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5851-19C1-4149-BFD0-5ED089824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C3FBD-60FE-4368-BADA-595621008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F2D2-04BB-4B0F-92C1-26C1D835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F69D-7911-4DDB-B5EF-5EBB0CFA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694B3-AA7E-454D-A181-F36B1153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8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F2C9-0C08-4119-B574-469B2FA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2A10B-5311-4EC9-87D1-C6225E493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A4C9-806E-41FA-A4BB-D72563DD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7F29-51D1-4EBC-A563-9960F1E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648B-2DD5-467D-945F-5D93DBC8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5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4CEFD-7DEA-4FFD-984A-F565BCCAA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B4E58-504B-4DAE-8553-5F5E028C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F8D1-79B6-46FC-9C63-C00870C0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E4C9-7D33-4013-BD49-15ECB509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E435-1D41-4E47-8E44-CAE96561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FF7D-3EA5-4922-981E-4C459E0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E5F4-3B85-4CE5-AE24-6A833874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E3C7-1E86-4E79-A8CA-707B179A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8687-B6D0-45EB-86BF-64D5622A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E825E-D830-42D4-9301-DBE35C38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74F6-5C18-45BD-BE80-25B552C6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0C9F-2F48-41E4-9D2C-2F2B94E6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D2E6-C67C-4C56-B987-7A63C5E8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29AF-1750-4538-A4A1-AB8C1219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04BC-331B-4E41-BCC0-B58F26E6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7B48-41C8-42D3-B7EE-68996594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AFAB-F0AF-4E7A-8212-1E59D1391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640D9-A145-430D-B86C-39D40B9D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C2C2-7C69-41A2-9132-AF673348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D678-E73E-4817-A382-E0919E19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ACBE0-3FC4-437F-8949-B052C397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59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562B-453E-4D84-9A07-34535F3C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0A024-982D-44DD-AEFC-69058D036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355F-5045-48AD-A3CB-3E9C8C5E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C6D7E-F813-4500-82AD-C2377AF0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48796-3B47-496E-B2D6-9CB5AB838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C9643-F434-4125-A526-208CEE8A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91E5C-5C5C-4B78-843E-B4C8EF4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81C13-DCB1-420C-80A2-741AB54C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9EF-0BF7-4224-B442-89788E4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99BF-D83D-43EE-ABCF-E2CB6925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598C-9537-4449-ABF6-71959D7C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A2B1E-B9A0-46A7-88FC-C77A33A8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7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2E689-AA14-4412-92E6-4E25EB9C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6CEED-EF7D-4DB2-8888-AA1C0A4F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61C0-5321-40A3-8529-1FE616C6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D14C-67DF-4643-87B9-63F61140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2A27-72DF-4518-AAEB-63DB00A7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9428-EAC9-43BB-A0A7-A117B447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8407F-D715-46FC-B4E7-A98EA49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F15E-4B98-4AFD-8366-2BC39AA6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00D4-A63D-4491-B00A-94B3535A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2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CD5B-4A4B-45AB-83A6-592EB3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205E3-FAE1-44A2-9F35-06979C1AF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2DC5-E43D-4C26-BA9C-9C897D8A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CBC0-8582-4384-999C-71EB0D30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E7E4B-5C1F-4AE3-A396-6E792EFF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C259-510B-4ED0-B20E-455BDC1E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E88A8-90C4-42DD-BA68-73059DA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E058-E31E-48B9-A07B-0D83B898D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F3BB-CABC-4292-8BEA-512B8D471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C76D-850F-4600-B1B8-4D7D982F500E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E0CE-BD8E-448A-82B1-DA6A00FF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2E031-6616-41B6-8293-508DDF06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497F2-5FC0-42D8-B66E-2A98AF61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186DA-8C6C-48AC-BD62-617DAD35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Functional Decomposition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0CECA-AB3E-4D74-BDCC-D5C99E4DDFCC}"/>
              </a:ext>
            </a:extLst>
          </p:cNvPr>
          <p:cNvSpPr/>
          <p:nvPr/>
        </p:nvSpPr>
        <p:spPr>
          <a:xfrm>
            <a:off x="4843242" y="1328365"/>
            <a:ext cx="2474752" cy="9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BundleBid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A823E-680D-4FDC-AA02-2AEFADF7E284}"/>
              </a:ext>
            </a:extLst>
          </p:cNvPr>
          <p:cNvSpPr/>
          <p:nvPr/>
        </p:nvSpPr>
        <p:spPr>
          <a:xfrm>
            <a:off x="135623" y="4453510"/>
            <a:ext cx="2179738" cy="8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 List a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C8BBD-05FD-43A2-B78A-BE2FA50BD685}"/>
              </a:ext>
            </a:extLst>
          </p:cNvPr>
          <p:cNvSpPr/>
          <p:nvPr/>
        </p:nvSpPr>
        <p:spPr>
          <a:xfrm>
            <a:off x="2547804" y="4453505"/>
            <a:ext cx="2179738" cy="8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 User Account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050FB8-9CB6-4882-A465-CCAF854968E4}"/>
              </a:ext>
            </a:extLst>
          </p:cNvPr>
          <p:cNvSpPr/>
          <p:nvPr/>
        </p:nvSpPr>
        <p:spPr>
          <a:xfrm>
            <a:off x="4990749" y="4453506"/>
            <a:ext cx="2179738" cy="8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 Browse for product(s)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D17F9-AA1E-46B2-A691-63C9F5761C7F}"/>
              </a:ext>
            </a:extLst>
          </p:cNvPr>
          <p:cNvSpPr/>
          <p:nvPr/>
        </p:nvSpPr>
        <p:spPr>
          <a:xfrm>
            <a:off x="7407479" y="4453505"/>
            <a:ext cx="2179738" cy="8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 Bidding on Products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1FA8B-8E30-43EB-834E-4BBA419256A1}"/>
              </a:ext>
            </a:extLst>
          </p:cNvPr>
          <p:cNvSpPr/>
          <p:nvPr/>
        </p:nvSpPr>
        <p:spPr>
          <a:xfrm>
            <a:off x="9845875" y="4453505"/>
            <a:ext cx="2179738" cy="84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5. Payment Gateway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773E9-8DD0-4CA9-9525-0C83B55D1D3C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6080618" y="2293099"/>
            <a:ext cx="0" cy="216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620297-7BA3-45C7-A45A-4FFEF30C60A1}"/>
              </a:ext>
            </a:extLst>
          </p:cNvPr>
          <p:cNvCxnSpPr>
            <a:cxnSpLocks/>
          </p:cNvCxnSpPr>
          <p:nvPr/>
        </p:nvCxnSpPr>
        <p:spPr>
          <a:xfrm flipV="1">
            <a:off x="1225492" y="3141677"/>
            <a:ext cx="9710252" cy="2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9EB789-F97E-4D45-9E7C-193567CCC143}"/>
              </a:ext>
            </a:extLst>
          </p:cNvPr>
          <p:cNvCxnSpPr>
            <a:endCxn id="7" idx="0"/>
          </p:cNvCxnSpPr>
          <p:nvPr/>
        </p:nvCxnSpPr>
        <p:spPr>
          <a:xfrm>
            <a:off x="1225492" y="3171039"/>
            <a:ext cx="0" cy="128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735E68-10F1-467B-8DB2-9061263C3C60}"/>
              </a:ext>
            </a:extLst>
          </p:cNvPr>
          <p:cNvCxnSpPr>
            <a:endCxn id="13" idx="0"/>
          </p:cNvCxnSpPr>
          <p:nvPr/>
        </p:nvCxnSpPr>
        <p:spPr>
          <a:xfrm>
            <a:off x="3637673" y="3171039"/>
            <a:ext cx="0" cy="128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A6623-CD94-4C50-832A-9AD84B3F332C}"/>
              </a:ext>
            </a:extLst>
          </p:cNvPr>
          <p:cNvCxnSpPr>
            <a:endCxn id="15" idx="0"/>
          </p:cNvCxnSpPr>
          <p:nvPr/>
        </p:nvCxnSpPr>
        <p:spPr>
          <a:xfrm>
            <a:off x="8497348" y="3141677"/>
            <a:ext cx="0" cy="13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DD396A-6EAB-4222-8BA1-B2671CC853B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935744" y="3141677"/>
            <a:ext cx="0" cy="131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580DE8-5508-443B-8CCF-74B2761FAAC6}"/>
              </a:ext>
            </a:extLst>
          </p:cNvPr>
          <p:cNvSpPr txBox="1"/>
          <p:nvPr/>
        </p:nvSpPr>
        <p:spPr>
          <a:xfrm>
            <a:off x="389301" y="5444455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Nishant </a:t>
            </a:r>
            <a:r>
              <a:rPr lang="en-IN" dirty="0" err="1"/>
              <a:t>Hulwan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8FD7B2-7A94-48AA-81B2-E9CEAE564F8D}"/>
              </a:ext>
            </a:extLst>
          </p:cNvPr>
          <p:cNvSpPr txBox="1"/>
          <p:nvPr/>
        </p:nvSpPr>
        <p:spPr>
          <a:xfrm>
            <a:off x="2964443" y="5452844"/>
            <a:ext cx="134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Swetha </a:t>
            </a:r>
            <a:r>
              <a:rPr lang="en-IN" dirty="0" err="1"/>
              <a:t>Bitla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3FDAE-2BE8-4A40-A246-138CD48C8087}"/>
              </a:ext>
            </a:extLst>
          </p:cNvPr>
          <p:cNvSpPr txBox="1"/>
          <p:nvPr/>
        </p:nvSpPr>
        <p:spPr>
          <a:xfrm>
            <a:off x="5450855" y="5444455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Weili</a:t>
            </a:r>
            <a:r>
              <a:rPr lang="en-IN" dirty="0"/>
              <a:t> Zhong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B4214-8962-4E97-B688-9EF053AE3F2F}"/>
              </a:ext>
            </a:extLst>
          </p:cNvPr>
          <p:cNvSpPr txBox="1"/>
          <p:nvPr/>
        </p:nvSpPr>
        <p:spPr>
          <a:xfrm>
            <a:off x="7615632" y="5444455"/>
            <a:ext cx="176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Shivani </a:t>
            </a:r>
            <a:r>
              <a:rPr lang="en-IN" dirty="0" err="1"/>
              <a:t>Gumpula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13494-2B7C-4BC9-883B-CAAB3C6DE471}"/>
              </a:ext>
            </a:extLst>
          </p:cNvPr>
          <p:cNvSpPr txBox="1"/>
          <p:nvPr/>
        </p:nvSpPr>
        <p:spPr>
          <a:xfrm>
            <a:off x="10351739" y="5446443"/>
            <a:ext cx="116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Ziteng</a:t>
            </a:r>
            <a:r>
              <a:rPr lang="en-IN" dirty="0"/>
              <a:t> Sun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9B3723-7417-4584-B061-AC12CC4C6972}"/>
              </a:ext>
            </a:extLst>
          </p:cNvPr>
          <p:cNvCxnSpPr/>
          <p:nvPr/>
        </p:nvCxnSpPr>
        <p:spPr>
          <a:xfrm>
            <a:off x="10750486" y="6576969"/>
            <a:ext cx="3705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C4327F-B6B1-4502-92C0-9AD67A91A998}"/>
              </a:ext>
            </a:extLst>
          </p:cNvPr>
          <p:cNvSpPr txBox="1"/>
          <p:nvPr/>
        </p:nvSpPr>
        <p:spPr>
          <a:xfrm>
            <a:off x="11090787" y="639230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= SMEs</a:t>
            </a:r>
          </a:p>
        </p:txBody>
      </p:sp>
    </p:spTree>
    <p:extLst>
      <p:ext uri="{BB962C8B-B14F-4D97-AF65-F5344CB8AC3E}">
        <p14:creationId xmlns:p14="http://schemas.microsoft.com/office/powerpoint/2010/main" val="134613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8C915C-EE27-4C96-958E-6472870B9F1E}"/>
              </a:ext>
            </a:extLst>
          </p:cNvPr>
          <p:cNvCxnSpPr>
            <a:cxnSpLocks/>
          </p:cNvCxnSpPr>
          <p:nvPr/>
        </p:nvCxnSpPr>
        <p:spPr>
          <a:xfrm>
            <a:off x="302004" y="3506598"/>
            <a:ext cx="105197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55D938-D752-4DF9-AE70-C84D711F7B2A}"/>
              </a:ext>
            </a:extLst>
          </p:cNvPr>
          <p:cNvSpPr/>
          <p:nvPr/>
        </p:nvSpPr>
        <p:spPr>
          <a:xfrm>
            <a:off x="486560" y="293617"/>
            <a:ext cx="1770078" cy="5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1. List a product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A70B2-2489-4B9E-B246-B357A0DCF0C3}"/>
              </a:ext>
            </a:extLst>
          </p:cNvPr>
          <p:cNvSpPr/>
          <p:nvPr/>
        </p:nvSpPr>
        <p:spPr>
          <a:xfrm>
            <a:off x="2449584" y="6069436"/>
            <a:ext cx="1770078" cy="5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2. User Account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D4C8F-C66E-43AE-BF73-6E7096CAF11A}"/>
              </a:ext>
            </a:extLst>
          </p:cNvPr>
          <p:cNvSpPr/>
          <p:nvPr/>
        </p:nvSpPr>
        <p:spPr>
          <a:xfrm>
            <a:off x="4325922" y="293617"/>
            <a:ext cx="1770078" cy="5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3. Browse for Product(s)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DDEFB-BA6C-452E-84C1-B38AA57ADF5C}"/>
              </a:ext>
            </a:extLst>
          </p:cNvPr>
          <p:cNvSpPr/>
          <p:nvPr/>
        </p:nvSpPr>
        <p:spPr>
          <a:xfrm>
            <a:off x="8165284" y="293617"/>
            <a:ext cx="1770078" cy="5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5. Payment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A2AE26-D771-461E-AABC-C5B52AB23F99}"/>
              </a:ext>
            </a:extLst>
          </p:cNvPr>
          <p:cNvSpPr/>
          <p:nvPr/>
        </p:nvSpPr>
        <p:spPr>
          <a:xfrm>
            <a:off x="6274965" y="6069436"/>
            <a:ext cx="1770078" cy="58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4. Bidding on Products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0248D5-A1B7-45CF-A488-3DC850247EF3}"/>
              </a:ext>
            </a:extLst>
          </p:cNvPr>
          <p:cNvCxnSpPr>
            <a:stCxn id="7" idx="2"/>
          </p:cNvCxnSpPr>
          <p:nvPr/>
        </p:nvCxnSpPr>
        <p:spPr>
          <a:xfrm>
            <a:off x="1371599" y="880843"/>
            <a:ext cx="1447102" cy="2625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C0E3D9-DAF8-499F-BC69-01EA9E2F2AE5}"/>
              </a:ext>
            </a:extLst>
          </p:cNvPr>
          <p:cNvCxnSpPr>
            <a:stCxn id="9" idx="0"/>
          </p:cNvCxnSpPr>
          <p:nvPr/>
        </p:nvCxnSpPr>
        <p:spPr>
          <a:xfrm flipV="1">
            <a:off x="3334623" y="3506598"/>
            <a:ext cx="1262544" cy="2562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4BC452-E534-41FB-A16A-5BF66EA8E2B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10961" y="880843"/>
            <a:ext cx="1364613" cy="2625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F541F-B3EB-40B1-BC11-2DB036A858DB}"/>
              </a:ext>
            </a:extLst>
          </p:cNvPr>
          <p:cNvCxnSpPr>
            <a:stCxn id="12" idx="0"/>
          </p:cNvCxnSpPr>
          <p:nvPr/>
        </p:nvCxnSpPr>
        <p:spPr>
          <a:xfrm flipV="1">
            <a:off x="7160004" y="3506598"/>
            <a:ext cx="1254154" cy="2562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13A77F-D4D8-4420-9E3F-0782DF2F45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050323" y="880843"/>
            <a:ext cx="1328257" cy="2625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12E97B-47E8-4C10-A9F0-FBC3E215BDC1}"/>
              </a:ext>
            </a:extLst>
          </p:cNvPr>
          <p:cNvCxnSpPr/>
          <p:nvPr/>
        </p:nvCxnSpPr>
        <p:spPr>
          <a:xfrm>
            <a:off x="302004" y="1694576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DF9F76-1395-4D22-BD68-5A60D6AF1441}"/>
              </a:ext>
            </a:extLst>
          </p:cNvPr>
          <p:cNvCxnSpPr/>
          <p:nvPr/>
        </p:nvCxnSpPr>
        <p:spPr>
          <a:xfrm>
            <a:off x="939566" y="2910980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307533-B12F-466E-A128-2948E5D79C1C}"/>
              </a:ext>
            </a:extLst>
          </p:cNvPr>
          <p:cNvCxnSpPr>
            <a:cxnSpLocks/>
          </p:cNvCxnSpPr>
          <p:nvPr/>
        </p:nvCxnSpPr>
        <p:spPr>
          <a:xfrm flipH="1">
            <a:off x="2168553" y="2248250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3D3D6B-4768-4484-8833-38A09A47252B}"/>
              </a:ext>
            </a:extLst>
          </p:cNvPr>
          <p:cNvCxnSpPr/>
          <p:nvPr/>
        </p:nvCxnSpPr>
        <p:spPr>
          <a:xfrm>
            <a:off x="2740402" y="4035104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987AE-D572-4827-A406-027457225AD3}"/>
              </a:ext>
            </a:extLst>
          </p:cNvPr>
          <p:cNvCxnSpPr/>
          <p:nvPr/>
        </p:nvCxnSpPr>
        <p:spPr>
          <a:xfrm>
            <a:off x="2377666" y="4872520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D2D046-C017-4B9B-8848-4D8ED6AA49BD}"/>
              </a:ext>
            </a:extLst>
          </p:cNvPr>
          <p:cNvCxnSpPr>
            <a:cxnSpLocks/>
          </p:cNvCxnSpPr>
          <p:nvPr/>
        </p:nvCxnSpPr>
        <p:spPr>
          <a:xfrm flipH="1">
            <a:off x="4156518" y="4496499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8C864F-BBC4-4F55-A8A3-1D00E597B2DB}"/>
              </a:ext>
            </a:extLst>
          </p:cNvPr>
          <p:cNvCxnSpPr>
            <a:cxnSpLocks/>
          </p:cNvCxnSpPr>
          <p:nvPr/>
        </p:nvCxnSpPr>
        <p:spPr>
          <a:xfrm flipH="1">
            <a:off x="3702455" y="5348726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5FB733-E65B-4AB4-8BF7-A9CB96C5B0B9}"/>
              </a:ext>
            </a:extLst>
          </p:cNvPr>
          <p:cNvCxnSpPr/>
          <p:nvPr/>
        </p:nvCxnSpPr>
        <p:spPr>
          <a:xfrm>
            <a:off x="4011324" y="1506567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376E35-71CA-418B-9F47-2C428F93D12E}"/>
              </a:ext>
            </a:extLst>
          </p:cNvPr>
          <p:cNvCxnSpPr/>
          <p:nvPr/>
        </p:nvCxnSpPr>
        <p:spPr>
          <a:xfrm>
            <a:off x="4603137" y="2722971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FF0C94-E87B-4143-89CA-5CD2E9E686D4}"/>
              </a:ext>
            </a:extLst>
          </p:cNvPr>
          <p:cNvCxnSpPr>
            <a:cxnSpLocks/>
          </p:cNvCxnSpPr>
          <p:nvPr/>
        </p:nvCxnSpPr>
        <p:spPr>
          <a:xfrm flipH="1">
            <a:off x="5877873" y="2060241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D5B72B-C6E3-41CB-B9E4-B5C3D4D40029}"/>
              </a:ext>
            </a:extLst>
          </p:cNvPr>
          <p:cNvCxnSpPr/>
          <p:nvPr/>
        </p:nvCxnSpPr>
        <p:spPr>
          <a:xfrm>
            <a:off x="6375631" y="4496498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A6F11B-47FA-44D0-8B86-6FBD379E5BB3}"/>
              </a:ext>
            </a:extLst>
          </p:cNvPr>
          <p:cNvCxnSpPr>
            <a:cxnSpLocks/>
          </p:cNvCxnSpPr>
          <p:nvPr/>
        </p:nvCxnSpPr>
        <p:spPr>
          <a:xfrm flipH="1">
            <a:off x="7701092" y="5066950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04E618-CCFF-413D-B685-D3CD47EDCDDA}"/>
              </a:ext>
            </a:extLst>
          </p:cNvPr>
          <p:cNvCxnSpPr/>
          <p:nvPr/>
        </p:nvCxnSpPr>
        <p:spPr>
          <a:xfrm>
            <a:off x="7965345" y="1853967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A6BBB7-7958-41A5-923A-FCCFF966DAE6}"/>
              </a:ext>
            </a:extLst>
          </p:cNvPr>
          <p:cNvCxnSpPr>
            <a:cxnSpLocks/>
          </p:cNvCxnSpPr>
          <p:nvPr/>
        </p:nvCxnSpPr>
        <p:spPr>
          <a:xfrm flipH="1">
            <a:off x="9831894" y="2407641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35B639-71D0-466D-9F2F-C6ABE0C0F83B}"/>
              </a:ext>
            </a:extLst>
          </p:cNvPr>
          <p:cNvSpPr txBox="1"/>
          <p:nvPr/>
        </p:nvSpPr>
        <p:spPr>
          <a:xfrm>
            <a:off x="10761675" y="3275765"/>
            <a:ext cx="151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BundleBid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F6207F-2B76-43B6-A845-BE81EB50AC35}"/>
              </a:ext>
            </a:extLst>
          </p:cNvPr>
          <p:cNvSpPr txBox="1"/>
          <p:nvPr/>
        </p:nvSpPr>
        <p:spPr>
          <a:xfrm>
            <a:off x="184892" y="1433743"/>
            <a:ext cx="161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Creating a Product listing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F7888B-5C03-4B9A-9C33-975AB62C9A91}"/>
              </a:ext>
            </a:extLst>
          </p:cNvPr>
          <p:cNvSpPr txBox="1"/>
          <p:nvPr/>
        </p:nvSpPr>
        <p:spPr>
          <a:xfrm>
            <a:off x="2356536" y="198167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Modifying a listing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B0590-528D-49CB-BE74-713379E2AEA5}"/>
              </a:ext>
            </a:extLst>
          </p:cNvPr>
          <p:cNvSpPr txBox="1"/>
          <p:nvPr/>
        </p:nvSpPr>
        <p:spPr>
          <a:xfrm>
            <a:off x="1063281" y="264937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Deleting a listing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B37B9C-BA2C-42DB-ACEF-C5FB23201F62}"/>
              </a:ext>
            </a:extLst>
          </p:cNvPr>
          <p:cNvSpPr txBox="1"/>
          <p:nvPr/>
        </p:nvSpPr>
        <p:spPr>
          <a:xfrm>
            <a:off x="2938781" y="3772719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Register Account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A8E60D-AA89-4B1C-8152-6F6818047FC5}"/>
              </a:ext>
            </a:extLst>
          </p:cNvPr>
          <p:cNvSpPr txBox="1"/>
          <p:nvPr/>
        </p:nvSpPr>
        <p:spPr>
          <a:xfrm>
            <a:off x="2501485" y="4622333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Purchase History/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80749-B6DA-4772-A820-2063D6FF87BD}"/>
              </a:ext>
            </a:extLst>
          </p:cNvPr>
          <p:cNvSpPr txBox="1"/>
          <p:nvPr/>
        </p:nvSpPr>
        <p:spPr>
          <a:xfrm>
            <a:off x="4452708" y="4234887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Update Account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69236B-BA56-4857-806B-4CACAC8BFD02}"/>
              </a:ext>
            </a:extLst>
          </p:cNvPr>
          <p:cNvSpPr txBox="1"/>
          <p:nvPr/>
        </p:nvSpPr>
        <p:spPr>
          <a:xfrm>
            <a:off x="4055814" y="5087896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Close Account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5B3577-6E13-4DD6-A687-5849171BB3D7}"/>
              </a:ext>
            </a:extLst>
          </p:cNvPr>
          <p:cNvSpPr txBox="1"/>
          <p:nvPr/>
        </p:nvSpPr>
        <p:spPr>
          <a:xfrm>
            <a:off x="4208472" y="1251087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Search a Product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24CC44-29EA-4FAE-9B72-FA721ACED4F6}"/>
              </a:ext>
            </a:extLst>
          </p:cNvPr>
          <p:cNvSpPr txBox="1"/>
          <p:nvPr/>
        </p:nvSpPr>
        <p:spPr>
          <a:xfrm>
            <a:off x="4653061" y="2461361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Product Sub-Category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29F307-12B7-44EB-8017-F8BE19A4DC9B}"/>
              </a:ext>
            </a:extLst>
          </p:cNvPr>
          <p:cNvSpPr txBox="1"/>
          <p:nvPr/>
        </p:nvSpPr>
        <p:spPr>
          <a:xfrm>
            <a:off x="6096815" y="1791336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Product Category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1926FC-5F55-4665-8F89-EC4070AFC54D}"/>
              </a:ext>
            </a:extLst>
          </p:cNvPr>
          <p:cNvSpPr txBox="1"/>
          <p:nvPr/>
        </p:nvSpPr>
        <p:spPr>
          <a:xfrm>
            <a:off x="6687428" y="4234887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Submit a Bid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D4F7D8-9B72-4E2A-B00A-F493764ABB0B}"/>
              </a:ext>
            </a:extLst>
          </p:cNvPr>
          <p:cNvSpPr txBox="1"/>
          <p:nvPr/>
        </p:nvSpPr>
        <p:spPr>
          <a:xfrm>
            <a:off x="7885649" y="4805338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Buying at Max Bid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B93F4D-EBDA-4AFB-97D8-2237C7E394E2}"/>
              </a:ext>
            </a:extLst>
          </p:cNvPr>
          <p:cNvSpPr txBox="1"/>
          <p:nvPr/>
        </p:nvSpPr>
        <p:spPr>
          <a:xfrm>
            <a:off x="7871978" y="1592357"/>
            <a:ext cx="1590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Define Payment Method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A6956D-3EB4-4BC0-A999-06222B0239D4}"/>
              </a:ext>
            </a:extLst>
          </p:cNvPr>
          <p:cNvSpPr txBox="1"/>
          <p:nvPr/>
        </p:nvSpPr>
        <p:spPr>
          <a:xfrm>
            <a:off x="9957726" y="2144478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Payment validation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14BB03-3180-4226-9F12-A5C9E8F23B87}"/>
              </a:ext>
            </a:extLst>
          </p:cNvPr>
          <p:cNvSpPr txBox="1"/>
          <p:nvPr/>
        </p:nvSpPr>
        <p:spPr>
          <a:xfrm>
            <a:off x="2598590" y="4883553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Listing History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B43278-C453-4433-89A0-8FD93B9610F7}"/>
              </a:ext>
            </a:extLst>
          </p:cNvPr>
          <p:cNvCxnSpPr>
            <a:cxnSpLocks/>
          </p:cNvCxnSpPr>
          <p:nvPr/>
        </p:nvCxnSpPr>
        <p:spPr>
          <a:xfrm flipH="1">
            <a:off x="6416840" y="3116193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7ACBF83-15CB-47B8-8AB3-E5B911BDCE14}"/>
              </a:ext>
            </a:extLst>
          </p:cNvPr>
          <p:cNvSpPr txBox="1"/>
          <p:nvPr/>
        </p:nvSpPr>
        <p:spPr>
          <a:xfrm>
            <a:off x="6635782" y="2847288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Seller’s Listings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44410B-74B5-4794-8A74-9861D19A8141}"/>
              </a:ext>
            </a:extLst>
          </p:cNvPr>
          <p:cNvCxnSpPr/>
          <p:nvPr/>
        </p:nvCxnSpPr>
        <p:spPr>
          <a:xfrm>
            <a:off x="1924440" y="5808991"/>
            <a:ext cx="1510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10601E9-6EB2-4511-8365-98E2C0363577}"/>
              </a:ext>
            </a:extLst>
          </p:cNvPr>
          <p:cNvSpPr txBox="1"/>
          <p:nvPr/>
        </p:nvSpPr>
        <p:spPr>
          <a:xfrm>
            <a:off x="2122819" y="5546606"/>
            <a:ext cx="1268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Sign-in for Account</a:t>
            </a:r>
          </a:p>
        </p:txBody>
      </p:sp>
    </p:spTree>
    <p:extLst>
      <p:ext uri="{BB962C8B-B14F-4D97-AF65-F5344CB8AC3E}">
        <p14:creationId xmlns:p14="http://schemas.microsoft.com/office/powerpoint/2010/main" val="28705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Functional Decomposition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Jhaveri</dc:creator>
  <cp:lastModifiedBy>Siddharth Jhaveri</cp:lastModifiedBy>
  <cp:revision>7</cp:revision>
  <dcterms:created xsi:type="dcterms:W3CDTF">2020-02-26T20:05:48Z</dcterms:created>
  <dcterms:modified xsi:type="dcterms:W3CDTF">2020-03-03T00:56:58Z</dcterms:modified>
</cp:coreProperties>
</file>