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01D5DF-2978-42AA-A3B5-8B645F0DFF0A}" v="63" dt="2020-03-20T01:13:38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ree Khopkar" userId="e7a2e9c8e4ae374f" providerId="LiveId" clId="{7201D5DF-2978-42AA-A3B5-8B645F0DFF0A}"/>
    <pc:docChg chg="undo custSel addSld modSld">
      <pc:chgData name="Anushree Khopkar" userId="e7a2e9c8e4ae374f" providerId="LiveId" clId="{7201D5DF-2978-42AA-A3B5-8B645F0DFF0A}" dt="2020-03-20T01:15:34.167" v="863" actId="1076"/>
      <pc:docMkLst>
        <pc:docMk/>
      </pc:docMkLst>
      <pc:sldChg chg="addSp delSp modSp">
        <pc:chgData name="Anushree Khopkar" userId="e7a2e9c8e4ae374f" providerId="LiveId" clId="{7201D5DF-2978-42AA-A3B5-8B645F0DFF0A}" dt="2020-03-20T00:29:31.130" v="360" actId="1076"/>
        <pc:sldMkLst>
          <pc:docMk/>
          <pc:sldMk cId="1763591689" sldId="256"/>
        </pc:sldMkLst>
        <pc:spChg chg="mod">
          <ac:chgData name="Anushree Khopkar" userId="e7a2e9c8e4ae374f" providerId="LiveId" clId="{7201D5DF-2978-42AA-A3B5-8B645F0DFF0A}" dt="2020-03-20T00:11:21.079" v="243" actId="20577"/>
          <ac:spMkLst>
            <pc:docMk/>
            <pc:sldMk cId="1763591689" sldId="256"/>
            <ac:spMk id="2" creationId="{CA2DBC77-3068-4702-8611-30381805D5DC}"/>
          </ac:spMkLst>
        </pc:spChg>
        <pc:spChg chg="mod">
          <ac:chgData name="Anushree Khopkar" userId="e7a2e9c8e4ae374f" providerId="LiveId" clId="{7201D5DF-2978-42AA-A3B5-8B645F0DFF0A}" dt="2020-03-20T00:13:35.467" v="269" actId="1076"/>
          <ac:spMkLst>
            <pc:docMk/>
            <pc:sldMk cId="1763591689" sldId="256"/>
            <ac:spMk id="7" creationId="{C6D0204C-9444-49FC-9EB5-9D6C7481CE8B}"/>
          </ac:spMkLst>
        </pc:spChg>
        <pc:spChg chg="mod">
          <ac:chgData name="Anushree Khopkar" userId="e7a2e9c8e4ae374f" providerId="LiveId" clId="{7201D5DF-2978-42AA-A3B5-8B645F0DFF0A}" dt="2020-03-20T00:10:44.696" v="220" actId="1076"/>
          <ac:spMkLst>
            <pc:docMk/>
            <pc:sldMk cId="1763591689" sldId="256"/>
            <ac:spMk id="8" creationId="{E5C0E8F1-FA57-434E-9CBE-FEEBEBCA5EFF}"/>
          </ac:spMkLst>
        </pc:spChg>
        <pc:spChg chg="mod">
          <ac:chgData name="Anushree Khopkar" userId="e7a2e9c8e4ae374f" providerId="LiveId" clId="{7201D5DF-2978-42AA-A3B5-8B645F0DFF0A}" dt="2020-03-19T23:57:33.317" v="205" actId="1076"/>
          <ac:spMkLst>
            <pc:docMk/>
            <pc:sldMk cId="1763591689" sldId="256"/>
            <ac:spMk id="9" creationId="{3EA20B35-552C-49B2-A86D-83EBB76B282E}"/>
          </ac:spMkLst>
        </pc:spChg>
        <pc:spChg chg="mod">
          <ac:chgData name="Anushree Khopkar" userId="e7a2e9c8e4ae374f" providerId="LiveId" clId="{7201D5DF-2978-42AA-A3B5-8B645F0DFF0A}" dt="2020-03-19T23:57:21.119" v="204" actId="1076"/>
          <ac:spMkLst>
            <pc:docMk/>
            <pc:sldMk cId="1763591689" sldId="256"/>
            <ac:spMk id="10" creationId="{6121D1B4-892A-4A63-99EC-F905C1C0D421}"/>
          </ac:spMkLst>
        </pc:spChg>
        <pc:spChg chg="mod">
          <ac:chgData name="Anushree Khopkar" userId="e7a2e9c8e4ae374f" providerId="LiveId" clId="{7201D5DF-2978-42AA-A3B5-8B645F0DFF0A}" dt="2020-03-20T00:11:00.282" v="223" actId="1076"/>
          <ac:spMkLst>
            <pc:docMk/>
            <pc:sldMk cId="1763591689" sldId="256"/>
            <ac:spMk id="11" creationId="{9D4E8A4C-53E5-496E-878D-43B7897931D8}"/>
          </ac:spMkLst>
        </pc:spChg>
        <pc:spChg chg="mod">
          <ac:chgData name="Anushree Khopkar" userId="e7a2e9c8e4ae374f" providerId="LiveId" clId="{7201D5DF-2978-42AA-A3B5-8B645F0DFF0A}" dt="2020-03-19T23:57:39.478" v="206" actId="1076"/>
          <ac:spMkLst>
            <pc:docMk/>
            <pc:sldMk cId="1763591689" sldId="256"/>
            <ac:spMk id="12" creationId="{526DD71D-B0C4-4385-B71D-4281C7382EF8}"/>
          </ac:spMkLst>
        </pc:spChg>
        <pc:spChg chg="mod">
          <ac:chgData name="Anushree Khopkar" userId="e7a2e9c8e4ae374f" providerId="LiveId" clId="{7201D5DF-2978-42AA-A3B5-8B645F0DFF0A}" dt="2020-03-19T23:57:20.871" v="203" actId="1076"/>
          <ac:spMkLst>
            <pc:docMk/>
            <pc:sldMk cId="1763591689" sldId="256"/>
            <ac:spMk id="14" creationId="{ED841FE8-7373-4614-94D5-7A1D0BB96164}"/>
          </ac:spMkLst>
        </pc:spChg>
        <pc:spChg chg="mod">
          <ac:chgData name="Anushree Khopkar" userId="e7a2e9c8e4ae374f" providerId="LiveId" clId="{7201D5DF-2978-42AA-A3B5-8B645F0DFF0A}" dt="2020-03-20T00:13:41.793" v="270" actId="1076"/>
          <ac:spMkLst>
            <pc:docMk/>
            <pc:sldMk cId="1763591689" sldId="256"/>
            <ac:spMk id="15" creationId="{21B1037F-EEE6-44D8-8508-B109F58FB4E2}"/>
          </ac:spMkLst>
        </pc:spChg>
        <pc:spChg chg="del mod">
          <ac:chgData name="Anushree Khopkar" userId="e7a2e9c8e4ae374f" providerId="LiveId" clId="{7201D5DF-2978-42AA-A3B5-8B645F0DFF0A}" dt="2020-03-20T00:07:43.777" v="213" actId="478"/>
          <ac:spMkLst>
            <pc:docMk/>
            <pc:sldMk cId="1763591689" sldId="256"/>
            <ac:spMk id="16" creationId="{F818C34F-ECC0-415C-A57D-E80D6ED93981}"/>
          </ac:spMkLst>
        </pc:spChg>
        <pc:spChg chg="del mod">
          <ac:chgData name="Anushree Khopkar" userId="e7a2e9c8e4ae374f" providerId="LiveId" clId="{7201D5DF-2978-42AA-A3B5-8B645F0DFF0A}" dt="2020-03-20T00:07:47.073" v="214" actId="478"/>
          <ac:spMkLst>
            <pc:docMk/>
            <pc:sldMk cId="1763591689" sldId="256"/>
            <ac:spMk id="17" creationId="{53BCEC37-4424-48B4-8609-616C586D7D77}"/>
          </ac:spMkLst>
        </pc:spChg>
        <pc:spChg chg="add del mod">
          <ac:chgData name="Anushree Khopkar" userId="e7a2e9c8e4ae374f" providerId="LiveId" clId="{7201D5DF-2978-42AA-A3B5-8B645F0DFF0A}" dt="2020-03-20T00:07:54.066" v="216" actId="478"/>
          <ac:spMkLst>
            <pc:docMk/>
            <pc:sldMk cId="1763591689" sldId="256"/>
            <ac:spMk id="21" creationId="{F3162575-86B9-4DD4-8F4A-724126E721DB}"/>
          </ac:spMkLst>
        </pc:spChg>
        <pc:spChg chg="mod">
          <ac:chgData name="Anushree Khopkar" userId="e7a2e9c8e4ae374f" providerId="LiveId" clId="{7201D5DF-2978-42AA-A3B5-8B645F0DFF0A}" dt="2020-03-20T00:18:42.506" v="278" actId="1076"/>
          <ac:spMkLst>
            <pc:docMk/>
            <pc:sldMk cId="1763591689" sldId="256"/>
            <ac:spMk id="22" creationId="{FFF23B3C-53F2-4ED5-9550-2CD150BFB0BD}"/>
          </ac:spMkLst>
        </pc:spChg>
        <pc:spChg chg="add mod">
          <ac:chgData name="Anushree Khopkar" userId="e7a2e9c8e4ae374f" providerId="LiveId" clId="{7201D5DF-2978-42AA-A3B5-8B645F0DFF0A}" dt="2020-03-20T00:13:08.510" v="268" actId="1076"/>
          <ac:spMkLst>
            <pc:docMk/>
            <pc:sldMk cId="1763591689" sldId="256"/>
            <ac:spMk id="36" creationId="{13B76215-9745-42ED-A44E-9CE7AAC984F4}"/>
          </ac:spMkLst>
        </pc:spChg>
        <pc:spChg chg="mod">
          <ac:chgData name="Anushree Khopkar" userId="e7a2e9c8e4ae374f" providerId="LiveId" clId="{7201D5DF-2978-42AA-A3B5-8B645F0DFF0A}" dt="2020-03-20T00:11:56.820" v="267" actId="1076"/>
          <ac:spMkLst>
            <pc:docMk/>
            <pc:sldMk cId="1763591689" sldId="256"/>
            <ac:spMk id="49" creationId="{D1E78628-35CD-414F-846D-616DF59BBC9D}"/>
          </ac:spMkLst>
        </pc:spChg>
        <pc:spChg chg="del mod">
          <ac:chgData name="Anushree Khopkar" userId="e7a2e9c8e4ae374f" providerId="LiveId" clId="{7201D5DF-2978-42AA-A3B5-8B645F0DFF0A}" dt="2020-03-10T22:44:17.786" v="83" actId="478"/>
          <ac:spMkLst>
            <pc:docMk/>
            <pc:sldMk cId="1763591689" sldId="256"/>
            <ac:spMk id="50" creationId="{990327BC-A2AD-4EC6-865B-FC4F913E3DEC}"/>
          </ac:spMkLst>
        </pc:spChg>
        <pc:spChg chg="mod">
          <ac:chgData name="Anushree Khopkar" userId="e7a2e9c8e4ae374f" providerId="LiveId" clId="{7201D5DF-2978-42AA-A3B5-8B645F0DFF0A}" dt="2020-03-10T22:50:41.521" v="143" actId="1076"/>
          <ac:spMkLst>
            <pc:docMk/>
            <pc:sldMk cId="1763591689" sldId="256"/>
            <ac:spMk id="52" creationId="{1E430AEE-EDA6-49CF-BDDF-566559725689}"/>
          </ac:spMkLst>
        </pc:spChg>
        <pc:spChg chg="mod">
          <ac:chgData name="Anushree Khopkar" userId="e7a2e9c8e4ae374f" providerId="LiveId" clId="{7201D5DF-2978-42AA-A3B5-8B645F0DFF0A}" dt="2020-03-20T00:11:33.510" v="262" actId="20577"/>
          <ac:spMkLst>
            <pc:docMk/>
            <pc:sldMk cId="1763591689" sldId="256"/>
            <ac:spMk id="59" creationId="{A98F08C4-EF10-4AA8-B11B-3C88F20A2643}"/>
          </ac:spMkLst>
        </pc:spChg>
        <pc:spChg chg="mod">
          <ac:chgData name="Anushree Khopkar" userId="e7a2e9c8e4ae374f" providerId="LiveId" clId="{7201D5DF-2978-42AA-A3B5-8B645F0DFF0A}" dt="2020-03-19T23:57:20.070" v="200" actId="1076"/>
          <ac:spMkLst>
            <pc:docMk/>
            <pc:sldMk cId="1763591689" sldId="256"/>
            <ac:spMk id="63" creationId="{F3EE18A5-2657-436D-BF93-0DE772B6586A}"/>
          </ac:spMkLst>
        </pc:spChg>
        <pc:spChg chg="mod">
          <ac:chgData name="Anushree Khopkar" userId="e7a2e9c8e4ae374f" providerId="LiveId" clId="{7201D5DF-2978-42AA-A3B5-8B645F0DFF0A}" dt="2020-03-19T23:58:19.850" v="211" actId="1076"/>
          <ac:spMkLst>
            <pc:docMk/>
            <pc:sldMk cId="1763591689" sldId="256"/>
            <ac:spMk id="64" creationId="{1E441811-851F-4111-A5C2-F5E10DFC8523}"/>
          </ac:spMkLst>
        </pc:spChg>
        <pc:spChg chg="mod">
          <ac:chgData name="Anushree Khopkar" userId="e7a2e9c8e4ae374f" providerId="LiveId" clId="{7201D5DF-2978-42AA-A3B5-8B645F0DFF0A}" dt="2020-03-10T22:50:50.405" v="146" actId="1076"/>
          <ac:spMkLst>
            <pc:docMk/>
            <pc:sldMk cId="1763591689" sldId="256"/>
            <ac:spMk id="69" creationId="{07FA8976-5FBD-460C-8F23-0E6EDF29734F}"/>
          </ac:spMkLst>
        </pc:spChg>
        <pc:cxnChg chg="mod">
          <ac:chgData name="Anushree Khopkar" userId="e7a2e9c8e4ae374f" providerId="LiveId" clId="{7201D5DF-2978-42AA-A3B5-8B645F0DFF0A}" dt="2020-03-20T00:29:31.130" v="360" actId="1076"/>
          <ac:cxnSpMkLst>
            <pc:docMk/>
            <pc:sldMk cId="1763591689" sldId="256"/>
            <ac:cxnSpMk id="19" creationId="{53CB1EFB-1091-4B21-A15C-D6A27994D68F}"/>
          </ac:cxnSpMkLst>
        </pc:cxnChg>
        <pc:cxnChg chg="add del mod">
          <ac:chgData name="Anushree Khopkar" userId="e7a2e9c8e4ae374f" providerId="LiveId" clId="{7201D5DF-2978-42AA-A3B5-8B645F0DFF0A}" dt="2020-03-20T00:07:49.583" v="215" actId="478"/>
          <ac:cxnSpMkLst>
            <pc:docMk/>
            <pc:sldMk cId="1763591689" sldId="256"/>
            <ac:cxnSpMk id="20" creationId="{2EC670D3-C869-44C4-B8D9-DF59C215F54B}"/>
          </ac:cxnSpMkLst>
        </pc:cxnChg>
        <pc:cxnChg chg="mod">
          <ac:chgData name="Anushree Khopkar" userId="e7a2e9c8e4ae374f" providerId="LiveId" clId="{7201D5DF-2978-42AA-A3B5-8B645F0DFF0A}" dt="2020-03-20T00:13:47.145" v="271" actId="14100"/>
          <ac:cxnSpMkLst>
            <pc:docMk/>
            <pc:sldMk cId="1763591689" sldId="256"/>
            <ac:cxnSpMk id="23" creationId="{E8034860-6845-486C-8366-48A1E14013DB}"/>
          </ac:cxnSpMkLst>
        </pc:cxnChg>
        <pc:cxnChg chg="mod">
          <ac:chgData name="Anushree Khopkar" userId="e7a2e9c8e4ae374f" providerId="LiveId" clId="{7201D5DF-2978-42AA-A3B5-8B645F0DFF0A}" dt="2020-03-19T23:58:13.719" v="210" actId="14100"/>
          <ac:cxnSpMkLst>
            <pc:docMk/>
            <pc:sldMk cId="1763591689" sldId="256"/>
            <ac:cxnSpMk id="25" creationId="{5D731FFF-438C-44C1-988F-9991CEFF6D06}"/>
          </ac:cxnSpMkLst>
        </pc:cxnChg>
        <pc:cxnChg chg="mod">
          <ac:chgData name="Anushree Khopkar" userId="e7a2e9c8e4ae374f" providerId="LiveId" clId="{7201D5DF-2978-42AA-A3B5-8B645F0DFF0A}" dt="2020-03-19T23:57:21.119" v="204" actId="1076"/>
          <ac:cxnSpMkLst>
            <pc:docMk/>
            <pc:sldMk cId="1763591689" sldId="256"/>
            <ac:cxnSpMk id="27" creationId="{3245E393-4D73-430E-BCC5-C60322EB4AC2}"/>
          </ac:cxnSpMkLst>
        </pc:cxnChg>
        <pc:cxnChg chg="mod">
          <ac:chgData name="Anushree Khopkar" userId="e7a2e9c8e4ae374f" providerId="LiveId" clId="{7201D5DF-2978-42AA-A3B5-8B645F0DFF0A}" dt="2020-03-10T22:50:14.327" v="138" actId="14100"/>
          <ac:cxnSpMkLst>
            <pc:docMk/>
            <pc:sldMk cId="1763591689" sldId="256"/>
            <ac:cxnSpMk id="33" creationId="{BAA0E5B5-8168-4DC3-B66F-E848A21F4A3E}"/>
          </ac:cxnSpMkLst>
        </pc:cxnChg>
        <pc:cxnChg chg="mod">
          <ac:chgData name="Anushree Khopkar" userId="e7a2e9c8e4ae374f" providerId="LiveId" clId="{7201D5DF-2978-42AA-A3B5-8B645F0DFF0A}" dt="2020-03-20T00:13:35.467" v="269" actId="1076"/>
          <ac:cxnSpMkLst>
            <pc:docMk/>
            <pc:sldMk cId="1763591689" sldId="256"/>
            <ac:cxnSpMk id="37" creationId="{322DB15C-AE9F-4967-9455-08068AC8AADE}"/>
          </ac:cxnSpMkLst>
        </pc:cxnChg>
        <pc:cxnChg chg="del mod">
          <ac:chgData name="Anushree Khopkar" userId="e7a2e9c8e4ae374f" providerId="LiveId" clId="{7201D5DF-2978-42AA-A3B5-8B645F0DFF0A}" dt="2020-03-10T22:44:19.562" v="84" actId="478"/>
          <ac:cxnSpMkLst>
            <pc:docMk/>
            <pc:sldMk cId="1763591689" sldId="256"/>
            <ac:cxnSpMk id="42" creationId="{42FD284C-78C8-4A61-AA2E-93B517166AFF}"/>
          </ac:cxnSpMkLst>
        </pc:cxnChg>
        <pc:cxnChg chg="mod">
          <ac:chgData name="Anushree Khopkar" userId="e7a2e9c8e4ae374f" providerId="LiveId" clId="{7201D5DF-2978-42AA-A3B5-8B645F0DFF0A}" dt="2020-03-19T23:57:21.119" v="204" actId="1076"/>
          <ac:cxnSpMkLst>
            <pc:docMk/>
            <pc:sldMk cId="1763591689" sldId="256"/>
            <ac:cxnSpMk id="48" creationId="{3C1EBCF5-EF3A-4E96-AB3C-E02F9341C53B}"/>
          </ac:cxnSpMkLst>
        </pc:cxnChg>
      </pc:sldChg>
      <pc:sldChg chg="addSp delSp modSp add">
        <pc:chgData name="Anushree Khopkar" userId="e7a2e9c8e4ae374f" providerId="LiveId" clId="{7201D5DF-2978-42AA-A3B5-8B645F0DFF0A}" dt="2020-03-20T01:15:34.167" v="863" actId="1076"/>
        <pc:sldMkLst>
          <pc:docMk/>
          <pc:sldMk cId="3354868205" sldId="257"/>
        </pc:sldMkLst>
        <pc:spChg chg="del mod">
          <ac:chgData name="Anushree Khopkar" userId="e7a2e9c8e4ae374f" providerId="LiveId" clId="{7201D5DF-2978-42AA-A3B5-8B645F0DFF0A}" dt="2020-03-20T00:18:00.211" v="274" actId="478"/>
          <ac:spMkLst>
            <pc:docMk/>
            <pc:sldMk cId="3354868205" sldId="257"/>
            <ac:spMk id="2" creationId="{7E642EC7-DB58-44C7-B8C4-7349EEF82307}"/>
          </ac:spMkLst>
        </pc:spChg>
        <pc:spChg chg="del">
          <ac:chgData name="Anushree Khopkar" userId="e7a2e9c8e4ae374f" providerId="LiveId" clId="{7201D5DF-2978-42AA-A3B5-8B645F0DFF0A}" dt="2020-03-20T00:18:02.299" v="275" actId="478"/>
          <ac:spMkLst>
            <pc:docMk/>
            <pc:sldMk cId="3354868205" sldId="257"/>
            <ac:spMk id="3" creationId="{E35F3622-B131-4998-BCB4-5BFC059B3035}"/>
          </ac:spMkLst>
        </pc:spChg>
        <pc:spChg chg="add mod">
          <ac:chgData name="Anushree Khopkar" userId="e7a2e9c8e4ae374f" providerId="LiveId" clId="{7201D5DF-2978-42AA-A3B5-8B645F0DFF0A}" dt="2020-03-20T01:15:32.844" v="862" actId="208"/>
          <ac:spMkLst>
            <pc:docMk/>
            <pc:sldMk cId="3354868205" sldId="257"/>
            <ac:spMk id="4" creationId="{9382261C-3F39-4388-A9FB-774C27B715F3}"/>
          </ac:spMkLst>
        </pc:spChg>
        <pc:spChg chg="add del">
          <ac:chgData name="Anushree Khopkar" userId="e7a2e9c8e4ae374f" providerId="LiveId" clId="{7201D5DF-2978-42AA-A3B5-8B645F0DFF0A}" dt="2020-03-20T00:19:00.946" v="280"/>
          <ac:spMkLst>
            <pc:docMk/>
            <pc:sldMk cId="3354868205" sldId="257"/>
            <ac:spMk id="5" creationId="{4100D16D-3C80-4812-8A9B-9032B6E1383A}"/>
          </ac:spMkLst>
        </pc:spChg>
        <pc:spChg chg="add">
          <ac:chgData name="Anushree Khopkar" userId="e7a2e9c8e4ae374f" providerId="LiveId" clId="{7201D5DF-2978-42AA-A3B5-8B645F0DFF0A}" dt="2020-03-20T00:19:12.087" v="281"/>
          <ac:spMkLst>
            <pc:docMk/>
            <pc:sldMk cId="3354868205" sldId="257"/>
            <ac:spMk id="6" creationId="{E57D8F66-2C28-4F7C-8F62-4E9E904421DE}"/>
          </ac:spMkLst>
        </pc:spChg>
        <pc:spChg chg="add">
          <ac:chgData name="Anushree Khopkar" userId="e7a2e9c8e4ae374f" providerId="LiveId" clId="{7201D5DF-2978-42AA-A3B5-8B645F0DFF0A}" dt="2020-03-20T00:19:26.047" v="283"/>
          <ac:spMkLst>
            <pc:docMk/>
            <pc:sldMk cId="3354868205" sldId="257"/>
            <ac:spMk id="8" creationId="{AB0BD74C-D563-421C-A3C5-252CF2BD149B}"/>
          </ac:spMkLst>
        </pc:spChg>
        <pc:spChg chg="add mod">
          <ac:chgData name="Anushree Khopkar" userId="e7a2e9c8e4ae374f" providerId="LiveId" clId="{7201D5DF-2978-42AA-A3B5-8B645F0DFF0A}" dt="2020-03-20T00:52:14.649" v="552" actId="1076"/>
          <ac:spMkLst>
            <pc:docMk/>
            <pc:sldMk cId="3354868205" sldId="257"/>
            <ac:spMk id="9" creationId="{F68AECB4-F277-4AE2-A5BD-6922C4BBB2BE}"/>
          </ac:spMkLst>
        </pc:spChg>
        <pc:spChg chg="add mod ord">
          <ac:chgData name="Anushree Khopkar" userId="e7a2e9c8e4ae374f" providerId="LiveId" clId="{7201D5DF-2978-42AA-A3B5-8B645F0DFF0A}" dt="2020-03-20T00:34:57.104" v="404" actId="166"/>
          <ac:spMkLst>
            <pc:docMk/>
            <pc:sldMk cId="3354868205" sldId="257"/>
            <ac:spMk id="10" creationId="{C9D31B21-9738-45FE-B7FC-58E3E6CA8135}"/>
          </ac:spMkLst>
        </pc:spChg>
        <pc:spChg chg="add mod">
          <ac:chgData name="Anushree Khopkar" userId="e7a2e9c8e4ae374f" providerId="LiveId" clId="{7201D5DF-2978-42AA-A3B5-8B645F0DFF0A}" dt="2020-03-20T00:22:32.703" v="301" actId="1076"/>
          <ac:spMkLst>
            <pc:docMk/>
            <pc:sldMk cId="3354868205" sldId="257"/>
            <ac:spMk id="11" creationId="{6CF98C55-84A7-4989-95C6-9729D065C4D9}"/>
          </ac:spMkLst>
        </pc:spChg>
        <pc:spChg chg="add mod">
          <ac:chgData name="Anushree Khopkar" userId="e7a2e9c8e4ae374f" providerId="LiveId" clId="{7201D5DF-2978-42AA-A3B5-8B645F0DFF0A}" dt="2020-03-20T00:35:40.320" v="409" actId="1076"/>
          <ac:spMkLst>
            <pc:docMk/>
            <pc:sldMk cId="3354868205" sldId="257"/>
            <ac:spMk id="12" creationId="{D5741126-FD11-446F-AD98-3C9911181BAE}"/>
          </ac:spMkLst>
        </pc:spChg>
        <pc:spChg chg="add mod">
          <ac:chgData name="Anushree Khopkar" userId="e7a2e9c8e4ae374f" providerId="LiveId" clId="{7201D5DF-2978-42AA-A3B5-8B645F0DFF0A}" dt="2020-03-20T00:22:35.157" v="302" actId="1076"/>
          <ac:spMkLst>
            <pc:docMk/>
            <pc:sldMk cId="3354868205" sldId="257"/>
            <ac:spMk id="13" creationId="{06402F9D-F2E7-44A7-9BCB-435B8151608D}"/>
          </ac:spMkLst>
        </pc:spChg>
        <pc:spChg chg="add mod">
          <ac:chgData name="Anushree Khopkar" userId="e7a2e9c8e4ae374f" providerId="LiveId" clId="{7201D5DF-2978-42AA-A3B5-8B645F0DFF0A}" dt="2020-03-20T00:22:43.613" v="304" actId="1076"/>
          <ac:spMkLst>
            <pc:docMk/>
            <pc:sldMk cId="3354868205" sldId="257"/>
            <ac:spMk id="14" creationId="{B27E32BE-9735-4A85-9DD1-D0CE846C9E08}"/>
          </ac:spMkLst>
        </pc:spChg>
        <pc:spChg chg="add del mod">
          <ac:chgData name="Anushree Khopkar" userId="e7a2e9c8e4ae374f" providerId="LiveId" clId="{7201D5DF-2978-42AA-A3B5-8B645F0DFF0A}" dt="2020-03-20T00:34:25.934" v="394" actId="478"/>
          <ac:spMkLst>
            <pc:docMk/>
            <pc:sldMk cId="3354868205" sldId="257"/>
            <ac:spMk id="15" creationId="{F0AEE1C3-D8B7-4AC0-930F-6083F5E66AD7}"/>
          </ac:spMkLst>
        </pc:spChg>
        <pc:spChg chg="add mod">
          <ac:chgData name="Anushree Khopkar" userId="e7a2e9c8e4ae374f" providerId="LiveId" clId="{7201D5DF-2978-42AA-A3B5-8B645F0DFF0A}" dt="2020-03-20T00:34:13.534" v="392" actId="1076"/>
          <ac:spMkLst>
            <pc:docMk/>
            <pc:sldMk cId="3354868205" sldId="257"/>
            <ac:spMk id="16" creationId="{509644D6-4121-47C7-8E02-C0CEBF5801B6}"/>
          </ac:spMkLst>
        </pc:spChg>
        <pc:spChg chg="add del">
          <ac:chgData name="Anushree Khopkar" userId="e7a2e9c8e4ae374f" providerId="LiveId" clId="{7201D5DF-2978-42AA-A3B5-8B645F0DFF0A}" dt="2020-03-20T00:25:20.067" v="321"/>
          <ac:spMkLst>
            <pc:docMk/>
            <pc:sldMk cId="3354868205" sldId="257"/>
            <ac:spMk id="23" creationId="{D49CE183-C526-44C0-9F82-AFEB256AB762}"/>
          </ac:spMkLst>
        </pc:spChg>
        <pc:spChg chg="add mod">
          <ac:chgData name="Anushree Khopkar" userId="e7a2e9c8e4ae374f" providerId="LiveId" clId="{7201D5DF-2978-42AA-A3B5-8B645F0DFF0A}" dt="2020-03-20T00:59:10.385" v="636" actId="1076"/>
          <ac:spMkLst>
            <pc:docMk/>
            <pc:sldMk cId="3354868205" sldId="257"/>
            <ac:spMk id="28" creationId="{B4F99AD3-0EA7-45FE-9DE2-EA71B26231A8}"/>
          </ac:spMkLst>
        </pc:spChg>
        <pc:spChg chg="add mod">
          <ac:chgData name="Anushree Khopkar" userId="e7a2e9c8e4ae374f" providerId="LiveId" clId="{7201D5DF-2978-42AA-A3B5-8B645F0DFF0A}" dt="2020-03-20T01:01:26.036" v="659" actId="1076"/>
          <ac:spMkLst>
            <pc:docMk/>
            <pc:sldMk cId="3354868205" sldId="257"/>
            <ac:spMk id="29" creationId="{9172ED89-5C20-45EC-AAEC-3334B959781F}"/>
          </ac:spMkLst>
        </pc:spChg>
        <pc:spChg chg="add mod">
          <ac:chgData name="Anushree Khopkar" userId="e7a2e9c8e4ae374f" providerId="LiveId" clId="{7201D5DF-2978-42AA-A3B5-8B645F0DFF0A}" dt="2020-03-20T00:59:04.361" v="635" actId="1076"/>
          <ac:spMkLst>
            <pc:docMk/>
            <pc:sldMk cId="3354868205" sldId="257"/>
            <ac:spMk id="30" creationId="{47436D3E-CB19-46B9-946E-FECF6D008015}"/>
          </ac:spMkLst>
        </pc:spChg>
        <pc:spChg chg="add mod">
          <ac:chgData name="Anushree Khopkar" userId="e7a2e9c8e4ae374f" providerId="LiveId" clId="{7201D5DF-2978-42AA-A3B5-8B645F0DFF0A}" dt="2020-03-20T01:01:07.845" v="657" actId="1076"/>
          <ac:spMkLst>
            <pc:docMk/>
            <pc:sldMk cId="3354868205" sldId="257"/>
            <ac:spMk id="31" creationId="{39783589-7497-4C96-AB0F-00BAA01B2A48}"/>
          </ac:spMkLst>
        </pc:spChg>
        <pc:spChg chg="add mod">
          <ac:chgData name="Anushree Khopkar" userId="e7a2e9c8e4ae374f" providerId="LiveId" clId="{7201D5DF-2978-42AA-A3B5-8B645F0DFF0A}" dt="2020-03-20T01:06:46.118" v="731" actId="1076"/>
          <ac:spMkLst>
            <pc:docMk/>
            <pc:sldMk cId="3354868205" sldId="257"/>
            <ac:spMk id="34" creationId="{9F757FDC-5245-4215-A46B-82E566098F5C}"/>
          </ac:spMkLst>
        </pc:spChg>
        <pc:spChg chg="add mod">
          <ac:chgData name="Anushree Khopkar" userId="e7a2e9c8e4ae374f" providerId="LiveId" clId="{7201D5DF-2978-42AA-A3B5-8B645F0DFF0A}" dt="2020-03-20T00:34:37.858" v="396" actId="1076"/>
          <ac:spMkLst>
            <pc:docMk/>
            <pc:sldMk cId="3354868205" sldId="257"/>
            <ac:spMk id="54" creationId="{565A50DB-794D-4008-80D5-186FD7EBE363}"/>
          </ac:spMkLst>
        </pc:spChg>
        <pc:spChg chg="add mod">
          <ac:chgData name="Anushree Khopkar" userId="e7a2e9c8e4ae374f" providerId="LiveId" clId="{7201D5DF-2978-42AA-A3B5-8B645F0DFF0A}" dt="2020-03-20T00:48:25.855" v="497" actId="1076"/>
          <ac:spMkLst>
            <pc:docMk/>
            <pc:sldMk cId="3354868205" sldId="257"/>
            <ac:spMk id="83" creationId="{6CA82427-E0A8-4E4E-AA64-FD0AF496408C}"/>
          </ac:spMkLst>
        </pc:spChg>
        <pc:spChg chg="add mod">
          <ac:chgData name="Anushree Khopkar" userId="e7a2e9c8e4ae374f" providerId="LiveId" clId="{7201D5DF-2978-42AA-A3B5-8B645F0DFF0A}" dt="2020-03-20T01:06:38.955" v="730" actId="1076"/>
          <ac:spMkLst>
            <pc:docMk/>
            <pc:sldMk cId="3354868205" sldId="257"/>
            <ac:spMk id="84" creationId="{192951F0-9E20-4D00-A91B-E3EA12D0DDAC}"/>
          </ac:spMkLst>
        </pc:spChg>
        <pc:spChg chg="add mod">
          <ac:chgData name="Anushree Khopkar" userId="e7a2e9c8e4ae374f" providerId="LiveId" clId="{7201D5DF-2978-42AA-A3B5-8B645F0DFF0A}" dt="2020-03-20T01:06:52.087" v="732" actId="1076"/>
          <ac:spMkLst>
            <pc:docMk/>
            <pc:sldMk cId="3354868205" sldId="257"/>
            <ac:spMk id="85" creationId="{D94A8708-64E0-4EAE-A45A-3E0B693B4B3B}"/>
          </ac:spMkLst>
        </pc:spChg>
        <pc:spChg chg="add mod">
          <ac:chgData name="Anushree Khopkar" userId="e7a2e9c8e4ae374f" providerId="LiveId" clId="{7201D5DF-2978-42AA-A3B5-8B645F0DFF0A}" dt="2020-03-20T01:06:01.767" v="726" actId="1076"/>
          <ac:spMkLst>
            <pc:docMk/>
            <pc:sldMk cId="3354868205" sldId="257"/>
            <ac:spMk id="94" creationId="{C4812EC3-DAB6-40C5-B6DD-91629A3E344C}"/>
          </ac:spMkLst>
        </pc:spChg>
        <pc:spChg chg="add mod">
          <ac:chgData name="Anushree Khopkar" userId="e7a2e9c8e4ae374f" providerId="LiveId" clId="{7201D5DF-2978-42AA-A3B5-8B645F0DFF0A}" dt="2020-03-20T01:10:53.486" v="820" actId="1076"/>
          <ac:spMkLst>
            <pc:docMk/>
            <pc:sldMk cId="3354868205" sldId="257"/>
            <ac:spMk id="95" creationId="{91CFD132-177B-4510-BF77-5F58D75AB41B}"/>
          </ac:spMkLst>
        </pc:spChg>
        <pc:spChg chg="add del">
          <ac:chgData name="Anushree Khopkar" userId="e7a2e9c8e4ae374f" providerId="LiveId" clId="{7201D5DF-2978-42AA-A3B5-8B645F0DFF0A}" dt="2020-03-20T00:56:20.296" v="604"/>
          <ac:spMkLst>
            <pc:docMk/>
            <pc:sldMk cId="3354868205" sldId="257"/>
            <ac:spMk id="96" creationId="{4BB73E2D-D3C8-4AD5-8E98-BDD84A0B9DC1}"/>
          </ac:spMkLst>
        </pc:spChg>
        <pc:spChg chg="add mod">
          <ac:chgData name="Anushree Khopkar" userId="e7a2e9c8e4ae374f" providerId="LiveId" clId="{7201D5DF-2978-42AA-A3B5-8B645F0DFF0A}" dt="2020-03-20T01:13:04.732" v="839" actId="1076"/>
          <ac:spMkLst>
            <pc:docMk/>
            <pc:sldMk cId="3354868205" sldId="257"/>
            <ac:spMk id="97" creationId="{A3B2D112-20D8-4027-8D11-476CFBFD07FE}"/>
          </ac:spMkLst>
        </pc:spChg>
        <pc:spChg chg="add mod">
          <ac:chgData name="Anushree Khopkar" userId="e7a2e9c8e4ae374f" providerId="LiveId" clId="{7201D5DF-2978-42AA-A3B5-8B645F0DFF0A}" dt="2020-03-20T01:11:50.460" v="831" actId="688"/>
          <ac:spMkLst>
            <pc:docMk/>
            <pc:sldMk cId="3354868205" sldId="257"/>
            <ac:spMk id="105" creationId="{08B9BDB4-1208-4128-92BA-D8EE8F7E32B9}"/>
          </ac:spMkLst>
        </pc:spChg>
        <pc:spChg chg="add mod">
          <ac:chgData name="Anushree Khopkar" userId="e7a2e9c8e4ae374f" providerId="LiveId" clId="{7201D5DF-2978-42AA-A3B5-8B645F0DFF0A}" dt="2020-03-20T01:13:09.551" v="840" actId="1076"/>
          <ac:spMkLst>
            <pc:docMk/>
            <pc:sldMk cId="3354868205" sldId="257"/>
            <ac:spMk id="106" creationId="{B79F82A5-EEC7-49D5-BC32-1162531CFB4C}"/>
          </ac:spMkLst>
        </pc:spChg>
        <pc:spChg chg="add mod">
          <ac:chgData name="Anushree Khopkar" userId="e7a2e9c8e4ae374f" providerId="LiveId" clId="{7201D5DF-2978-42AA-A3B5-8B645F0DFF0A}" dt="2020-03-20T01:14:56.211" v="857" actId="1076"/>
          <ac:spMkLst>
            <pc:docMk/>
            <pc:sldMk cId="3354868205" sldId="257"/>
            <ac:spMk id="107" creationId="{B3E177C7-84FA-4BB8-8A24-723AFDF36655}"/>
          </ac:spMkLst>
        </pc:spChg>
        <pc:spChg chg="add mod">
          <ac:chgData name="Anushree Khopkar" userId="e7a2e9c8e4ae374f" providerId="LiveId" clId="{7201D5DF-2978-42AA-A3B5-8B645F0DFF0A}" dt="2020-03-20T01:08:46.141" v="778" actId="1076"/>
          <ac:spMkLst>
            <pc:docMk/>
            <pc:sldMk cId="3354868205" sldId="257"/>
            <ac:spMk id="108" creationId="{87EF3452-4504-41EC-AE1D-AA4B7639AFE5}"/>
          </ac:spMkLst>
        </pc:spChg>
        <pc:spChg chg="add mod">
          <ac:chgData name="Anushree Khopkar" userId="e7a2e9c8e4ae374f" providerId="LiveId" clId="{7201D5DF-2978-42AA-A3B5-8B645F0DFF0A}" dt="2020-03-20T01:15:34.167" v="863" actId="1076"/>
          <ac:spMkLst>
            <pc:docMk/>
            <pc:sldMk cId="3354868205" sldId="257"/>
            <ac:spMk id="114" creationId="{2462F57E-00AE-4ED3-A7E7-9AD07F3D0689}"/>
          </ac:spMkLst>
        </pc:spChg>
        <pc:picChg chg="add">
          <ac:chgData name="Anushree Khopkar" userId="e7a2e9c8e4ae374f" providerId="LiveId" clId="{7201D5DF-2978-42AA-A3B5-8B645F0DFF0A}" dt="2020-03-20T00:19:18.450" v="282"/>
          <ac:picMkLst>
            <pc:docMk/>
            <pc:sldMk cId="3354868205" sldId="257"/>
            <ac:picMk id="7" creationId="{96BAD03A-B4F1-412D-9CBD-38B75C95E46A}"/>
          </ac:picMkLst>
        </pc:picChg>
        <pc:cxnChg chg="add mod">
          <ac:chgData name="Anushree Khopkar" userId="e7a2e9c8e4ae374f" providerId="LiveId" clId="{7201D5DF-2978-42AA-A3B5-8B645F0DFF0A}" dt="2020-03-20T00:58:15.545" v="627" actId="1076"/>
          <ac:cxnSpMkLst>
            <pc:docMk/>
            <pc:sldMk cId="3354868205" sldId="257"/>
            <ac:cxnSpMk id="18" creationId="{2EA64D57-7366-48FE-B724-A4E3CC09D69F}"/>
          </ac:cxnSpMkLst>
        </pc:cxnChg>
        <pc:cxnChg chg="add mod">
          <ac:chgData name="Anushree Khopkar" userId="e7a2e9c8e4ae374f" providerId="LiveId" clId="{7201D5DF-2978-42AA-A3B5-8B645F0DFF0A}" dt="2020-03-20T00:59:15.723" v="637" actId="1076"/>
          <ac:cxnSpMkLst>
            <pc:docMk/>
            <pc:sldMk cId="3354868205" sldId="257"/>
            <ac:cxnSpMk id="19" creationId="{8178BAAF-B3C8-4F44-B8C2-1078B8F15CA7}"/>
          </ac:cxnSpMkLst>
        </pc:cxnChg>
        <pc:cxnChg chg="add mod">
          <ac:chgData name="Anushree Khopkar" userId="e7a2e9c8e4ae374f" providerId="LiveId" clId="{7201D5DF-2978-42AA-A3B5-8B645F0DFF0A}" dt="2020-03-20T00:58:49.509" v="631" actId="1076"/>
          <ac:cxnSpMkLst>
            <pc:docMk/>
            <pc:sldMk cId="3354868205" sldId="257"/>
            <ac:cxnSpMk id="21" creationId="{04D26558-E4D1-43F1-9DB7-304AA2079759}"/>
          </ac:cxnSpMkLst>
        </pc:cxnChg>
        <pc:cxnChg chg="add mod">
          <ac:chgData name="Anushree Khopkar" userId="e7a2e9c8e4ae374f" providerId="LiveId" clId="{7201D5DF-2978-42AA-A3B5-8B645F0DFF0A}" dt="2020-03-20T00:58:59.032" v="634" actId="1076"/>
          <ac:cxnSpMkLst>
            <pc:docMk/>
            <pc:sldMk cId="3354868205" sldId="257"/>
            <ac:cxnSpMk id="22" creationId="{B55E8D31-AD3E-49F7-966A-428A966BE563}"/>
          </ac:cxnSpMkLst>
        </pc:cxnChg>
        <pc:cxnChg chg="add mod">
          <ac:chgData name="Anushree Khopkar" userId="e7a2e9c8e4ae374f" providerId="LiveId" clId="{7201D5DF-2978-42AA-A3B5-8B645F0DFF0A}" dt="2020-03-20T01:00:24.832" v="648" actId="1076"/>
          <ac:cxnSpMkLst>
            <pc:docMk/>
            <pc:sldMk cId="3354868205" sldId="257"/>
            <ac:cxnSpMk id="24" creationId="{6ECDF9DF-941D-4A3F-A0FE-D3DBD72C5CC5}"/>
          </ac:cxnSpMkLst>
        </pc:cxnChg>
        <pc:cxnChg chg="add mod">
          <ac:chgData name="Anushree Khopkar" userId="e7a2e9c8e4ae374f" providerId="LiveId" clId="{7201D5DF-2978-42AA-A3B5-8B645F0DFF0A}" dt="2020-03-20T01:01:19.187" v="658" actId="1076"/>
          <ac:cxnSpMkLst>
            <pc:docMk/>
            <pc:sldMk cId="3354868205" sldId="257"/>
            <ac:cxnSpMk id="25" creationId="{3FD1D1CF-8B69-4C86-AE9E-40CEF273AAC0}"/>
          </ac:cxnSpMkLst>
        </pc:cxnChg>
        <pc:cxnChg chg="add mod">
          <ac:chgData name="Anushree Khopkar" userId="e7a2e9c8e4ae374f" providerId="LiveId" clId="{7201D5DF-2978-42AA-A3B5-8B645F0DFF0A}" dt="2020-03-20T01:00:35.959" v="649" actId="1076"/>
          <ac:cxnSpMkLst>
            <pc:docMk/>
            <pc:sldMk cId="3354868205" sldId="257"/>
            <ac:cxnSpMk id="26" creationId="{D7C2CD86-EC7A-49C2-9498-F10D5E423E3E}"/>
          </ac:cxnSpMkLst>
        </pc:cxnChg>
        <pc:cxnChg chg="add mod">
          <ac:chgData name="Anushree Khopkar" userId="e7a2e9c8e4ae374f" providerId="LiveId" clId="{7201D5DF-2978-42AA-A3B5-8B645F0DFF0A}" dt="2020-03-20T01:00:59.768" v="655" actId="1076"/>
          <ac:cxnSpMkLst>
            <pc:docMk/>
            <pc:sldMk cId="3354868205" sldId="257"/>
            <ac:cxnSpMk id="27" creationId="{4C6A593E-DDDC-4F2F-87AD-DC15C4424FD0}"/>
          </ac:cxnSpMkLst>
        </pc:cxnChg>
        <pc:cxnChg chg="add mod">
          <ac:chgData name="Anushree Khopkar" userId="e7a2e9c8e4ae374f" providerId="LiveId" clId="{7201D5DF-2978-42AA-A3B5-8B645F0DFF0A}" dt="2020-03-20T00:34:25.934" v="394" actId="478"/>
          <ac:cxnSpMkLst>
            <pc:docMk/>
            <pc:sldMk cId="3354868205" sldId="257"/>
            <ac:cxnSpMk id="32" creationId="{20C67C98-B0CD-4C2F-84FB-857B0071F843}"/>
          </ac:cxnSpMkLst>
        </pc:cxnChg>
        <pc:cxnChg chg="add mod">
          <ac:chgData name="Anushree Khopkar" userId="e7a2e9c8e4ae374f" providerId="LiveId" clId="{7201D5DF-2978-42AA-A3B5-8B645F0DFF0A}" dt="2020-03-20T00:52:14.649" v="552" actId="1076"/>
          <ac:cxnSpMkLst>
            <pc:docMk/>
            <pc:sldMk cId="3354868205" sldId="257"/>
            <ac:cxnSpMk id="35" creationId="{3D5F298A-2FC4-4FB3-AC2C-636EB1D083F5}"/>
          </ac:cxnSpMkLst>
        </pc:cxnChg>
        <pc:cxnChg chg="add mod">
          <ac:chgData name="Anushree Khopkar" userId="e7a2e9c8e4ae374f" providerId="LiveId" clId="{7201D5DF-2978-42AA-A3B5-8B645F0DFF0A}" dt="2020-03-20T01:15:17.248" v="859" actId="14100"/>
          <ac:cxnSpMkLst>
            <pc:docMk/>
            <pc:sldMk cId="3354868205" sldId="257"/>
            <ac:cxnSpMk id="37" creationId="{ACB9C61D-24A4-4481-815A-F38141798A42}"/>
          </ac:cxnSpMkLst>
        </pc:cxnChg>
        <pc:cxnChg chg="add mod">
          <ac:chgData name="Anushree Khopkar" userId="e7a2e9c8e4ae374f" providerId="LiveId" clId="{7201D5DF-2978-42AA-A3B5-8B645F0DFF0A}" dt="2020-03-20T00:32:18.348" v="378" actId="14100"/>
          <ac:cxnSpMkLst>
            <pc:docMk/>
            <pc:sldMk cId="3354868205" sldId="257"/>
            <ac:cxnSpMk id="41" creationId="{1AD3C2D1-03BE-4D95-875E-CF21620C3E9C}"/>
          </ac:cxnSpMkLst>
        </pc:cxnChg>
        <pc:cxnChg chg="add del mod">
          <ac:chgData name="Anushree Khopkar" userId="e7a2e9c8e4ae374f" providerId="LiveId" clId="{7201D5DF-2978-42AA-A3B5-8B645F0DFF0A}" dt="2020-03-20T00:36:34.901" v="416" actId="478"/>
          <ac:cxnSpMkLst>
            <pc:docMk/>
            <pc:sldMk cId="3354868205" sldId="257"/>
            <ac:cxnSpMk id="46" creationId="{432BA53C-C534-4CE8-A0B9-82ABB5AA98DA}"/>
          </ac:cxnSpMkLst>
        </pc:cxnChg>
        <pc:cxnChg chg="add mod">
          <ac:chgData name="Anushree Khopkar" userId="e7a2e9c8e4ae374f" providerId="LiveId" clId="{7201D5DF-2978-42AA-A3B5-8B645F0DFF0A}" dt="2020-03-20T00:50:32.152" v="518" actId="14100"/>
          <ac:cxnSpMkLst>
            <pc:docMk/>
            <pc:sldMk cId="3354868205" sldId="257"/>
            <ac:cxnSpMk id="49" creationId="{DC2E1D67-A23D-481F-BE29-72E403FCD131}"/>
          </ac:cxnSpMkLst>
        </pc:cxnChg>
        <pc:cxnChg chg="add del mod">
          <ac:chgData name="Anushree Khopkar" userId="e7a2e9c8e4ae374f" providerId="LiveId" clId="{7201D5DF-2978-42AA-A3B5-8B645F0DFF0A}" dt="2020-03-20T00:36:37.158" v="417" actId="478"/>
          <ac:cxnSpMkLst>
            <pc:docMk/>
            <pc:sldMk cId="3354868205" sldId="257"/>
            <ac:cxnSpMk id="52" creationId="{B003654D-21C3-41EF-8E33-06B5CEECFCA8}"/>
          </ac:cxnSpMkLst>
        </pc:cxnChg>
        <pc:cxnChg chg="add mod">
          <ac:chgData name="Anushree Khopkar" userId="e7a2e9c8e4ae374f" providerId="LiveId" clId="{7201D5DF-2978-42AA-A3B5-8B645F0DFF0A}" dt="2020-03-20T00:35:55.037" v="411" actId="13822"/>
          <ac:cxnSpMkLst>
            <pc:docMk/>
            <pc:sldMk cId="3354868205" sldId="257"/>
            <ac:cxnSpMk id="56" creationId="{475E6E83-C7C5-4C41-9D90-8ACCE3326E06}"/>
          </ac:cxnSpMkLst>
        </pc:cxnChg>
        <pc:cxnChg chg="add mod">
          <ac:chgData name="Anushree Khopkar" userId="e7a2e9c8e4ae374f" providerId="LiveId" clId="{7201D5DF-2978-42AA-A3B5-8B645F0DFF0A}" dt="2020-03-20T00:36:28.442" v="415" actId="14100"/>
          <ac:cxnSpMkLst>
            <pc:docMk/>
            <pc:sldMk cId="3354868205" sldId="257"/>
            <ac:cxnSpMk id="58" creationId="{C88FD128-148A-4532-9422-99DBB6ED1E9D}"/>
          </ac:cxnSpMkLst>
        </pc:cxnChg>
        <pc:cxnChg chg="add mod">
          <ac:chgData name="Anushree Khopkar" userId="e7a2e9c8e4ae374f" providerId="LiveId" clId="{7201D5DF-2978-42AA-A3B5-8B645F0DFF0A}" dt="2020-03-20T01:12:34.129" v="835" actId="14100"/>
          <ac:cxnSpMkLst>
            <pc:docMk/>
            <pc:sldMk cId="3354868205" sldId="257"/>
            <ac:cxnSpMk id="65" creationId="{B43BF0DD-DB07-43F9-88C7-030B35794A93}"/>
          </ac:cxnSpMkLst>
        </pc:cxnChg>
        <pc:cxnChg chg="add mod">
          <ac:chgData name="Anushree Khopkar" userId="e7a2e9c8e4ae374f" providerId="LiveId" clId="{7201D5DF-2978-42AA-A3B5-8B645F0DFF0A}" dt="2020-03-20T01:02:04.923" v="666" actId="1076"/>
          <ac:cxnSpMkLst>
            <pc:docMk/>
            <pc:sldMk cId="3354868205" sldId="257"/>
            <ac:cxnSpMk id="66" creationId="{E5A55098-8D30-4022-B6AF-063E6F56AB9C}"/>
          </ac:cxnSpMkLst>
        </pc:cxnChg>
        <pc:cxnChg chg="add mod">
          <ac:chgData name="Anushree Khopkar" userId="e7a2e9c8e4ae374f" providerId="LiveId" clId="{7201D5DF-2978-42AA-A3B5-8B645F0DFF0A}" dt="2020-03-20T01:11:13.424" v="824" actId="14100"/>
          <ac:cxnSpMkLst>
            <pc:docMk/>
            <pc:sldMk cId="3354868205" sldId="257"/>
            <ac:cxnSpMk id="71" creationId="{9F753E81-09A2-4F1E-911D-62096A5D59A0}"/>
          </ac:cxnSpMkLst>
        </pc:cxnChg>
        <pc:cxnChg chg="add mod">
          <ac:chgData name="Anushree Khopkar" userId="e7a2e9c8e4ae374f" providerId="LiveId" clId="{7201D5DF-2978-42AA-A3B5-8B645F0DFF0A}" dt="2020-03-20T01:12:47.932" v="836" actId="14100"/>
          <ac:cxnSpMkLst>
            <pc:docMk/>
            <pc:sldMk cId="3354868205" sldId="257"/>
            <ac:cxnSpMk id="75" creationId="{F8E76E71-9E7D-4551-95AF-D10FE19B1FA4}"/>
          </ac:cxnSpMkLst>
        </pc:cxnChg>
        <pc:cxnChg chg="add mod">
          <ac:chgData name="Anushree Khopkar" userId="e7a2e9c8e4ae374f" providerId="LiveId" clId="{7201D5DF-2978-42AA-A3B5-8B645F0DFF0A}" dt="2020-03-20T00:59:44.375" v="640" actId="14100"/>
          <ac:cxnSpMkLst>
            <pc:docMk/>
            <pc:sldMk cId="3354868205" sldId="257"/>
            <ac:cxnSpMk id="78" creationId="{A7EC3D36-F67D-45FD-8FEA-FB9E54340B4B}"/>
          </ac:cxnSpMkLst>
        </pc:cxnChg>
        <pc:cxnChg chg="add mod">
          <ac:chgData name="Anushree Khopkar" userId="e7a2e9c8e4ae374f" providerId="LiveId" clId="{7201D5DF-2978-42AA-A3B5-8B645F0DFF0A}" dt="2020-03-20T01:02:12.072" v="667" actId="14100"/>
          <ac:cxnSpMkLst>
            <pc:docMk/>
            <pc:sldMk cId="3354868205" sldId="257"/>
            <ac:cxnSpMk id="80" creationId="{1A637573-A831-410E-9FA2-34C0FA70F933}"/>
          </ac:cxnSpMkLst>
        </pc:cxnChg>
      </pc:sldChg>
    </pc:docChg>
  </pc:docChgLst>
  <pc:docChgLst>
    <pc:chgData name="Anushree Khopkar" userId="e7a2e9c8e4ae374f" providerId="LiveId" clId="{F0638865-F0F2-4C06-B24A-2232928D4131}"/>
    <pc:docChg chg="undo custSel modSld">
      <pc:chgData name="Anushree Khopkar" userId="e7a2e9c8e4ae374f" providerId="LiveId" clId="{F0638865-F0F2-4C06-B24A-2232928D4131}" dt="2020-03-10T22:20:37.852" v="221" actId="14100"/>
      <pc:docMkLst>
        <pc:docMk/>
      </pc:docMkLst>
      <pc:sldChg chg="addSp delSp modSp">
        <pc:chgData name="Anushree Khopkar" userId="e7a2e9c8e4ae374f" providerId="LiveId" clId="{F0638865-F0F2-4C06-B24A-2232928D4131}" dt="2020-03-10T22:20:37.852" v="221" actId="14100"/>
        <pc:sldMkLst>
          <pc:docMk/>
          <pc:sldMk cId="1763591689" sldId="256"/>
        </pc:sldMkLst>
        <pc:spChg chg="add mod">
          <ac:chgData name="Anushree Khopkar" userId="e7a2e9c8e4ae374f" providerId="LiveId" clId="{F0638865-F0F2-4C06-B24A-2232928D4131}" dt="2020-03-06T00:11:41.161" v="16" actId="20577"/>
          <ac:spMkLst>
            <pc:docMk/>
            <pc:sldMk cId="1763591689" sldId="256"/>
            <ac:spMk id="2" creationId="{CA2DBC77-3068-4702-8611-30381805D5DC}"/>
          </ac:spMkLst>
        </pc:spChg>
        <pc:spChg chg="mod">
          <ac:chgData name="Anushree Khopkar" userId="e7a2e9c8e4ae374f" providerId="LiveId" clId="{F0638865-F0F2-4C06-B24A-2232928D4131}" dt="2020-03-10T22:13:35.472" v="118" actId="1076"/>
          <ac:spMkLst>
            <pc:docMk/>
            <pc:sldMk cId="1763591689" sldId="256"/>
            <ac:spMk id="7" creationId="{C6D0204C-9444-49FC-9EB5-9D6C7481CE8B}"/>
          </ac:spMkLst>
        </pc:spChg>
        <pc:spChg chg="mod">
          <ac:chgData name="Anushree Khopkar" userId="e7a2e9c8e4ae374f" providerId="LiveId" clId="{F0638865-F0F2-4C06-B24A-2232928D4131}" dt="2020-03-10T22:14:22.840" v="124" actId="1076"/>
          <ac:spMkLst>
            <pc:docMk/>
            <pc:sldMk cId="1763591689" sldId="256"/>
            <ac:spMk id="8" creationId="{E5C0E8F1-FA57-434E-9CBE-FEEBEBCA5EFF}"/>
          </ac:spMkLst>
        </pc:spChg>
        <pc:spChg chg="mod">
          <ac:chgData name="Anushree Khopkar" userId="e7a2e9c8e4ae374f" providerId="LiveId" clId="{F0638865-F0F2-4C06-B24A-2232928D4131}" dt="2020-03-10T22:11:50.634" v="99" actId="1076"/>
          <ac:spMkLst>
            <pc:docMk/>
            <pc:sldMk cId="1763591689" sldId="256"/>
            <ac:spMk id="9" creationId="{3EA20B35-552C-49B2-A86D-83EBB76B282E}"/>
          </ac:spMkLst>
        </pc:spChg>
        <pc:spChg chg="mod">
          <ac:chgData name="Anushree Khopkar" userId="e7a2e9c8e4ae374f" providerId="LiveId" clId="{F0638865-F0F2-4C06-B24A-2232928D4131}" dt="2020-03-10T22:11:01.017" v="85" actId="1076"/>
          <ac:spMkLst>
            <pc:docMk/>
            <pc:sldMk cId="1763591689" sldId="256"/>
            <ac:spMk id="10" creationId="{6121D1B4-892A-4A63-99EC-F905C1C0D421}"/>
          </ac:spMkLst>
        </pc:spChg>
        <pc:spChg chg="mod">
          <ac:chgData name="Anushree Khopkar" userId="e7a2e9c8e4ae374f" providerId="LiveId" clId="{F0638865-F0F2-4C06-B24A-2232928D4131}" dt="2020-03-10T22:14:26.318" v="125" actId="1076"/>
          <ac:spMkLst>
            <pc:docMk/>
            <pc:sldMk cId="1763591689" sldId="256"/>
            <ac:spMk id="11" creationId="{9D4E8A4C-53E5-496E-878D-43B7897931D8}"/>
          </ac:spMkLst>
        </pc:spChg>
        <pc:spChg chg="mod">
          <ac:chgData name="Anushree Khopkar" userId="e7a2e9c8e4ae374f" providerId="LiveId" clId="{F0638865-F0F2-4C06-B24A-2232928D4131}" dt="2020-03-10T22:12:37.479" v="108" actId="1076"/>
          <ac:spMkLst>
            <pc:docMk/>
            <pc:sldMk cId="1763591689" sldId="256"/>
            <ac:spMk id="12" creationId="{526DD71D-B0C4-4385-B71D-4281C7382EF8}"/>
          </ac:spMkLst>
        </pc:spChg>
        <pc:spChg chg="mod">
          <ac:chgData name="Anushree Khopkar" userId="e7a2e9c8e4ae374f" providerId="LiveId" clId="{F0638865-F0F2-4C06-B24A-2232928D4131}" dt="2020-03-10T22:15:34.074" v="135" actId="1076"/>
          <ac:spMkLst>
            <pc:docMk/>
            <pc:sldMk cId="1763591689" sldId="256"/>
            <ac:spMk id="14" creationId="{ED841FE8-7373-4614-94D5-7A1D0BB96164}"/>
          </ac:spMkLst>
        </pc:spChg>
        <pc:spChg chg="mod">
          <ac:chgData name="Anushree Khopkar" userId="e7a2e9c8e4ae374f" providerId="LiveId" clId="{F0638865-F0F2-4C06-B24A-2232928D4131}" dt="2020-03-10T22:15:37.579" v="136" actId="1076"/>
          <ac:spMkLst>
            <pc:docMk/>
            <pc:sldMk cId="1763591689" sldId="256"/>
            <ac:spMk id="15" creationId="{21B1037F-EEE6-44D8-8508-B109F58FB4E2}"/>
          </ac:spMkLst>
        </pc:spChg>
        <pc:spChg chg="mod">
          <ac:chgData name="Anushree Khopkar" userId="e7a2e9c8e4ae374f" providerId="LiveId" clId="{F0638865-F0F2-4C06-B24A-2232928D4131}" dt="2020-03-10T22:17:41.337" v="152" actId="1076"/>
          <ac:spMkLst>
            <pc:docMk/>
            <pc:sldMk cId="1763591689" sldId="256"/>
            <ac:spMk id="16" creationId="{F818C34F-ECC0-415C-A57D-E80D6ED93981}"/>
          </ac:spMkLst>
        </pc:spChg>
        <pc:spChg chg="mod">
          <ac:chgData name="Anushree Khopkar" userId="e7a2e9c8e4ae374f" providerId="LiveId" clId="{F0638865-F0F2-4C06-B24A-2232928D4131}" dt="2020-03-10T22:17:49.322" v="155" actId="1076"/>
          <ac:spMkLst>
            <pc:docMk/>
            <pc:sldMk cId="1763591689" sldId="256"/>
            <ac:spMk id="17" creationId="{53BCEC37-4424-48B4-8609-616C586D7D77}"/>
          </ac:spMkLst>
        </pc:spChg>
        <pc:spChg chg="add mod ord">
          <ac:chgData name="Anushree Khopkar" userId="e7a2e9c8e4ae374f" providerId="LiveId" clId="{F0638865-F0F2-4C06-B24A-2232928D4131}" dt="2020-03-10T22:17:45.397" v="154" actId="1076"/>
          <ac:spMkLst>
            <pc:docMk/>
            <pc:sldMk cId="1763591689" sldId="256"/>
            <ac:spMk id="22" creationId="{FFF23B3C-53F2-4ED5-9550-2CD150BFB0BD}"/>
          </ac:spMkLst>
        </pc:spChg>
        <pc:spChg chg="del">
          <ac:chgData name="Anushree Khopkar" userId="e7a2e9c8e4ae374f" providerId="LiveId" clId="{F0638865-F0F2-4C06-B24A-2232928D4131}" dt="2020-03-08T04:24:47.310" v="28" actId="478"/>
          <ac:spMkLst>
            <pc:docMk/>
            <pc:sldMk cId="1763591689" sldId="256"/>
            <ac:spMk id="49" creationId="{232132F0-8B0F-4B39-B4AD-956C5D85475F}"/>
          </ac:spMkLst>
        </pc:spChg>
        <pc:spChg chg="add mod">
          <ac:chgData name="Anushree Khopkar" userId="e7a2e9c8e4ae374f" providerId="LiveId" clId="{F0638865-F0F2-4C06-B24A-2232928D4131}" dt="2020-03-10T22:18:54.923" v="186" actId="113"/>
          <ac:spMkLst>
            <pc:docMk/>
            <pc:sldMk cId="1763591689" sldId="256"/>
            <ac:spMk id="49" creationId="{D1E78628-35CD-414F-846D-616DF59BBC9D}"/>
          </ac:spMkLst>
        </pc:spChg>
        <pc:spChg chg="del">
          <ac:chgData name="Anushree Khopkar" userId="e7a2e9c8e4ae374f" providerId="LiveId" clId="{F0638865-F0F2-4C06-B24A-2232928D4131}" dt="2020-03-08T04:24:33.825" v="21" actId="478"/>
          <ac:spMkLst>
            <pc:docMk/>
            <pc:sldMk cId="1763591689" sldId="256"/>
            <ac:spMk id="50" creationId="{3E54B2C3-10EF-4AB0-B8B4-E7B1B5BD91DD}"/>
          </ac:spMkLst>
        </pc:spChg>
        <pc:spChg chg="add mod">
          <ac:chgData name="Anushree Khopkar" userId="e7a2e9c8e4ae374f" providerId="LiveId" clId="{F0638865-F0F2-4C06-B24A-2232928D4131}" dt="2020-03-10T22:19:40.766" v="198" actId="1076"/>
          <ac:spMkLst>
            <pc:docMk/>
            <pc:sldMk cId="1763591689" sldId="256"/>
            <ac:spMk id="50" creationId="{990327BC-A2AD-4EC6-865B-FC4F913E3DEC}"/>
          </ac:spMkLst>
        </pc:spChg>
        <pc:spChg chg="add mod">
          <ac:chgData name="Anushree Khopkar" userId="e7a2e9c8e4ae374f" providerId="LiveId" clId="{F0638865-F0F2-4C06-B24A-2232928D4131}" dt="2020-03-10T22:20:23.745" v="220" actId="1076"/>
          <ac:spMkLst>
            <pc:docMk/>
            <pc:sldMk cId="1763591689" sldId="256"/>
            <ac:spMk id="52" creationId="{1E430AEE-EDA6-49CF-BDDF-566559725689}"/>
          </ac:spMkLst>
        </pc:spChg>
        <pc:spChg chg="del">
          <ac:chgData name="Anushree Khopkar" userId="e7a2e9c8e4ae374f" providerId="LiveId" clId="{F0638865-F0F2-4C06-B24A-2232928D4131}" dt="2020-03-10T22:14:56.447" v="132" actId="478"/>
          <ac:spMkLst>
            <pc:docMk/>
            <pc:sldMk cId="1763591689" sldId="256"/>
            <ac:spMk id="60" creationId="{F80C6D85-FA40-48F8-A543-C02290FB3B48}"/>
          </ac:spMkLst>
        </pc:spChg>
        <pc:spChg chg="del mod">
          <ac:chgData name="Anushree Khopkar" userId="e7a2e9c8e4ae374f" providerId="LiveId" clId="{F0638865-F0F2-4C06-B24A-2232928D4131}" dt="2020-03-10T22:16:00.635" v="143" actId="478"/>
          <ac:spMkLst>
            <pc:docMk/>
            <pc:sldMk cId="1763591689" sldId="256"/>
            <ac:spMk id="61" creationId="{3234AFAE-EF6A-4220-BA5D-6CD5A8E2172C}"/>
          </ac:spMkLst>
        </pc:spChg>
        <pc:spChg chg="mod">
          <ac:chgData name="Anushree Khopkar" userId="e7a2e9c8e4ae374f" providerId="LiveId" clId="{F0638865-F0F2-4C06-B24A-2232928D4131}" dt="2020-03-10T22:14:45.457" v="129" actId="1076"/>
          <ac:spMkLst>
            <pc:docMk/>
            <pc:sldMk cId="1763591689" sldId="256"/>
            <ac:spMk id="64" creationId="{1E441811-851F-4111-A5C2-F5E10DFC8523}"/>
          </ac:spMkLst>
        </pc:spChg>
        <pc:spChg chg="del mod">
          <ac:chgData name="Anushree Khopkar" userId="e7a2e9c8e4ae374f" providerId="LiveId" clId="{F0638865-F0F2-4C06-B24A-2232928D4131}" dt="2020-03-08T04:24:43.087" v="26" actId="478"/>
          <ac:spMkLst>
            <pc:docMk/>
            <pc:sldMk cId="1763591689" sldId="256"/>
            <ac:spMk id="65" creationId="{CF507AAF-CDDD-40F2-994A-6131314F1575}"/>
          </ac:spMkLst>
        </pc:spChg>
        <pc:spChg chg="del">
          <ac:chgData name="Anushree Khopkar" userId="e7a2e9c8e4ae374f" providerId="LiveId" clId="{F0638865-F0F2-4C06-B24A-2232928D4131}" dt="2020-03-08T04:24:59.174" v="34" actId="478"/>
          <ac:spMkLst>
            <pc:docMk/>
            <pc:sldMk cId="1763591689" sldId="256"/>
            <ac:spMk id="66" creationId="{3F5E12C0-526C-4541-A47E-ACF8DE82E0E6}"/>
          </ac:spMkLst>
        </pc:spChg>
        <pc:spChg chg="del mod">
          <ac:chgData name="Anushree Khopkar" userId="e7a2e9c8e4ae374f" providerId="LiveId" clId="{F0638865-F0F2-4C06-B24A-2232928D4131}" dt="2020-03-08T04:24:49.683" v="30" actId="478"/>
          <ac:spMkLst>
            <pc:docMk/>
            <pc:sldMk cId="1763591689" sldId="256"/>
            <ac:spMk id="67" creationId="{6F75A2AE-91C2-402C-9486-C111D6D25BB7}"/>
          </ac:spMkLst>
        </pc:spChg>
        <pc:spChg chg="del">
          <ac:chgData name="Anushree Khopkar" userId="e7a2e9c8e4ae374f" providerId="LiveId" clId="{F0638865-F0F2-4C06-B24A-2232928D4131}" dt="2020-03-08T04:24:26.824" v="17" actId="478"/>
          <ac:spMkLst>
            <pc:docMk/>
            <pc:sldMk cId="1763591689" sldId="256"/>
            <ac:spMk id="68" creationId="{AFDCE2AA-F04E-45D1-941E-CC0B1D95458E}"/>
          </ac:spMkLst>
        </pc:spChg>
        <pc:cxnChg chg="mod">
          <ac:chgData name="Anushree Khopkar" userId="e7a2e9c8e4ae374f" providerId="LiveId" clId="{F0638865-F0F2-4C06-B24A-2232928D4131}" dt="2020-03-10T22:14:35.170" v="127" actId="14100"/>
          <ac:cxnSpMkLst>
            <pc:docMk/>
            <pc:sldMk cId="1763591689" sldId="256"/>
            <ac:cxnSpMk id="19" creationId="{53CB1EFB-1091-4B21-A15C-D6A27994D68F}"/>
          </ac:cxnSpMkLst>
        </pc:cxnChg>
        <pc:cxnChg chg="add del mod">
          <ac:chgData name="Anushree Khopkar" userId="e7a2e9c8e4ae374f" providerId="LiveId" clId="{F0638865-F0F2-4C06-B24A-2232928D4131}" dt="2020-03-10T22:14:48.815" v="130" actId="478"/>
          <ac:cxnSpMkLst>
            <pc:docMk/>
            <pc:sldMk cId="1763591689" sldId="256"/>
            <ac:cxnSpMk id="21" creationId="{C9F5DD10-5841-4E6C-A7C1-D38C18EB5777}"/>
          </ac:cxnSpMkLst>
        </pc:cxnChg>
        <pc:cxnChg chg="add del mod">
          <ac:chgData name="Anushree Khopkar" userId="e7a2e9c8e4ae374f" providerId="LiveId" clId="{F0638865-F0F2-4C06-B24A-2232928D4131}" dt="2020-03-10T22:11:50.634" v="99" actId="1076"/>
          <ac:cxnSpMkLst>
            <pc:docMk/>
            <pc:sldMk cId="1763591689" sldId="256"/>
            <ac:cxnSpMk id="25" creationId="{5D731FFF-438C-44C1-988F-9991CEFF6D06}"/>
          </ac:cxnSpMkLst>
        </pc:cxnChg>
        <pc:cxnChg chg="add del mod">
          <ac:chgData name="Anushree Khopkar" userId="e7a2e9c8e4ae374f" providerId="LiveId" clId="{F0638865-F0F2-4C06-B24A-2232928D4131}" dt="2020-03-10T22:11:01.017" v="85" actId="1076"/>
          <ac:cxnSpMkLst>
            <pc:docMk/>
            <pc:sldMk cId="1763591689" sldId="256"/>
            <ac:cxnSpMk id="27" creationId="{3245E393-4D73-430E-BCC5-C60322EB4AC2}"/>
          </ac:cxnSpMkLst>
        </pc:cxnChg>
        <pc:cxnChg chg="add del mod">
          <ac:chgData name="Anushree Khopkar" userId="e7a2e9c8e4ae374f" providerId="LiveId" clId="{F0638865-F0F2-4C06-B24A-2232928D4131}" dt="2020-03-10T22:14:53.635" v="131" actId="478"/>
          <ac:cxnSpMkLst>
            <pc:docMk/>
            <pc:sldMk cId="1763591689" sldId="256"/>
            <ac:cxnSpMk id="29" creationId="{2C5C839F-ED3E-482C-A28C-419CC18C6715}"/>
          </ac:cxnSpMkLst>
        </pc:cxnChg>
        <pc:cxnChg chg="del">
          <ac:chgData name="Anushree Khopkar" userId="e7a2e9c8e4ae374f" providerId="LiveId" clId="{F0638865-F0F2-4C06-B24A-2232928D4131}" dt="2020-03-10T22:14:57.577" v="133" actId="478"/>
          <ac:cxnSpMkLst>
            <pc:docMk/>
            <pc:sldMk cId="1763591689" sldId="256"/>
            <ac:cxnSpMk id="31" creationId="{74B00C0B-69E2-446E-A8F9-1A4AA91B047D}"/>
          </ac:cxnSpMkLst>
        </pc:cxnChg>
        <pc:cxnChg chg="add del mod">
          <ac:chgData name="Anushree Khopkar" userId="e7a2e9c8e4ae374f" providerId="LiveId" clId="{F0638865-F0F2-4C06-B24A-2232928D4131}" dt="2020-03-10T22:17:58.453" v="157" actId="14100"/>
          <ac:cxnSpMkLst>
            <pc:docMk/>
            <pc:sldMk cId="1763591689" sldId="256"/>
            <ac:cxnSpMk id="33" creationId="{BAA0E5B5-8168-4DC3-B66F-E848A21F4A3E}"/>
          </ac:cxnSpMkLst>
        </pc:cxnChg>
        <pc:cxnChg chg="add del mod">
          <ac:chgData name="Anushree Khopkar" userId="e7a2e9c8e4ae374f" providerId="LiveId" clId="{F0638865-F0F2-4C06-B24A-2232928D4131}" dt="2020-03-10T22:13:45.148" v="121"/>
          <ac:cxnSpMkLst>
            <pc:docMk/>
            <pc:sldMk cId="1763591689" sldId="256"/>
            <ac:cxnSpMk id="34" creationId="{A23470BB-B4B4-4BBA-8C9A-8B70226BF00A}"/>
          </ac:cxnSpMkLst>
        </pc:cxnChg>
        <pc:cxnChg chg="add mod">
          <ac:chgData name="Anushree Khopkar" userId="e7a2e9c8e4ae374f" providerId="LiveId" clId="{F0638865-F0F2-4C06-B24A-2232928D4131}" dt="2020-03-10T22:15:48.209" v="138" actId="13822"/>
          <ac:cxnSpMkLst>
            <pc:docMk/>
            <pc:sldMk cId="1763591689" sldId="256"/>
            <ac:cxnSpMk id="37" creationId="{322DB15C-AE9F-4967-9455-08068AC8AADE}"/>
          </ac:cxnSpMkLst>
        </pc:cxnChg>
        <pc:cxnChg chg="add del mod">
          <ac:chgData name="Anushree Khopkar" userId="e7a2e9c8e4ae374f" providerId="LiveId" clId="{F0638865-F0F2-4C06-B24A-2232928D4131}" dt="2020-03-10T22:16:10.181" v="145" actId="11529"/>
          <ac:cxnSpMkLst>
            <pc:docMk/>
            <pc:sldMk cId="1763591689" sldId="256"/>
            <ac:cxnSpMk id="40" creationId="{C083EC45-3E62-4150-8D83-BDE914A83C8F}"/>
          </ac:cxnSpMkLst>
        </pc:cxnChg>
        <pc:cxnChg chg="add mod">
          <ac:chgData name="Anushree Khopkar" userId="e7a2e9c8e4ae374f" providerId="LiveId" clId="{F0638865-F0F2-4C06-B24A-2232928D4131}" dt="2020-03-10T22:17:41.337" v="152" actId="1076"/>
          <ac:cxnSpMkLst>
            <pc:docMk/>
            <pc:sldMk cId="1763591689" sldId="256"/>
            <ac:cxnSpMk id="42" creationId="{42FD284C-78C8-4A61-AA2E-93B517166AFF}"/>
          </ac:cxnSpMkLst>
        </pc:cxnChg>
        <pc:cxnChg chg="del">
          <ac:chgData name="Anushree Khopkar" userId="e7a2e9c8e4ae374f" providerId="LiveId" clId="{F0638865-F0F2-4C06-B24A-2232928D4131}" dt="2020-03-08T04:24:37.898" v="23" actId="478"/>
          <ac:cxnSpMkLst>
            <pc:docMk/>
            <pc:sldMk cId="1763591689" sldId="256"/>
            <ac:cxnSpMk id="44" creationId="{A3DADE06-3FC5-4EF0-B517-C0819E8CA080}"/>
          </ac:cxnSpMkLst>
        </pc:cxnChg>
        <pc:cxnChg chg="del">
          <ac:chgData name="Anushree Khopkar" userId="e7a2e9c8e4ae374f" providerId="LiveId" clId="{F0638865-F0F2-4C06-B24A-2232928D4131}" dt="2020-03-08T04:24:35.694" v="22" actId="478"/>
          <ac:cxnSpMkLst>
            <pc:docMk/>
            <pc:sldMk cId="1763591689" sldId="256"/>
            <ac:cxnSpMk id="45" creationId="{704F4C20-75F7-4D82-A731-C71AA912D037}"/>
          </ac:cxnSpMkLst>
        </pc:cxnChg>
        <pc:cxnChg chg="del">
          <ac:chgData name="Anushree Khopkar" userId="e7a2e9c8e4ae374f" providerId="LiveId" clId="{F0638865-F0F2-4C06-B24A-2232928D4131}" dt="2020-03-08T04:24:51.453" v="31" actId="478"/>
          <ac:cxnSpMkLst>
            <pc:docMk/>
            <pc:sldMk cId="1763591689" sldId="256"/>
            <ac:cxnSpMk id="47" creationId="{8A0A3303-0944-4D44-A46B-68A87F0A6C5D}"/>
          </ac:cxnSpMkLst>
        </pc:cxnChg>
        <pc:cxnChg chg="add mod">
          <ac:chgData name="Anushree Khopkar" userId="e7a2e9c8e4ae374f" providerId="LiveId" clId="{F0638865-F0F2-4C06-B24A-2232928D4131}" dt="2020-03-10T22:20:37.852" v="221" actId="14100"/>
          <ac:cxnSpMkLst>
            <pc:docMk/>
            <pc:sldMk cId="1763591689" sldId="256"/>
            <ac:cxnSpMk id="48" creationId="{3C1EBCF5-EF3A-4E96-AB3C-E02F9341C53B}"/>
          </ac:cxnSpMkLst>
        </pc:cxnChg>
        <pc:cxnChg chg="del">
          <ac:chgData name="Anushree Khopkar" userId="e7a2e9c8e4ae374f" providerId="LiveId" clId="{F0638865-F0F2-4C06-B24A-2232928D4131}" dt="2020-03-08T04:24:54.708" v="32" actId="478"/>
          <ac:cxnSpMkLst>
            <pc:docMk/>
            <pc:sldMk cId="1763591689" sldId="256"/>
            <ac:cxnSpMk id="48" creationId="{DB6935DC-2481-432B-AF0A-9C4E3300B2DB}"/>
          </ac:cxnSpMkLst>
        </pc:cxnChg>
        <pc:cxnChg chg="del">
          <ac:chgData name="Anushree Khopkar" userId="e7a2e9c8e4ae374f" providerId="LiveId" clId="{F0638865-F0F2-4C06-B24A-2232928D4131}" dt="2020-03-08T04:24:45.324" v="27" actId="478"/>
          <ac:cxnSpMkLst>
            <pc:docMk/>
            <pc:sldMk cId="1763591689" sldId="256"/>
            <ac:cxnSpMk id="52" creationId="{763C399C-7BC6-4E1A-B94A-574EDA88DE1C}"/>
          </ac:cxnSpMkLst>
        </pc:cxnChg>
        <pc:cxnChg chg="del mod">
          <ac:chgData name="Anushree Khopkar" userId="e7a2e9c8e4ae374f" providerId="LiveId" clId="{F0638865-F0F2-4C06-B24A-2232928D4131}" dt="2020-03-08T04:24:57.036" v="33" actId="478"/>
          <ac:cxnSpMkLst>
            <pc:docMk/>
            <pc:sldMk cId="1763591689" sldId="256"/>
            <ac:cxnSpMk id="55" creationId="{FEA42185-FC46-4519-AE78-67A6AEE415C4}"/>
          </ac:cxnSpMkLst>
        </pc:cxnChg>
        <pc:cxnChg chg="del mod">
          <ac:chgData name="Anushree Khopkar" userId="e7a2e9c8e4ae374f" providerId="LiveId" clId="{F0638865-F0F2-4C06-B24A-2232928D4131}" dt="2020-03-08T04:25:01.635" v="35" actId="478"/>
          <ac:cxnSpMkLst>
            <pc:docMk/>
            <pc:sldMk cId="1763591689" sldId="256"/>
            <ac:cxnSpMk id="57" creationId="{93108E7C-DB2D-4084-BFFA-2D6F5FCAA7B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93B4-E640-4B79-8496-D3F3D46FC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D86E3-D826-4B46-8886-8C57F09AE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37255-0C16-4652-93AC-477B02FE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9CC8F-3526-47D1-8B3E-E043A43E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B37-6C2F-444F-85FD-6CA6A179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4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7C04-4FA9-4806-AE12-1EF9F9C8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1F43A-C2AF-4979-B43F-F5FD83C7B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F987-F238-4EFE-A151-94CD26A3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048E1-14EF-45C5-A137-6060B969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A927F-1A01-4FF1-AB02-6CB06743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43B6A-EEB0-45BC-820E-F34DEF3E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DFD87-24F2-423F-9E3E-73E99603A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A8691-B75B-4789-8816-12D6BBD0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544-BF6E-4002-B688-B560BF9C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8ECB9-993F-44C6-932B-2256D151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1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90BA-FDB6-42A7-B89E-15720E35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383A-E4E2-4ED8-B86E-D34C7A91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6ECD8-F107-4FFF-99D0-22EDAE3B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BDF13-340F-4C30-BC83-6D01F3E0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59A71-DC53-4B7B-95B0-308F50BA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4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4DB8-055A-46B5-A8CA-F2DD4055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FC2A9-116C-45E2-ADE1-8CD090B27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64185-57AD-4199-BD84-84447EF4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8D83-7090-4D93-B313-A6444FE1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4CA26-DCE6-4A15-90D3-7CB92F29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4125-5AD2-4E86-89D4-DA26F0DD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01D3-F26D-47B3-8ED8-4DD3DEFFC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EC7DD-BBA6-44A5-AF30-015B76F9D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8AA8D-D2A1-403B-8BFA-41651BEE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A215-FE62-44D8-A4B6-85097AFB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CCD64-1E6A-4E8E-9E53-08FF0883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0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EE94-9725-48A0-A6F6-76BCAFFE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E0D4B-7C46-45F1-8CF7-87282F55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74768-26C4-44F8-AF3E-0D47C4A8B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7DE88-9ADF-4AB9-B0B3-DDBC288F9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D5F4E-60A9-4E7E-BC6E-F845EC0F2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6EF49-841C-42EB-95C7-ACF45771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AC66D-8751-40B1-9DB2-33322CA3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DF934-41FC-42CD-A328-BF3DDD86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9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7F20-6E15-4995-9810-D1CC78EE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9125B-071B-425E-8869-FE0A2245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B1370-ABF9-4C95-A133-298A9F49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6B99F-1309-4B45-8C9C-74000191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4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30A17-847D-4087-9890-ECA8B0F3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501D2-8D1D-4CA7-9AC1-1320DF48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F5DD8-D6EB-4515-91C9-A73741EC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3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7A8C-EEEA-44D0-88BE-23E79550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3ACD-3E8F-43F2-BC16-1AF69EAB0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EDFB2-E6B2-48D6-B722-EED67DAD3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04BE9-C32F-411B-BEF1-118CAB78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B114B-3DEA-4C05-AD71-A566CF23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42A33-5D58-49A7-A6F1-2C43610F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0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C1DF-8DF9-4625-8C4B-F43BF1B1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B967E-14C4-40F1-A21A-9533F3A56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2AEDF-8488-42F3-96B6-1EBE0EF73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33369-787A-4CD0-8339-8FE14EBA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5D601-9B6B-4727-B42E-97452F0B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985E3-9DBD-40C1-BAFF-4A7521A7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3DDF6-0D9B-48FD-B5C7-F1212C52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E3D91-5246-4D4D-8257-23B0385F6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1FD9-7F76-4866-96C2-C46629AD9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B73D-6F51-4DD3-9A15-3111AD43890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FF746-05DA-4460-AC98-43F5E4DE7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774E7-B3A1-4470-9A34-6B3236AF8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1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F23B3C-53F2-4ED5-9550-2CD150BFB0BD}"/>
              </a:ext>
            </a:extLst>
          </p:cNvPr>
          <p:cNvSpPr/>
          <p:nvPr/>
        </p:nvSpPr>
        <p:spPr>
          <a:xfrm>
            <a:off x="226943" y="1105524"/>
            <a:ext cx="11738113" cy="5615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950CEA-080A-4FD5-95DE-38CED844B253}"/>
              </a:ext>
            </a:extLst>
          </p:cNvPr>
          <p:cNvSpPr/>
          <p:nvPr/>
        </p:nvSpPr>
        <p:spPr>
          <a:xfrm>
            <a:off x="824948" y="2753139"/>
            <a:ext cx="1719469" cy="805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4284060-0FE9-4A4D-9D38-D240360BD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6427" y="2885232"/>
            <a:ext cx="379770" cy="54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D8F81E-B6DF-48DB-9362-ECEE5884E621}"/>
              </a:ext>
            </a:extLst>
          </p:cNvPr>
          <p:cNvSpPr txBox="1"/>
          <p:nvPr/>
        </p:nvSpPr>
        <p:spPr>
          <a:xfrm>
            <a:off x="934278" y="2981739"/>
            <a:ext cx="90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D0204C-9444-49FC-9EB5-9D6C7481CE8B}"/>
              </a:ext>
            </a:extLst>
          </p:cNvPr>
          <p:cNvSpPr/>
          <p:nvPr/>
        </p:nvSpPr>
        <p:spPr>
          <a:xfrm>
            <a:off x="5251867" y="2598852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C0E8F1-FA57-434E-9CBE-FEEBEBCA5EFF}"/>
              </a:ext>
            </a:extLst>
          </p:cNvPr>
          <p:cNvSpPr/>
          <p:nvPr/>
        </p:nvSpPr>
        <p:spPr>
          <a:xfrm>
            <a:off x="9045789" y="1207579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A20B35-552C-49B2-A86D-83EBB76B282E}"/>
              </a:ext>
            </a:extLst>
          </p:cNvPr>
          <p:cNvSpPr/>
          <p:nvPr/>
        </p:nvSpPr>
        <p:spPr>
          <a:xfrm>
            <a:off x="5296379" y="3959823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21D1B4-892A-4A63-99EC-F905C1C0D421}"/>
              </a:ext>
            </a:extLst>
          </p:cNvPr>
          <p:cNvSpPr/>
          <p:nvPr/>
        </p:nvSpPr>
        <p:spPr>
          <a:xfrm>
            <a:off x="5327374" y="5420162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02.03 Close 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E8A4C-53E5-496E-878D-43B7897931D8}"/>
              </a:ext>
            </a:extLst>
          </p:cNvPr>
          <p:cNvSpPr txBox="1"/>
          <p:nvPr/>
        </p:nvSpPr>
        <p:spPr>
          <a:xfrm>
            <a:off x="9248464" y="1517032"/>
            <a:ext cx="145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02.01 Register Account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DD71D-B0C4-4385-B71D-4281C7382EF8}"/>
              </a:ext>
            </a:extLst>
          </p:cNvPr>
          <p:cNvSpPr txBox="1"/>
          <p:nvPr/>
        </p:nvSpPr>
        <p:spPr>
          <a:xfrm>
            <a:off x="5526156" y="4281776"/>
            <a:ext cx="145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02.02 Update Account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41FE8-7373-4614-94D5-7A1D0BB96164}"/>
              </a:ext>
            </a:extLst>
          </p:cNvPr>
          <p:cNvSpPr txBox="1"/>
          <p:nvPr/>
        </p:nvSpPr>
        <p:spPr>
          <a:xfrm>
            <a:off x="5350494" y="5737574"/>
            <a:ext cx="167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02.03 Close Account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1037F-EEE6-44D8-8508-B109F58FB4E2}"/>
              </a:ext>
            </a:extLst>
          </p:cNvPr>
          <p:cNvSpPr txBox="1"/>
          <p:nvPr/>
        </p:nvSpPr>
        <p:spPr>
          <a:xfrm>
            <a:off x="5464506" y="2919958"/>
            <a:ext cx="145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02.05 Sign in to Account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CB1EFB-1091-4B21-A15C-D6A27994D68F}"/>
              </a:ext>
            </a:extLst>
          </p:cNvPr>
          <p:cNvCxnSpPr>
            <a:cxnSpLocks/>
          </p:cNvCxnSpPr>
          <p:nvPr/>
        </p:nvCxnSpPr>
        <p:spPr>
          <a:xfrm flipV="1">
            <a:off x="2544417" y="1528726"/>
            <a:ext cx="6589710" cy="1308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034860-6845-486C-8366-48A1E14013DB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544417" y="3155674"/>
            <a:ext cx="2707450" cy="146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731FFF-438C-44C1-988F-9991CEFF6D0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556912" y="3295335"/>
            <a:ext cx="2739467" cy="12359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45E393-4D73-430E-BCC5-C60322EB4AC2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346197" y="3558209"/>
            <a:ext cx="2981177" cy="24334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A0E5B5-8168-4DC3-B66F-E848A21F4A3E}"/>
              </a:ext>
            </a:extLst>
          </p:cNvPr>
          <p:cNvCxnSpPr>
            <a:cxnSpLocks/>
          </p:cNvCxnSpPr>
          <p:nvPr/>
        </p:nvCxnSpPr>
        <p:spPr>
          <a:xfrm flipH="1">
            <a:off x="6892824" y="2019697"/>
            <a:ext cx="2256653" cy="2152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98F08C4-EF10-4AA8-B11B-3C88F20A2643}"/>
              </a:ext>
            </a:extLst>
          </p:cNvPr>
          <p:cNvSpPr txBox="1"/>
          <p:nvPr/>
        </p:nvSpPr>
        <p:spPr>
          <a:xfrm>
            <a:off x="2857103" y="2846966"/>
            <a:ext cx="16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Credential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EE18A5-2657-436D-BF93-0DE772B6586A}"/>
              </a:ext>
            </a:extLst>
          </p:cNvPr>
          <p:cNvSpPr/>
          <p:nvPr/>
        </p:nvSpPr>
        <p:spPr>
          <a:xfrm rot="2437656">
            <a:off x="3552930" y="4856836"/>
            <a:ext cx="172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 Credentials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441811-851F-4111-A5C2-F5E10DFC8523}"/>
              </a:ext>
            </a:extLst>
          </p:cNvPr>
          <p:cNvSpPr txBox="1"/>
          <p:nvPr/>
        </p:nvSpPr>
        <p:spPr>
          <a:xfrm rot="1562769">
            <a:off x="3165703" y="3613806"/>
            <a:ext cx="1835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User’s updated details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FA8976-5FBD-460C-8F23-0E6EDF29734F}"/>
              </a:ext>
            </a:extLst>
          </p:cNvPr>
          <p:cNvSpPr txBox="1"/>
          <p:nvPr/>
        </p:nvSpPr>
        <p:spPr>
          <a:xfrm>
            <a:off x="2867598" y="119270"/>
            <a:ext cx="6826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BundleBid</a:t>
            </a:r>
          </a:p>
          <a:p>
            <a:pPr algn="ctr"/>
            <a:r>
              <a:rPr lang="en-US" sz="2000" dirty="0"/>
              <a:t>Data Flow Diagram (Logical)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DBC77-3068-4702-8611-30381805D5DC}"/>
              </a:ext>
            </a:extLst>
          </p:cNvPr>
          <p:cNvSpPr txBox="1"/>
          <p:nvPr/>
        </p:nvSpPr>
        <p:spPr>
          <a:xfrm rot="20949600">
            <a:off x="4186428" y="1916353"/>
            <a:ext cx="204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Details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2DB15C-AE9F-4967-9455-08068AC8AADE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7100545" y="1779079"/>
            <a:ext cx="1945244" cy="13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1EBCF5-EF3A-4E96-AB3C-E02F9341C53B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6905319" y="2272845"/>
            <a:ext cx="2630396" cy="331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1E78628-35CD-414F-846D-616DF59BBC9D}"/>
              </a:ext>
            </a:extLst>
          </p:cNvPr>
          <p:cNvSpPr txBox="1"/>
          <p:nvPr/>
        </p:nvSpPr>
        <p:spPr>
          <a:xfrm rot="19924871">
            <a:off x="6932820" y="2358288"/>
            <a:ext cx="1487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 Credential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430AEE-EDA6-49CF-BDDF-566559725689}"/>
              </a:ext>
            </a:extLst>
          </p:cNvPr>
          <p:cNvSpPr txBox="1"/>
          <p:nvPr/>
        </p:nvSpPr>
        <p:spPr>
          <a:xfrm rot="18448192">
            <a:off x="7191519" y="3616720"/>
            <a:ext cx="187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User’s Credential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B76215-9745-42ED-A44E-9CE7AAC984F4}"/>
              </a:ext>
            </a:extLst>
          </p:cNvPr>
          <p:cNvSpPr txBox="1"/>
          <p:nvPr/>
        </p:nvSpPr>
        <p:spPr>
          <a:xfrm rot="18935714">
            <a:off x="6731022" y="2902656"/>
            <a:ext cx="224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User’s updated Data</a:t>
            </a:r>
          </a:p>
        </p:txBody>
      </p:sp>
    </p:spTree>
    <p:extLst>
      <p:ext uri="{BB962C8B-B14F-4D97-AF65-F5344CB8AC3E}">
        <p14:creationId xmlns:p14="http://schemas.microsoft.com/office/powerpoint/2010/main" val="176359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82261C-3F39-4388-A9FB-774C27B715F3}"/>
              </a:ext>
            </a:extLst>
          </p:cNvPr>
          <p:cNvSpPr/>
          <p:nvPr/>
        </p:nvSpPr>
        <p:spPr>
          <a:xfrm>
            <a:off x="437321" y="1098680"/>
            <a:ext cx="11241157" cy="5615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 removed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7D8F66-2C28-4F7C-8F62-4E9E904421DE}"/>
              </a:ext>
            </a:extLst>
          </p:cNvPr>
          <p:cNvSpPr/>
          <p:nvPr/>
        </p:nvSpPr>
        <p:spPr>
          <a:xfrm>
            <a:off x="824948" y="2753139"/>
            <a:ext cx="1719469" cy="805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6BAD03A-B4F1-412D-9CBD-38B75C95E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6427" y="2885232"/>
            <a:ext cx="379770" cy="54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0BD74C-D563-421C-A3C5-252CF2BD149B}"/>
              </a:ext>
            </a:extLst>
          </p:cNvPr>
          <p:cNvSpPr txBox="1"/>
          <p:nvPr/>
        </p:nvSpPr>
        <p:spPr>
          <a:xfrm>
            <a:off x="934278" y="2981739"/>
            <a:ext cx="90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AECB4-F277-4AE2-A5BD-6922C4BBB2BE}"/>
              </a:ext>
            </a:extLst>
          </p:cNvPr>
          <p:cNvSpPr/>
          <p:nvPr/>
        </p:nvSpPr>
        <p:spPr>
          <a:xfrm>
            <a:off x="4149345" y="2458842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F98C55-84A7-4989-95C6-9729D065C4D9}"/>
              </a:ext>
            </a:extLst>
          </p:cNvPr>
          <p:cNvSpPr/>
          <p:nvPr/>
        </p:nvSpPr>
        <p:spPr>
          <a:xfrm>
            <a:off x="4247322" y="3886607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41126-FD11-446F-AD98-3C9911181BAE}"/>
              </a:ext>
            </a:extLst>
          </p:cNvPr>
          <p:cNvSpPr txBox="1"/>
          <p:nvPr/>
        </p:nvSpPr>
        <p:spPr>
          <a:xfrm>
            <a:off x="4337252" y="2762674"/>
            <a:ext cx="145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02.02 Update Account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402F9D-F2E7-44A7-9BCB-435B8151608D}"/>
              </a:ext>
            </a:extLst>
          </p:cNvPr>
          <p:cNvSpPr/>
          <p:nvPr/>
        </p:nvSpPr>
        <p:spPr>
          <a:xfrm>
            <a:off x="4307434" y="5371339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02.03 Close Account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7E32BE-9735-4A85-9DD1-D0CE846C9E08}"/>
              </a:ext>
            </a:extLst>
          </p:cNvPr>
          <p:cNvSpPr txBox="1"/>
          <p:nvPr/>
        </p:nvSpPr>
        <p:spPr>
          <a:xfrm>
            <a:off x="4476399" y="5650451"/>
            <a:ext cx="167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02.03 Close Account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9644D6-4121-47C7-8E02-C0CEBF5801B6}"/>
              </a:ext>
            </a:extLst>
          </p:cNvPr>
          <p:cNvSpPr txBox="1"/>
          <p:nvPr/>
        </p:nvSpPr>
        <p:spPr>
          <a:xfrm>
            <a:off x="4444766" y="4180460"/>
            <a:ext cx="145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02.01 Register Account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A64D57-7366-48FE-B724-A4E3CC09D69F}"/>
              </a:ext>
            </a:extLst>
          </p:cNvPr>
          <p:cNvCxnSpPr/>
          <p:nvPr/>
        </p:nvCxnSpPr>
        <p:spPr>
          <a:xfrm>
            <a:off x="9116597" y="2836970"/>
            <a:ext cx="19083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78BAAF-B3C8-4F44-B8C2-1078B8F15CA7}"/>
              </a:ext>
            </a:extLst>
          </p:cNvPr>
          <p:cNvCxnSpPr/>
          <p:nvPr/>
        </p:nvCxnSpPr>
        <p:spPr>
          <a:xfrm>
            <a:off x="9116596" y="3284868"/>
            <a:ext cx="19083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D26558-E4D1-43F1-9DB7-304AA2079759}"/>
              </a:ext>
            </a:extLst>
          </p:cNvPr>
          <p:cNvCxnSpPr/>
          <p:nvPr/>
        </p:nvCxnSpPr>
        <p:spPr>
          <a:xfrm>
            <a:off x="9119910" y="2841399"/>
            <a:ext cx="0" cy="447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5E8D31-AD3E-49F7-966A-428A966BE563}"/>
              </a:ext>
            </a:extLst>
          </p:cNvPr>
          <p:cNvCxnSpPr/>
          <p:nvPr/>
        </p:nvCxnSpPr>
        <p:spPr>
          <a:xfrm>
            <a:off x="9429843" y="2836970"/>
            <a:ext cx="0" cy="447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CDF9DF-941D-4A3F-A0FE-D3DBD72C5CC5}"/>
              </a:ext>
            </a:extLst>
          </p:cNvPr>
          <p:cNvCxnSpPr/>
          <p:nvPr/>
        </p:nvCxnSpPr>
        <p:spPr>
          <a:xfrm>
            <a:off x="9131963" y="3912452"/>
            <a:ext cx="19083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D1D1CF-8B69-4C86-AE9E-40CEF273AAC0}"/>
              </a:ext>
            </a:extLst>
          </p:cNvPr>
          <p:cNvCxnSpPr/>
          <p:nvPr/>
        </p:nvCxnSpPr>
        <p:spPr>
          <a:xfrm>
            <a:off x="9145008" y="4362352"/>
            <a:ext cx="19083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C2CD86-EC7A-49C2-9498-F10D5E423E3E}"/>
              </a:ext>
            </a:extLst>
          </p:cNvPr>
          <p:cNvCxnSpPr/>
          <p:nvPr/>
        </p:nvCxnSpPr>
        <p:spPr>
          <a:xfrm>
            <a:off x="9135276" y="3916199"/>
            <a:ext cx="0" cy="447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6A593E-DDDC-4F2F-87AD-DC15C4424FD0}"/>
              </a:ext>
            </a:extLst>
          </p:cNvPr>
          <p:cNvCxnSpPr/>
          <p:nvPr/>
        </p:nvCxnSpPr>
        <p:spPr>
          <a:xfrm>
            <a:off x="9469967" y="3925621"/>
            <a:ext cx="0" cy="447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F99AD3-0EA7-45FE-9DE2-EA71B26231A8}"/>
              </a:ext>
            </a:extLst>
          </p:cNvPr>
          <p:cNvSpPr txBox="1"/>
          <p:nvPr/>
        </p:nvSpPr>
        <p:spPr>
          <a:xfrm>
            <a:off x="9131963" y="2876253"/>
            <a:ext cx="24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72ED89-5C20-45EC-AAEC-3334B959781F}"/>
              </a:ext>
            </a:extLst>
          </p:cNvPr>
          <p:cNvSpPr txBox="1"/>
          <p:nvPr/>
        </p:nvSpPr>
        <p:spPr>
          <a:xfrm>
            <a:off x="9171578" y="3955482"/>
            <a:ext cx="18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436D3E-CB19-46B9-946E-FECF6D008015}"/>
              </a:ext>
            </a:extLst>
          </p:cNvPr>
          <p:cNvSpPr txBox="1"/>
          <p:nvPr/>
        </p:nvSpPr>
        <p:spPr>
          <a:xfrm>
            <a:off x="9469967" y="2869915"/>
            <a:ext cx="13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783589-7497-4C96-AB0F-00BAA01B2A48}"/>
              </a:ext>
            </a:extLst>
          </p:cNvPr>
          <p:cNvSpPr txBox="1"/>
          <p:nvPr/>
        </p:nvSpPr>
        <p:spPr>
          <a:xfrm>
            <a:off x="9500460" y="3920023"/>
            <a:ext cx="13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Buyers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C67C98-B0CD-4C2F-84FB-857B0071F843}"/>
              </a:ext>
            </a:extLst>
          </p:cNvPr>
          <p:cNvCxnSpPr>
            <a:cxnSpLocks/>
          </p:cNvCxnSpPr>
          <p:nvPr/>
        </p:nvCxnSpPr>
        <p:spPr>
          <a:xfrm flipV="1">
            <a:off x="2544417" y="1868324"/>
            <a:ext cx="3778049" cy="9686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757FDC-5245-4215-A46B-82E566098F5C}"/>
              </a:ext>
            </a:extLst>
          </p:cNvPr>
          <p:cNvSpPr txBox="1"/>
          <p:nvPr/>
        </p:nvSpPr>
        <p:spPr>
          <a:xfrm rot="1383506">
            <a:off x="3267519" y="3923704"/>
            <a:ext cx="2040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 Details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5F298A-2FC4-4FB3-AC2C-636EB1D083F5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555292" y="3005907"/>
            <a:ext cx="1594053" cy="244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B9C61D-24A4-4481-815A-F38141798A42}"/>
              </a:ext>
            </a:extLst>
          </p:cNvPr>
          <p:cNvCxnSpPr>
            <a:cxnSpLocks/>
          </p:cNvCxnSpPr>
          <p:nvPr/>
        </p:nvCxnSpPr>
        <p:spPr>
          <a:xfrm>
            <a:off x="2534646" y="3487402"/>
            <a:ext cx="1802382" cy="751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D3C2D1-03BE-4D95-875E-CF21620C3E9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070907" y="3558209"/>
            <a:ext cx="2507260" cy="1980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C2E1D67-A23D-481F-BE29-72E403FCD131}"/>
              </a:ext>
            </a:extLst>
          </p:cNvPr>
          <p:cNvCxnSpPr>
            <a:cxnSpLocks/>
          </p:cNvCxnSpPr>
          <p:nvPr/>
        </p:nvCxnSpPr>
        <p:spPr>
          <a:xfrm flipV="1">
            <a:off x="5684091" y="2335697"/>
            <a:ext cx="1283239" cy="163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65A50DB-794D-4008-80D5-186FD7EBE363}"/>
              </a:ext>
            </a:extLst>
          </p:cNvPr>
          <p:cNvSpPr/>
          <p:nvPr/>
        </p:nvSpPr>
        <p:spPr>
          <a:xfrm>
            <a:off x="6315496" y="1220849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D31B21-9738-45FE-B7FC-58E3E6CA8135}"/>
              </a:ext>
            </a:extLst>
          </p:cNvPr>
          <p:cNvSpPr txBox="1"/>
          <p:nvPr/>
        </p:nvSpPr>
        <p:spPr>
          <a:xfrm>
            <a:off x="6491087" y="1549919"/>
            <a:ext cx="145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02.05 Sign in to Account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5E6E83-C7C5-4C41-9D90-8ACCE3326E06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5170322" y="3601842"/>
            <a:ext cx="1339" cy="28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8FD128-148A-4532-9422-99DBB6ED1E9D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5162495" y="5029607"/>
            <a:ext cx="9166" cy="36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43BF0DD-DB07-43F9-88C7-030B35794A93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5825267" y="3011323"/>
            <a:ext cx="3291191" cy="104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A55098-8D30-4022-B6AF-063E6F56AB9C}"/>
              </a:ext>
            </a:extLst>
          </p:cNvPr>
          <p:cNvCxnSpPr>
            <a:cxnSpLocks/>
          </p:cNvCxnSpPr>
          <p:nvPr/>
        </p:nvCxnSpPr>
        <p:spPr>
          <a:xfrm flipV="1">
            <a:off x="6064150" y="4147420"/>
            <a:ext cx="3051685" cy="14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753E81-09A2-4F1E-911D-62096A5D59A0}"/>
              </a:ext>
            </a:extLst>
          </p:cNvPr>
          <p:cNvCxnSpPr>
            <a:cxnSpLocks/>
          </p:cNvCxnSpPr>
          <p:nvPr/>
        </p:nvCxnSpPr>
        <p:spPr>
          <a:xfrm>
            <a:off x="5842076" y="2707406"/>
            <a:ext cx="3273759" cy="14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8E76E71-9E7D-4551-95AF-D10FE19B1FA4}"/>
              </a:ext>
            </a:extLst>
          </p:cNvPr>
          <p:cNvCxnSpPr>
            <a:cxnSpLocks/>
          </p:cNvCxnSpPr>
          <p:nvPr/>
        </p:nvCxnSpPr>
        <p:spPr>
          <a:xfrm>
            <a:off x="6004672" y="3107985"/>
            <a:ext cx="3130604" cy="90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EC3D36-F67D-45FD-8FEA-FB9E54340B4B}"/>
              </a:ext>
            </a:extLst>
          </p:cNvPr>
          <p:cNvCxnSpPr>
            <a:cxnSpLocks/>
          </p:cNvCxnSpPr>
          <p:nvPr/>
        </p:nvCxnSpPr>
        <p:spPr>
          <a:xfrm flipV="1">
            <a:off x="6061921" y="3208679"/>
            <a:ext cx="3054675" cy="246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637573-A831-410E-9FA2-34C0FA70F93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156112" y="4301694"/>
            <a:ext cx="2975851" cy="164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CA82427-E0A8-4E4E-AA64-FD0AF496408C}"/>
              </a:ext>
            </a:extLst>
          </p:cNvPr>
          <p:cNvSpPr txBox="1"/>
          <p:nvPr/>
        </p:nvSpPr>
        <p:spPr>
          <a:xfrm>
            <a:off x="2654211" y="2736116"/>
            <a:ext cx="1835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User’s updated details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2951F0-9E20-4D00-A91B-E3EA12D0DDAC}"/>
              </a:ext>
            </a:extLst>
          </p:cNvPr>
          <p:cNvSpPr txBox="1"/>
          <p:nvPr/>
        </p:nvSpPr>
        <p:spPr>
          <a:xfrm rot="20728576">
            <a:off x="4900138" y="1747504"/>
            <a:ext cx="165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 Credential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94A8708-64E0-4EAE-A45A-3E0B693B4B3B}"/>
              </a:ext>
            </a:extLst>
          </p:cNvPr>
          <p:cNvSpPr/>
          <p:nvPr/>
        </p:nvSpPr>
        <p:spPr>
          <a:xfrm rot="2241991">
            <a:off x="3253393" y="4794318"/>
            <a:ext cx="1553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User Credentials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812EC3-DAB6-40C5-B6DD-91629A3E344C}"/>
              </a:ext>
            </a:extLst>
          </p:cNvPr>
          <p:cNvSpPr txBox="1"/>
          <p:nvPr/>
        </p:nvSpPr>
        <p:spPr>
          <a:xfrm rot="18614242">
            <a:off x="5664497" y="2692301"/>
            <a:ext cx="148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 Credential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CFD132-177B-4510-BF77-5F58D75AB41B}"/>
              </a:ext>
            </a:extLst>
          </p:cNvPr>
          <p:cNvSpPr txBox="1"/>
          <p:nvPr/>
        </p:nvSpPr>
        <p:spPr>
          <a:xfrm rot="205474">
            <a:off x="7493799" y="2580334"/>
            <a:ext cx="2335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Account updated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3B2D112-20D8-4027-8D11-476CFBFD07FE}"/>
              </a:ext>
            </a:extLst>
          </p:cNvPr>
          <p:cNvSpPr txBox="1"/>
          <p:nvPr/>
        </p:nvSpPr>
        <p:spPr>
          <a:xfrm rot="985223">
            <a:off x="7520801" y="3612539"/>
            <a:ext cx="2335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Account updated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8B9BDB4-1208-4128-92BA-D8EE8F7E32B9}"/>
              </a:ext>
            </a:extLst>
          </p:cNvPr>
          <p:cNvSpPr txBox="1"/>
          <p:nvPr/>
        </p:nvSpPr>
        <p:spPr>
          <a:xfrm rot="20780947">
            <a:off x="7615453" y="2936500"/>
            <a:ext cx="159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Account created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79F82A5-EEC7-49D5-BC32-1162531CFB4C}"/>
              </a:ext>
            </a:extLst>
          </p:cNvPr>
          <p:cNvSpPr txBox="1"/>
          <p:nvPr/>
        </p:nvSpPr>
        <p:spPr>
          <a:xfrm rot="21429959">
            <a:off x="7467817" y="3899922"/>
            <a:ext cx="2068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Account created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3E177C7-84FA-4BB8-8A24-723AFDF36655}"/>
              </a:ext>
            </a:extLst>
          </p:cNvPr>
          <p:cNvSpPr txBox="1"/>
          <p:nvPr/>
        </p:nvSpPr>
        <p:spPr>
          <a:xfrm rot="19301501">
            <a:off x="5963612" y="4600685"/>
            <a:ext cx="2127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Account removed</a:t>
            </a: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7EF3452-4504-41EC-AE1D-AA4B7639AFE5}"/>
              </a:ext>
            </a:extLst>
          </p:cNvPr>
          <p:cNvSpPr txBox="1"/>
          <p:nvPr/>
        </p:nvSpPr>
        <p:spPr>
          <a:xfrm rot="19853410">
            <a:off x="7505146" y="4329493"/>
            <a:ext cx="2127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Account removed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462F57E-00AE-4ED3-A7E7-9AD07F3D0689}"/>
              </a:ext>
            </a:extLst>
          </p:cNvPr>
          <p:cNvSpPr txBox="1"/>
          <p:nvPr/>
        </p:nvSpPr>
        <p:spPr>
          <a:xfrm>
            <a:off x="2867598" y="79514"/>
            <a:ext cx="6826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BundleBid</a:t>
            </a:r>
          </a:p>
          <a:p>
            <a:pPr algn="ctr"/>
            <a:r>
              <a:rPr lang="en-US" sz="2000" dirty="0"/>
              <a:t>Data Flow Diagram (Physical)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6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95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Anushree Khopkar</dc:creator>
  <cp:lastModifiedBy>Anushree Khopkar</cp:lastModifiedBy>
  <cp:revision>6</cp:revision>
  <dcterms:created xsi:type="dcterms:W3CDTF">2020-03-05T02:02:29Z</dcterms:created>
  <dcterms:modified xsi:type="dcterms:W3CDTF">2020-03-20T01:15:42Z</dcterms:modified>
</cp:coreProperties>
</file>