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160C-AA72-4C5B-A19B-3216EDD8B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95F64-25B8-49EF-B538-A5A34C6F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824F-24FD-4A9D-9207-DB287F3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2A65-CD8B-43B5-880E-9E1B8C4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515B-F574-4762-9BF6-049043BE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3281-0FD2-4AE7-B9D1-B4D4A1BF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D445D-AC5F-4A04-A71D-6E04F207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4410-6E8F-4A8E-962D-1DA79411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94C7-6D25-4FE5-9DC7-447F29DD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7F4A-5D38-4B30-9A45-F2EA196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0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37DC0-88A0-489F-8DE8-9CD2380AF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5485E-ADAF-4251-B3F9-0279D76C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9612-5168-4C45-9042-F495B4B3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C9C6-5190-4FBD-AD6D-8DC94BC1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4A33-D2E1-46B2-A9DD-CB791017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33B5-489A-450C-A103-99C7675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5331-49CE-412B-A7CE-EECD294B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B2F0-2D9C-47DC-A72E-F8D64061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3B53B-BB45-42CC-B128-0FF4F7C7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060B-67AC-42CD-B23B-299F5BE8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0929-4972-4216-ACC7-A12BEECF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F625-554E-4BC0-85FE-EA2E4CFF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B9DB-D8A3-4977-A50B-E4DA16BB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E41D-3A1C-4718-9436-A69BC69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5F660-4601-4058-8E6F-10E85CB9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1021-EA06-4B84-AF45-2101DFC1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3849-2DA5-43A2-8BE5-9B146714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C1C4-5D2C-4DBC-BD83-38CD2205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EACEF-F6BE-4141-80C2-AECCC982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48E1-930D-4386-BA61-21AD6923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4627-E429-42D7-8478-F96F39F0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3B4E-D42C-4334-A373-E8CE429A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B20A-F95E-4095-926B-971C9F86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94A17-217E-465D-AA12-265F28FC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2E115-4C07-4B3D-B892-E822ACCAB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9B15D-4E19-42FD-838C-EB9A917C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CEF65-2B84-4514-9E93-9DD4834E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EB0C0-049C-4DE1-B0D5-C5F47727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35E58-D17B-4006-8FE3-2854E07A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88E2-AEB8-481B-B237-6E8F75A2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955DA-EA69-4AFE-B7A2-757196E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F178B-A822-4B3E-A40D-CC495BC9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E807C-8ED3-49C8-8420-3B0DACE9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E2C1-1761-491D-9DC5-FC972321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304B8-B535-4E42-B543-8D21CB40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C353-F7FA-4FEA-9F64-8337789C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A49-C69D-4FE1-A755-A2EB0194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3C8F-4787-4966-A0E4-649C56CE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1EA75-7C7E-4155-B178-800DA4FF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5D2F-46AE-4D2A-B6D6-8AC5EEF8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D1836-5560-40F5-BCC6-ABADD14F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854C-96C6-457C-A5CC-97C2C6D8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C3D7-ADE5-4B15-A391-CCD45C63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48492-029D-4C78-A1D1-87EB39987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23F2-02D3-4D4F-B19F-E49A5BBE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07316-9DC5-4985-9594-340D611B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C2ED8-1E68-44D1-ABBB-AE98A5A6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3D65-48AF-493B-8A8A-57AD2963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22272-F2A0-437D-8B19-4F9443A8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E036-7DE9-425D-B13C-C0C98274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FEE4-1EEF-4928-831B-7A1E0BB5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CF44-2A70-4BFF-AF47-4296F27FD0A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9E2C-B83E-4967-A463-F7043F846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6C76-4663-4175-B2D2-ECFB33D2D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7C79-F700-4AFC-91C4-F44B5655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lang="en-US" sz="2000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CC1F55C-0EAC-4F8A-8073-B9463ACBB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834054"/>
            <a:ext cx="9145276" cy="4334480"/>
          </a:xfrm>
        </p:spPr>
      </p:pic>
    </p:spTree>
    <p:extLst>
      <p:ext uri="{BB962C8B-B14F-4D97-AF65-F5344CB8AC3E}">
        <p14:creationId xmlns:p14="http://schemas.microsoft.com/office/powerpoint/2010/main" val="83949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Architecture Pattern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3170D72-5539-4A49-8EDA-599C7A91B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19" y="1895963"/>
            <a:ext cx="7543377" cy="4351338"/>
          </a:xfrm>
        </p:spPr>
      </p:pic>
    </p:spTree>
    <p:extLst>
      <p:ext uri="{BB962C8B-B14F-4D97-AF65-F5344CB8AC3E}">
        <p14:creationId xmlns:p14="http://schemas.microsoft.com/office/powerpoint/2010/main" val="184646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1BBC-72AE-4ECD-8BDF-3D359A16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Application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Physical View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BBF0F-A0DA-4B75-ACEC-92511485B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39" y="1442136"/>
            <a:ext cx="7266841" cy="5200820"/>
          </a:xfrm>
        </p:spPr>
      </p:pic>
    </p:spTree>
    <p:extLst>
      <p:ext uri="{BB962C8B-B14F-4D97-AF65-F5344CB8AC3E}">
        <p14:creationId xmlns:p14="http://schemas.microsoft.com/office/powerpoint/2010/main" val="26096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BundleBid Web Application Architecture Type: Application Architecture View: Logical View Style: Layered Architecture Pattern</vt:lpstr>
      <vt:lpstr>  BundleBid Web Application Architecture Type: Application Architecture View: Process View Style: Client-Server Architecture Pattern  </vt:lpstr>
      <vt:lpstr>  BundleBid Web Application Architecture Type: Application Architecture View: Physical View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BundleBid Web Application Architecture Type: Application Architecture View: Logical View Style: Layered Architecture Pattern</dc:title>
  <dc:creator>Sun Scotty</dc:creator>
  <cp:lastModifiedBy>Sun Scotty</cp:lastModifiedBy>
  <cp:revision>5</cp:revision>
  <dcterms:created xsi:type="dcterms:W3CDTF">2020-03-25T00:43:30Z</dcterms:created>
  <dcterms:modified xsi:type="dcterms:W3CDTF">2020-09-08T01:59:33Z</dcterms:modified>
</cp:coreProperties>
</file>