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2D39F-1B4F-4657-B6C9-2EE27CE4E763}" v="236" dt="2020-03-21T22:32:32.208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3" autoAdjust="0"/>
    <p:restoredTop sz="94660"/>
  </p:normalViewPr>
  <p:slideViewPr>
    <p:cSldViewPr snapToGrid="0">
      <p:cViewPr>
        <p:scale>
          <a:sx n="100" d="100"/>
          <a:sy n="100" d="100"/>
        </p:scale>
        <p:origin x="302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bitla" userId="12fbc03474d3ce59" providerId="LiveId" clId="{3662D39F-1B4F-4657-B6C9-2EE27CE4E763}"/>
    <pc:docChg chg="undo redo custSel addSld modSld">
      <pc:chgData name="swetha bitla" userId="12fbc03474d3ce59" providerId="LiveId" clId="{3662D39F-1B4F-4657-B6C9-2EE27CE4E763}" dt="2020-03-21T22:45:43.113" v="2244" actId="1076"/>
      <pc:docMkLst>
        <pc:docMk/>
      </pc:docMkLst>
      <pc:sldChg chg="addSp delSp modSp">
        <pc:chgData name="swetha bitla" userId="12fbc03474d3ce59" providerId="LiveId" clId="{3662D39F-1B4F-4657-B6C9-2EE27CE4E763}" dt="2020-03-21T22:45:43.113" v="2244" actId="1076"/>
        <pc:sldMkLst>
          <pc:docMk/>
          <pc:sldMk cId="1773282592" sldId="256"/>
        </pc:sldMkLst>
        <pc:spChg chg="mod">
          <ac:chgData name="swetha bitla" userId="12fbc03474d3ce59" providerId="LiveId" clId="{3662D39F-1B4F-4657-B6C9-2EE27CE4E763}" dt="2020-03-21T20:48:25.776" v="1652" actId="1076"/>
          <ac:spMkLst>
            <pc:docMk/>
            <pc:sldMk cId="1773282592" sldId="256"/>
            <ac:spMk id="5" creationId="{7D03C400-2E26-4088-A92F-80DCAB7EA14C}"/>
          </ac:spMkLst>
        </pc:spChg>
        <pc:spChg chg="mod">
          <ac:chgData name="swetha bitla" userId="12fbc03474d3ce59" providerId="LiveId" clId="{3662D39F-1B4F-4657-B6C9-2EE27CE4E763}" dt="2020-03-21T21:10:43.282" v="1812" actId="20577"/>
          <ac:spMkLst>
            <pc:docMk/>
            <pc:sldMk cId="1773282592" sldId="256"/>
            <ac:spMk id="8" creationId="{A4602E1B-0E63-4435-8C7D-2E19A5930B44}"/>
          </ac:spMkLst>
        </pc:spChg>
        <pc:spChg chg="mod">
          <ac:chgData name="swetha bitla" userId="12fbc03474d3ce59" providerId="LiveId" clId="{3662D39F-1B4F-4657-B6C9-2EE27CE4E763}" dt="2020-03-21T20:31:43.700" v="1549" actId="20577"/>
          <ac:spMkLst>
            <pc:docMk/>
            <pc:sldMk cId="1773282592" sldId="256"/>
            <ac:spMk id="9" creationId="{A0794200-0F30-48DD-872D-A9812F975FB4}"/>
          </ac:spMkLst>
        </pc:spChg>
        <pc:spChg chg="mod">
          <ac:chgData name="swetha bitla" userId="12fbc03474d3ce59" providerId="LiveId" clId="{3662D39F-1B4F-4657-B6C9-2EE27CE4E763}" dt="2020-03-21T21:07:49.434" v="1797" actId="688"/>
          <ac:spMkLst>
            <pc:docMk/>
            <pc:sldMk cId="1773282592" sldId="256"/>
            <ac:spMk id="17" creationId="{BBDB1F6C-D61A-4BFA-957A-1154AB1E080B}"/>
          </ac:spMkLst>
        </pc:spChg>
        <pc:spChg chg="mod">
          <ac:chgData name="swetha bitla" userId="12fbc03474d3ce59" providerId="LiveId" clId="{3662D39F-1B4F-4657-B6C9-2EE27CE4E763}" dt="2020-03-21T20:28:42.630" v="1547" actId="20577"/>
          <ac:spMkLst>
            <pc:docMk/>
            <pc:sldMk cId="1773282592" sldId="256"/>
            <ac:spMk id="20" creationId="{87D20C6B-2226-4955-BC63-3B8CCFDF2634}"/>
          </ac:spMkLst>
        </pc:spChg>
        <pc:spChg chg="mod">
          <ac:chgData name="swetha bitla" userId="12fbc03474d3ce59" providerId="LiveId" clId="{3662D39F-1B4F-4657-B6C9-2EE27CE4E763}" dt="2020-03-21T21:43:47.752" v="2043" actId="1076"/>
          <ac:spMkLst>
            <pc:docMk/>
            <pc:sldMk cId="1773282592" sldId="256"/>
            <ac:spMk id="23" creationId="{B5E7FF78-099C-43F7-82C7-5E70F26ED1E1}"/>
          </ac:spMkLst>
        </pc:spChg>
        <pc:spChg chg="mod">
          <ac:chgData name="swetha bitla" userId="12fbc03474d3ce59" providerId="LiveId" clId="{3662D39F-1B4F-4657-B6C9-2EE27CE4E763}" dt="2020-03-21T18:08:38.360" v="1426" actId="1076"/>
          <ac:spMkLst>
            <pc:docMk/>
            <pc:sldMk cId="1773282592" sldId="256"/>
            <ac:spMk id="60" creationId="{92856A54-665B-4B88-B063-177E398D60FC}"/>
          </ac:spMkLst>
        </pc:spChg>
        <pc:spChg chg="mod">
          <ac:chgData name="swetha bitla" userId="12fbc03474d3ce59" providerId="LiveId" clId="{3662D39F-1B4F-4657-B6C9-2EE27CE4E763}" dt="2020-03-21T22:45:17.804" v="2239" actId="1076"/>
          <ac:spMkLst>
            <pc:docMk/>
            <pc:sldMk cId="1773282592" sldId="256"/>
            <ac:spMk id="61" creationId="{56F9A20D-5602-403F-9AE0-BAAE7079F2F4}"/>
          </ac:spMkLst>
        </pc:spChg>
        <pc:spChg chg="mod">
          <ac:chgData name="swetha bitla" userId="12fbc03474d3ce59" providerId="LiveId" clId="{3662D39F-1B4F-4657-B6C9-2EE27CE4E763}" dt="2020-03-21T20:40:47.490" v="1587" actId="1076"/>
          <ac:spMkLst>
            <pc:docMk/>
            <pc:sldMk cId="1773282592" sldId="256"/>
            <ac:spMk id="66" creationId="{3EF79B2A-8F38-4C9D-AC41-8799488C47DF}"/>
          </ac:spMkLst>
        </pc:spChg>
        <pc:spChg chg="mod">
          <ac:chgData name="swetha bitla" userId="12fbc03474d3ce59" providerId="LiveId" clId="{3662D39F-1B4F-4657-B6C9-2EE27CE4E763}" dt="2020-03-21T20:40:39.469" v="1585" actId="1076"/>
          <ac:spMkLst>
            <pc:docMk/>
            <pc:sldMk cId="1773282592" sldId="256"/>
            <ac:spMk id="67" creationId="{6CA404CC-7B4A-40E4-A27B-A30006763CCE}"/>
          </ac:spMkLst>
        </pc:spChg>
        <pc:spChg chg="mod">
          <ac:chgData name="swetha bitla" userId="12fbc03474d3ce59" providerId="LiveId" clId="{3662D39F-1B4F-4657-B6C9-2EE27CE4E763}" dt="2020-03-21T20:39:27.903" v="1571" actId="1076"/>
          <ac:spMkLst>
            <pc:docMk/>
            <pc:sldMk cId="1773282592" sldId="256"/>
            <ac:spMk id="68" creationId="{CE0A1761-AD51-4588-8A22-423639D943A4}"/>
          </ac:spMkLst>
        </pc:spChg>
        <pc:spChg chg="mod">
          <ac:chgData name="swetha bitla" userId="12fbc03474d3ce59" providerId="LiveId" clId="{3662D39F-1B4F-4657-B6C9-2EE27CE4E763}" dt="2020-03-21T20:39:08.254" v="1568" actId="1076"/>
          <ac:spMkLst>
            <pc:docMk/>
            <pc:sldMk cId="1773282592" sldId="256"/>
            <ac:spMk id="69" creationId="{2E094302-4927-4B25-B1D7-73418A229980}"/>
          </ac:spMkLst>
        </pc:spChg>
        <pc:spChg chg="mod">
          <ac:chgData name="swetha bitla" userId="12fbc03474d3ce59" providerId="LiveId" clId="{3662D39F-1B4F-4657-B6C9-2EE27CE4E763}" dt="2020-03-21T20:53:56.451" v="1708" actId="1076"/>
          <ac:spMkLst>
            <pc:docMk/>
            <pc:sldMk cId="1773282592" sldId="256"/>
            <ac:spMk id="70" creationId="{989E4A34-884B-4F55-AF05-C4EE31246D39}"/>
          </ac:spMkLst>
        </pc:spChg>
        <pc:spChg chg="mod">
          <ac:chgData name="swetha bitla" userId="12fbc03474d3ce59" providerId="LiveId" clId="{3662D39F-1B4F-4657-B6C9-2EE27CE4E763}" dt="2020-03-21T20:53:26.458" v="1706" actId="1076"/>
          <ac:spMkLst>
            <pc:docMk/>
            <pc:sldMk cId="1773282592" sldId="256"/>
            <ac:spMk id="71" creationId="{80DCBA3C-B730-47B1-B517-EA394280DF4A}"/>
          </ac:spMkLst>
        </pc:spChg>
        <pc:spChg chg="mod">
          <ac:chgData name="swetha bitla" userId="12fbc03474d3ce59" providerId="LiveId" clId="{3662D39F-1B4F-4657-B6C9-2EE27CE4E763}" dt="2020-03-21T20:52:41.301" v="1698" actId="1076"/>
          <ac:spMkLst>
            <pc:docMk/>
            <pc:sldMk cId="1773282592" sldId="256"/>
            <ac:spMk id="72" creationId="{9F8C517A-CA4F-4768-86B1-88D9BB7AA604}"/>
          </ac:spMkLst>
        </pc:spChg>
        <pc:spChg chg="mod">
          <ac:chgData name="swetha bitla" userId="12fbc03474d3ce59" providerId="LiveId" clId="{3662D39F-1B4F-4657-B6C9-2EE27CE4E763}" dt="2020-03-21T20:52:28.752" v="1696" actId="1076"/>
          <ac:spMkLst>
            <pc:docMk/>
            <pc:sldMk cId="1773282592" sldId="256"/>
            <ac:spMk id="73" creationId="{80038D7A-E347-49AE-ADE3-F9AD89B34CE9}"/>
          </ac:spMkLst>
        </pc:spChg>
        <pc:spChg chg="mod">
          <ac:chgData name="swetha bitla" userId="12fbc03474d3ce59" providerId="LiveId" clId="{3662D39F-1B4F-4657-B6C9-2EE27CE4E763}" dt="2020-03-21T20:51:17.917" v="1680" actId="1076"/>
          <ac:spMkLst>
            <pc:docMk/>
            <pc:sldMk cId="1773282592" sldId="256"/>
            <ac:spMk id="74" creationId="{4B3E07F3-671C-4FDB-A28D-A6AB6DD526EF}"/>
          </ac:spMkLst>
        </pc:spChg>
        <pc:spChg chg="mod">
          <ac:chgData name="swetha bitla" userId="12fbc03474d3ce59" providerId="LiveId" clId="{3662D39F-1B4F-4657-B6C9-2EE27CE4E763}" dt="2020-03-21T20:50:41.478" v="1674" actId="1076"/>
          <ac:spMkLst>
            <pc:docMk/>
            <pc:sldMk cId="1773282592" sldId="256"/>
            <ac:spMk id="75" creationId="{A5DE8EFD-C4F5-48CE-8B64-AE67564FBA62}"/>
          </ac:spMkLst>
        </pc:spChg>
        <pc:spChg chg="mod">
          <ac:chgData name="swetha bitla" userId="12fbc03474d3ce59" providerId="LiveId" clId="{3662D39F-1B4F-4657-B6C9-2EE27CE4E763}" dt="2020-03-21T20:48:59.066" v="1654" actId="1076"/>
          <ac:spMkLst>
            <pc:docMk/>
            <pc:sldMk cId="1773282592" sldId="256"/>
            <ac:spMk id="76" creationId="{1C22AA28-4198-442B-AAA6-79F6CC031D33}"/>
          </ac:spMkLst>
        </pc:spChg>
        <pc:spChg chg="mod">
          <ac:chgData name="swetha bitla" userId="12fbc03474d3ce59" providerId="LiveId" clId="{3662D39F-1B4F-4657-B6C9-2EE27CE4E763}" dt="2020-03-21T20:53:19.721" v="1705" actId="1076"/>
          <ac:spMkLst>
            <pc:docMk/>
            <pc:sldMk cId="1773282592" sldId="256"/>
            <ac:spMk id="83" creationId="{B9ED2F48-30C3-405D-B6A7-059C70B4F63F}"/>
          </ac:spMkLst>
        </pc:spChg>
        <pc:spChg chg="mod">
          <ac:chgData name="swetha bitla" userId="12fbc03474d3ce59" providerId="LiveId" clId="{3662D39F-1B4F-4657-B6C9-2EE27CE4E763}" dt="2020-03-21T21:02:17.878" v="1790" actId="115"/>
          <ac:spMkLst>
            <pc:docMk/>
            <pc:sldMk cId="1773282592" sldId="256"/>
            <ac:spMk id="94" creationId="{1B226AA7-E27E-4BF2-AEB4-00D431ACDFF6}"/>
          </ac:spMkLst>
        </pc:spChg>
        <pc:spChg chg="mod">
          <ac:chgData name="swetha bitla" userId="12fbc03474d3ce59" providerId="LiveId" clId="{3662D39F-1B4F-4657-B6C9-2EE27CE4E763}" dt="2020-03-21T18:34:03.172" v="1519" actId="1076"/>
          <ac:spMkLst>
            <pc:docMk/>
            <pc:sldMk cId="1773282592" sldId="256"/>
            <ac:spMk id="96" creationId="{2D2A0DA7-315E-47DF-8F79-14A02333E27C}"/>
          </ac:spMkLst>
        </pc:spChg>
        <pc:spChg chg="mod">
          <ac:chgData name="swetha bitla" userId="12fbc03474d3ce59" providerId="LiveId" clId="{3662D39F-1B4F-4657-B6C9-2EE27CE4E763}" dt="2020-03-21T21:01:14.804" v="1784" actId="115"/>
          <ac:spMkLst>
            <pc:docMk/>
            <pc:sldMk cId="1773282592" sldId="256"/>
            <ac:spMk id="99" creationId="{981B9CC0-684D-45A5-A1F0-BBE87F19A214}"/>
          </ac:spMkLst>
        </pc:spChg>
        <pc:spChg chg="mod">
          <ac:chgData name="swetha bitla" userId="12fbc03474d3ce59" providerId="LiveId" clId="{3662D39F-1B4F-4657-B6C9-2EE27CE4E763}" dt="2020-03-19T18:33:47.537" v="114" actId="20577"/>
          <ac:spMkLst>
            <pc:docMk/>
            <pc:sldMk cId="1773282592" sldId="256"/>
            <ac:spMk id="103" creationId="{01B2EFA6-680A-4E5F-92A3-2B70FD5A41A7}"/>
          </ac:spMkLst>
        </pc:spChg>
        <pc:spChg chg="mod">
          <ac:chgData name="swetha bitla" userId="12fbc03474d3ce59" providerId="LiveId" clId="{3662D39F-1B4F-4657-B6C9-2EE27CE4E763}" dt="2020-03-19T18:33:52.023" v="116" actId="20577"/>
          <ac:spMkLst>
            <pc:docMk/>
            <pc:sldMk cId="1773282592" sldId="256"/>
            <ac:spMk id="104" creationId="{E3A36ACD-0CDB-4DB6-8A41-C85F27B0603B}"/>
          </ac:spMkLst>
        </pc:spChg>
        <pc:spChg chg="mod">
          <ac:chgData name="swetha bitla" userId="12fbc03474d3ce59" providerId="LiveId" clId="{3662D39F-1B4F-4657-B6C9-2EE27CE4E763}" dt="2020-03-21T18:08:53.432" v="1429" actId="1076"/>
          <ac:spMkLst>
            <pc:docMk/>
            <pc:sldMk cId="1773282592" sldId="256"/>
            <ac:spMk id="105" creationId="{9AE802D0-C1EF-41A6-B970-A62623E5A16D}"/>
          </ac:spMkLst>
        </pc:spChg>
        <pc:spChg chg="mod">
          <ac:chgData name="swetha bitla" userId="12fbc03474d3ce59" providerId="LiveId" clId="{3662D39F-1B4F-4657-B6C9-2EE27CE4E763}" dt="2020-03-21T21:02:03.119" v="1788" actId="115"/>
          <ac:spMkLst>
            <pc:docMk/>
            <pc:sldMk cId="1773282592" sldId="256"/>
            <ac:spMk id="107" creationId="{DC96AF63-8B80-4F3B-983E-2E814FE675F6}"/>
          </ac:spMkLst>
        </pc:spChg>
        <pc:spChg chg="mod">
          <ac:chgData name="swetha bitla" userId="12fbc03474d3ce59" providerId="LiveId" clId="{3662D39F-1B4F-4657-B6C9-2EE27CE4E763}" dt="2020-03-21T22:45:43.113" v="2244" actId="1076"/>
          <ac:spMkLst>
            <pc:docMk/>
            <pc:sldMk cId="1773282592" sldId="256"/>
            <ac:spMk id="108" creationId="{A0DDBEB8-82C3-4898-A890-E74AD772A936}"/>
          </ac:spMkLst>
        </pc:spChg>
        <pc:spChg chg="mod">
          <ac:chgData name="swetha bitla" userId="12fbc03474d3ce59" providerId="LiveId" clId="{3662D39F-1B4F-4657-B6C9-2EE27CE4E763}" dt="2020-03-21T20:49:13.377" v="1656" actId="1076"/>
          <ac:spMkLst>
            <pc:docMk/>
            <pc:sldMk cId="1773282592" sldId="256"/>
            <ac:spMk id="109" creationId="{0148C598-0E3F-4DCC-A343-6A849DAA35B2}"/>
          </ac:spMkLst>
        </pc:spChg>
        <pc:spChg chg="mod">
          <ac:chgData name="swetha bitla" userId="12fbc03474d3ce59" providerId="LiveId" clId="{3662D39F-1B4F-4657-B6C9-2EE27CE4E763}" dt="2020-03-21T22:08:41.669" v="2132" actId="1076"/>
          <ac:spMkLst>
            <pc:docMk/>
            <pc:sldMk cId="1773282592" sldId="256"/>
            <ac:spMk id="110" creationId="{822E77CF-42AF-4DE0-B058-B07174B97631}"/>
          </ac:spMkLst>
        </pc:spChg>
        <pc:spChg chg="mod">
          <ac:chgData name="swetha bitla" userId="12fbc03474d3ce59" providerId="LiveId" clId="{3662D39F-1B4F-4657-B6C9-2EE27CE4E763}" dt="2020-03-21T20:51:22.723" v="1681" actId="1076"/>
          <ac:spMkLst>
            <pc:docMk/>
            <pc:sldMk cId="1773282592" sldId="256"/>
            <ac:spMk id="111" creationId="{8AAFBC0D-AB8A-49D9-9AFD-57757C18899B}"/>
          </ac:spMkLst>
        </pc:spChg>
        <pc:spChg chg="mod">
          <ac:chgData name="swetha bitla" userId="12fbc03474d3ce59" providerId="LiveId" clId="{3662D39F-1B4F-4657-B6C9-2EE27CE4E763}" dt="2020-03-21T20:52:34.958" v="1697" actId="1076"/>
          <ac:spMkLst>
            <pc:docMk/>
            <pc:sldMk cId="1773282592" sldId="256"/>
            <ac:spMk id="112" creationId="{EC94D8EC-D194-4BCE-AC36-17B241D6236E}"/>
          </ac:spMkLst>
        </pc:spChg>
        <pc:spChg chg="mod">
          <ac:chgData name="swetha bitla" userId="12fbc03474d3ce59" providerId="LiveId" clId="{3662D39F-1B4F-4657-B6C9-2EE27CE4E763}" dt="2020-03-21T20:52:46.366" v="1699" actId="1076"/>
          <ac:spMkLst>
            <pc:docMk/>
            <pc:sldMk cId="1773282592" sldId="256"/>
            <ac:spMk id="113" creationId="{945F7496-E1FD-4B71-849D-C3658F3CDAC6}"/>
          </ac:spMkLst>
        </pc:spChg>
        <pc:spChg chg="mod">
          <ac:chgData name="swetha bitla" userId="12fbc03474d3ce59" providerId="LiveId" clId="{3662D39F-1B4F-4657-B6C9-2EE27CE4E763}" dt="2020-03-21T21:02:15.879" v="1789" actId="115"/>
          <ac:spMkLst>
            <pc:docMk/>
            <pc:sldMk cId="1773282592" sldId="256"/>
            <ac:spMk id="114" creationId="{198D66A4-D622-4992-8BDA-76012CA97832}"/>
          </ac:spMkLst>
        </pc:spChg>
        <pc:spChg chg="mod">
          <ac:chgData name="swetha bitla" userId="12fbc03474d3ce59" providerId="LiveId" clId="{3662D39F-1B4F-4657-B6C9-2EE27CE4E763}" dt="2020-03-21T21:02:20.238" v="1791" actId="115"/>
          <ac:spMkLst>
            <pc:docMk/>
            <pc:sldMk cId="1773282592" sldId="256"/>
            <ac:spMk id="115" creationId="{2317FEC1-BACA-445C-BB1F-29E7451EAD2E}"/>
          </ac:spMkLst>
        </pc:spChg>
        <pc:spChg chg="mod">
          <ac:chgData name="swetha bitla" userId="12fbc03474d3ce59" providerId="LiveId" clId="{3662D39F-1B4F-4657-B6C9-2EE27CE4E763}" dt="2020-03-21T20:40:43.294" v="1586" actId="1076"/>
          <ac:spMkLst>
            <pc:docMk/>
            <pc:sldMk cId="1773282592" sldId="256"/>
            <ac:spMk id="116" creationId="{1B6DAFA4-11EB-4320-94ED-3D972CB8957C}"/>
          </ac:spMkLst>
        </pc:spChg>
        <pc:spChg chg="mod">
          <ac:chgData name="swetha bitla" userId="12fbc03474d3ce59" providerId="LiveId" clId="{3662D39F-1B4F-4657-B6C9-2EE27CE4E763}" dt="2020-03-21T20:40:51.935" v="1588" actId="1076"/>
          <ac:spMkLst>
            <pc:docMk/>
            <pc:sldMk cId="1773282592" sldId="256"/>
            <ac:spMk id="117" creationId="{ECB28F7B-7F35-429D-A0DA-E258F6B3469E}"/>
          </ac:spMkLst>
        </pc:spChg>
        <pc:spChg chg="mod">
          <ac:chgData name="swetha bitla" userId="12fbc03474d3ce59" providerId="LiveId" clId="{3662D39F-1B4F-4657-B6C9-2EE27CE4E763}" dt="2020-03-21T20:36:37.759" v="1562" actId="1076"/>
          <ac:spMkLst>
            <pc:docMk/>
            <pc:sldMk cId="1773282592" sldId="256"/>
            <ac:spMk id="118" creationId="{A4AB048B-32D5-40F4-976C-25C995928868}"/>
          </ac:spMkLst>
        </pc:spChg>
        <pc:spChg chg="mod">
          <ac:chgData name="swetha bitla" userId="12fbc03474d3ce59" providerId="LiveId" clId="{3662D39F-1B4F-4657-B6C9-2EE27CE4E763}" dt="2020-03-21T18:34:08.927" v="1520" actId="1076"/>
          <ac:spMkLst>
            <pc:docMk/>
            <pc:sldMk cId="1773282592" sldId="256"/>
            <ac:spMk id="120" creationId="{44916122-BE00-4985-8F96-F949BFECA6DD}"/>
          </ac:spMkLst>
        </pc:spChg>
        <pc:spChg chg="mod">
          <ac:chgData name="swetha bitla" userId="12fbc03474d3ce59" providerId="LiveId" clId="{3662D39F-1B4F-4657-B6C9-2EE27CE4E763}" dt="2020-03-21T21:01:52.988" v="1787" actId="115"/>
          <ac:spMkLst>
            <pc:docMk/>
            <pc:sldMk cId="1773282592" sldId="256"/>
            <ac:spMk id="121" creationId="{E79B9E2F-FE63-4451-86A4-770ECAAD8523}"/>
          </ac:spMkLst>
        </pc:spChg>
        <pc:spChg chg="mod">
          <ac:chgData name="swetha bitla" userId="12fbc03474d3ce59" providerId="LiveId" clId="{3662D39F-1B4F-4657-B6C9-2EE27CE4E763}" dt="2020-03-21T20:39:19.554" v="1570" actId="1076"/>
          <ac:spMkLst>
            <pc:docMk/>
            <pc:sldMk cId="1773282592" sldId="256"/>
            <ac:spMk id="122" creationId="{0863F53C-A040-4EC1-BDF4-36B730C2CBCD}"/>
          </ac:spMkLst>
        </pc:spChg>
        <pc:spChg chg="mod">
          <ac:chgData name="swetha bitla" userId="12fbc03474d3ce59" providerId="LiveId" clId="{3662D39F-1B4F-4657-B6C9-2EE27CE4E763}" dt="2020-03-21T20:39:34.747" v="1572" actId="1076"/>
          <ac:spMkLst>
            <pc:docMk/>
            <pc:sldMk cId="1773282592" sldId="256"/>
            <ac:spMk id="123" creationId="{75C330D6-0153-42B9-9E3C-7570DC09B6AA}"/>
          </ac:spMkLst>
        </pc:spChg>
        <pc:spChg chg="add mod">
          <ac:chgData name="swetha bitla" userId="12fbc03474d3ce59" providerId="LiveId" clId="{3662D39F-1B4F-4657-B6C9-2EE27CE4E763}" dt="2020-03-21T18:01:24.733" v="1391" actId="1076"/>
          <ac:spMkLst>
            <pc:docMk/>
            <pc:sldMk cId="1773282592" sldId="256"/>
            <ac:spMk id="140" creationId="{79043C84-0B69-4C76-B465-8E33678CC575}"/>
          </ac:spMkLst>
        </pc:spChg>
        <pc:spChg chg="add mod">
          <ac:chgData name="swetha bitla" userId="12fbc03474d3ce59" providerId="LiveId" clId="{3662D39F-1B4F-4657-B6C9-2EE27CE4E763}" dt="2020-03-21T20:42:54.583" v="1643" actId="1076"/>
          <ac:spMkLst>
            <pc:docMk/>
            <pc:sldMk cId="1773282592" sldId="256"/>
            <ac:spMk id="142" creationId="{B088101F-1A22-4AA1-BB00-7AE30F5C4DBD}"/>
          </ac:spMkLst>
        </pc:spChg>
        <pc:spChg chg="add del">
          <ac:chgData name="swetha bitla" userId="12fbc03474d3ce59" providerId="LiveId" clId="{3662D39F-1B4F-4657-B6C9-2EE27CE4E763}" dt="2020-03-21T18:01:31.699" v="1395"/>
          <ac:spMkLst>
            <pc:docMk/>
            <pc:sldMk cId="1773282592" sldId="256"/>
            <ac:spMk id="144" creationId="{22667E16-F94A-495D-8E7B-7167C64FD76C}"/>
          </ac:spMkLst>
        </pc:spChg>
        <pc:spChg chg="add del">
          <ac:chgData name="swetha bitla" userId="12fbc03474d3ce59" providerId="LiveId" clId="{3662D39F-1B4F-4657-B6C9-2EE27CE4E763}" dt="2020-03-21T18:01:31.373" v="1394"/>
          <ac:spMkLst>
            <pc:docMk/>
            <pc:sldMk cId="1773282592" sldId="256"/>
            <ac:spMk id="145" creationId="{75A319B9-CC82-42A7-81EC-4EAFFF553B56}"/>
          </ac:spMkLst>
        </pc:spChg>
        <pc:spChg chg="add mod">
          <ac:chgData name="swetha bitla" userId="12fbc03474d3ce59" providerId="LiveId" clId="{3662D39F-1B4F-4657-B6C9-2EE27CE4E763}" dt="2020-03-21T20:42:58.891" v="1644" actId="1076"/>
          <ac:spMkLst>
            <pc:docMk/>
            <pc:sldMk cId="1773282592" sldId="256"/>
            <ac:spMk id="146" creationId="{EE62743A-B26C-4A47-9360-9B7B3EF82DE9}"/>
          </ac:spMkLst>
        </pc:spChg>
        <pc:spChg chg="add mod">
          <ac:chgData name="swetha bitla" userId="12fbc03474d3ce59" providerId="LiveId" clId="{3662D39F-1B4F-4657-B6C9-2EE27CE4E763}" dt="2020-03-21T20:41:52.442" v="1629" actId="1076"/>
          <ac:spMkLst>
            <pc:docMk/>
            <pc:sldMk cId="1773282592" sldId="256"/>
            <ac:spMk id="147" creationId="{11F8C1CD-1889-446E-B6EF-FD44978ECDD3}"/>
          </ac:spMkLst>
        </pc:spChg>
        <pc:spChg chg="add mod">
          <ac:chgData name="swetha bitla" userId="12fbc03474d3ce59" providerId="LiveId" clId="{3662D39F-1B4F-4657-B6C9-2EE27CE4E763}" dt="2020-03-21T18:09:35.094" v="1434" actId="1076"/>
          <ac:spMkLst>
            <pc:docMk/>
            <pc:sldMk cId="1773282592" sldId="256"/>
            <ac:spMk id="150" creationId="{BF92D723-F6AC-447D-982D-0D1090B0A005}"/>
          </ac:spMkLst>
        </pc:spChg>
        <pc:spChg chg="add mod">
          <ac:chgData name="swetha bitla" userId="12fbc03474d3ce59" providerId="LiveId" clId="{3662D39F-1B4F-4657-B6C9-2EE27CE4E763}" dt="2020-03-21T18:09:30.882" v="1433" actId="1076"/>
          <ac:spMkLst>
            <pc:docMk/>
            <pc:sldMk cId="1773282592" sldId="256"/>
            <ac:spMk id="151" creationId="{FC12E2C0-08E2-4AD8-88D1-0952F9E4BF17}"/>
          </ac:spMkLst>
        </pc:spChg>
        <pc:spChg chg="add mod">
          <ac:chgData name="swetha bitla" userId="12fbc03474d3ce59" providerId="LiveId" clId="{3662D39F-1B4F-4657-B6C9-2EE27CE4E763}" dt="2020-03-21T18:11:42.980" v="1470" actId="1076"/>
          <ac:spMkLst>
            <pc:docMk/>
            <pc:sldMk cId="1773282592" sldId="256"/>
            <ac:spMk id="152" creationId="{0E153317-7422-4228-94B9-9141074BB8B0}"/>
          </ac:spMkLst>
        </pc:spChg>
        <pc:spChg chg="add mod">
          <ac:chgData name="swetha bitla" userId="12fbc03474d3ce59" providerId="LiveId" clId="{3662D39F-1B4F-4657-B6C9-2EE27CE4E763}" dt="2020-03-21T18:10:41.467" v="1461" actId="1076"/>
          <ac:spMkLst>
            <pc:docMk/>
            <pc:sldMk cId="1773282592" sldId="256"/>
            <ac:spMk id="154" creationId="{14D63D49-F3DA-41F9-A856-F94D60B49E24}"/>
          </ac:spMkLst>
        </pc:spChg>
        <pc:spChg chg="add mod">
          <ac:chgData name="swetha bitla" userId="12fbc03474d3ce59" providerId="LiveId" clId="{3662D39F-1B4F-4657-B6C9-2EE27CE4E763}" dt="2020-03-21T20:40:04.847" v="1576" actId="1076"/>
          <ac:spMkLst>
            <pc:docMk/>
            <pc:sldMk cId="1773282592" sldId="256"/>
            <ac:spMk id="174" creationId="{D8069FEA-5107-4530-B636-E89C5DA4C263}"/>
          </ac:spMkLst>
        </pc:spChg>
        <pc:spChg chg="add mod">
          <ac:chgData name="swetha bitla" userId="12fbc03474d3ce59" providerId="LiveId" clId="{3662D39F-1B4F-4657-B6C9-2EE27CE4E763}" dt="2020-03-21T20:40:58.770" v="1589" actId="1076"/>
          <ac:spMkLst>
            <pc:docMk/>
            <pc:sldMk cId="1773282592" sldId="256"/>
            <ac:spMk id="176" creationId="{C5127C69-AA60-4FA9-8EAD-98B8F878D218}"/>
          </ac:spMkLst>
        </pc:spChg>
        <pc:spChg chg="add mod">
          <ac:chgData name="swetha bitla" userId="12fbc03474d3ce59" providerId="LiveId" clId="{3662D39F-1B4F-4657-B6C9-2EE27CE4E763}" dt="2020-03-21T20:41:57.313" v="1630" actId="1076"/>
          <ac:spMkLst>
            <pc:docMk/>
            <pc:sldMk cId="1773282592" sldId="256"/>
            <ac:spMk id="178" creationId="{F0719097-B763-4188-A993-6968D678A1E8}"/>
          </ac:spMkLst>
        </pc:spChg>
        <pc:spChg chg="add mod">
          <ac:chgData name="swetha bitla" userId="12fbc03474d3ce59" providerId="LiveId" clId="{3662D39F-1B4F-4657-B6C9-2EE27CE4E763}" dt="2020-03-21T20:40:33.426" v="1584" actId="1076"/>
          <ac:spMkLst>
            <pc:docMk/>
            <pc:sldMk cId="1773282592" sldId="256"/>
            <ac:spMk id="179" creationId="{59DC1204-31FE-4D0E-BF86-2CA846A3F769}"/>
          </ac:spMkLst>
        </pc:spChg>
        <pc:spChg chg="add mod">
          <ac:chgData name="swetha bitla" userId="12fbc03474d3ce59" providerId="LiveId" clId="{3662D39F-1B4F-4657-B6C9-2EE27CE4E763}" dt="2020-03-21T21:08:11.032" v="1800" actId="20577"/>
          <ac:spMkLst>
            <pc:docMk/>
            <pc:sldMk cId="1773282592" sldId="256"/>
            <ac:spMk id="230" creationId="{74145208-6DE1-48B8-A3DA-985A70718CB6}"/>
          </ac:spMkLst>
        </pc:spChg>
        <pc:spChg chg="add mod">
          <ac:chgData name="swetha bitla" userId="12fbc03474d3ce59" providerId="LiveId" clId="{3662D39F-1B4F-4657-B6C9-2EE27CE4E763}" dt="2020-03-21T20:56:21.471" v="1740" actId="1076"/>
          <ac:spMkLst>
            <pc:docMk/>
            <pc:sldMk cId="1773282592" sldId="256"/>
            <ac:spMk id="234" creationId="{29587FA0-0DA5-4F19-A8C4-8D94225D28C6}"/>
          </ac:spMkLst>
        </pc:spChg>
        <pc:spChg chg="add mod">
          <ac:chgData name="swetha bitla" userId="12fbc03474d3ce59" providerId="LiveId" clId="{3662D39F-1B4F-4657-B6C9-2EE27CE4E763}" dt="2020-03-19T18:25:23.656" v="112" actId="122"/>
          <ac:spMkLst>
            <pc:docMk/>
            <pc:sldMk cId="1773282592" sldId="256"/>
            <ac:spMk id="242" creationId="{426E2628-7E63-4F5D-BF7C-ACA4892D3ACC}"/>
          </ac:spMkLst>
        </pc:spChg>
        <pc:spChg chg="add del mod">
          <ac:chgData name="swetha bitla" userId="12fbc03474d3ce59" providerId="LiveId" clId="{3662D39F-1B4F-4657-B6C9-2EE27CE4E763}" dt="2020-03-19T19:20:59.057" v="129" actId="478"/>
          <ac:spMkLst>
            <pc:docMk/>
            <pc:sldMk cId="1773282592" sldId="256"/>
            <ac:spMk id="243" creationId="{0AD42C5F-13EF-4FD3-A32D-5C6E389865C3}"/>
          </ac:spMkLst>
        </pc:spChg>
        <pc:spChg chg="add del mod">
          <ac:chgData name="swetha bitla" userId="12fbc03474d3ce59" providerId="LiveId" clId="{3662D39F-1B4F-4657-B6C9-2EE27CE4E763}" dt="2020-03-19T19:20:52.971" v="127" actId="478"/>
          <ac:spMkLst>
            <pc:docMk/>
            <pc:sldMk cId="1773282592" sldId="256"/>
            <ac:spMk id="244" creationId="{77A796EF-6002-4FDE-A1B2-3D022441D886}"/>
          </ac:spMkLst>
        </pc:spChg>
        <pc:spChg chg="add mod">
          <ac:chgData name="swetha bitla" userId="12fbc03474d3ce59" providerId="LiveId" clId="{3662D39F-1B4F-4657-B6C9-2EE27CE4E763}" dt="2020-03-21T21:15:29.192" v="1880" actId="1076"/>
          <ac:spMkLst>
            <pc:docMk/>
            <pc:sldMk cId="1773282592" sldId="256"/>
            <ac:spMk id="244" creationId="{F0C011A9-42B5-4026-877C-B827FE01BF6D}"/>
          </ac:spMkLst>
        </pc:spChg>
        <pc:spChg chg="add mod">
          <ac:chgData name="swetha bitla" userId="12fbc03474d3ce59" providerId="LiveId" clId="{3662D39F-1B4F-4657-B6C9-2EE27CE4E763}" dt="2020-03-19T19:22:50.719" v="156" actId="1076"/>
          <ac:spMkLst>
            <pc:docMk/>
            <pc:sldMk cId="1773282592" sldId="256"/>
            <ac:spMk id="245" creationId="{2EC1E479-60A1-4C4B-81D9-A288A9E21171}"/>
          </ac:spMkLst>
        </pc:spChg>
        <pc:spChg chg="add mod">
          <ac:chgData name="swetha bitla" userId="12fbc03474d3ce59" providerId="LiveId" clId="{3662D39F-1B4F-4657-B6C9-2EE27CE4E763}" dt="2020-03-19T19:20:43.996" v="125" actId="1076"/>
          <ac:spMkLst>
            <pc:docMk/>
            <pc:sldMk cId="1773282592" sldId="256"/>
            <ac:spMk id="246" creationId="{A7E4486B-3D1F-4B2A-8BEB-A324C3424EF8}"/>
          </ac:spMkLst>
        </pc:spChg>
        <pc:spChg chg="add mod">
          <ac:chgData name="swetha bitla" userId="12fbc03474d3ce59" providerId="LiveId" clId="{3662D39F-1B4F-4657-B6C9-2EE27CE4E763}" dt="2020-03-19T19:20:41.202" v="124" actId="1076"/>
          <ac:spMkLst>
            <pc:docMk/>
            <pc:sldMk cId="1773282592" sldId="256"/>
            <ac:spMk id="247" creationId="{20A664B5-8CE9-4984-BD17-B8F17D06058B}"/>
          </ac:spMkLst>
        </pc:spChg>
        <pc:spChg chg="add mod">
          <ac:chgData name="swetha bitla" userId="12fbc03474d3ce59" providerId="LiveId" clId="{3662D39F-1B4F-4657-B6C9-2EE27CE4E763}" dt="2020-03-21T21:01:33.286" v="1785" actId="115"/>
          <ac:spMkLst>
            <pc:docMk/>
            <pc:sldMk cId="1773282592" sldId="256"/>
            <ac:spMk id="248" creationId="{B252C4D2-1F79-4B29-B7EA-6973FA709B76}"/>
          </ac:spMkLst>
        </pc:spChg>
        <pc:spChg chg="add mod">
          <ac:chgData name="swetha bitla" userId="12fbc03474d3ce59" providerId="LiveId" clId="{3662D39F-1B4F-4657-B6C9-2EE27CE4E763}" dt="2020-03-21T21:01:36.427" v="1786" actId="115"/>
          <ac:spMkLst>
            <pc:docMk/>
            <pc:sldMk cId="1773282592" sldId="256"/>
            <ac:spMk id="249" creationId="{6E65E916-6574-4628-A1A0-A5807CA41818}"/>
          </ac:spMkLst>
        </pc:spChg>
        <pc:spChg chg="add mod">
          <ac:chgData name="swetha bitla" userId="12fbc03474d3ce59" providerId="LiveId" clId="{3662D39F-1B4F-4657-B6C9-2EE27CE4E763}" dt="2020-03-19T19:22:51.169" v="157" actId="1076"/>
          <ac:spMkLst>
            <pc:docMk/>
            <pc:sldMk cId="1773282592" sldId="256"/>
            <ac:spMk id="250" creationId="{3CD13EE5-9C62-40BB-A0DC-C411E2106096}"/>
          </ac:spMkLst>
        </pc:spChg>
        <pc:spChg chg="add mod">
          <ac:chgData name="swetha bitla" userId="12fbc03474d3ce59" providerId="LiveId" clId="{3662D39F-1B4F-4657-B6C9-2EE27CE4E763}" dt="2020-03-21T21:14:50.082" v="1873" actId="1076"/>
          <ac:spMkLst>
            <pc:docMk/>
            <pc:sldMk cId="1773282592" sldId="256"/>
            <ac:spMk id="251" creationId="{D5A3C07A-C5BF-4FEE-85ED-6F5D9749C01E}"/>
          </ac:spMkLst>
        </pc:spChg>
        <pc:spChg chg="add del">
          <ac:chgData name="swetha bitla" userId="12fbc03474d3ce59" providerId="LiveId" clId="{3662D39F-1B4F-4657-B6C9-2EE27CE4E763}" dt="2020-03-21T20:58:00.329" v="1756"/>
          <ac:spMkLst>
            <pc:docMk/>
            <pc:sldMk cId="1773282592" sldId="256"/>
            <ac:spMk id="253" creationId="{58922186-B98B-43F5-A4FA-ABA3A63FE6BA}"/>
          </ac:spMkLst>
        </pc:spChg>
        <pc:spChg chg="add mod">
          <ac:chgData name="swetha bitla" userId="12fbc03474d3ce59" providerId="LiveId" clId="{3662D39F-1B4F-4657-B6C9-2EE27CE4E763}" dt="2020-03-21T21:15:12.286" v="1877" actId="1076"/>
          <ac:spMkLst>
            <pc:docMk/>
            <pc:sldMk cId="1773282592" sldId="256"/>
            <ac:spMk id="254" creationId="{4168ABCB-305D-49C6-97FC-05400C6198F9}"/>
          </ac:spMkLst>
        </pc:spChg>
        <pc:spChg chg="add mod">
          <ac:chgData name="swetha bitla" userId="12fbc03474d3ce59" providerId="LiveId" clId="{3662D39F-1B4F-4657-B6C9-2EE27CE4E763}" dt="2020-03-21T21:15:22.849" v="1878" actId="1076"/>
          <ac:spMkLst>
            <pc:docMk/>
            <pc:sldMk cId="1773282592" sldId="256"/>
            <ac:spMk id="261" creationId="{F9FC2390-21B1-467F-A9F5-DCBEB0070AC4}"/>
          </ac:spMkLst>
        </pc:spChg>
        <pc:spChg chg="add mod">
          <ac:chgData name="swetha bitla" userId="12fbc03474d3ce59" providerId="LiveId" clId="{3662D39F-1B4F-4657-B6C9-2EE27CE4E763}" dt="2020-03-21T21:20:39.114" v="1912" actId="115"/>
          <ac:spMkLst>
            <pc:docMk/>
            <pc:sldMk cId="1773282592" sldId="256"/>
            <ac:spMk id="262" creationId="{DB66F214-DA0C-49EE-9167-F2D8A01CE2D5}"/>
          </ac:spMkLst>
        </pc:spChg>
        <pc:spChg chg="add mod">
          <ac:chgData name="swetha bitla" userId="12fbc03474d3ce59" providerId="LiveId" clId="{3662D39F-1B4F-4657-B6C9-2EE27CE4E763}" dt="2020-03-21T21:16:17.677" v="1882" actId="1076"/>
          <ac:spMkLst>
            <pc:docMk/>
            <pc:sldMk cId="1773282592" sldId="256"/>
            <ac:spMk id="264" creationId="{F13CF8BE-CC6B-42E8-AB04-BA8382543E0D}"/>
          </ac:spMkLst>
        </pc:spChg>
        <pc:spChg chg="add mod">
          <ac:chgData name="swetha bitla" userId="12fbc03474d3ce59" providerId="LiveId" clId="{3662D39F-1B4F-4657-B6C9-2EE27CE4E763}" dt="2020-03-21T21:16:23.833" v="1883" actId="1076"/>
          <ac:spMkLst>
            <pc:docMk/>
            <pc:sldMk cId="1773282592" sldId="256"/>
            <ac:spMk id="266" creationId="{17984C94-94D8-4214-B8E3-59B6D144CDD6}"/>
          </ac:spMkLst>
        </pc:spChg>
        <pc:spChg chg="add del mod">
          <ac:chgData name="swetha bitla" userId="12fbc03474d3ce59" providerId="LiveId" clId="{3662D39F-1B4F-4657-B6C9-2EE27CE4E763}" dt="2020-03-21T21:45:50.284" v="2057" actId="478"/>
          <ac:spMkLst>
            <pc:docMk/>
            <pc:sldMk cId="1773282592" sldId="256"/>
            <ac:spMk id="274" creationId="{251BD1C6-21CC-494A-85A7-2F6B30BBBD19}"/>
          </ac:spMkLst>
        </pc:spChg>
        <pc:spChg chg="add mod">
          <ac:chgData name="swetha bitla" userId="12fbc03474d3ce59" providerId="LiveId" clId="{3662D39F-1B4F-4657-B6C9-2EE27CE4E763}" dt="2020-03-21T21:44:57.659" v="2045" actId="1076"/>
          <ac:spMkLst>
            <pc:docMk/>
            <pc:sldMk cId="1773282592" sldId="256"/>
            <ac:spMk id="278" creationId="{EE2ECE4B-BBB3-4447-BC5C-59DA17D955B4}"/>
          </ac:spMkLst>
        </pc:spChg>
        <pc:spChg chg="add mod">
          <ac:chgData name="swetha bitla" userId="12fbc03474d3ce59" providerId="LiveId" clId="{3662D39F-1B4F-4657-B6C9-2EE27CE4E763}" dt="2020-03-21T21:45:57.129" v="2059" actId="115"/>
          <ac:spMkLst>
            <pc:docMk/>
            <pc:sldMk cId="1773282592" sldId="256"/>
            <ac:spMk id="283" creationId="{DE6C7808-7860-4BA3-9714-D9C9126302A6}"/>
          </ac:spMkLst>
        </pc:spChg>
        <pc:spChg chg="add mod">
          <ac:chgData name="swetha bitla" userId="12fbc03474d3ce59" providerId="LiveId" clId="{3662D39F-1B4F-4657-B6C9-2EE27CE4E763}" dt="2020-03-21T21:45:45.765" v="2056" actId="1076"/>
          <ac:spMkLst>
            <pc:docMk/>
            <pc:sldMk cId="1773282592" sldId="256"/>
            <ac:spMk id="284" creationId="{8021F9EB-70A3-4856-879C-4EB3D781E651}"/>
          </ac:spMkLst>
        </pc:spChg>
        <pc:spChg chg="add mod">
          <ac:chgData name="swetha bitla" userId="12fbc03474d3ce59" providerId="LiveId" clId="{3662D39F-1B4F-4657-B6C9-2EE27CE4E763}" dt="2020-03-21T22:07:54.219" v="2129" actId="1076"/>
          <ac:spMkLst>
            <pc:docMk/>
            <pc:sldMk cId="1773282592" sldId="256"/>
            <ac:spMk id="285" creationId="{5D982FFE-AB32-493F-84BD-05EEC191F584}"/>
          </ac:spMkLst>
        </pc:spChg>
        <pc:cxnChg chg="mod">
          <ac:chgData name="swetha bitla" userId="12fbc03474d3ce59" providerId="LiveId" clId="{3662D39F-1B4F-4657-B6C9-2EE27CE4E763}" dt="2020-03-21T21:07:49.434" v="1797" actId="688"/>
          <ac:cxnSpMkLst>
            <pc:docMk/>
            <pc:sldMk cId="1773282592" sldId="256"/>
            <ac:cxnSpMk id="40" creationId="{96DC5189-5677-4846-A0CD-DBA672550F7A}"/>
          </ac:cxnSpMkLst>
        </pc:cxnChg>
        <pc:cxnChg chg="mod">
          <ac:chgData name="swetha bitla" userId="12fbc03474d3ce59" providerId="LiveId" clId="{3662D39F-1B4F-4657-B6C9-2EE27CE4E763}" dt="2020-03-21T21:07:49.434" v="1797" actId="688"/>
          <ac:cxnSpMkLst>
            <pc:docMk/>
            <pc:sldMk cId="1773282592" sldId="256"/>
            <ac:cxnSpMk id="42" creationId="{480A1CA5-92CB-47FB-AF85-9B220630A981}"/>
          </ac:cxnSpMkLst>
        </pc:cxnChg>
        <pc:cxnChg chg="mod">
          <ac:chgData name="swetha bitla" userId="12fbc03474d3ce59" providerId="LiveId" clId="{3662D39F-1B4F-4657-B6C9-2EE27CE4E763}" dt="2020-03-21T20:48:25.776" v="1652" actId="1076"/>
          <ac:cxnSpMkLst>
            <pc:docMk/>
            <pc:sldMk cId="1773282592" sldId="256"/>
            <ac:cxnSpMk id="50" creationId="{DCA19AE2-493A-43C7-BD03-E7EA0CC25EF4}"/>
          </ac:cxnSpMkLst>
        </pc:cxnChg>
        <pc:cxnChg chg="add mod">
          <ac:chgData name="swetha bitla" userId="12fbc03474d3ce59" providerId="LiveId" clId="{3662D39F-1B4F-4657-B6C9-2EE27CE4E763}" dt="2020-03-21T18:11:25.698" v="1469" actId="14100"/>
          <ac:cxnSpMkLst>
            <pc:docMk/>
            <pc:sldMk cId="1773282592" sldId="256"/>
            <ac:cxnSpMk id="156" creationId="{0B51B6C6-C675-41E1-B57A-3044C64E8B82}"/>
          </ac:cxnSpMkLst>
        </pc:cxnChg>
        <pc:cxnChg chg="add mod">
          <ac:chgData name="swetha bitla" userId="12fbc03474d3ce59" providerId="LiveId" clId="{3662D39F-1B4F-4657-B6C9-2EE27CE4E763}" dt="2020-03-21T18:11:15.357" v="1467" actId="14100"/>
          <ac:cxnSpMkLst>
            <pc:docMk/>
            <pc:sldMk cId="1773282592" sldId="256"/>
            <ac:cxnSpMk id="158" creationId="{3D4E2145-743B-4BDF-9D61-8A8E817C1A53}"/>
          </ac:cxnSpMkLst>
        </pc:cxnChg>
        <pc:cxnChg chg="add mod">
          <ac:chgData name="swetha bitla" userId="12fbc03474d3ce59" providerId="LiveId" clId="{3662D39F-1B4F-4657-B6C9-2EE27CE4E763}" dt="2020-03-21T20:43:02.830" v="1645" actId="14100"/>
          <ac:cxnSpMkLst>
            <pc:docMk/>
            <pc:sldMk cId="1773282592" sldId="256"/>
            <ac:cxnSpMk id="160" creationId="{482BB569-9CE2-4117-B069-E34CDC359AEB}"/>
          </ac:cxnSpMkLst>
        </pc:cxnChg>
        <pc:cxnChg chg="add mod">
          <ac:chgData name="swetha bitla" userId="12fbc03474d3ce59" providerId="LiveId" clId="{3662D39F-1B4F-4657-B6C9-2EE27CE4E763}" dt="2020-03-21T21:41:36.425" v="2039" actId="14100"/>
          <ac:cxnSpMkLst>
            <pc:docMk/>
            <pc:sldMk cId="1773282592" sldId="256"/>
            <ac:cxnSpMk id="162" creationId="{B8B464FF-C138-48EA-8BAD-B7AC63AE95C9}"/>
          </ac:cxnSpMkLst>
        </pc:cxnChg>
        <pc:cxnChg chg="mod">
          <ac:chgData name="swetha bitla" userId="12fbc03474d3ce59" providerId="LiveId" clId="{3662D39F-1B4F-4657-B6C9-2EE27CE4E763}" dt="2020-03-21T19:29:39.945" v="1541" actId="14100"/>
          <ac:cxnSpMkLst>
            <pc:docMk/>
            <pc:sldMk cId="1773282592" sldId="256"/>
            <ac:cxnSpMk id="166" creationId="{2A159925-9B28-4170-A069-995070AA3F95}"/>
          </ac:cxnSpMkLst>
        </pc:cxnChg>
        <pc:cxnChg chg="mod">
          <ac:chgData name="swetha bitla" userId="12fbc03474d3ce59" providerId="LiveId" clId="{3662D39F-1B4F-4657-B6C9-2EE27CE4E763}" dt="2020-03-21T20:50:31.294" v="1671" actId="1076"/>
          <ac:cxnSpMkLst>
            <pc:docMk/>
            <pc:sldMk cId="1773282592" sldId="256"/>
            <ac:cxnSpMk id="175" creationId="{1EF26F5A-773A-4DB5-BCAB-AA5589A1FD53}"/>
          </ac:cxnSpMkLst>
        </pc:cxnChg>
        <pc:cxnChg chg="mod">
          <ac:chgData name="swetha bitla" userId="12fbc03474d3ce59" providerId="LiveId" clId="{3662D39F-1B4F-4657-B6C9-2EE27CE4E763}" dt="2020-03-21T20:51:12.739" v="1679" actId="14100"/>
          <ac:cxnSpMkLst>
            <pc:docMk/>
            <pc:sldMk cId="1773282592" sldId="256"/>
            <ac:cxnSpMk id="177" creationId="{E1ACFAB6-D94A-4003-8ACC-656E254D594E}"/>
          </ac:cxnSpMkLst>
        </pc:cxnChg>
        <pc:cxnChg chg="add mod">
          <ac:chgData name="swetha bitla" userId="12fbc03474d3ce59" providerId="LiveId" clId="{3662D39F-1B4F-4657-B6C9-2EE27CE4E763}" dt="2020-03-21T20:42:18.503" v="1637" actId="14100"/>
          <ac:cxnSpMkLst>
            <pc:docMk/>
            <pc:sldMk cId="1773282592" sldId="256"/>
            <ac:cxnSpMk id="181" creationId="{5FFC75F6-DF23-4D73-B66A-85464F675BE5}"/>
          </ac:cxnSpMkLst>
        </pc:cxnChg>
        <pc:cxnChg chg="mod">
          <ac:chgData name="swetha bitla" userId="12fbc03474d3ce59" providerId="LiveId" clId="{3662D39F-1B4F-4657-B6C9-2EE27CE4E763}" dt="2020-03-21T20:52:17.487" v="1692" actId="14100"/>
          <ac:cxnSpMkLst>
            <pc:docMk/>
            <pc:sldMk cId="1773282592" sldId="256"/>
            <ac:cxnSpMk id="182" creationId="{4116F73F-FC6F-4216-83A6-C6982476EEEB}"/>
          </ac:cxnSpMkLst>
        </pc:cxnChg>
        <pc:cxnChg chg="add mod">
          <ac:chgData name="swetha bitla" userId="12fbc03474d3ce59" providerId="LiveId" clId="{3662D39F-1B4F-4657-B6C9-2EE27CE4E763}" dt="2020-03-21T20:42:27.617" v="1639" actId="14100"/>
          <ac:cxnSpMkLst>
            <pc:docMk/>
            <pc:sldMk cId="1773282592" sldId="256"/>
            <ac:cxnSpMk id="183" creationId="{1C997064-258E-4E76-81A2-FE75780C7BD7}"/>
          </ac:cxnSpMkLst>
        </pc:cxnChg>
        <pc:cxnChg chg="mod">
          <ac:chgData name="swetha bitla" userId="12fbc03474d3ce59" providerId="LiveId" clId="{3662D39F-1B4F-4657-B6C9-2EE27CE4E763}" dt="2020-03-21T20:52:28.752" v="1696" actId="1076"/>
          <ac:cxnSpMkLst>
            <pc:docMk/>
            <pc:sldMk cId="1773282592" sldId="256"/>
            <ac:cxnSpMk id="184" creationId="{58A8C57D-A394-47A6-9C5A-2EF22BF88396}"/>
          </ac:cxnSpMkLst>
        </pc:cxnChg>
        <pc:cxnChg chg="mod">
          <ac:chgData name="swetha bitla" userId="12fbc03474d3ce59" providerId="LiveId" clId="{3662D39F-1B4F-4657-B6C9-2EE27CE4E763}" dt="2020-03-21T20:52:55.297" v="1701" actId="14100"/>
          <ac:cxnSpMkLst>
            <pc:docMk/>
            <pc:sldMk cId="1773282592" sldId="256"/>
            <ac:cxnSpMk id="186" creationId="{8A1D9E19-106A-42B9-92E1-B243B779DDB4}"/>
          </ac:cxnSpMkLst>
        </pc:cxnChg>
        <pc:cxnChg chg="mod">
          <ac:chgData name="swetha bitla" userId="12fbc03474d3ce59" providerId="LiveId" clId="{3662D39F-1B4F-4657-B6C9-2EE27CE4E763}" dt="2020-03-21T21:42:47.660" v="2042" actId="14100"/>
          <ac:cxnSpMkLst>
            <pc:docMk/>
            <pc:sldMk cId="1773282592" sldId="256"/>
            <ac:cxnSpMk id="189" creationId="{B37B0FE3-4030-481E-8817-58AB42B87275}"/>
          </ac:cxnSpMkLst>
        </pc:cxnChg>
        <pc:cxnChg chg="mod">
          <ac:chgData name="swetha bitla" userId="12fbc03474d3ce59" providerId="LiveId" clId="{3662D39F-1B4F-4657-B6C9-2EE27CE4E763}" dt="2020-03-21T20:54:22.849" v="1712" actId="14100"/>
          <ac:cxnSpMkLst>
            <pc:docMk/>
            <pc:sldMk cId="1773282592" sldId="256"/>
            <ac:cxnSpMk id="191" creationId="{8DDDE2D0-4DA7-489D-9FC6-008E6DE2BEFF}"/>
          </ac:cxnSpMkLst>
        </pc:cxnChg>
        <pc:cxnChg chg="mod">
          <ac:chgData name="swetha bitla" userId="12fbc03474d3ce59" providerId="LiveId" clId="{3662D39F-1B4F-4657-B6C9-2EE27CE4E763}" dt="2020-03-21T20:55:11.786" v="1720" actId="14100"/>
          <ac:cxnSpMkLst>
            <pc:docMk/>
            <pc:sldMk cId="1773282592" sldId="256"/>
            <ac:cxnSpMk id="196" creationId="{E5F28C30-A873-41F9-A312-41C6BF51C133}"/>
          </ac:cxnSpMkLst>
        </pc:cxnChg>
        <pc:cxnChg chg="mod">
          <ac:chgData name="swetha bitla" userId="12fbc03474d3ce59" providerId="LiveId" clId="{3662D39F-1B4F-4657-B6C9-2EE27CE4E763}" dt="2020-03-21T20:39:13.941" v="1569" actId="1076"/>
          <ac:cxnSpMkLst>
            <pc:docMk/>
            <pc:sldMk cId="1773282592" sldId="256"/>
            <ac:cxnSpMk id="198" creationId="{80941A83-17B1-4593-A264-85FB4674625C}"/>
          </ac:cxnSpMkLst>
        </pc:cxnChg>
        <pc:cxnChg chg="mod">
          <ac:chgData name="swetha bitla" userId="12fbc03474d3ce59" providerId="LiveId" clId="{3662D39F-1B4F-4657-B6C9-2EE27CE4E763}" dt="2020-03-21T20:39:51.531" v="1575" actId="14100"/>
          <ac:cxnSpMkLst>
            <pc:docMk/>
            <pc:sldMk cId="1773282592" sldId="256"/>
            <ac:cxnSpMk id="205" creationId="{BBC7DBC8-C070-4EB5-A9CA-1A39D3FF9199}"/>
          </ac:cxnSpMkLst>
        </pc:cxnChg>
        <pc:cxnChg chg="mod">
          <ac:chgData name="swetha bitla" userId="12fbc03474d3ce59" providerId="LiveId" clId="{3662D39F-1B4F-4657-B6C9-2EE27CE4E763}" dt="2020-03-21T20:42:02.457" v="1631" actId="14100"/>
          <ac:cxnSpMkLst>
            <pc:docMk/>
            <pc:sldMk cId="1773282592" sldId="256"/>
            <ac:cxnSpMk id="207" creationId="{C671D66C-38DE-4613-9D93-E1E1EEFC47C4}"/>
          </ac:cxnSpMkLst>
        </pc:cxnChg>
        <pc:cxnChg chg="mod">
          <ac:chgData name="swetha bitla" userId="12fbc03474d3ce59" providerId="LiveId" clId="{3662D39F-1B4F-4657-B6C9-2EE27CE4E763}" dt="2020-03-21T20:42:12.050" v="1635" actId="14100"/>
          <ac:cxnSpMkLst>
            <pc:docMk/>
            <pc:sldMk cId="1773282592" sldId="256"/>
            <ac:cxnSpMk id="212" creationId="{0CAD17C6-BC01-4831-8C2E-6557D7664387}"/>
          </ac:cxnSpMkLst>
        </pc:cxnChg>
        <pc:cxnChg chg="mod">
          <ac:chgData name="swetha bitla" userId="12fbc03474d3ce59" providerId="LiveId" clId="{3662D39F-1B4F-4657-B6C9-2EE27CE4E763}" dt="2020-03-21T20:43:14.627" v="1647" actId="14100"/>
          <ac:cxnSpMkLst>
            <pc:docMk/>
            <pc:sldMk cId="1773282592" sldId="256"/>
            <ac:cxnSpMk id="216" creationId="{730661EA-3FA4-47C7-8ECE-ABBE08CD1F15}"/>
          </ac:cxnSpMkLst>
        </pc:cxnChg>
        <pc:cxnChg chg="add del mod">
          <ac:chgData name="swetha bitla" userId="12fbc03474d3ce59" providerId="LiveId" clId="{3662D39F-1B4F-4657-B6C9-2EE27CE4E763}" dt="2020-03-21T20:56:35.987" v="1742" actId="11529"/>
          <ac:cxnSpMkLst>
            <pc:docMk/>
            <pc:sldMk cId="1773282592" sldId="256"/>
            <ac:cxnSpMk id="217" creationId="{2FD3632A-A96E-4C44-BA82-40E820C11D14}"/>
          </ac:cxnSpMkLst>
        </pc:cxnChg>
        <pc:cxnChg chg="mod">
          <ac:chgData name="swetha bitla" userId="12fbc03474d3ce59" providerId="LiveId" clId="{3662D39F-1B4F-4657-B6C9-2EE27CE4E763}" dt="2020-03-21T22:45:37.020" v="2243" actId="14100"/>
          <ac:cxnSpMkLst>
            <pc:docMk/>
            <pc:sldMk cId="1773282592" sldId="256"/>
            <ac:cxnSpMk id="231" creationId="{C2F72E35-A28E-4667-9DE6-A141E990FBA8}"/>
          </ac:cxnSpMkLst>
        </pc:cxnChg>
        <pc:cxnChg chg="mod">
          <ac:chgData name="swetha bitla" userId="12fbc03474d3ce59" providerId="LiveId" clId="{3662D39F-1B4F-4657-B6C9-2EE27CE4E763}" dt="2020-03-21T19:30:05.866" v="1542" actId="14100"/>
          <ac:cxnSpMkLst>
            <pc:docMk/>
            <pc:sldMk cId="1773282592" sldId="256"/>
            <ac:cxnSpMk id="233" creationId="{262A7E98-5639-4CD6-A7AD-64AF836EB014}"/>
          </ac:cxnSpMkLst>
        </pc:cxnChg>
        <pc:cxnChg chg="add mod">
          <ac:chgData name="swetha bitla" userId="12fbc03474d3ce59" providerId="LiveId" clId="{3662D39F-1B4F-4657-B6C9-2EE27CE4E763}" dt="2020-03-21T20:58:37.049" v="1762" actId="14100"/>
          <ac:cxnSpMkLst>
            <pc:docMk/>
            <pc:sldMk cId="1773282592" sldId="256"/>
            <ac:cxnSpMk id="236" creationId="{E78680B7-7233-4541-9591-B6ADAF64336F}"/>
          </ac:cxnSpMkLst>
        </pc:cxnChg>
        <pc:cxnChg chg="add mod">
          <ac:chgData name="swetha bitla" userId="12fbc03474d3ce59" providerId="LiveId" clId="{3662D39F-1B4F-4657-B6C9-2EE27CE4E763}" dt="2020-03-21T20:57:06.005" v="1747" actId="14100"/>
          <ac:cxnSpMkLst>
            <pc:docMk/>
            <pc:sldMk cId="1773282592" sldId="256"/>
            <ac:cxnSpMk id="237" creationId="{7E47C832-BC01-44F9-BA37-A02E7CD46A3F}"/>
          </ac:cxnSpMkLst>
        </pc:cxnChg>
        <pc:cxnChg chg="add mod">
          <ac:chgData name="swetha bitla" userId="12fbc03474d3ce59" providerId="LiveId" clId="{3662D39F-1B4F-4657-B6C9-2EE27CE4E763}" dt="2020-03-19T19:22:50.719" v="156" actId="1076"/>
          <ac:cxnSpMkLst>
            <pc:docMk/>
            <pc:sldMk cId="1773282592" sldId="256"/>
            <ac:cxnSpMk id="252" creationId="{C325DDED-0C12-4108-BBE9-7D68D6114768}"/>
          </ac:cxnSpMkLst>
        </pc:cxnChg>
        <pc:cxnChg chg="add mod">
          <ac:chgData name="swetha bitla" userId="12fbc03474d3ce59" providerId="LiveId" clId="{3662D39F-1B4F-4657-B6C9-2EE27CE4E763}" dt="2020-03-21T18:28:57.758" v="1518" actId="14100"/>
          <ac:cxnSpMkLst>
            <pc:docMk/>
            <pc:sldMk cId="1773282592" sldId="256"/>
            <ac:cxnSpMk id="255" creationId="{E1265A5F-1F04-4671-AC8A-F4AE8A4FFDA2}"/>
          </ac:cxnSpMkLst>
        </pc:cxnChg>
        <pc:cxnChg chg="add mod">
          <ac:chgData name="swetha bitla" userId="12fbc03474d3ce59" providerId="LiveId" clId="{3662D39F-1B4F-4657-B6C9-2EE27CE4E763}" dt="2020-03-21T21:15:12.286" v="1877" actId="1076"/>
          <ac:cxnSpMkLst>
            <pc:docMk/>
            <pc:sldMk cId="1773282592" sldId="256"/>
            <ac:cxnSpMk id="256" creationId="{80F21361-5402-45C7-9522-E722E73A5C49}"/>
          </ac:cxnSpMkLst>
        </pc:cxnChg>
        <pc:cxnChg chg="add del mod">
          <ac:chgData name="swetha bitla" userId="12fbc03474d3ce59" providerId="LiveId" clId="{3662D39F-1B4F-4657-B6C9-2EE27CE4E763}" dt="2020-03-19T19:23:08.475" v="161" actId="11529"/>
          <ac:cxnSpMkLst>
            <pc:docMk/>
            <pc:sldMk cId="1773282592" sldId="256"/>
            <ac:cxnSpMk id="257" creationId="{8884D675-65D5-4F85-B85E-5583670F8B90}"/>
          </ac:cxnSpMkLst>
        </pc:cxnChg>
        <pc:cxnChg chg="add mod">
          <ac:chgData name="swetha bitla" userId="12fbc03474d3ce59" providerId="LiveId" clId="{3662D39F-1B4F-4657-B6C9-2EE27CE4E763}" dt="2020-03-21T21:15:33.973" v="1881" actId="14100"/>
          <ac:cxnSpMkLst>
            <pc:docMk/>
            <pc:sldMk cId="1773282592" sldId="256"/>
            <ac:cxnSpMk id="257" creationId="{CEB31F4A-293E-4681-858F-C42D70735C02}"/>
          </ac:cxnSpMkLst>
        </pc:cxnChg>
        <pc:cxnChg chg="add mod">
          <ac:chgData name="swetha bitla" userId="12fbc03474d3ce59" providerId="LiveId" clId="{3662D39F-1B4F-4657-B6C9-2EE27CE4E763}" dt="2020-03-21T21:15:00.738" v="1875" actId="14100"/>
          <ac:cxnSpMkLst>
            <pc:docMk/>
            <pc:sldMk cId="1773282592" sldId="256"/>
            <ac:cxnSpMk id="258" creationId="{72A398A1-0A9F-4A37-A71B-396C710F8B3E}"/>
          </ac:cxnSpMkLst>
        </pc:cxnChg>
        <pc:cxnChg chg="add del mod">
          <ac:chgData name="swetha bitla" userId="12fbc03474d3ce59" providerId="LiveId" clId="{3662D39F-1B4F-4657-B6C9-2EE27CE4E763}" dt="2020-03-19T19:23:14.237" v="163" actId="11529"/>
          <ac:cxnSpMkLst>
            <pc:docMk/>
            <pc:sldMk cId="1773282592" sldId="256"/>
            <ac:cxnSpMk id="259" creationId="{BA2DD87F-207F-4C57-8499-3A52A64E518C}"/>
          </ac:cxnSpMkLst>
        </pc:cxnChg>
        <pc:cxnChg chg="add del mod">
          <ac:chgData name="swetha bitla" userId="12fbc03474d3ce59" providerId="LiveId" clId="{3662D39F-1B4F-4657-B6C9-2EE27CE4E763}" dt="2020-03-19T19:23:20.788" v="165" actId="11529"/>
          <ac:cxnSpMkLst>
            <pc:docMk/>
            <pc:sldMk cId="1773282592" sldId="256"/>
            <ac:cxnSpMk id="261" creationId="{89583BB9-6710-4B6F-AB9B-4534987CB3E6}"/>
          </ac:cxnSpMkLst>
        </pc:cxnChg>
        <pc:cxnChg chg="add mod">
          <ac:chgData name="swetha bitla" userId="12fbc03474d3ce59" providerId="LiveId" clId="{3662D39F-1B4F-4657-B6C9-2EE27CE4E763}" dt="2020-03-19T19:23:28.721" v="167" actId="208"/>
          <ac:cxnSpMkLst>
            <pc:docMk/>
            <pc:sldMk cId="1773282592" sldId="256"/>
            <ac:cxnSpMk id="263" creationId="{1A37A657-3B94-4133-9291-F87E0A2DB514}"/>
          </ac:cxnSpMkLst>
        </pc:cxnChg>
        <pc:cxnChg chg="add mod">
          <ac:chgData name="swetha bitla" userId="12fbc03474d3ce59" providerId="LiveId" clId="{3662D39F-1B4F-4657-B6C9-2EE27CE4E763}" dt="2020-03-21T21:45:15.895" v="2050" actId="14100"/>
          <ac:cxnSpMkLst>
            <pc:docMk/>
            <pc:sldMk cId="1773282592" sldId="256"/>
            <ac:cxnSpMk id="271" creationId="{103EA769-1E88-4212-B113-26C4A56C4907}"/>
          </ac:cxnSpMkLst>
        </pc:cxnChg>
        <pc:cxnChg chg="add mod">
          <ac:chgData name="swetha bitla" userId="12fbc03474d3ce59" providerId="LiveId" clId="{3662D39F-1B4F-4657-B6C9-2EE27CE4E763}" dt="2020-03-21T22:08:04.533" v="2130" actId="14100"/>
          <ac:cxnSpMkLst>
            <pc:docMk/>
            <pc:sldMk cId="1773282592" sldId="256"/>
            <ac:cxnSpMk id="279" creationId="{B9060180-DDDD-49C5-90CC-09A7BFE5DBE8}"/>
          </ac:cxnSpMkLst>
        </pc:cxnChg>
      </pc:sldChg>
      <pc:sldChg chg="addSp delSp modSp add">
        <pc:chgData name="swetha bitla" userId="12fbc03474d3ce59" providerId="LiveId" clId="{3662D39F-1B4F-4657-B6C9-2EE27CE4E763}" dt="2020-03-21T22:42:54.111" v="2238" actId="20577"/>
        <pc:sldMkLst>
          <pc:docMk/>
          <pc:sldMk cId="1329941889" sldId="257"/>
        </pc:sldMkLst>
        <pc:spChg chg="del">
          <ac:chgData name="swetha bitla" userId="12fbc03474d3ce59" providerId="LiveId" clId="{3662D39F-1B4F-4657-B6C9-2EE27CE4E763}" dt="2020-03-19T18:20:36.665" v="1" actId="478"/>
          <ac:spMkLst>
            <pc:docMk/>
            <pc:sldMk cId="1329941889" sldId="257"/>
            <ac:spMk id="2" creationId="{EDEDED34-7215-4C2B-8829-97D1389DF415}"/>
          </ac:spMkLst>
        </pc:spChg>
        <pc:spChg chg="del">
          <ac:chgData name="swetha bitla" userId="12fbc03474d3ce59" providerId="LiveId" clId="{3662D39F-1B4F-4657-B6C9-2EE27CE4E763}" dt="2020-03-19T18:20:38.898" v="2" actId="478"/>
          <ac:spMkLst>
            <pc:docMk/>
            <pc:sldMk cId="1329941889" sldId="257"/>
            <ac:spMk id="3" creationId="{61E862DE-670A-4C9C-A52E-9E817DD6B435}"/>
          </ac:spMkLst>
        </pc:spChg>
        <pc:spChg chg="add mod">
          <ac:chgData name="swetha bitla" userId="12fbc03474d3ce59" providerId="LiveId" clId="{3662D39F-1B4F-4657-B6C9-2EE27CE4E763}" dt="2020-03-19T18:25:18.505" v="111" actId="1076"/>
          <ac:spMkLst>
            <pc:docMk/>
            <pc:sldMk cId="1329941889" sldId="257"/>
            <ac:spMk id="4" creationId="{E52B736A-0CC6-465C-9760-EAB4416E27B2}"/>
          </ac:spMkLst>
        </pc:spChg>
        <pc:spChg chg="add mod">
          <ac:chgData name="swetha bitla" userId="12fbc03474d3ce59" providerId="LiveId" clId="{3662D39F-1B4F-4657-B6C9-2EE27CE4E763}" dt="2020-03-21T21:30:04.692" v="1953" actId="1076"/>
          <ac:spMkLst>
            <pc:docMk/>
            <pc:sldMk cId="1329941889" sldId="257"/>
            <ac:spMk id="19" creationId="{588FF198-6DA8-44DE-AB94-54ED2704D84E}"/>
          </ac:spMkLst>
        </pc:spChg>
        <pc:spChg chg="add del mod">
          <ac:chgData name="swetha bitla" userId="12fbc03474d3ce59" providerId="LiveId" clId="{3662D39F-1B4F-4657-B6C9-2EE27CE4E763}" dt="2020-03-19T20:59:42.910" v="762" actId="478"/>
          <ac:spMkLst>
            <pc:docMk/>
            <pc:sldMk cId="1329941889" sldId="257"/>
            <ac:spMk id="20" creationId="{4F67F610-5C4B-4E60-AA57-EDCB983B83AC}"/>
          </ac:spMkLst>
        </pc:spChg>
        <pc:spChg chg="add del mod">
          <ac:chgData name="swetha bitla" userId="12fbc03474d3ce59" providerId="LiveId" clId="{3662D39F-1B4F-4657-B6C9-2EE27CE4E763}" dt="2020-03-19T20:59:46.910" v="763" actId="478"/>
          <ac:spMkLst>
            <pc:docMk/>
            <pc:sldMk cId="1329941889" sldId="257"/>
            <ac:spMk id="21" creationId="{175E3B41-C2AA-40D9-AE6F-262F5921E237}"/>
          </ac:spMkLst>
        </pc:spChg>
        <pc:spChg chg="add mod">
          <ac:chgData name="swetha bitla" userId="12fbc03474d3ce59" providerId="LiveId" clId="{3662D39F-1B4F-4657-B6C9-2EE27CE4E763}" dt="2020-03-19T20:53:10.983" v="619" actId="1076"/>
          <ac:spMkLst>
            <pc:docMk/>
            <pc:sldMk cId="1329941889" sldId="257"/>
            <ac:spMk id="22" creationId="{AE531194-4150-4C4F-AF52-B0D5C97A0550}"/>
          </ac:spMkLst>
        </pc:spChg>
        <pc:spChg chg="add del mod">
          <ac:chgData name="swetha bitla" userId="12fbc03474d3ce59" providerId="LiveId" clId="{3662D39F-1B4F-4657-B6C9-2EE27CE4E763}" dt="2020-03-19T20:59:24.942" v="757" actId="478"/>
          <ac:spMkLst>
            <pc:docMk/>
            <pc:sldMk cId="1329941889" sldId="257"/>
            <ac:spMk id="23" creationId="{D03A73F1-5181-432D-AA59-1E91640E01F6}"/>
          </ac:spMkLst>
        </pc:spChg>
        <pc:spChg chg="add mod">
          <ac:chgData name="swetha bitla" userId="12fbc03474d3ce59" providerId="LiveId" clId="{3662D39F-1B4F-4657-B6C9-2EE27CE4E763}" dt="2020-03-21T21:53:50.005" v="2083" actId="1076"/>
          <ac:spMkLst>
            <pc:docMk/>
            <pc:sldMk cId="1329941889" sldId="257"/>
            <ac:spMk id="24" creationId="{ED92D9D6-1DF6-420A-9836-A29FB69BE2EB}"/>
          </ac:spMkLst>
        </pc:spChg>
        <pc:spChg chg="add mod">
          <ac:chgData name="swetha bitla" userId="12fbc03474d3ce59" providerId="LiveId" clId="{3662D39F-1B4F-4657-B6C9-2EE27CE4E763}" dt="2020-03-21T21:30:09.473" v="1954" actId="1076"/>
          <ac:spMkLst>
            <pc:docMk/>
            <pc:sldMk cId="1329941889" sldId="257"/>
            <ac:spMk id="25" creationId="{612F3CF2-3EC1-4BEA-90D8-3289A5F4FDE7}"/>
          </ac:spMkLst>
        </pc:spChg>
        <pc:spChg chg="add mod">
          <ac:chgData name="swetha bitla" userId="12fbc03474d3ce59" providerId="LiveId" clId="{3662D39F-1B4F-4657-B6C9-2EE27CE4E763}" dt="2020-03-19T20:55:50.109" v="686" actId="1076"/>
          <ac:spMkLst>
            <pc:docMk/>
            <pc:sldMk cId="1329941889" sldId="257"/>
            <ac:spMk id="26" creationId="{9856CBC3-0105-42BD-88DE-E62652448E10}"/>
          </ac:spMkLst>
        </pc:spChg>
        <pc:spChg chg="add mod">
          <ac:chgData name="swetha bitla" userId="12fbc03474d3ce59" providerId="LiveId" clId="{3662D39F-1B4F-4657-B6C9-2EE27CE4E763}" dt="2020-03-19T20:55:12.313" v="681" actId="1076"/>
          <ac:spMkLst>
            <pc:docMk/>
            <pc:sldMk cId="1329941889" sldId="257"/>
            <ac:spMk id="27" creationId="{EC737D2A-4BF9-453B-A6B6-F7962BD8CBCB}"/>
          </ac:spMkLst>
        </pc:spChg>
        <pc:spChg chg="add mod">
          <ac:chgData name="swetha bitla" userId="12fbc03474d3ce59" providerId="LiveId" clId="{3662D39F-1B4F-4657-B6C9-2EE27CE4E763}" dt="2020-03-21T22:22:17.754" v="2172" actId="1076"/>
          <ac:spMkLst>
            <pc:docMk/>
            <pc:sldMk cId="1329941889" sldId="257"/>
            <ac:spMk id="28" creationId="{AE32B4A7-A137-4853-9F76-5E2A37607AE8}"/>
          </ac:spMkLst>
        </pc:spChg>
        <pc:spChg chg="add mod">
          <ac:chgData name="swetha bitla" userId="12fbc03474d3ce59" providerId="LiveId" clId="{3662D39F-1B4F-4657-B6C9-2EE27CE4E763}" dt="2020-03-21T22:29:36.245" v="2221" actId="1076"/>
          <ac:spMkLst>
            <pc:docMk/>
            <pc:sldMk cId="1329941889" sldId="257"/>
            <ac:spMk id="29" creationId="{3D79F045-3B21-41C4-B5E5-143FB820A8B9}"/>
          </ac:spMkLst>
        </pc:spChg>
        <pc:spChg chg="add mod">
          <ac:chgData name="swetha bitla" userId="12fbc03474d3ce59" providerId="LiveId" clId="{3662D39F-1B4F-4657-B6C9-2EE27CE4E763}" dt="2020-03-21T21:37:49.487" v="2020" actId="1076"/>
          <ac:spMkLst>
            <pc:docMk/>
            <pc:sldMk cId="1329941889" sldId="257"/>
            <ac:spMk id="30" creationId="{E645D43C-4AF9-4C3D-B0B0-A781088F598D}"/>
          </ac:spMkLst>
        </pc:spChg>
        <pc:spChg chg="add mod">
          <ac:chgData name="swetha bitla" userId="12fbc03474d3ce59" providerId="LiveId" clId="{3662D39F-1B4F-4657-B6C9-2EE27CE4E763}" dt="2020-03-21T21:37:54.442" v="2021" actId="1076"/>
          <ac:spMkLst>
            <pc:docMk/>
            <pc:sldMk cId="1329941889" sldId="257"/>
            <ac:spMk id="31" creationId="{1AB2CF7C-1C9C-428B-A687-E0991E2ECA07}"/>
          </ac:spMkLst>
        </pc:spChg>
        <pc:spChg chg="add mod">
          <ac:chgData name="swetha bitla" userId="12fbc03474d3ce59" providerId="LiveId" clId="{3662D39F-1B4F-4657-B6C9-2EE27CE4E763}" dt="2020-03-21T22:31:28.424" v="2229" actId="1076"/>
          <ac:spMkLst>
            <pc:docMk/>
            <pc:sldMk cId="1329941889" sldId="257"/>
            <ac:spMk id="32" creationId="{5B5CB921-EAF3-413B-B658-D0F42ACC63A2}"/>
          </ac:spMkLst>
        </pc:spChg>
        <pc:spChg chg="add mod">
          <ac:chgData name="swetha bitla" userId="12fbc03474d3ce59" providerId="LiveId" clId="{3662D39F-1B4F-4657-B6C9-2EE27CE4E763}" dt="2020-03-21T22:22:34.753" v="2175" actId="1076"/>
          <ac:spMkLst>
            <pc:docMk/>
            <pc:sldMk cId="1329941889" sldId="257"/>
            <ac:spMk id="33" creationId="{6AA4188A-0572-44F9-B2B1-357673B81910}"/>
          </ac:spMkLst>
        </pc:spChg>
        <pc:spChg chg="add mod">
          <ac:chgData name="swetha bitla" userId="12fbc03474d3ce59" providerId="LiveId" clId="{3662D39F-1B4F-4657-B6C9-2EE27CE4E763}" dt="2020-03-21T22:22:23.316" v="2173" actId="1076"/>
          <ac:spMkLst>
            <pc:docMk/>
            <pc:sldMk cId="1329941889" sldId="257"/>
            <ac:spMk id="34" creationId="{596A0516-E955-4167-A0CA-EB95E9814F77}"/>
          </ac:spMkLst>
        </pc:spChg>
        <pc:spChg chg="add mod">
          <ac:chgData name="swetha bitla" userId="12fbc03474d3ce59" providerId="LiveId" clId="{3662D39F-1B4F-4657-B6C9-2EE27CE4E763}" dt="2020-03-21T22:24:02.503" v="2187" actId="1076"/>
          <ac:spMkLst>
            <pc:docMk/>
            <pc:sldMk cId="1329941889" sldId="257"/>
            <ac:spMk id="35" creationId="{CDC014BD-EA71-4D86-8A71-4C2B903D009D}"/>
          </ac:spMkLst>
        </pc:spChg>
        <pc:spChg chg="add mod">
          <ac:chgData name="swetha bitla" userId="12fbc03474d3ce59" providerId="LiveId" clId="{3662D39F-1B4F-4657-B6C9-2EE27CE4E763}" dt="2020-03-21T22:11:12.377" v="2148" actId="1076"/>
          <ac:spMkLst>
            <pc:docMk/>
            <pc:sldMk cId="1329941889" sldId="257"/>
            <ac:spMk id="51" creationId="{DADF6285-1C15-4F1D-ABEC-5FFBAFB39F10}"/>
          </ac:spMkLst>
        </pc:spChg>
        <pc:spChg chg="add mod">
          <ac:chgData name="swetha bitla" userId="12fbc03474d3ce59" providerId="LiveId" clId="{3662D39F-1B4F-4657-B6C9-2EE27CE4E763}" dt="2020-03-21T22:11:26.597" v="2150" actId="1076"/>
          <ac:spMkLst>
            <pc:docMk/>
            <pc:sldMk cId="1329941889" sldId="257"/>
            <ac:spMk id="52" creationId="{AEC02095-F6B1-4F36-8011-8A6F82EC83FB}"/>
          </ac:spMkLst>
        </pc:spChg>
        <pc:spChg chg="add mod">
          <ac:chgData name="swetha bitla" userId="12fbc03474d3ce59" providerId="LiveId" clId="{3662D39F-1B4F-4657-B6C9-2EE27CE4E763}" dt="2020-03-21T22:11:21.869" v="2149" actId="1076"/>
          <ac:spMkLst>
            <pc:docMk/>
            <pc:sldMk cId="1329941889" sldId="257"/>
            <ac:spMk id="53" creationId="{E6254326-B6F4-485D-876C-467488174B64}"/>
          </ac:spMkLst>
        </pc:spChg>
        <pc:spChg chg="add mod">
          <ac:chgData name="swetha bitla" userId="12fbc03474d3ce59" providerId="LiveId" clId="{3662D39F-1B4F-4657-B6C9-2EE27CE4E763}" dt="2020-03-21T22:11:30.909" v="2151" actId="1076"/>
          <ac:spMkLst>
            <pc:docMk/>
            <pc:sldMk cId="1329941889" sldId="257"/>
            <ac:spMk id="57" creationId="{BDE69121-3702-43EC-8818-B03A0BC5605D}"/>
          </ac:spMkLst>
        </pc:spChg>
        <pc:spChg chg="add mod">
          <ac:chgData name="swetha bitla" userId="12fbc03474d3ce59" providerId="LiveId" clId="{3662D39F-1B4F-4657-B6C9-2EE27CE4E763}" dt="2020-03-21T21:36:46.402" v="2008" actId="1076"/>
          <ac:spMkLst>
            <pc:docMk/>
            <pc:sldMk cId="1329941889" sldId="257"/>
            <ac:spMk id="93" creationId="{AA7AEF85-05CE-4ACF-AA89-15E724FC7C42}"/>
          </ac:spMkLst>
        </pc:spChg>
        <pc:spChg chg="add mod">
          <ac:chgData name="swetha bitla" userId="12fbc03474d3ce59" providerId="LiveId" clId="{3662D39F-1B4F-4657-B6C9-2EE27CE4E763}" dt="2020-03-21T22:11:36.549" v="2152" actId="1076"/>
          <ac:spMkLst>
            <pc:docMk/>
            <pc:sldMk cId="1329941889" sldId="257"/>
            <ac:spMk id="100" creationId="{3DC87CC4-AA14-4D35-9C58-EAC3699B783A}"/>
          </ac:spMkLst>
        </pc:spChg>
        <pc:spChg chg="add mod">
          <ac:chgData name="swetha bitla" userId="12fbc03474d3ce59" providerId="LiveId" clId="{3662D39F-1B4F-4657-B6C9-2EE27CE4E763}" dt="2020-03-19T21:56:05.538" v="1279" actId="1076"/>
          <ac:spMkLst>
            <pc:docMk/>
            <pc:sldMk cId="1329941889" sldId="257"/>
            <ac:spMk id="114" creationId="{A51507AB-5FFC-4D15-84CE-FDFF00B9BD24}"/>
          </ac:spMkLst>
        </pc:spChg>
        <pc:spChg chg="add mod">
          <ac:chgData name="swetha bitla" userId="12fbc03474d3ce59" providerId="LiveId" clId="{3662D39F-1B4F-4657-B6C9-2EE27CE4E763}" dt="2020-03-21T21:32:58.692" v="1981" actId="1076"/>
          <ac:spMkLst>
            <pc:docMk/>
            <pc:sldMk cId="1329941889" sldId="257"/>
            <ac:spMk id="115" creationId="{67A50B5C-2F62-450E-BA60-A6266C6A8429}"/>
          </ac:spMkLst>
        </pc:spChg>
        <pc:spChg chg="add mod">
          <ac:chgData name="swetha bitla" userId="12fbc03474d3ce59" providerId="LiveId" clId="{3662D39F-1B4F-4657-B6C9-2EE27CE4E763}" dt="2020-03-21T21:31:07.049" v="1963" actId="1076"/>
          <ac:spMkLst>
            <pc:docMk/>
            <pc:sldMk cId="1329941889" sldId="257"/>
            <ac:spMk id="130" creationId="{303146AC-887B-48F0-8A4C-D843A7537D04}"/>
          </ac:spMkLst>
        </pc:spChg>
        <pc:graphicFrameChg chg="add del mod">
          <ac:chgData name="swetha bitla" userId="12fbc03474d3ce59" providerId="LiveId" clId="{3662D39F-1B4F-4657-B6C9-2EE27CE4E763}" dt="2020-03-19T19:31:02.537" v="173"/>
          <ac:graphicFrameMkLst>
            <pc:docMk/>
            <pc:sldMk cId="1329941889" sldId="257"/>
            <ac:graphicFrameMk id="5" creationId="{FABFD33B-B7BF-4F7D-B91D-ED53D73CD026}"/>
          </ac:graphicFrameMkLst>
        </pc:graphicFrameChg>
        <pc:graphicFrameChg chg="add del mod">
          <ac:chgData name="swetha bitla" userId="12fbc03474d3ce59" providerId="LiveId" clId="{3662D39F-1B4F-4657-B6C9-2EE27CE4E763}" dt="2020-03-19T19:31:01.705" v="172"/>
          <ac:graphicFrameMkLst>
            <pc:docMk/>
            <pc:sldMk cId="1329941889" sldId="257"/>
            <ac:graphicFrameMk id="6" creationId="{9D4E2D41-3362-4FA1-A388-03DA31DF8A68}"/>
          </ac:graphicFrameMkLst>
        </pc:graphicFrameChg>
        <pc:graphicFrameChg chg="add mod modGraphic">
          <ac:chgData name="swetha bitla" userId="12fbc03474d3ce59" providerId="LiveId" clId="{3662D39F-1B4F-4657-B6C9-2EE27CE4E763}" dt="2020-03-19T19:34:30.617" v="198" actId="20577"/>
          <ac:graphicFrameMkLst>
            <pc:docMk/>
            <pc:sldMk cId="1329941889" sldId="257"/>
            <ac:graphicFrameMk id="7" creationId="{5957F70C-C08C-4D57-B38F-34BB12E59768}"/>
          </ac:graphicFrameMkLst>
        </pc:graphicFrameChg>
        <pc:graphicFrameChg chg="add del mod modGraphic">
          <ac:chgData name="swetha bitla" userId="12fbc03474d3ce59" providerId="LiveId" clId="{3662D39F-1B4F-4657-B6C9-2EE27CE4E763}" dt="2020-03-19T19:38:44.654" v="206" actId="478"/>
          <ac:graphicFrameMkLst>
            <pc:docMk/>
            <pc:sldMk cId="1329941889" sldId="257"/>
            <ac:graphicFrameMk id="8" creationId="{A14EE3B1-5A82-40E5-8606-CE6A67366D98}"/>
          </ac:graphicFrameMkLst>
        </pc:graphicFrameChg>
        <pc:graphicFrameChg chg="add del mod modGraphic">
          <ac:chgData name="swetha bitla" userId="12fbc03474d3ce59" providerId="LiveId" clId="{3662D39F-1B4F-4657-B6C9-2EE27CE4E763}" dt="2020-03-19T20:15:50.536" v="234" actId="478"/>
          <ac:graphicFrameMkLst>
            <pc:docMk/>
            <pc:sldMk cId="1329941889" sldId="257"/>
            <ac:graphicFrameMk id="10" creationId="{38561277-206E-4035-83B2-2F56BEA8DE70}"/>
          </ac:graphicFrameMkLst>
        </pc:graphicFrameChg>
        <pc:graphicFrameChg chg="add mod modGraphic">
          <ac:chgData name="swetha bitla" userId="12fbc03474d3ce59" providerId="LiveId" clId="{3662D39F-1B4F-4657-B6C9-2EE27CE4E763}" dt="2020-03-21T21:29:57.065" v="1952" actId="1076"/>
          <ac:graphicFrameMkLst>
            <pc:docMk/>
            <pc:sldMk cId="1329941889" sldId="257"/>
            <ac:graphicFrameMk id="12" creationId="{8B36D414-9CC7-47CD-83C7-61F38F99520F}"/>
          </ac:graphicFrameMkLst>
        </pc:graphicFrameChg>
        <pc:graphicFrameChg chg="add mod modGraphic">
          <ac:chgData name="swetha bitla" userId="12fbc03474d3ce59" providerId="LiveId" clId="{3662D39F-1B4F-4657-B6C9-2EE27CE4E763}" dt="2020-03-21T22:20:27.534" v="2169" actId="1076"/>
          <ac:graphicFrameMkLst>
            <pc:docMk/>
            <pc:sldMk cId="1329941889" sldId="257"/>
            <ac:graphicFrameMk id="14" creationId="{ADC2A832-C9CD-4704-BD29-C8C1C38C9059}"/>
          </ac:graphicFrameMkLst>
        </pc:graphicFrameChg>
        <pc:graphicFrameChg chg="add del mod modGraphic">
          <ac:chgData name="swetha bitla" userId="12fbc03474d3ce59" providerId="LiveId" clId="{3662D39F-1B4F-4657-B6C9-2EE27CE4E763}" dt="2020-03-21T21:31:45.848" v="1966" actId="1076"/>
          <ac:graphicFrameMkLst>
            <pc:docMk/>
            <pc:sldMk cId="1329941889" sldId="257"/>
            <ac:graphicFrameMk id="15" creationId="{D697EB43-E5DC-457A-923D-D2E06C1C16C1}"/>
          </ac:graphicFrameMkLst>
        </pc:graphicFrameChg>
        <pc:graphicFrameChg chg="add mod modGraphic">
          <ac:chgData name="swetha bitla" userId="12fbc03474d3ce59" providerId="LiveId" clId="{3662D39F-1B4F-4657-B6C9-2EE27CE4E763}" dt="2020-03-21T22:42:54.111" v="2238" actId="20577"/>
          <ac:graphicFrameMkLst>
            <pc:docMk/>
            <pc:sldMk cId="1329941889" sldId="257"/>
            <ac:graphicFrameMk id="16" creationId="{BBE752E0-5401-4185-8C40-1D3D249477E9}"/>
          </ac:graphicFrameMkLst>
        </pc:graphicFrameChg>
        <pc:graphicFrameChg chg="add mod modGraphic">
          <ac:chgData name="swetha bitla" userId="12fbc03474d3ce59" providerId="LiveId" clId="{3662D39F-1B4F-4657-B6C9-2EE27CE4E763}" dt="2020-03-21T22:41:10.050" v="2236" actId="20577"/>
          <ac:graphicFrameMkLst>
            <pc:docMk/>
            <pc:sldMk cId="1329941889" sldId="257"/>
            <ac:graphicFrameMk id="17" creationId="{1C2B875B-27D5-4451-A6BF-C77BD66E6000}"/>
          </ac:graphicFrameMkLst>
        </pc:graphicFrameChg>
        <pc:graphicFrameChg chg="add mod modGraphic">
          <ac:chgData name="swetha bitla" userId="12fbc03474d3ce59" providerId="LiveId" clId="{3662D39F-1B4F-4657-B6C9-2EE27CE4E763}" dt="2020-03-19T21:46:39.189" v="1206" actId="20577"/>
          <ac:graphicFrameMkLst>
            <pc:docMk/>
            <pc:sldMk cId="1329941889" sldId="257"/>
            <ac:graphicFrameMk id="18" creationId="{08A68558-FB75-4EAD-9333-33D8465CCB03}"/>
          </ac:graphicFrameMkLst>
        </pc:graphicFrameChg>
        <pc:graphicFrameChg chg="add mod modGraphic">
          <ac:chgData name="swetha bitla" userId="12fbc03474d3ce59" providerId="LiveId" clId="{3662D39F-1B4F-4657-B6C9-2EE27CE4E763}" dt="2020-03-21T22:40:49.522" v="2235" actId="20577"/>
          <ac:graphicFrameMkLst>
            <pc:docMk/>
            <pc:sldMk cId="1329941889" sldId="257"/>
            <ac:graphicFrameMk id="50" creationId="{BF6D0D84-3B6E-405E-8A04-E4CA48A00C64}"/>
          </ac:graphicFrameMkLst>
        </pc:graphicFrameChg>
        <pc:inkChg chg="add del">
          <ac:chgData name="swetha bitla" userId="12fbc03474d3ce59" providerId="LiveId" clId="{3662D39F-1B4F-4657-B6C9-2EE27CE4E763}" dt="2020-03-19T21:26:41.419" v="1119" actId="9405"/>
          <ac:inkMkLst>
            <pc:docMk/>
            <pc:sldMk cId="1329941889" sldId="257"/>
            <ac:inkMk id="36" creationId="{C355E8E1-7C8F-4200-836F-0D427C21C7CE}"/>
          </ac:inkMkLst>
        </pc:inkChg>
        <pc:inkChg chg="add del">
          <ac:chgData name="swetha bitla" userId="12fbc03474d3ce59" providerId="LiveId" clId="{3662D39F-1B4F-4657-B6C9-2EE27CE4E763}" dt="2020-03-19T21:26:41.028" v="1118" actId="9405"/>
          <ac:inkMkLst>
            <pc:docMk/>
            <pc:sldMk cId="1329941889" sldId="257"/>
            <ac:inkMk id="37" creationId="{3EF92229-DFEA-4240-B66F-402458FBC043}"/>
          </ac:inkMkLst>
        </pc:inkChg>
        <pc:cxnChg chg="add mod">
          <ac:chgData name="swetha bitla" userId="12fbc03474d3ce59" providerId="LiveId" clId="{3662D39F-1B4F-4657-B6C9-2EE27CE4E763}" dt="2020-03-21T22:23:00.691" v="2178" actId="14100"/>
          <ac:cxnSpMkLst>
            <pc:docMk/>
            <pc:sldMk cId="1329941889" sldId="257"/>
            <ac:cxnSpMk id="39" creationId="{27427D7F-9299-4AD6-8DA1-3AFF79C028AB}"/>
          </ac:cxnSpMkLst>
        </pc:cxnChg>
        <pc:cxnChg chg="add mod">
          <ac:chgData name="swetha bitla" userId="12fbc03474d3ce59" providerId="LiveId" clId="{3662D39F-1B4F-4657-B6C9-2EE27CE4E763}" dt="2020-03-21T21:38:09.891" v="2023" actId="14100"/>
          <ac:cxnSpMkLst>
            <pc:docMk/>
            <pc:sldMk cId="1329941889" sldId="257"/>
            <ac:cxnSpMk id="42" creationId="{63A7D781-9FF9-4426-94D6-C4463E169012}"/>
          </ac:cxnSpMkLst>
        </pc:cxnChg>
        <pc:cxnChg chg="add mod">
          <ac:chgData name="swetha bitla" userId="12fbc03474d3ce59" providerId="LiveId" clId="{3662D39F-1B4F-4657-B6C9-2EE27CE4E763}" dt="2020-03-21T21:38:44.808" v="2028" actId="14100"/>
          <ac:cxnSpMkLst>
            <pc:docMk/>
            <pc:sldMk cId="1329941889" sldId="257"/>
            <ac:cxnSpMk id="44" creationId="{43C725E6-12AC-416D-AFFB-FFE48F3F4D14}"/>
          </ac:cxnSpMkLst>
        </pc:cxnChg>
        <pc:cxnChg chg="add mod">
          <ac:chgData name="swetha bitla" userId="12fbc03474d3ce59" providerId="LiveId" clId="{3662D39F-1B4F-4657-B6C9-2EE27CE4E763}" dt="2020-03-21T21:38:30.437" v="2026" actId="14100"/>
          <ac:cxnSpMkLst>
            <pc:docMk/>
            <pc:sldMk cId="1329941889" sldId="257"/>
            <ac:cxnSpMk id="47" creationId="{B10D878D-FFDA-4129-AAD2-C2A690AEFD15}"/>
          </ac:cxnSpMkLst>
        </pc:cxnChg>
        <pc:cxnChg chg="add del mod">
          <ac:chgData name="swetha bitla" userId="12fbc03474d3ce59" providerId="LiveId" clId="{3662D39F-1B4F-4657-B6C9-2EE27CE4E763}" dt="2020-03-19T21:33:53.168" v="1138" actId="478"/>
          <ac:cxnSpMkLst>
            <pc:docMk/>
            <pc:sldMk cId="1329941889" sldId="257"/>
            <ac:cxnSpMk id="51" creationId="{D05D3894-C490-4CD9-9667-541ED532B985}"/>
          </ac:cxnSpMkLst>
        </pc:cxnChg>
        <pc:cxnChg chg="add mod">
          <ac:chgData name="swetha bitla" userId="12fbc03474d3ce59" providerId="LiveId" clId="{3662D39F-1B4F-4657-B6C9-2EE27CE4E763}" dt="2020-03-21T22:32:02.485" v="2230" actId="14100"/>
          <ac:cxnSpMkLst>
            <pc:docMk/>
            <pc:sldMk cId="1329941889" sldId="257"/>
            <ac:cxnSpMk id="56" creationId="{61EFEAC3-27B0-47D2-910E-E48ECE22A46D}"/>
          </ac:cxnSpMkLst>
        </pc:cxnChg>
        <pc:cxnChg chg="add del mod">
          <ac:chgData name="swetha bitla" userId="12fbc03474d3ce59" providerId="LiveId" clId="{3662D39F-1B4F-4657-B6C9-2EE27CE4E763}" dt="2020-03-19T21:35:11.477" v="1142" actId="11529"/>
          <ac:cxnSpMkLst>
            <pc:docMk/>
            <pc:sldMk cId="1329941889" sldId="257"/>
            <ac:cxnSpMk id="58" creationId="{3BEB5E1F-5CC8-4295-AE4A-05543727FA01}"/>
          </ac:cxnSpMkLst>
        </pc:cxnChg>
        <pc:cxnChg chg="add mod">
          <ac:chgData name="swetha bitla" userId="12fbc03474d3ce59" providerId="LiveId" clId="{3662D39F-1B4F-4657-B6C9-2EE27CE4E763}" dt="2020-03-21T21:34:00.003" v="1992" actId="14100"/>
          <ac:cxnSpMkLst>
            <pc:docMk/>
            <pc:sldMk cId="1329941889" sldId="257"/>
            <ac:cxnSpMk id="60" creationId="{85C45337-8A4C-4C7A-BF06-222379310508}"/>
          </ac:cxnSpMkLst>
        </pc:cxnChg>
        <pc:cxnChg chg="add mod">
          <ac:chgData name="swetha bitla" userId="12fbc03474d3ce59" providerId="LiveId" clId="{3662D39F-1B4F-4657-B6C9-2EE27CE4E763}" dt="2020-03-21T21:37:15.065" v="2014" actId="1076"/>
          <ac:cxnSpMkLst>
            <pc:docMk/>
            <pc:sldMk cId="1329941889" sldId="257"/>
            <ac:cxnSpMk id="69" creationId="{030FB1F9-5285-4932-9BC6-74FD1E56F0E0}"/>
          </ac:cxnSpMkLst>
        </pc:cxnChg>
        <pc:cxnChg chg="add del mod">
          <ac:chgData name="swetha bitla" userId="12fbc03474d3ce59" providerId="LiveId" clId="{3662D39F-1B4F-4657-B6C9-2EE27CE4E763}" dt="2020-03-19T21:37:42.728" v="1157" actId="478"/>
          <ac:cxnSpMkLst>
            <pc:docMk/>
            <pc:sldMk cId="1329941889" sldId="257"/>
            <ac:cxnSpMk id="69" creationId="{EBCBDB03-A336-4AF9-9830-0A754C7A5748}"/>
          </ac:cxnSpMkLst>
        </pc:cxnChg>
        <pc:cxnChg chg="add mod">
          <ac:chgData name="swetha bitla" userId="12fbc03474d3ce59" providerId="LiveId" clId="{3662D39F-1B4F-4657-B6C9-2EE27CE4E763}" dt="2020-03-21T22:24:09.207" v="2188" actId="14100"/>
          <ac:cxnSpMkLst>
            <pc:docMk/>
            <pc:sldMk cId="1329941889" sldId="257"/>
            <ac:cxnSpMk id="73" creationId="{58E0639D-E1AF-4D94-A9D8-1CE04728FB02}"/>
          </ac:cxnSpMkLst>
        </pc:cxnChg>
        <pc:cxnChg chg="add mod">
          <ac:chgData name="swetha bitla" userId="12fbc03474d3ce59" providerId="LiveId" clId="{3662D39F-1B4F-4657-B6C9-2EE27CE4E763}" dt="2020-03-21T22:25:37.316" v="2200" actId="14100"/>
          <ac:cxnSpMkLst>
            <pc:docMk/>
            <pc:sldMk cId="1329941889" sldId="257"/>
            <ac:cxnSpMk id="76" creationId="{CFDEE4ED-CFED-4487-BC93-A1E0630D0FBC}"/>
          </ac:cxnSpMkLst>
        </pc:cxnChg>
        <pc:cxnChg chg="add del mod">
          <ac:chgData name="swetha bitla" userId="12fbc03474d3ce59" providerId="LiveId" clId="{3662D39F-1B4F-4657-B6C9-2EE27CE4E763}" dt="2020-03-21T21:30:12.676" v="1955" actId="478"/>
          <ac:cxnSpMkLst>
            <pc:docMk/>
            <pc:sldMk cId="1329941889" sldId="257"/>
            <ac:cxnSpMk id="90" creationId="{A9946233-CC71-463F-A37D-D4C14551D787}"/>
          </ac:cxnSpMkLst>
        </pc:cxnChg>
        <pc:cxnChg chg="add del mod">
          <ac:chgData name="swetha bitla" userId="12fbc03474d3ce59" providerId="LiveId" clId="{3662D39F-1B4F-4657-B6C9-2EE27CE4E763}" dt="2020-03-21T21:56:54.409" v="2100" actId="478"/>
          <ac:cxnSpMkLst>
            <pc:docMk/>
            <pc:sldMk cId="1329941889" sldId="257"/>
            <ac:cxnSpMk id="91" creationId="{A1A1E124-6720-4B43-B6DE-3A9C57894891}"/>
          </ac:cxnSpMkLst>
        </pc:cxnChg>
        <pc:cxnChg chg="add del mod">
          <ac:chgData name="swetha bitla" userId="12fbc03474d3ce59" providerId="LiveId" clId="{3662D39F-1B4F-4657-B6C9-2EE27CE4E763}" dt="2020-03-19T21:44:52.053" v="1196" actId="11529"/>
          <ac:cxnSpMkLst>
            <pc:docMk/>
            <pc:sldMk cId="1329941889" sldId="257"/>
            <ac:cxnSpMk id="95" creationId="{BF30BC38-7A58-476F-9413-14527E055AC8}"/>
          </ac:cxnSpMkLst>
        </pc:cxnChg>
        <pc:cxnChg chg="add del mod">
          <ac:chgData name="swetha bitla" userId="12fbc03474d3ce59" providerId="LiveId" clId="{3662D39F-1B4F-4657-B6C9-2EE27CE4E763}" dt="2020-03-19T21:45:47.435" v="1202" actId="11529"/>
          <ac:cxnSpMkLst>
            <pc:docMk/>
            <pc:sldMk cId="1329941889" sldId="257"/>
            <ac:cxnSpMk id="97" creationId="{D9A60B79-07AE-44FF-8378-808D31AA3D87}"/>
          </ac:cxnSpMkLst>
        </pc:cxnChg>
        <pc:cxnChg chg="add del mod">
          <ac:chgData name="swetha bitla" userId="12fbc03474d3ce59" providerId="LiveId" clId="{3662D39F-1B4F-4657-B6C9-2EE27CE4E763}" dt="2020-03-21T21:57:01.372" v="2102" actId="478"/>
          <ac:cxnSpMkLst>
            <pc:docMk/>
            <pc:sldMk cId="1329941889" sldId="257"/>
            <ac:cxnSpMk id="97" creationId="{FDF31FF8-8A11-42C4-95DC-217011CE5CB7}"/>
          </ac:cxnSpMkLst>
        </pc:cxnChg>
        <pc:cxnChg chg="add mod">
          <ac:chgData name="swetha bitla" userId="12fbc03474d3ce59" providerId="LiveId" clId="{3662D39F-1B4F-4657-B6C9-2EE27CE4E763}" dt="2020-03-19T21:54:20.935" v="1261" actId="1076"/>
          <ac:cxnSpMkLst>
            <pc:docMk/>
            <pc:sldMk cId="1329941889" sldId="257"/>
            <ac:cxnSpMk id="99" creationId="{68488DDD-1008-4B3E-B17B-78C1C6CD42D4}"/>
          </ac:cxnSpMkLst>
        </pc:cxnChg>
        <pc:cxnChg chg="add del mod">
          <ac:chgData name="swetha bitla" userId="12fbc03474d3ce59" providerId="LiveId" clId="{3662D39F-1B4F-4657-B6C9-2EE27CE4E763}" dt="2020-03-21T21:57:34.286" v="2106" actId="478"/>
          <ac:cxnSpMkLst>
            <pc:docMk/>
            <pc:sldMk cId="1329941889" sldId="257"/>
            <ac:cxnSpMk id="101" creationId="{91EA86C3-2CBA-42C6-8C62-D58F483E5E18}"/>
          </ac:cxnSpMkLst>
        </pc:cxnChg>
        <pc:cxnChg chg="add del mod">
          <ac:chgData name="swetha bitla" userId="12fbc03474d3ce59" providerId="LiveId" clId="{3662D39F-1B4F-4657-B6C9-2EE27CE4E763}" dt="2020-03-19T21:47:29.363" v="1215" actId="11529"/>
          <ac:cxnSpMkLst>
            <pc:docMk/>
            <pc:sldMk cId="1329941889" sldId="257"/>
            <ac:cxnSpMk id="103" creationId="{588F45D3-D0D0-4EF6-8F53-4B27BDC2E8D5}"/>
          </ac:cxnSpMkLst>
        </pc:cxnChg>
        <pc:cxnChg chg="add del mod">
          <ac:chgData name="swetha bitla" userId="12fbc03474d3ce59" providerId="LiveId" clId="{3662D39F-1B4F-4657-B6C9-2EE27CE4E763}" dt="2020-03-21T21:37:24.502" v="2017" actId="478"/>
          <ac:cxnSpMkLst>
            <pc:docMk/>
            <pc:sldMk cId="1329941889" sldId="257"/>
            <ac:cxnSpMk id="104" creationId="{134A92AD-583A-41D9-A5F1-01CCBC9EDF8A}"/>
          </ac:cxnSpMkLst>
        </pc:cxnChg>
        <pc:cxnChg chg="add del mod">
          <ac:chgData name="swetha bitla" userId="12fbc03474d3ce59" providerId="LiveId" clId="{3662D39F-1B4F-4657-B6C9-2EE27CE4E763}" dt="2020-03-21T21:58:56.699" v="2108" actId="11529"/>
          <ac:cxnSpMkLst>
            <pc:docMk/>
            <pc:sldMk cId="1329941889" sldId="257"/>
            <ac:cxnSpMk id="106" creationId="{DE853A74-129C-4596-BB2F-063154316E90}"/>
          </ac:cxnSpMkLst>
        </pc:cxnChg>
        <pc:cxnChg chg="add del mod">
          <ac:chgData name="swetha bitla" userId="12fbc03474d3ce59" providerId="LiveId" clId="{3662D39F-1B4F-4657-B6C9-2EE27CE4E763}" dt="2020-03-21T22:09:53.975" v="2135" actId="478"/>
          <ac:cxnSpMkLst>
            <pc:docMk/>
            <pc:sldMk cId="1329941889" sldId="257"/>
            <ac:cxnSpMk id="108" creationId="{449FC9D2-1364-4F57-B041-C0F00499D423}"/>
          </ac:cxnSpMkLst>
        </pc:cxnChg>
        <pc:cxnChg chg="add mod">
          <ac:chgData name="swetha bitla" userId="12fbc03474d3ce59" providerId="LiveId" clId="{3662D39F-1B4F-4657-B6C9-2EE27CE4E763}" dt="2020-03-19T21:57:13.276" v="1297" actId="14100"/>
          <ac:cxnSpMkLst>
            <pc:docMk/>
            <pc:sldMk cId="1329941889" sldId="257"/>
            <ac:cxnSpMk id="116" creationId="{28603FB3-B6C3-444C-93C4-A3327DDCDB16}"/>
          </ac:cxnSpMkLst>
        </pc:cxnChg>
        <pc:cxnChg chg="add del">
          <ac:chgData name="swetha bitla" userId="12fbc03474d3ce59" providerId="LiveId" clId="{3662D39F-1B4F-4657-B6C9-2EE27CE4E763}" dt="2020-03-19T22:21:11.540" v="1323" actId="478"/>
          <ac:cxnSpMkLst>
            <pc:docMk/>
            <pc:sldMk cId="1329941889" sldId="257"/>
            <ac:cxnSpMk id="117" creationId="{FA234870-6C00-47EB-B1D6-86F5F5CC75AF}"/>
          </ac:cxnSpMkLst>
        </pc:cxnChg>
        <pc:cxnChg chg="add mod">
          <ac:chgData name="swetha bitla" userId="12fbc03474d3ce59" providerId="LiveId" clId="{3662D39F-1B4F-4657-B6C9-2EE27CE4E763}" dt="2020-03-21T22:13:33.476" v="2160" actId="1076"/>
          <ac:cxnSpMkLst>
            <pc:docMk/>
            <pc:sldMk cId="1329941889" sldId="257"/>
            <ac:cxnSpMk id="118" creationId="{9E4C3891-F08F-43A4-A923-B48982DC0614}"/>
          </ac:cxnSpMkLst>
        </pc:cxnChg>
        <pc:cxnChg chg="add del mod">
          <ac:chgData name="swetha bitla" userId="12fbc03474d3ce59" providerId="LiveId" clId="{3662D39F-1B4F-4657-B6C9-2EE27CE4E763}" dt="2020-03-19T22:21:14.017" v="1324" actId="478"/>
          <ac:cxnSpMkLst>
            <pc:docMk/>
            <pc:sldMk cId="1329941889" sldId="257"/>
            <ac:cxnSpMk id="121" creationId="{82BE2FAC-516F-4246-B5E5-00D37842502A}"/>
          </ac:cxnSpMkLst>
        </pc:cxnChg>
        <pc:cxnChg chg="add mod">
          <ac:chgData name="swetha bitla" userId="12fbc03474d3ce59" providerId="LiveId" clId="{3662D39F-1B4F-4657-B6C9-2EE27CE4E763}" dt="2020-03-21T21:37:18.596" v="2015" actId="1076"/>
          <ac:cxnSpMkLst>
            <pc:docMk/>
            <pc:sldMk cId="1329941889" sldId="257"/>
            <ac:cxnSpMk id="122" creationId="{ADCFC8C9-936F-4646-AEDF-C3DF06208654}"/>
          </ac:cxnSpMkLst>
        </pc:cxnChg>
        <pc:cxnChg chg="add del mod">
          <ac:chgData name="swetha bitla" userId="12fbc03474d3ce59" providerId="LiveId" clId="{3662D39F-1B4F-4657-B6C9-2EE27CE4E763}" dt="2020-03-19T21:54:54.423" v="1269" actId="478"/>
          <ac:cxnSpMkLst>
            <pc:docMk/>
            <pc:sldMk cId="1329941889" sldId="257"/>
            <ac:cxnSpMk id="123" creationId="{C1964295-250C-4E4B-B18A-D98980246BBB}"/>
          </ac:cxnSpMkLst>
        </pc:cxnChg>
        <pc:cxnChg chg="add mod">
          <ac:chgData name="swetha bitla" userId="12fbc03474d3ce59" providerId="LiveId" clId="{3662D39F-1B4F-4657-B6C9-2EE27CE4E763}" dt="2020-03-21T22:12:02.988" v="2155" actId="208"/>
          <ac:cxnSpMkLst>
            <pc:docMk/>
            <pc:sldMk cId="1329941889" sldId="257"/>
            <ac:cxnSpMk id="124" creationId="{D247E912-27B8-455E-8E63-9F1E858EB738}"/>
          </ac:cxnSpMkLst>
        </pc:cxnChg>
        <pc:cxnChg chg="add mod">
          <ac:chgData name="swetha bitla" userId="12fbc03474d3ce59" providerId="LiveId" clId="{3662D39F-1B4F-4657-B6C9-2EE27CE4E763}" dt="2020-03-21T21:33:30.129" v="1985" actId="1076"/>
          <ac:cxnSpMkLst>
            <pc:docMk/>
            <pc:sldMk cId="1329941889" sldId="257"/>
            <ac:cxnSpMk id="126" creationId="{E5D9C452-7A6F-4E26-83D0-48A1EB03DADA}"/>
          </ac:cxnSpMkLst>
        </pc:cxnChg>
        <pc:cxnChg chg="add mod">
          <ac:chgData name="swetha bitla" userId="12fbc03474d3ce59" providerId="LiveId" clId="{3662D39F-1B4F-4657-B6C9-2EE27CE4E763}" dt="2020-03-21T21:31:18.036" v="1965" actId="1076"/>
          <ac:cxnSpMkLst>
            <pc:docMk/>
            <pc:sldMk cId="1329941889" sldId="257"/>
            <ac:cxnSpMk id="131" creationId="{DA4987D6-6020-4C31-9BC9-DC7FA02161F5}"/>
          </ac:cxnSpMkLst>
        </pc:cxnChg>
        <pc:cxnChg chg="add mod">
          <ac:chgData name="swetha bitla" userId="12fbc03474d3ce59" providerId="LiveId" clId="{3662D39F-1B4F-4657-B6C9-2EE27CE4E763}" dt="2020-03-21T21:31:13.205" v="1964" actId="1076"/>
          <ac:cxnSpMkLst>
            <pc:docMk/>
            <pc:sldMk cId="1329941889" sldId="257"/>
            <ac:cxnSpMk id="132" creationId="{AC542A87-940B-47E9-9A9A-74DDBA886830}"/>
          </ac:cxnSpMkLst>
        </pc:cxnChg>
        <pc:cxnChg chg="add mod">
          <ac:chgData name="swetha bitla" userId="12fbc03474d3ce59" providerId="LiveId" clId="{3662D39F-1B4F-4657-B6C9-2EE27CE4E763}" dt="2020-03-21T22:22:49.020" v="2176" actId="1076"/>
          <ac:cxnSpMkLst>
            <pc:docMk/>
            <pc:sldMk cId="1329941889" sldId="257"/>
            <ac:cxnSpMk id="135" creationId="{1DAC2171-6673-43B9-8156-DF7A7D0B6973}"/>
          </ac:cxnSpMkLst>
        </pc:cxnChg>
        <pc:cxnChg chg="add mod">
          <ac:chgData name="swetha bitla" userId="12fbc03474d3ce59" providerId="LiveId" clId="{3662D39F-1B4F-4657-B6C9-2EE27CE4E763}" dt="2020-03-21T22:21:28.750" v="2171" actId="14100"/>
          <ac:cxnSpMkLst>
            <pc:docMk/>
            <pc:sldMk cId="1329941889" sldId="257"/>
            <ac:cxnSpMk id="139" creationId="{B32D74DD-9332-486B-9CA9-19F839E777CD}"/>
          </ac:cxnSpMkLst>
        </pc:cxnChg>
        <pc:cxnChg chg="add mod">
          <ac:chgData name="swetha bitla" userId="12fbc03474d3ce59" providerId="LiveId" clId="{3662D39F-1B4F-4657-B6C9-2EE27CE4E763}" dt="2020-03-21T22:25:17.859" v="2199" actId="14100"/>
          <ac:cxnSpMkLst>
            <pc:docMk/>
            <pc:sldMk cId="1329941889" sldId="257"/>
            <ac:cxnSpMk id="140" creationId="{2610483C-D914-48E6-9B37-A2D4747DD84F}"/>
          </ac:cxnSpMkLst>
        </pc:cxnChg>
        <pc:cxnChg chg="add mod">
          <ac:chgData name="swetha bitla" userId="12fbc03474d3ce59" providerId="LiveId" clId="{3662D39F-1B4F-4657-B6C9-2EE27CE4E763}" dt="2020-03-21T22:24:55.487" v="2198" actId="14100"/>
          <ac:cxnSpMkLst>
            <pc:docMk/>
            <pc:sldMk cId="1329941889" sldId="257"/>
            <ac:cxnSpMk id="141" creationId="{A90185F7-A7AD-4FB7-8B89-30137173E1E1}"/>
          </ac:cxnSpMkLst>
        </pc:cxnChg>
        <pc:cxnChg chg="add mod">
          <ac:chgData name="swetha bitla" userId="12fbc03474d3ce59" providerId="LiveId" clId="{3662D39F-1B4F-4657-B6C9-2EE27CE4E763}" dt="2020-03-21T21:38:16.075" v="2024" actId="1076"/>
          <ac:cxnSpMkLst>
            <pc:docMk/>
            <pc:sldMk cId="1329941889" sldId="257"/>
            <ac:cxnSpMk id="142" creationId="{42D82093-C884-424C-9FB0-CBD21406B4B2}"/>
          </ac:cxnSpMkLst>
        </pc:cxnChg>
        <pc:cxnChg chg="add del">
          <ac:chgData name="swetha bitla" userId="12fbc03474d3ce59" providerId="LiveId" clId="{3662D39F-1B4F-4657-B6C9-2EE27CE4E763}" dt="2020-03-19T22:21:16.863" v="1325" actId="478"/>
          <ac:cxnSpMkLst>
            <pc:docMk/>
            <pc:sldMk cId="1329941889" sldId="257"/>
            <ac:cxnSpMk id="145" creationId="{AE0A70AB-3886-4E4E-A426-0530A52ACE43}"/>
          </ac:cxnSpMkLst>
        </pc:cxnChg>
        <pc:cxnChg chg="add mod">
          <ac:chgData name="swetha bitla" userId="12fbc03474d3ce59" providerId="LiveId" clId="{3662D39F-1B4F-4657-B6C9-2EE27CE4E763}" dt="2020-03-21T22:31:17.691" v="2228" actId="1076"/>
          <ac:cxnSpMkLst>
            <pc:docMk/>
            <pc:sldMk cId="1329941889" sldId="257"/>
            <ac:cxnSpMk id="146" creationId="{D5E618AC-24FB-4640-880A-C3BB773EF386}"/>
          </ac:cxnSpMkLst>
        </pc:cxnChg>
        <pc:cxnChg chg="add mod">
          <ac:chgData name="swetha bitla" userId="12fbc03474d3ce59" providerId="LiveId" clId="{3662D39F-1B4F-4657-B6C9-2EE27CE4E763}" dt="2020-03-21T22:26:16.736" v="2204" actId="14100"/>
          <ac:cxnSpMkLst>
            <pc:docMk/>
            <pc:sldMk cId="1329941889" sldId="257"/>
            <ac:cxnSpMk id="147" creationId="{2E4EBE22-B9F7-4900-A864-2AFADBEBBABC}"/>
          </ac:cxnSpMkLst>
        </pc:cxnChg>
        <pc:cxnChg chg="add mod">
          <ac:chgData name="swetha bitla" userId="12fbc03474d3ce59" providerId="LiveId" clId="{3662D39F-1B4F-4657-B6C9-2EE27CE4E763}" dt="2020-03-21T22:28:05.911" v="2212" actId="1076"/>
          <ac:cxnSpMkLst>
            <pc:docMk/>
            <pc:sldMk cId="1329941889" sldId="257"/>
            <ac:cxnSpMk id="173" creationId="{FE1425BB-569E-41A0-8668-0C1F7226EBDD}"/>
          </ac:cxnSpMkLst>
        </pc:cxnChg>
        <pc:cxnChg chg="add mod">
          <ac:chgData name="swetha bitla" userId="12fbc03474d3ce59" providerId="LiveId" clId="{3662D39F-1B4F-4657-B6C9-2EE27CE4E763}" dt="2020-03-21T22:29:21.856" v="2220" actId="208"/>
          <ac:cxnSpMkLst>
            <pc:docMk/>
            <pc:sldMk cId="1329941889" sldId="257"/>
            <ac:cxnSpMk id="177" creationId="{772FB0DC-04A8-4E9A-ACF2-C66D9C4AF064}"/>
          </ac:cxnSpMkLst>
        </pc:cxnChg>
        <pc:cxnChg chg="add mod">
          <ac:chgData name="swetha bitla" userId="12fbc03474d3ce59" providerId="LiveId" clId="{3662D39F-1B4F-4657-B6C9-2EE27CE4E763}" dt="2020-03-21T22:30:48.770" v="2227" actId="208"/>
          <ac:cxnSpMkLst>
            <pc:docMk/>
            <pc:sldMk cId="1329941889" sldId="257"/>
            <ac:cxnSpMk id="184" creationId="{4411D409-9F25-4257-92EC-37A820F62F06}"/>
          </ac:cxnSpMkLst>
        </pc:cxnChg>
        <pc:cxnChg chg="add mod">
          <ac:chgData name="swetha bitla" userId="12fbc03474d3ce59" providerId="LiveId" clId="{3662D39F-1B4F-4657-B6C9-2EE27CE4E763}" dt="2020-03-21T22:32:45.332" v="2233" actId="14100"/>
          <ac:cxnSpMkLst>
            <pc:docMk/>
            <pc:sldMk cId="1329941889" sldId="257"/>
            <ac:cxnSpMk id="187" creationId="{962CE342-C311-429C-BC42-C570E136F76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5C7D-D28A-48F2-B2B7-A80C0A7E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C2B80-D903-4750-A878-E3B30F0FB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46ABB-EA65-42A9-8BD8-F5341A6A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647-CD56-4B57-8AEC-B276596E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C705C-850C-45E7-B93A-47BA3F1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45C0-4D85-4177-8A30-6F23A99E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5EDD6-2486-4A1F-A8CD-637AAA745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D773-F16A-4CB8-B9DA-2B741E3A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B1E1-EDD0-41A7-9DB5-EEB5DCAD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A014-050C-4623-89DD-7AA72CC7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4C707-FA62-42E9-83EB-7F3E7B27C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C4789-B820-468E-90BF-3CF8493B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46A67-512E-41DB-AF1B-DFCF8784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DF29-C2E6-4856-9776-95ECFA92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CEA0-2B7E-421B-AC38-A5FB3346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148A-4BE8-4424-B1D3-2EBBCA0A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4DF6-52E8-4791-9023-002BA7BF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6404-1DB0-4304-BB28-081AD518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41E-5504-4FA7-92E4-FE088919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D27F-8D1D-4863-ACEF-CFCCDCC2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8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F335-4D42-4236-BB00-B70AD191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17C05-DBBA-470D-A209-9DFF473C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2F54-45D3-449D-843F-1BD6FA5F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4BBC3-7F1A-4D27-B9B0-7A4ED1EF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7593-DD29-4D9F-82AC-56B90C1C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3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05E2-BA81-4A8F-8A3C-192A0740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B61F-1FE4-4277-AFE4-72A4F5FB3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19F7-264E-481B-AEA9-E3EB2D179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3125C-7663-429B-A3A4-E56A8883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E26F8-415F-49DB-B898-EC178DD1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2F95-3F54-49E8-A532-A6119293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5B07-F748-45B3-B2FD-9884D3F3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5D90-DCAD-4F61-9AD1-928B12D1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A6F4D-EAF9-45AE-8A9C-205745E75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1048D-7754-4264-9119-1EA70CD9F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09FBD-76ED-4513-91D1-EF0661C2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26582-815F-4BF4-B42A-1844DD46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D3323-70BC-4F97-A72B-08AF088C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0B240-D987-40EA-9DF5-39CF77B7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E0FF-48B6-4031-87C4-5724FAB4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3D198-8A15-4390-BDC2-427575D9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9DD71-47A0-4145-920D-015FBAD9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EFA95-27C6-47EE-9E56-8FC624A7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67088-C478-4FD3-AD14-86220CE9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DA536-877B-4968-93C2-793FA6B7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E8694-536B-4D4F-AB86-84E16955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8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CCF6-B80A-4992-852E-B56223E5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BF9B-7894-443C-B60C-FA1A5B31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F66A-89E7-4CCE-B127-539E2CD0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E823-4446-4DB3-B66B-24A3C586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D7C87-5096-4BE0-B7E5-B387FE5C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359DB-1FED-445B-B80A-BB854DB1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FBC8-1C77-4B56-8BC1-42670635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41014-1797-41F4-9A0D-55A63BAE6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256DF-649A-4F5E-82D5-FDE2A0E86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AEB57-59F6-49D0-B7CA-D7090652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719B-64D6-4D06-8A38-625B112B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16D35-1423-40EC-8F7C-C8010E9B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5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A1DCF-54D0-47AE-BD3C-65FC615C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3F63-ADA3-4A24-9CCE-79A9BF89E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A2708-661A-48AD-8D54-744B689EE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691-8285-4A80-98D2-6FA6E5D088A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3FB9-AAD7-4C9D-8911-D782B5C6B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9EF9F-87F9-4C4E-8AD0-4A8900077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8E6B8-9C49-4765-AB5C-D7A5D756ED58}"/>
              </a:ext>
            </a:extLst>
          </p:cNvPr>
          <p:cNvSpPr/>
          <p:nvPr/>
        </p:nvSpPr>
        <p:spPr>
          <a:xfrm>
            <a:off x="1560250" y="1169955"/>
            <a:ext cx="1225119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3C400-2E26-4088-A92F-80DCAB7EA14C}"/>
              </a:ext>
            </a:extLst>
          </p:cNvPr>
          <p:cNvSpPr/>
          <p:nvPr/>
        </p:nvSpPr>
        <p:spPr>
          <a:xfrm>
            <a:off x="8177944" y="1800714"/>
            <a:ext cx="1747421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Payment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1F63D1-CC00-4179-8258-79DA3C25D0F1}"/>
              </a:ext>
            </a:extLst>
          </p:cNvPr>
          <p:cNvSpPr/>
          <p:nvPr/>
        </p:nvSpPr>
        <p:spPr>
          <a:xfrm>
            <a:off x="5142390" y="1015254"/>
            <a:ext cx="1225119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24DE9-937E-46DD-8CC3-8C5DEC225F83}"/>
              </a:ext>
            </a:extLst>
          </p:cNvPr>
          <p:cNvSpPr/>
          <p:nvPr/>
        </p:nvSpPr>
        <p:spPr>
          <a:xfrm>
            <a:off x="8731735" y="5103181"/>
            <a:ext cx="1225119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Bid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02E1B-0E63-4435-8C7D-2E19A5930B44}"/>
              </a:ext>
            </a:extLst>
          </p:cNvPr>
          <p:cNvSpPr/>
          <p:nvPr/>
        </p:nvSpPr>
        <p:spPr>
          <a:xfrm>
            <a:off x="5142390" y="5103181"/>
            <a:ext cx="1225119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794200-0F30-48DD-872D-A9812F975FB4}"/>
              </a:ext>
            </a:extLst>
          </p:cNvPr>
          <p:cNvSpPr/>
          <p:nvPr/>
        </p:nvSpPr>
        <p:spPr>
          <a:xfrm>
            <a:off x="1500982" y="5103181"/>
            <a:ext cx="1225119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1823D-B9EC-4CA5-9804-EF51447E27BB}"/>
              </a:ext>
            </a:extLst>
          </p:cNvPr>
          <p:cNvSpPr txBox="1"/>
          <p:nvPr/>
        </p:nvSpPr>
        <p:spPr>
          <a:xfrm flipH="1">
            <a:off x="1799948" y="1201303"/>
            <a:ext cx="98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Sellers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8122392-F71C-4370-BEFB-38CBEA23B8C9}"/>
              </a:ext>
            </a:extLst>
          </p:cNvPr>
          <p:cNvSpPr/>
          <p:nvPr/>
        </p:nvSpPr>
        <p:spPr>
          <a:xfrm>
            <a:off x="1753336" y="2944105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DDD7A-849A-4624-B0B4-C232492503A0}"/>
              </a:ext>
            </a:extLst>
          </p:cNvPr>
          <p:cNvSpPr txBox="1"/>
          <p:nvPr/>
        </p:nvSpPr>
        <p:spPr>
          <a:xfrm>
            <a:off x="1807236" y="3167390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creates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A4E22E0-A738-4FD7-8BC0-66AD6EA2C2F9}"/>
              </a:ext>
            </a:extLst>
          </p:cNvPr>
          <p:cNvSpPr/>
          <p:nvPr/>
        </p:nvSpPr>
        <p:spPr>
          <a:xfrm>
            <a:off x="8687539" y="854337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4AA4C37-0A4A-4665-A86C-C3189A237D90}"/>
              </a:ext>
            </a:extLst>
          </p:cNvPr>
          <p:cNvSpPr/>
          <p:nvPr/>
        </p:nvSpPr>
        <p:spPr>
          <a:xfrm>
            <a:off x="3588797" y="4916750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72DB88B-ECC5-486D-9536-2E2B4815E894}"/>
              </a:ext>
            </a:extLst>
          </p:cNvPr>
          <p:cNvSpPr/>
          <p:nvPr/>
        </p:nvSpPr>
        <p:spPr>
          <a:xfrm>
            <a:off x="3158734" y="2957985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4F1C0374-9A96-443E-9A80-EB2D41AC2A8C}"/>
              </a:ext>
            </a:extLst>
          </p:cNvPr>
          <p:cNvSpPr/>
          <p:nvPr/>
        </p:nvSpPr>
        <p:spPr>
          <a:xfrm>
            <a:off x="5385787" y="3167390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BDB1F6C-D61A-4BFA-957A-1154AB1E080B}"/>
              </a:ext>
            </a:extLst>
          </p:cNvPr>
          <p:cNvSpPr/>
          <p:nvPr/>
        </p:nvSpPr>
        <p:spPr>
          <a:xfrm>
            <a:off x="4527609" y="2249709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BB2DDB0E-973E-4ECF-A19E-03F35CD3EC1D}"/>
              </a:ext>
            </a:extLst>
          </p:cNvPr>
          <p:cNvSpPr/>
          <p:nvPr/>
        </p:nvSpPr>
        <p:spPr>
          <a:xfrm>
            <a:off x="7051826" y="4943383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D20C6B-2226-4955-BC63-3B8CCFDF2634}"/>
              </a:ext>
            </a:extLst>
          </p:cNvPr>
          <p:cNvSpPr txBox="1"/>
          <p:nvPr/>
        </p:nvSpPr>
        <p:spPr>
          <a:xfrm>
            <a:off x="3747038" y="5136613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5433B-2D35-43D2-B6AD-02C716C011D5}"/>
              </a:ext>
            </a:extLst>
          </p:cNvPr>
          <p:cNvSpPr txBox="1"/>
          <p:nvPr/>
        </p:nvSpPr>
        <p:spPr>
          <a:xfrm>
            <a:off x="3231387" y="3163968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Bid/Buy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43906-E9DF-49F4-8E04-D932CD15ED98}"/>
              </a:ext>
            </a:extLst>
          </p:cNvPr>
          <p:cNvSpPr txBox="1"/>
          <p:nvPr/>
        </p:nvSpPr>
        <p:spPr>
          <a:xfrm>
            <a:off x="5548372" y="337911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7FF78-099C-43F7-82C7-5E70F26ED1E1}"/>
              </a:ext>
            </a:extLst>
          </p:cNvPr>
          <p:cNvSpPr txBox="1"/>
          <p:nvPr/>
        </p:nvSpPr>
        <p:spPr>
          <a:xfrm>
            <a:off x="4680328" y="2459819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EC969-BE9D-453F-A1FB-5A291448EB69}"/>
              </a:ext>
            </a:extLst>
          </p:cNvPr>
          <p:cNvSpPr txBox="1"/>
          <p:nvPr/>
        </p:nvSpPr>
        <p:spPr>
          <a:xfrm>
            <a:off x="8806843" y="1070498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5E2B56-4796-4EED-963E-F432657EDFD9}"/>
              </a:ext>
            </a:extLst>
          </p:cNvPr>
          <p:cNvSpPr txBox="1"/>
          <p:nvPr/>
        </p:nvSpPr>
        <p:spPr>
          <a:xfrm>
            <a:off x="7088575" y="5163246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contains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07193E-2436-43A7-A113-9275BF1888A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108442" y="1571205"/>
            <a:ext cx="1" cy="13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FC2F97-C4CF-496E-82B0-EA3F391E39B0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2108443" y="3645441"/>
            <a:ext cx="5099" cy="145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4E19AA-9C0A-469B-9A4B-6197B6564709}"/>
              </a:ext>
            </a:extLst>
          </p:cNvPr>
          <p:cNvCxnSpPr>
            <a:endCxn id="15" idx="0"/>
          </p:cNvCxnSpPr>
          <p:nvPr/>
        </p:nvCxnSpPr>
        <p:spPr>
          <a:xfrm flipH="1">
            <a:off x="3513841" y="1396994"/>
            <a:ext cx="1871946" cy="1560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FB8D3E-7515-427E-BCD2-A14922A126B1}"/>
              </a:ext>
            </a:extLst>
          </p:cNvPr>
          <p:cNvCxnSpPr>
            <a:stCxn id="15" idx="2"/>
          </p:cNvCxnSpPr>
          <p:nvPr/>
        </p:nvCxnSpPr>
        <p:spPr>
          <a:xfrm flipH="1">
            <a:off x="2332485" y="3659321"/>
            <a:ext cx="1181356" cy="144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DC5189-5677-4846-A0CD-DBA672550F7A}"/>
              </a:ext>
            </a:extLst>
          </p:cNvPr>
          <p:cNvCxnSpPr>
            <a:endCxn id="17" idx="1"/>
          </p:cNvCxnSpPr>
          <p:nvPr/>
        </p:nvCxnSpPr>
        <p:spPr>
          <a:xfrm>
            <a:off x="2650527" y="1555673"/>
            <a:ext cx="1877082" cy="1044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0A1CA5-92CB-47FB-AF85-9B220630A981}"/>
              </a:ext>
            </a:extLst>
          </p:cNvPr>
          <p:cNvCxnSpPr>
            <a:cxnSpLocks/>
            <a:stCxn id="17" idx="3"/>
            <a:endCxn id="230" idx="1"/>
          </p:cNvCxnSpPr>
          <p:nvPr/>
        </p:nvCxnSpPr>
        <p:spPr>
          <a:xfrm>
            <a:off x="5237822" y="2600377"/>
            <a:ext cx="3327673" cy="1570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5EFA3E-D859-4E04-9BF6-1900BE35B368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5740894" y="1396994"/>
            <a:ext cx="14056" cy="177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CC722F-8CAE-4B97-8818-95386A72DF87}"/>
              </a:ext>
            </a:extLst>
          </p:cNvPr>
          <p:cNvCxnSpPr>
            <a:stCxn id="16" idx="2"/>
            <a:endCxn id="8" idx="0"/>
          </p:cNvCxnSpPr>
          <p:nvPr/>
        </p:nvCxnSpPr>
        <p:spPr>
          <a:xfrm>
            <a:off x="5740894" y="3868726"/>
            <a:ext cx="14056" cy="123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76D0B9-F6BB-40B0-A71D-80624E85276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6367509" y="1205005"/>
            <a:ext cx="2320030" cy="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A19AE2-493A-43C7-BD03-E7EA0CC25EF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>
            <a:off x="9042646" y="1555673"/>
            <a:ext cx="9009" cy="24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6261B65-74C4-473C-91E3-12EA331E012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726101" y="5267418"/>
            <a:ext cx="862696" cy="26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AEA96E7-B429-4EE7-9361-2BD53CDF68E5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4299010" y="5267418"/>
            <a:ext cx="843380" cy="26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55982C-DF09-44B2-A1A2-5124F2E4D7C2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6367509" y="5294051"/>
            <a:ext cx="684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F12105-BDD1-4C8D-830E-A0F4263266A1}"/>
              </a:ext>
            </a:extLst>
          </p:cNvPr>
          <p:cNvCxnSpPr>
            <a:stCxn id="25" idx="3"/>
            <a:endCxn id="7" idx="1"/>
          </p:cNvCxnSpPr>
          <p:nvPr/>
        </p:nvCxnSpPr>
        <p:spPr>
          <a:xfrm>
            <a:off x="7754142" y="5294051"/>
            <a:ext cx="977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B701F6E-2BBB-4786-8957-D0928277EBB1}"/>
              </a:ext>
            </a:extLst>
          </p:cNvPr>
          <p:cNvSpPr/>
          <p:nvPr/>
        </p:nvSpPr>
        <p:spPr>
          <a:xfrm>
            <a:off x="9791143" y="5889959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2856A54-665B-4B88-B063-177E398D60FC}"/>
              </a:ext>
            </a:extLst>
          </p:cNvPr>
          <p:cNvSpPr/>
          <p:nvPr/>
        </p:nvSpPr>
        <p:spPr>
          <a:xfrm>
            <a:off x="4566756" y="6347606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F9A20D-5602-403F-9AE0-BAAE7079F2F4}"/>
              </a:ext>
            </a:extLst>
          </p:cNvPr>
          <p:cNvSpPr/>
          <p:nvPr/>
        </p:nvSpPr>
        <p:spPr>
          <a:xfrm>
            <a:off x="6125797" y="6433564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4EB5458-1A73-4ED1-ABE4-942B9606DB94}"/>
              </a:ext>
            </a:extLst>
          </p:cNvPr>
          <p:cNvSpPr/>
          <p:nvPr/>
        </p:nvSpPr>
        <p:spPr>
          <a:xfrm>
            <a:off x="6322749" y="5883205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C75321-2181-4322-9DB2-F4E0E63A490E}"/>
              </a:ext>
            </a:extLst>
          </p:cNvPr>
          <p:cNvSpPr/>
          <p:nvPr/>
        </p:nvSpPr>
        <p:spPr>
          <a:xfrm>
            <a:off x="5374319" y="6186240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2915FD-3F9A-4408-BBBB-AFAF5E4606E1}"/>
              </a:ext>
            </a:extLst>
          </p:cNvPr>
          <p:cNvSpPr/>
          <p:nvPr/>
        </p:nvSpPr>
        <p:spPr>
          <a:xfrm>
            <a:off x="4502085" y="5895267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2DFF9C-18CE-440C-A532-9098622650CE}"/>
              </a:ext>
            </a:extLst>
          </p:cNvPr>
          <p:cNvSpPr/>
          <p:nvPr/>
        </p:nvSpPr>
        <p:spPr>
          <a:xfrm>
            <a:off x="2262981" y="5892684"/>
            <a:ext cx="873379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F79B2A-8F38-4C9D-AC41-8799488C47DF}"/>
              </a:ext>
            </a:extLst>
          </p:cNvPr>
          <p:cNvSpPr/>
          <p:nvPr/>
        </p:nvSpPr>
        <p:spPr>
          <a:xfrm>
            <a:off x="174987" y="5967709"/>
            <a:ext cx="1280577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CA404CC-7B4A-40E4-A27B-A30006763CCE}"/>
              </a:ext>
            </a:extLst>
          </p:cNvPr>
          <p:cNvSpPr/>
          <p:nvPr/>
        </p:nvSpPr>
        <p:spPr>
          <a:xfrm>
            <a:off x="180850" y="5501918"/>
            <a:ext cx="1088326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0A1761-AD51-4588-8A22-423639D943A4}"/>
              </a:ext>
            </a:extLst>
          </p:cNvPr>
          <p:cNvSpPr/>
          <p:nvPr/>
        </p:nvSpPr>
        <p:spPr>
          <a:xfrm>
            <a:off x="495884" y="4662742"/>
            <a:ext cx="914741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094302-4927-4B25-B1D7-73418A229980}"/>
              </a:ext>
            </a:extLst>
          </p:cNvPr>
          <p:cNvSpPr/>
          <p:nvPr/>
        </p:nvSpPr>
        <p:spPr>
          <a:xfrm>
            <a:off x="1283519" y="4393242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89E4A34-884B-4F55-AF05-C4EE31246D39}"/>
              </a:ext>
            </a:extLst>
          </p:cNvPr>
          <p:cNvSpPr/>
          <p:nvPr/>
        </p:nvSpPr>
        <p:spPr>
          <a:xfrm>
            <a:off x="9724827" y="2757829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0DCBA3C-B730-47B1-B517-EA394280DF4A}"/>
              </a:ext>
            </a:extLst>
          </p:cNvPr>
          <p:cNvSpPr/>
          <p:nvPr/>
        </p:nvSpPr>
        <p:spPr>
          <a:xfrm>
            <a:off x="7943329" y="2588282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F8C517A-CA4F-4768-86B1-88D9BB7AA604}"/>
              </a:ext>
            </a:extLst>
          </p:cNvPr>
          <p:cNvSpPr/>
          <p:nvPr/>
        </p:nvSpPr>
        <p:spPr>
          <a:xfrm>
            <a:off x="10345806" y="2468516"/>
            <a:ext cx="708103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0038D7A-E347-49AE-ADE3-F9AD89B34CE9}"/>
              </a:ext>
            </a:extLst>
          </p:cNvPr>
          <p:cNvSpPr/>
          <p:nvPr/>
        </p:nvSpPr>
        <p:spPr>
          <a:xfrm>
            <a:off x="10840508" y="2148004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B3E07F3-671C-4FDB-A28D-A6AB6DD526EF}"/>
              </a:ext>
            </a:extLst>
          </p:cNvPr>
          <p:cNvSpPr/>
          <p:nvPr/>
        </p:nvSpPr>
        <p:spPr>
          <a:xfrm>
            <a:off x="11060959" y="1733028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DE8EFD-C4F5-48CE-8B64-AE67564FBA62}"/>
              </a:ext>
            </a:extLst>
          </p:cNvPr>
          <p:cNvSpPr/>
          <p:nvPr/>
        </p:nvSpPr>
        <p:spPr>
          <a:xfrm>
            <a:off x="10509413" y="1428161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C22AA28-4198-442B-AAA6-79F6CC031D33}"/>
              </a:ext>
            </a:extLst>
          </p:cNvPr>
          <p:cNvSpPr/>
          <p:nvPr/>
        </p:nvSpPr>
        <p:spPr>
          <a:xfrm>
            <a:off x="9477520" y="1243893"/>
            <a:ext cx="1100627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7167525-B7F5-4342-9BFC-23E698142BCD}"/>
              </a:ext>
            </a:extLst>
          </p:cNvPr>
          <p:cNvSpPr/>
          <p:nvPr/>
        </p:nvSpPr>
        <p:spPr>
          <a:xfrm>
            <a:off x="6567667" y="729074"/>
            <a:ext cx="1008211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1199D6A-E71E-4A4A-8DEB-EFA73E62F75C}"/>
              </a:ext>
            </a:extLst>
          </p:cNvPr>
          <p:cNvSpPr/>
          <p:nvPr/>
        </p:nvSpPr>
        <p:spPr>
          <a:xfrm>
            <a:off x="5986879" y="370846"/>
            <a:ext cx="985796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584C59-BB75-4799-B753-63AE9345D597}"/>
              </a:ext>
            </a:extLst>
          </p:cNvPr>
          <p:cNvSpPr/>
          <p:nvPr/>
        </p:nvSpPr>
        <p:spPr>
          <a:xfrm>
            <a:off x="5172154" y="252707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5F34B6-5D3B-404D-8F66-59EDFEE66404}"/>
              </a:ext>
            </a:extLst>
          </p:cNvPr>
          <p:cNvSpPr/>
          <p:nvPr/>
        </p:nvSpPr>
        <p:spPr>
          <a:xfrm>
            <a:off x="4363371" y="437985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04D606C-0CC4-46CA-AC91-652CE22B9061}"/>
              </a:ext>
            </a:extLst>
          </p:cNvPr>
          <p:cNvSpPr/>
          <p:nvPr/>
        </p:nvSpPr>
        <p:spPr>
          <a:xfrm>
            <a:off x="3960546" y="878387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9D9DEC2-0343-48E4-8800-CEAB74E76021}"/>
              </a:ext>
            </a:extLst>
          </p:cNvPr>
          <p:cNvSpPr/>
          <p:nvPr/>
        </p:nvSpPr>
        <p:spPr>
          <a:xfrm>
            <a:off x="4180971" y="1346268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ED2F48-30C3-405D-B6A7-059C70B4F63F}"/>
              </a:ext>
            </a:extLst>
          </p:cNvPr>
          <p:cNvSpPr/>
          <p:nvPr/>
        </p:nvSpPr>
        <p:spPr>
          <a:xfrm>
            <a:off x="7288769" y="2293600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BA2EC07-C5B5-44B8-A8D6-A40EAAE9EF33}"/>
              </a:ext>
            </a:extLst>
          </p:cNvPr>
          <p:cNvSpPr/>
          <p:nvPr/>
        </p:nvSpPr>
        <p:spPr>
          <a:xfrm>
            <a:off x="1014527" y="437985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0010BA0-A06B-4F16-ADAB-B16B671E302A}"/>
              </a:ext>
            </a:extLst>
          </p:cNvPr>
          <p:cNvSpPr/>
          <p:nvPr/>
        </p:nvSpPr>
        <p:spPr>
          <a:xfrm>
            <a:off x="500590" y="926969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3A233AD-B4B7-46BF-9AF6-0CA56A62AC5E}"/>
              </a:ext>
            </a:extLst>
          </p:cNvPr>
          <p:cNvSpPr/>
          <p:nvPr/>
        </p:nvSpPr>
        <p:spPr>
          <a:xfrm>
            <a:off x="654474" y="1495602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DBE234-98B6-4A73-9394-802AD887A5A9}"/>
              </a:ext>
            </a:extLst>
          </p:cNvPr>
          <p:cNvSpPr/>
          <p:nvPr/>
        </p:nvSpPr>
        <p:spPr>
          <a:xfrm>
            <a:off x="1936236" y="342774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5D97FFC-DD4C-4D55-AE3C-D12EB8454377}"/>
              </a:ext>
            </a:extLst>
          </p:cNvPr>
          <p:cNvSpPr/>
          <p:nvPr/>
        </p:nvSpPr>
        <p:spPr>
          <a:xfrm>
            <a:off x="2822726" y="564622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18C3749-95B3-4417-AE4E-E6846CA27C49}"/>
              </a:ext>
            </a:extLst>
          </p:cNvPr>
          <p:cNvSpPr/>
          <p:nvPr/>
        </p:nvSpPr>
        <p:spPr>
          <a:xfrm>
            <a:off x="2916277" y="1114917"/>
            <a:ext cx="1026108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126706-DC77-47A3-9B49-ADCD5C518154}"/>
              </a:ext>
            </a:extLst>
          </p:cNvPr>
          <p:cNvSpPr txBox="1"/>
          <p:nvPr/>
        </p:nvSpPr>
        <p:spPr>
          <a:xfrm>
            <a:off x="2054438" y="370846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LName</a:t>
            </a:r>
            <a:endParaRPr 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226AA7-E27E-4BF2-AEB4-00D431ACDFF6}"/>
              </a:ext>
            </a:extLst>
          </p:cNvPr>
          <p:cNvSpPr txBox="1"/>
          <p:nvPr/>
        </p:nvSpPr>
        <p:spPr>
          <a:xfrm>
            <a:off x="7274981" y="2336478"/>
            <a:ext cx="797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Product ID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8AA888-F02C-42D5-BB9A-A5FCCE592A24}"/>
              </a:ext>
            </a:extLst>
          </p:cNvPr>
          <p:cNvSpPr txBox="1"/>
          <p:nvPr/>
        </p:nvSpPr>
        <p:spPr>
          <a:xfrm>
            <a:off x="2869570" y="1150753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seller_password</a:t>
            </a:r>
            <a:endParaRPr 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2A0DA7-315E-47DF-8F79-14A02333E27C}"/>
              </a:ext>
            </a:extLst>
          </p:cNvPr>
          <p:cNvSpPr txBox="1"/>
          <p:nvPr/>
        </p:nvSpPr>
        <p:spPr>
          <a:xfrm>
            <a:off x="725343" y="1550016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Seller ID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BFA7C0-AF81-4C46-9872-AE9682A43756}"/>
              </a:ext>
            </a:extLst>
          </p:cNvPr>
          <p:cNvSpPr txBox="1"/>
          <p:nvPr/>
        </p:nvSpPr>
        <p:spPr>
          <a:xfrm>
            <a:off x="1129121" y="462840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FName</a:t>
            </a:r>
            <a:endParaRPr 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622235-76F5-4F3D-82FA-82D94671F95A}"/>
              </a:ext>
            </a:extLst>
          </p:cNvPr>
          <p:cNvSpPr txBox="1"/>
          <p:nvPr/>
        </p:nvSpPr>
        <p:spPr>
          <a:xfrm>
            <a:off x="2777072" y="589025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seller_name</a:t>
            </a:r>
            <a:endParaRPr 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1B9CC0-684D-45A5-A1F0-BBE87F19A214}"/>
              </a:ext>
            </a:extLst>
          </p:cNvPr>
          <p:cNvSpPr txBox="1"/>
          <p:nvPr/>
        </p:nvSpPr>
        <p:spPr>
          <a:xfrm>
            <a:off x="481697" y="975837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Product ID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6F2E3F2-0F69-435E-8A9C-4D92C4F9A2EB}"/>
              </a:ext>
            </a:extLst>
          </p:cNvPr>
          <p:cNvSpPr txBox="1"/>
          <p:nvPr/>
        </p:nvSpPr>
        <p:spPr>
          <a:xfrm>
            <a:off x="4045814" y="91552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LName</a:t>
            </a:r>
            <a:endParaRPr 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31606D-5E39-4961-9765-2A10DF2EAE7F}"/>
              </a:ext>
            </a:extLst>
          </p:cNvPr>
          <p:cNvSpPr txBox="1"/>
          <p:nvPr/>
        </p:nvSpPr>
        <p:spPr>
          <a:xfrm>
            <a:off x="4264216" y="1396994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FName</a:t>
            </a:r>
            <a:endParaRPr 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0833173-7931-48ED-8394-01847CCEC1E9}"/>
              </a:ext>
            </a:extLst>
          </p:cNvPr>
          <p:cNvSpPr txBox="1"/>
          <p:nvPr/>
        </p:nvSpPr>
        <p:spPr>
          <a:xfrm>
            <a:off x="4492404" y="47386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Email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1B2EFA6-680A-4E5F-92A3-2B70FD5A41A7}"/>
              </a:ext>
            </a:extLst>
          </p:cNvPr>
          <p:cNvSpPr txBox="1"/>
          <p:nvPr/>
        </p:nvSpPr>
        <p:spPr>
          <a:xfrm>
            <a:off x="6034265" y="39379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buyer_name</a:t>
            </a:r>
            <a:endParaRPr 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A36ACD-0CDB-4DB6-8A41-C85F27B0603B}"/>
              </a:ext>
            </a:extLst>
          </p:cNvPr>
          <p:cNvSpPr txBox="1"/>
          <p:nvPr/>
        </p:nvSpPr>
        <p:spPr>
          <a:xfrm>
            <a:off x="6519530" y="752525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buyer_password</a:t>
            </a:r>
            <a:endParaRPr 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E802D0-C1EF-41A6-B970-A62623E5A16D}"/>
              </a:ext>
            </a:extLst>
          </p:cNvPr>
          <p:cNvSpPr txBox="1"/>
          <p:nvPr/>
        </p:nvSpPr>
        <p:spPr>
          <a:xfrm>
            <a:off x="4616216" y="6398838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Max_Bid</a:t>
            </a:r>
            <a:endParaRPr 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5DD389-A39E-4A96-92A4-C46F4A0A9A48}"/>
              </a:ext>
            </a:extLst>
          </p:cNvPr>
          <p:cNvSpPr txBox="1"/>
          <p:nvPr/>
        </p:nvSpPr>
        <p:spPr>
          <a:xfrm>
            <a:off x="5237822" y="28394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Buyer ID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96AF63-8B80-4F3B-983E-2E814FE675F6}"/>
              </a:ext>
            </a:extLst>
          </p:cNvPr>
          <p:cNvSpPr txBox="1"/>
          <p:nvPr/>
        </p:nvSpPr>
        <p:spPr>
          <a:xfrm>
            <a:off x="9917185" y="5924630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/>
              <a:t>Bid_ID</a:t>
            </a:r>
            <a:endParaRPr lang="en-US" sz="1100" u="sn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0DDBEB8-82C3-4898-A890-E74AD772A936}"/>
              </a:ext>
            </a:extLst>
          </p:cNvPr>
          <p:cNvSpPr txBox="1"/>
          <p:nvPr/>
        </p:nvSpPr>
        <p:spPr>
          <a:xfrm>
            <a:off x="6174445" y="6484300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Min_Bid</a:t>
            </a:r>
            <a:endParaRPr lang="en-US" sz="11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48C598-0E3F-4DCC-A343-6A849DAA35B2}"/>
              </a:ext>
            </a:extLst>
          </p:cNvPr>
          <p:cNvSpPr txBox="1"/>
          <p:nvPr/>
        </p:nvSpPr>
        <p:spPr>
          <a:xfrm>
            <a:off x="9457256" y="1272053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PaymentDetail</a:t>
            </a:r>
            <a:r>
              <a:rPr lang="en-US" sz="1100" dirty="0"/>
              <a:t> 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22E77CF-42AF-4DE0-B058-B07174B97631}"/>
              </a:ext>
            </a:extLst>
          </p:cNvPr>
          <p:cNvSpPr txBox="1"/>
          <p:nvPr/>
        </p:nvSpPr>
        <p:spPr>
          <a:xfrm>
            <a:off x="10691935" y="145330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type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AAFBC0D-AB8A-49D9-9AFD-57757C18899B}"/>
              </a:ext>
            </a:extLst>
          </p:cNvPr>
          <p:cNvSpPr txBox="1"/>
          <p:nvPr/>
        </p:nvSpPr>
        <p:spPr>
          <a:xfrm>
            <a:off x="11221138" y="1784662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cdno</a:t>
            </a:r>
            <a:endParaRPr 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94D8EC-D194-4BCE-AC36-17B241D6236E}"/>
              </a:ext>
            </a:extLst>
          </p:cNvPr>
          <p:cNvSpPr txBox="1"/>
          <p:nvPr/>
        </p:nvSpPr>
        <p:spPr>
          <a:xfrm>
            <a:off x="11029429" y="2177489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cvv</a:t>
            </a:r>
            <a:endParaRPr lang="en-US" sz="11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5F7496-E1FD-4B71-849D-C3658F3CDAC6}"/>
              </a:ext>
            </a:extLst>
          </p:cNvPr>
          <p:cNvSpPr txBox="1"/>
          <p:nvPr/>
        </p:nvSpPr>
        <p:spPr>
          <a:xfrm>
            <a:off x="10424023" y="2515538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expdt</a:t>
            </a:r>
            <a:endParaRPr lang="en-US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8D66A4-D622-4992-8BDA-76012CA97832}"/>
              </a:ext>
            </a:extLst>
          </p:cNvPr>
          <p:cNvSpPr txBox="1"/>
          <p:nvPr/>
        </p:nvSpPr>
        <p:spPr>
          <a:xfrm>
            <a:off x="8002172" y="2643734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Seller ID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17FEC1-BACA-445C-BB1F-29E7451EAD2E}"/>
              </a:ext>
            </a:extLst>
          </p:cNvPr>
          <p:cNvSpPr txBox="1"/>
          <p:nvPr/>
        </p:nvSpPr>
        <p:spPr>
          <a:xfrm>
            <a:off x="9769911" y="2815719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Buyer ID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6DAFA4-11EB-4320-94ED-3D972CB8957C}"/>
              </a:ext>
            </a:extLst>
          </p:cNvPr>
          <p:cNvSpPr txBox="1"/>
          <p:nvPr/>
        </p:nvSpPr>
        <p:spPr>
          <a:xfrm>
            <a:off x="136552" y="554486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product_category</a:t>
            </a:r>
            <a:endParaRPr 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CB28F7B-7F35-429D-A0DA-E258F6B3469E}"/>
              </a:ext>
            </a:extLst>
          </p:cNvPr>
          <p:cNvSpPr txBox="1"/>
          <p:nvPr/>
        </p:nvSpPr>
        <p:spPr>
          <a:xfrm>
            <a:off x="138365" y="6003663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product_subcategory</a:t>
            </a:r>
            <a:endParaRPr 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4AB048B-32D5-40F4-976C-25C995928868}"/>
              </a:ext>
            </a:extLst>
          </p:cNvPr>
          <p:cNvSpPr txBox="1"/>
          <p:nvPr/>
        </p:nvSpPr>
        <p:spPr>
          <a:xfrm>
            <a:off x="2451111" y="5941362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Bid_ID</a:t>
            </a:r>
            <a:endParaRPr 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73F56AE-636A-4BE0-84CB-B021C09B117B}"/>
              </a:ext>
            </a:extLst>
          </p:cNvPr>
          <p:cNvSpPr txBox="1"/>
          <p:nvPr/>
        </p:nvSpPr>
        <p:spPr>
          <a:xfrm>
            <a:off x="6450024" y="592463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Bid ID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4916122-BE00-4985-8F96-F949BFECA6DD}"/>
              </a:ext>
            </a:extLst>
          </p:cNvPr>
          <p:cNvSpPr txBox="1"/>
          <p:nvPr/>
        </p:nvSpPr>
        <p:spPr>
          <a:xfrm>
            <a:off x="5400116" y="6213654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bid_value</a:t>
            </a:r>
            <a:endParaRPr 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9B9E2F-FE63-4451-86A4-770ECAAD8523}"/>
              </a:ext>
            </a:extLst>
          </p:cNvPr>
          <p:cNvSpPr txBox="1"/>
          <p:nvPr/>
        </p:nvSpPr>
        <p:spPr>
          <a:xfrm>
            <a:off x="4507435" y="5942479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Product ID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863F53C-A040-4EC1-BDF4-36B730C2CBCD}"/>
              </a:ext>
            </a:extLst>
          </p:cNvPr>
          <p:cNvSpPr txBox="1"/>
          <p:nvPr/>
        </p:nvSpPr>
        <p:spPr>
          <a:xfrm>
            <a:off x="1300606" y="4432986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Product ID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5C330D6-0153-42B9-9E3C-7570DC09B6AA}"/>
              </a:ext>
            </a:extLst>
          </p:cNvPr>
          <p:cNvSpPr txBox="1"/>
          <p:nvPr/>
        </p:nvSpPr>
        <p:spPr>
          <a:xfrm>
            <a:off x="438164" y="4701119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product_blurb</a:t>
            </a:r>
            <a:endParaRPr lang="en-US" sz="110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8F47750-F11C-46A4-A4B9-71FC19FFA6C1}"/>
              </a:ext>
            </a:extLst>
          </p:cNvPr>
          <p:cNvCxnSpPr>
            <a:stCxn id="87" idx="7"/>
            <a:endCxn id="4" idx="1"/>
          </p:cNvCxnSpPr>
          <p:nvPr/>
        </p:nvCxnSpPr>
        <p:spPr>
          <a:xfrm flipV="1">
            <a:off x="1304250" y="1360825"/>
            <a:ext cx="256000" cy="186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8A9241A-EA12-474A-A2B4-C3794F8813DC}"/>
              </a:ext>
            </a:extLst>
          </p:cNvPr>
          <p:cNvCxnSpPr>
            <a:stCxn id="99" idx="3"/>
          </p:cNvCxnSpPr>
          <p:nvPr/>
        </p:nvCxnSpPr>
        <p:spPr>
          <a:xfrm>
            <a:off x="1269092" y="1106642"/>
            <a:ext cx="302777" cy="10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4B0CEE2-FB28-4186-8147-C351B94DD97D}"/>
              </a:ext>
            </a:extLst>
          </p:cNvPr>
          <p:cNvCxnSpPr>
            <a:cxnSpLocks/>
          </p:cNvCxnSpPr>
          <p:nvPr/>
        </p:nvCxnSpPr>
        <p:spPr>
          <a:xfrm>
            <a:off x="1537940" y="778803"/>
            <a:ext cx="250649" cy="392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6B0A195-70CA-42C6-8449-C47A6BF834B7}"/>
              </a:ext>
            </a:extLst>
          </p:cNvPr>
          <p:cNvCxnSpPr>
            <a:stCxn id="88" idx="4"/>
            <a:endCxn id="4" idx="0"/>
          </p:cNvCxnSpPr>
          <p:nvPr/>
        </p:nvCxnSpPr>
        <p:spPr>
          <a:xfrm flipH="1">
            <a:off x="2172810" y="692606"/>
            <a:ext cx="144056" cy="477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372439A-78FE-4CAC-A59B-D64ED46EE197}"/>
              </a:ext>
            </a:extLst>
          </p:cNvPr>
          <p:cNvCxnSpPr>
            <a:stCxn id="89" idx="3"/>
          </p:cNvCxnSpPr>
          <p:nvPr/>
        </p:nvCxnSpPr>
        <p:spPr>
          <a:xfrm flipH="1">
            <a:off x="2420746" y="863222"/>
            <a:ext cx="513464" cy="313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86B4250-9719-4925-8CEC-02AF4E07BEFD}"/>
              </a:ext>
            </a:extLst>
          </p:cNvPr>
          <p:cNvCxnSpPr>
            <a:cxnSpLocks/>
          </p:cNvCxnSpPr>
          <p:nvPr/>
        </p:nvCxnSpPr>
        <p:spPr>
          <a:xfrm flipH="1">
            <a:off x="2787319" y="1387368"/>
            <a:ext cx="202886" cy="57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D55AE66-3EF5-455F-81C4-2CC29F27469C}"/>
              </a:ext>
            </a:extLst>
          </p:cNvPr>
          <p:cNvCxnSpPr>
            <a:cxnSpLocks/>
            <a:stCxn id="82" idx="7"/>
          </p:cNvCxnSpPr>
          <p:nvPr/>
        </p:nvCxnSpPr>
        <p:spPr>
          <a:xfrm flipV="1">
            <a:off x="4830747" y="1332108"/>
            <a:ext cx="318028" cy="65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F285B81-3C80-4DC2-B2D1-FCCC4B53890A}"/>
              </a:ext>
            </a:extLst>
          </p:cNvPr>
          <p:cNvCxnSpPr>
            <a:stCxn id="81" idx="6"/>
          </p:cNvCxnSpPr>
          <p:nvPr/>
        </p:nvCxnSpPr>
        <p:spPr>
          <a:xfrm>
            <a:off x="4721806" y="1053303"/>
            <a:ext cx="402825" cy="3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B640AC2-1BFC-4DC4-8BE2-537FE611AE6E}"/>
              </a:ext>
            </a:extLst>
          </p:cNvPr>
          <p:cNvCxnSpPr>
            <a:stCxn id="80" idx="5"/>
          </p:cNvCxnSpPr>
          <p:nvPr/>
        </p:nvCxnSpPr>
        <p:spPr>
          <a:xfrm>
            <a:off x="5013147" y="736585"/>
            <a:ext cx="250198" cy="27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67A4F0B-CFB5-47A8-A98B-63BB0E716D06}"/>
              </a:ext>
            </a:extLst>
          </p:cNvPr>
          <p:cNvCxnSpPr>
            <a:stCxn id="79" idx="4"/>
          </p:cNvCxnSpPr>
          <p:nvPr/>
        </p:nvCxnSpPr>
        <p:spPr>
          <a:xfrm flipH="1">
            <a:off x="5489974" y="602539"/>
            <a:ext cx="62810" cy="405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1AA5FC1-BB46-41DF-98F1-5061B7FE57D4}"/>
              </a:ext>
            </a:extLst>
          </p:cNvPr>
          <p:cNvCxnSpPr>
            <a:stCxn id="78" idx="3"/>
          </p:cNvCxnSpPr>
          <p:nvPr/>
        </p:nvCxnSpPr>
        <p:spPr>
          <a:xfrm flipH="1">
            <a:off x="5879464" y="669446"/>
            <a:ext cx="251781" cy="344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A159925-9B28-4170-A069-995070AA3F95}"/>
              </a:ext>
            </a:extLst>
          </p:cNvPr>
          <p:cNvCxnSpPr>
            <a:cxnSpLocks/>
          </p:cNvCxnSpPr>
          <p:nvPr/>
        </p:nvCxnSpPr>
        <p:spPr>
          <a:xfrm flipH="1">
            <a:off x="6385268" y="945505"/>
            <a:ext cx="225768" cy="6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EF26F5A-773A-4DB5-BCAB-AA5589A1FD53}"/>
              </a:ext>
            </a:extLst>
          </p:cNvPr>
          <p:cNvCxnSpPr>
            <a:cxnSpLocks/>
          </p:cNvCxnSpPr>
          <p:nvPr/>
        </p:nvCxnSpPr>
        <p:spPr>
          <a:xfrm flipH="1">
            <a:off x="9462906" y="1600906"/>
            <a:ext cx="399553" cy="185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1ACFAB6-D94A-4003-8ACC-656E254D594E}"/>
              </a:ext>
            </a:extLst>
          </p:cNvPr>
          <p:cNvCxnSpPr>
            <a:cxnSpLocks/>
          </p:cNvCxnSpPr>
          <p:nvPr/>
        </p:nvCxnSpPr>
        <p:spPr>
          <a:xfrm flipH="1">
            <a:off x="9862459" y="1695255"/>
            <a:ext cx="709861" cy="104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116F73F-FC6F-4216-83A6-C6982476EEEB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9911216" y="1907944"/>
            <a:ext cx="1149743" cy="25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8A8C57D-A394-47A6-9C5A-2EF22BF88396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9930390" y="2060142"/>
            <a:ext cx="1021602" cy="139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A1D9E19-106A-42B9-92E1-B243B779DDB4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9925442" y="2168452"/>
            <a:ext cx="774416" cy="300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37B0FE3-4030-481E-8817-58AB42B87275}"/>
              </a:ext>
            </a:extLst>
          </p:cNvPr>
          <p:cNvCxnSpPr>
            <a:cxnSpLocks/>
          </p:cNvCxnSpPr>
          <p:nvPr/>
        </p:nvCxnSpPr>
        <p:spPr>
          <a:xfrm flipH="1">
            <a:off x="8333878" y="2191244"/>
            <a:ext cx="314251" cy="399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DDDE2D0-4DA7-489D-9FC6-008E6DE2BEFF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9856201" y="2202838"/>
            <a:ext cx="249256" cy="55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F28C30-A873-41F9-A312-41C6BF51C133}"/>
              </a:ext>
            </a:extLst>
          </p:cNvPr>
          <p:cNvCxnSpPr>
            <a:cxnSpLocks/>
          </p:cNvCxnSpPr>
          <p:nvPr/>
        </p:nvCxnSpPr>
        <p:spPr>
          <a:xfrm flipV="1">
            <a:off x="7823519" y="2124427"/>
            <a:ext cx="354425" cy="16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0941A83-17B1-4593-A264-85FB4674625C}"/>
              </a:ext>
            </a:extLst>
          </p:cNvPr>
          <p:cNvCxnSpPr>
            <a:cxnSpLocks/>
          </p:cNvCxnSpPr>
          <p:nvPr/>
        </p:nvCxnSpPr>
        <p:spPr>
          <a:xfrm>
            <a:off x="1718427" y="4741319"/>
            <a:ext cx="273409" cy="36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C7DBC8-C070-4EB5-A9CA-1A39D3FF9199}"/>
              </a:ext>
            </a:extLst>
          </p:cNvPr>
          <p:cNvCxnSpPr>
            <a:cxnSpLocks/>
          </p:cNvCxnSpPr>
          <p:nvPr/>
        </p:nvCxnSpPr>
        <p:spPr>
          <a:xfrm>
            <a:off x="1362789" y="4919158"/>
            <a:ext cx="372620" cy="17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671D66C-38DE-4613-9D93-E1E1EEFC47C4}"/>
              </a:ext>
            </a:extLst>
          </p:cNvPr>
          <p:cNvCxnSpPr>
            <a:cxnSpLocks/>
          </p:cNvCxnSpPr>
          <p:nvPr/>
        </p:nvCxnSpPr>
        <p:spPr>
          <a:xfrm flipV="1">
            <a:off x="1206479" y="5467540"/>
            <a:ext cx="294503" cy="144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CAD17C6-BC01-4831-8C2E-6557D7664387}"/>
              </a:ext>
            </a:extLst>
          </p:cNvPr>
          <p:cNvCxnSpPr>
            <a:cxnSpLocks/>
          </p:cNvCxnSpPr>
          <p:nvPr/>
        </p:nvCxnSpPr>
        <p:spPr>
          <a:xfrm flipV="1">
            <a:off x="1257570" y="5472344"/>
            <a:ext cx="425275" cy="531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30661EA-3FA4-47C7-8ECE-ABBE08CD1F15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2270715" y="5484922"/>
            <a:ext cx="428956" cy="407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483AD59-C353-49CE-A20B-B43E30A7AD23}"/>
              </a:ext>
            </a:extLst>
          </p:cNvPr>
          <p:cNvCxnSpPr>
            <a:stCxn id="64" idx="0"/>
          </p:cNvCxnSpPr>
          <p:nvPr/>
        </p:nvCxnSpPr>
        <p:spPr>
          <a:xfrm flipV="1">
            <a:off x="4882715" y="5484921"/>
            <a:ext cx="355107" cy="410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B9C0DDE-7663-4B9D-9E12-2FA9A16C07F3}"/>
              </a:ext>
            </a:extLst>
          </p:cNvPr>
          <p:cNvCxnSpPr>
            <a:cxnSpLocks/>
            <a:stCxn id="63" idx="0"/>
            <a:endCxn id="8" idx="2"/>
          </p:cNvCxnSpPr>
          <p:nvPr/>
        </p:nvCxnSpPr>
        <p:spPr>
          <a:xfrm flipV="1">
            <a:off x="5754949" y="5484921"/>
            <a:ext cx="1" cy="701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D7B6814-08FA-4905-AB9B-B88D90C87DA9}"/>
              </a:ext>
            </a:extLst>
          </p:cNvPr>
          <p:cNvCxnSpPr>
            <a:cxnSpLocks/>
          </p:cNvCxnSpPr>
          <p:nvPr/>
        </p:nvCxnSpPr>
        <p:spPr>
          <a:xfrm flipH="1" flipV="1">
            <a:off x="6150111" y="5488974"/>
            <a:ext cx="311007" cy="42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2F72E35-A28E-4667-9DE6-A141E990FBA8}"/>
              </a:ext>
            </a:extLst>
          </p:cNvPr>
          <p:cNvCxnSpPr>
            <a:cxnSpLocks/>
          </p:cNvCxnSpPr>
          <p:nvPr/>
        </p:nvCxnSpPr>
        <p:spPr>
          <a:xfrm flipH="1" flipV="1">
            <a:off x="5959213" y="5499286"/>
            <a:ext cx="408296" cy="9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62A7E98-5639-4CD6-A7AD-64AF836EB014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5216532" y="5499284"/>
            <a:ext cx="340901" cy="899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0BE852A-4E9D-4455-A88A-76FD0445E856}"/>
              </a:ext>
            </a:extLst>
          </p:cNvPr>
          <p:cNvCxnSpPr>
            <a:endCxn id="59" idx="0"/>
          </p:cNvCxnSpPr>
          <p:nvPr/>
        </p:nvCxnSpPr>
        <p:spPr>
          <a:xfrm>
            <a:off x="9809900" y="5499284"/>
            <a:ext cx="361873" cy="39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426E2628-7E63-4F5D-BF7C-ACA4892D3ACC}"/>
              </a:ext>
            </a:extLst>
          </p:cNvPr>
          <p:cNvSpPr txBox="1"/>
          <p:nvPr/>
        </p:nvSpPr>
        <p:spPr>
          <a:xfrm>
            <a:off x="9154264" y="173149"/>
            <a:ext cx="287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Conceptual ER Diagram</a:t>
            </a:r>
          </a:p>
          <a:p>
            <a:pPr algn="ctr"/>
            <a:r>
              <a:rPr lang="en-US" b="1" dirty="0"/>
              <a:t>Bundle-Bid Web Application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2EC1E479-60A1-4C4B-81D9-A288A9E21171}"/>
              </a:ext>
            </a:extLst>
          </p:cNvPr>
          <p:cNvSpPr/>
          <p:nvPr/>
        </p:nvSpPr>
        <p:spPr>
          <a:xfrm>
            <a:off x="10427958" y="5280226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7E4486B-3D1F-4B2A-8BEB-A324C3424EF8}"/>
              </a:ext>
            </a:extLst>
          </p:cNvPr>
          <p:cNvSpPr/>
          <p:nvPr/>
        </p:nvSpPr>
        <p:spPr>
          <a:xfrm>
            <a:off x="5908179" y="1637293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0A664B5-8CE9-4984-BD17-B8F17D06058B}"/>
              </a:ext>
            </a:extLst>
          </p:cNvPr>
          <p:cNvSpPr/>
          <p:nvPr/>
        </p:nvSpPr>
        <p:spPr>
          <a:xfrm>
            <a:off x="6592463" y="1320731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252C4D2-1F79-4B29-B7EA-6973FA709B76}"/>
              </a:ext>
            </a:extLst>
          </p:cNvPr>
          <p:cNvSpPr txBox="1"/>
          <p:nvPr/>
        </p:nvSpPr>
        <p:spPr>
          <a:xfrm>
            <a:off x="6611035" y="1367611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Product ID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E65E916-6574-4628-A1A0-A5807CA41818}"/>
              </a:ext>
            </a:extLst>
          </p:cNvPr>
          <p:cNvSpPr txBox="1"/>
          <p:nvPr/>
        </p:nvSpPr>
        <p:spPr>
          <a:xfrm>
            <a:off x="6035696" y="16738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Bid ID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CD13EE5-9C62-40BB-A0DC-C411E2106096}"/>
              </a:ext>
            </a:extLst>
          </p:cNvPr>
          <p:cNvSpPr txBox="1"/>
          <p:nvPr/>
        </p:nvSpPr>
        <p:spPr>
          <a:xfrm>
            <a:off x="10501770" y="532433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BidH_ID</a:t>
            </a:r>
            <a:endParaRPr lang="en-US" sz="1100" dirty="0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325DDED-0C12-4108-BBE9-7D68D6114768}"/>
              </a:ext>
            </a:extLst>
          </p:cNvPr>
          <p:cNvCxnSpPr>
            <a:stCxn id="245" idx="2"/>
            <a:endCxn id="7" idx="3"/>
          </p:cNvCxnSpPr>
          <p:nvPr/>
        </p:nvCxnSpPr>
        <p:spPr>
          <a:xfrm flipH="1" flipV="1">
            <a:off x="9956854" y="5294051"/>
            <a:ext cx="471104" cy="161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1265A5F-1F04-4671-AC8A-F4AE8A4FFDA2}"/>
              </a:ext>
            </a:extLst>
          </p:cNvPr>
          <p:cNvCxnSpPr>
            <a:cxnSpLocks/>
            <a:stCxn id="248" idx="1"/>
          </p:cNvCxnSpPr>
          <p:nvPr/>
        </p:nvCxnSpPr>
        <p:spPr>
          <a:xfrm flipH="1" flipV="1">
            <a:off x="6345579" y="1403818"/>
            <a:ext cx="265456" cy="9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A37A657-3B94-4133-9291-F87E0A2DB514}"/>
              </a:ext>
            </a:extLst>
          </p:cNvPr>
          <p:cNvCxnSpPr>
            <a:stCxn id="246" idx="0"/>
          </p:cNvCxnSpPr>
          <p:nvPr/>
        </p:nvCxnSpPr>
        <p:spPr>
          <a:xfrm flipH="1" flipV="1">
            <a:off x="6110057" y="1411209"/>
            <a:ext cx="178752" cy="226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79043C84-0B69-4C76-B465-8E33678CC575}"/>
              </a:ext>
            </a:extLst>
          </p:cNvPr>
          <p:cNvSpPr/>
          <p:nvPr/>
        </p:nvSpPr>
        <p:spPr>
          <a:xfrm>
            <a:off x="1936236" y="6418350"/>
            <a:ext cx="914741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088101F-1A22-4AA1-BB00-7AE30F5C4DBD}"/>
              </a:ext>
            </a:extLst>
          </p:cNvPr>
          <p:cNvSpPr/>
          <p:nvPr/>
        </p:nvSpPr>
        <p:spPr>
          <a:xfrm>
            <a:off x="3059471" y="6317541"/>
            <a:ext cx="114010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E62743A-B26C-4A47-9360-9B7B3EF82DE9}"/>
              </a:ext>
            </a:extLst>
          </p:cNvPr>
          <p:cNvSpPr txBox="1"/>
          <p:nvPr/>
        </p:nvSpPr>
        <p:spPr>
          <a:xfrm>
            <a:off x="3003291" y="6353495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product_keywords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1F8C1CD-1889-446E-B6EF-FD44978ECDD3}"/>
              </a:ext>
            </a:extLst>
          </p:cNvPr>
          <p:cNvSpPr txBox="1"/>
          <p:nvPr/>
        </p:nvSpPr>
        <p:spPr>
          <a:xfrm>
            <a:off x="1902775" y="6450326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end_dateTime</a:t>
            </a:r>
            <a:endParaRPr lang="en-US" sz="1100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F92D723-F6AC-447D-982D-0D1090B0A005}"/>
              </a:ext>
            </a:extLst>
          </p:cNvPr>
          <p:cNvSpPr/>
          <p:nvPr/>
        </p:nvSpPr>
        <p:spPr>
          <a:xfrm>
            <a:off x="8135073" y="5637163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C12E2C0-08E2-4AD8-88D1-0952F9E4BF17}"/>
              </a:ext>
            </a:extLst>
          </p:cNvPr>
          <p:cNvSpPr/>
          <p:nvPr/>
        </p:nvSpPr>
        <p:spPr>
          <a:xfrm>
            <a:off x="8895426" y="6003663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E153317-7422-4228-94B9-9141074BB8B0}"/>
              </a:ext>
            </a:extLst>
          </p:cNvPr>
          <p:cNvSpPr txBox="1"/>
          <p:nvPr/>
        </p:nvSpPr>
        <p:spPr>
          <a:xfrm>
            <a:off x="8203368" y="5678895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My_Bid</a:t>
            </a:r>
            <a:endParaRPr lang="en-US" sz="11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4D63D49-F3DA-41F9-A856-F94D60B49E24}"/>
              </a:ext>
            </a:extLst>
          </p:cNvPr>
          <p:cNvSpPr txBox="1"/>
          <p:nvPr/>
        </p:nvSpPr>
        <p:spPr>
          <a:xfrm>
            <a:off x="8922433" y="6047668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Final_Bid</a:t>
            </a:r>
            <a:endParaRPr lang="en-US" sz="1100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B51B6C6-C675-41E1-B57A-3044C64E8B82}"/>
              </a:ext>
            </a:extLst>
          </p:cNvPr>
          <p:cNvCxnSpPr>
            <a:cxnSpLocks/>
          </p:cNvCxnSpPr>
          <p:nvPr/>
        </p:nvCxnSpPr>
        <p:spPr>
          <a:xfrm flipV="1">
            <a:off x="8515704" y="5455142"/>
            <a:ext cx="216031" cy="19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D4E2145-743B-4BDF-9D61-8A8E817C1A5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289661" y="5484921"/>
            <a:ext cx="54634" cy="510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82BB569-9CE2-4117-B069-E34CDC359AEB}"/>
              </a:ext>
            </a:extLst>
          </p:cNvPr>
          <p:cNvCxnSpPr>
            <a:cxnSpLocks/>
          </p:cNvCxnSpPr>
          <p:nvPr/>
        </p:nvCxnSpPr>
        <p:spPr>
          <a:xfrm>
            <a:off x="2645301" y="5499284"/>
            <a:ext cx="864007" cy="81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8B464FF-C138-48EA-8BAD-B7AC63AE95C9}"/>
              </a:ext>
            </a:extLst>
          </p:cNvPr>
          <p:cNvCxnSpPr>
            <a:cxnSpLocks/>
          </p:cNvCxnSpPr>
          <p:nvPr/>
        </p:nvCxnSpPr>
        <p:spPr>
          <a:xfrm>
            <a:off x="2067558" y="5490068"/>
            <a:ext cx="224363" cy="904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D8069FEA-5107-4530-B636-E89C5DA4C263}"/>
              </a:ext>
            </a:extLst>
          </p:cNvPr>
          <p:cNvSpPr/>
          <p:nvPr/>
        </p:nvSpPr>
        <p:spPr>
          <a:xfrm>
            <a:off x="118102" y="5094503"/>
            <a:ext cx="914741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5127C69-AA60-4FA9-8EAD-98B8F878D218}"/>
              </a:ext>
            </a:extLst>
          </p:cNvPr>
          <p:cNvSpPr/>
          <p:nvPr/>
        </p:nvSpPr>
        <p:spPr>
          <a:xfrm>
            <a:off x="926695" y="6370492"/>
            <a:ext cx="914741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0719097-B763-4188-A993-6968D678A1E8}"/>
              </a:ext>
            </a:extLst>
          </p:cNvPr>
          <p:cNvSpPr txBox="1"/>
          <p:nvPr/>
        </p:nvSpPr>
        <p:spPr>
          <a:xfrm>
            <a:off x="861685" y="6414603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start_dateTime</a:t>
            </a:r>
            <a:endParaRPr lang="en-US" sz="11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9DC1204-31FE-4D0E-BF86-2CA846A3F769}"/>
              </a:ext>
            </a:extLst>
          </p:cNvPr>
          <p:cNvSpPr txBox="1"/>
          <p:nvPr/>
        </p:nvSpPr>
        <p:spPr>
          <a:xfrm>
            <a:off x="75966" y="5133189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product_desp</a:t>
            </a:r>
            <a:endParaRPr lang="en-US" sz="1100" dirty="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FFC75F6-DF23-4D73-B66A-85464F675BE5}"/>
              </a:ext>
            </a:extLst>
          </p:cNvPr>
          <p:cNvCxnSpPr>
            <a:cxnSpLocks/>
          </p:cNvCxnSpPr>
          <p:nvPr/>
        </p:nvCxnSpPr>
        <p:spPr>
          <a:xfrm flipV="1">
            <a:off x="1577963" y="5488065"/>
            <a:ext cx="271031" cy="890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997064-258E-4E76-81A2-FE75780C7BD7}"/>
              </a:ext>
            </a:extLst>
          </p:cNvPr>
          <p:cNvCxnSpPr>
            <a:cxnSpLocks/>
            <a:stCxn id="179" idx="3"/>
            <a:endCxn id="9" idx="1"/>
          </p:cNvCxnSpPr>
          <p:nvPr/>
        </p:nvCxnSpPr>
        <p:spPr>
          <a:xfrm>
            <a:off x="1054119" y="5263994"/>
            <a:ext cx="446863" cy="30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4145208-6DE1-48B8-A3DA-985A70718CB6}"/>
              </a:ext>
            </a:extLst>
          </p:cNvPr>
          <p:cNvSpPr/>
          <p:nvPr/>
        </p:nvSpPr>
        <p:spPr>
          <a:xfrm>
            <a:off x="8565495" y="3979622"/>
            <a:ext cx="1225120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Payments</a:t>
            </a:r>
          </a:p>
        </p:txBody>
      </p:sp>
      <p:sp>
        <p:nvSpPr>
          <p:cNvPr id="234" name="Diamond 233">
            <a:extLst>
              <a:ext uri="{FF2B5EF4-FFF2-40B4-BE49-F238E27FC236}">
                <a16:creationId xmlns:a16="http://schemas.microsoft.com/office/drawing/2014/main" id="{29587FA0-0DA5-4F19-A8C4-8D94225D28C6}"/>
              </a:ext>
            </a:extLst>
          </p:cNvPr>
          <p:cNvSpPr/>
          <p:nvPr/>
        </p:nvSpPr>
        <p:spPr>
          <a:xfrm>
            <a:off x="8894926" y="2720011"/>
            <a:ext cx="557251" cy="56370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78680B7-7233-4541-9591-B6ADAF64336F}"/>
              </a:ext>
            </a:extLst>
          </p:cNvPr>
          <p:cNvCxnSpPr>
            <a:cxnSpLocks/>
            <a:stCxn id="234" idx="2"/>
            <a:endCxn id="230" idx="0"/>
          </p:cNvCxnSpPr>
          <p:nvPr/>
        </p:nvCxnSpPr>
        <p:spPr>
          <a:xfrm>
            <a:off x="9173552" y="3283717"/>
            <a:ext cx="4503" cy="695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E47C832-BC01-44F9-BA37-A02E7CD46A3F}"/>
              </a:ext>
            </a:extLst>
          </p:cNvPr>
          <p:cNvCxnSpPr>
            <a:cxnSpLocks/>
          </p:cNvCxnSpPr>
          <p:nvPr/>
        </p:nvCxnSpPr>
        <p:spPr>
          <a:xfrm>
            <a:off x="9178055" y="2190828"/>
            <a:ext cx="0" cy="529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F0C011A9-42B5-4026-877C-B827FE01BF6D}"/>
              </a:ext>
            </a:extLst>
          </p:cNvPr>
          <p:cNvSpPr/>
          <p:nvPr/>
        </p:nvSpPr>
        <p:spPr>
          <a:xfrm>
            <a:off x="10635105" y="4139848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5A3C07A-C5BF-4FEE-85ED-6F5D9749C01E}"/>
              </a:ext>
            </a:extLst>
          </p:cNvPr>
          <p:cNvSpPr/>
          <p:nvPr/>
        </p:nvSpPr>
        <p:spPr>
          <a:xfrm>
            <a:off x="10083557" y="3423402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4168ABCB-305D-49C6-97FC-05400C6198F9}"/>
              </a:ext>
            </a:extLst>
          </p:cNvPr>
          <p:cNvSpPr/>
          <p:nvPr/>
        </p:nvSpPr>
        <p:spPr>
          <a:xfrm>
            <a:off x="10672301" y="3711204"/>
            <a:ext cx="1100627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0F21361-5402-45C7-9522-E722E73A5C49}"/>
              </a:ext>
            </a:extLst>
          </p:cNvPr>
          <p:cNvCxnSpPr>
            <a:cxnSpLocks/>
            <a:stCxn id="254" idx="2"/>
            <a:endCxn id="230" idx="3"/>
          </p:cNvCxnSpPr>
          <p:nvPr/>
        </p:nvCxnSpPr>
        <p:spPr>
          <a:xfrm flipH="1">
            <a:off x="9790615" y="3886120"/>
            <a:ext cx="881686" cy="284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EB31F4A-293E-4681-858F-C42D70735C02}"/>
              </a:ext>
            </a:extLst>
          </p:cNvPr>
          <p:cNvCxnSpPr>
            <a:cxnSpLocks/>
            <a:stCxn id="244" idx="2"/>
          </p:cNvCxnSpPr>
          <p:nvPr/>
        </p:nvCxnSpPr>
        <p:spPr>
          <a:xfrm flipH="1" flipV="1">
            <a:off x="9809900" y="4293519"/>
            <a:ext cx="825205" cy="21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2A398A1-0A9F-4A37-A71B-396C710F8B3E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9618773" y="3598318"/>
            <a:ext cx="464784" cy="381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F9FC2390-21B1-467F-A9F5-DCBEB0070AC4}"/>
              </a:ext>
            </a:extLst>
          </p:cNvPr>
          <p:cNvSpPr txBox="1"/>
          <p:nvPr/>
        </p:nvSpPr>
        <p:spPr>
          <a:xfrm>
            <a:off x="10642711" y="37470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/>
              <a:t>PaymentDetail</a:t>
            </a:r>
            <a:r>
              <a:rPr lang="en-US" sz="1100" u="sng" dirty="0"/>
              <a:t> ID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B66F214-DA0C-49EE-9167-F2D8A01CE2D5}"/>
              </a:ext>
            </a:extLst>
          </p:cNvPr>
          <p:cNvSpPr txBox="1"/>
          <p:nvPr/>
        </p:nvSpPr>
        <p:spPr>
          <a:xfrm>
            <a:off x="10041100" y="3453535"/>
            <a:ext cx="889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Payment ID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13CF8BE-CC6B-42E8-AB04-BA8382543E0D}"/>
              </a:ext>
            </a:extLst>
          </p:cNvPr>
          <p:cNvSpPr txBox="1"/>
          <p:nvPr/>
        </p:nvSpPr>
        <p:spPr>
          <a:xfrm>
            <a:off x="10700653" y="4190551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Seller ID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7984C94-94D8-4214-B8E3-59B6D144CDD6}"/>
              </a:ext>
            </a:extLst>
          </p:cNvPr>
          <p:cNvSpPr/>
          <p:nvPr/>
        </p:nvSpPr>
        <p:spPr>
          <a:xfrm>
            <a:off x="9914383" y="4454575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103EA769-1E88-4212-B113-26C4A56C4907}"/>
              </a:ext>
            </a:extLst>
          </p:cNvPr>
          <p:cNvCxnSpPr>
            <a:cxnSpLocks/>
            <a:stCxn id="266" idx="1"/>
          </p:cNvCxnSpPr>
          <p:nvPr/>
        </p:nvCxnSpPr>
        <p:spPr>
          <a:xfrm flipH="1" flipV="1">
            <a:off x="9724827" y="4374073"/>
            <a:ext cx="301040" cy="131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>
            <a:extLst>
              <a:ext uri="{FF2B5EF4-FFF2-40B4-BE49-F238E27FC236}">
                <a16:creationId xmlns:a16="http://schemas.microsoft.com/office/drawing/2014/main" id="{EE2ECE4B-BBB3-4447-BC5C-59DA17D955B4}"/>
              </a:ext>
            </a:extLst>
          </p:cNvPr>
          <p:cNvSpPr/>
          <p:nvPr/>
        </p:nvSpPr>
        <p:spPr>
          <a:xfrm>
            <a:off x="9127753" y="4624610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B9060180-DDDD-49C5-90CC-09A7BFE5DBE8}"/>
              </a:ext>
            </a:extLst>
          </p:cNvPr>
          <p:cNvCxnSpPr>
            <a:cxnSpLocks/>
          </p:cNvCxnSpPr>
          <p:nvPr/>
        </p:nvCxnSpPr>
        <p:spPr>
          <a:xfrm flipV="1">
            <a:off x="9508383" y="4374073"/>
            <a:ext cx="0" cy="26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DE6C7808-7860-4BA3-9714-D9C9126302A6}"/>
              </a:ext>
            </a:extLst>
          </p:cNvPr>
          <p:cNvSpPr txBox="1"/>
          <p:nvPr/>
        </p:nvSpPr>
        <p:spPr>
          <a:xfrm>
            <a:off x="9986875" y="4489769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Buyer ID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021F9EB-70A3-4856-879C-4EB3D781E651}"/>
              </a:ext>
            </a:extLst>
          </p:cNvPr>
          <p:cNvSpPr txBox="1"/>
          <p:nvPr/>
        </p:nvSpPr>
        <p:spPr>
          <a:xfrm>
            <a:off x="9120414" y="4668444"/>
            <a:ext cx="797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Product ID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D982FFE-AB32-493F-84BD-05EEC191F584}"/>
              </a:ext>
            </a:extLst>
          </p:cNvPr>
          <p:cNvSpPr txBox="1"/>
          <p:nvPr/>
        </p:nvSpPr>
        <p:spPr>
          <a:xfrm>
            <a:off x="8851325" y="2877019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confirms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7A0F401-1611-4C8D-8545-0C9BB508B36A}"/>
              </a:ext>
            </a:extLst>
          </p:cNvPr>
          <p:cNvSpPr/>
          <p:nvPr/>
        </p:nvSpPr>
        <p:spPr>
          <a:xfrm>
            <a:off x="8269989" y="4626302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CAF0F02-4F26-48E3-96F2-2BDDD3AAF521}"/>
              </a:ext>
            </a:extLst>
          </p:cNvPr>
          <p:cNvCxnSpPr>
            <a:cxnSpLocks/>
          </p:cNvCxnSpPr>
          <p:nvPr/>
        </p:nvCxnSpPr>
        <p:spPr>
          <a:xfrm flipV="1">
            <a:off x="8650619" y="4375765"/>
            <a:ext cx="0" cy="26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FFF27EA8-ECF2-4C4F-9FB0-34A9580D5352}"/>
              </a:ext>
            </a:extLst>
          </p:cNvPr>
          <p:cNvSpPr txBox="1"/>
          <p:nvPr/>
        </p:nvSpPr>
        <p:spPr>
          <a:xfrm>
            <a:off x="8323161" y="4662742"/>
            <a:ext cx="797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Amount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D582B0F-AA9D-4CFC-A204-6BF7A00CA5B5}"/>
              </a:ext>
            </a:extLst>
          </p:cNvPr>
          <p:cNvSpPr/>
          <p:nvPr/>
        </p:nvSpPr>
        <p:spPr>
          <a:xfrm>
            <a:off x="7646857" y="1314200"/>
            <a:ext cx="863233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66538E8-DA42-4449-8E7E-C6A54C69C2C4}"/>
              </a:ext>
            </a:extLst>
          </p:cNvPr>
          <p:cNvSpPr txBox="1"/>
          <p:nvPr/>
        </p:nvSpPr>
        <p:spPr>
          <a:xfrm>
            <a:off x="7633070" y="1357078"/>
            <a:ext cx="94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err="1"/>
              <a:t>Payment_ID</a:t>
            </a:r>
            <a:endParaRPr lang="en-US" sz="1100" u="sn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E62E8A-CA4C-4AAB-A486-1EFFDFD29E2A}"/>
              </a:ext>
            </a:extLst>
          </p:cNvPr>
          <p:cNvCxnSpPr>
            <a:stCxn id="192" idx="4"/>
          </p:cNvCxnSpPr>
          <p:nvPr/>
        </p:nvCxnSpPr>
        <p:spPr>
          <a:xfrm>
            <a:off x="8078474" y="1664032"/>
            <a:ext cx="352294" cy="13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8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2B736A-0CC6-465C-9760-EAB4416E27B2}"/>
              </a:ext>
            </a:extLst>
          </p:cNvPr>
          <p:cNvSpPr txBox="1"/>
          <p:nvPr/>
        </p:nvSpPr>
        <p:spPr>
          <a:xfrm>
            <a:off x="4412202" y="71021"/>
            <a:ext cx="287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Logical ER Diagram</a:t>
            </a:r>
          </a:p>
          <a:p>
            <a:pPr algn="ctr"/>
            <a:r>
              <a:rPr lang="en-US" b="1" dirty="0"/>
              <a:t>Bundle-Bid Web Application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57F70C-C08C-4D57-B38F-34BB12E59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92959"/>
              </p:ext>
            </p:extLst>
          </p:nvPr>
        </p:nvGraphicFramePr>
        <p:xfrm>
          <a:off x="1186543" y="1012371"/>
          <a:ext cx="2307771" cy="1426029"/>
        </p:xfrm>
        <a:graphic>
          <a:graphicData uri="http://schemas.openxmlformats.org/drawingml/2006/table">
            <a:tbl>
              <a:tblPr firstRow="1" firstCol="1"/>
              <a:tblGrid>
                <a:gridCol w="2307771">
                  <a:extLst>
                    <a:ext uri="{9D8B030D-6E8A-4147-A177-3AD203B41FA5}">
                      <a16:colId xmlns:a16="http://schemas.microsoft.com/office/drawing/2014/main" val="3406447320"/>
                    </a:ext>
                  </a:extLst>
                </a:gridCol>
              </a:tblGrid>
              <a:tr h="1426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870501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B36D414-9CC7-47CD-83C7-61F38F995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38673"/>
              </p:ext>
            </p:extLst>
          </p:nvPr>
        </p:nvGraphicFramePr>
        <p:xfrm>
          <a:off x="711513" y="355445"/>
          <a:ext cx="252911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28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2144486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Sellers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149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Seller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FName</a:t>
                      </a:r>
                      <a:r>
                        <a:rPr lang="en-US" sz="1200" dirty="0"/>
                        <a:t>: VARCHAR(16)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951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LName</a:t>
                      </a:r>
                      <a:r>
                        <a:rPr lang="en-US" sz="1200" dirty="0"/>
                        <a:t>: VARCHAR(16)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04364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seller_name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2522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seller_password</a:t>
                      </a:r>
                      <a:r>
                        <a:rPr lang="en-US" sz="1200" dirty="0"/>
                        <a:t>: VARCHAR(16)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96539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ADC2A832-C9CD-4704-BD29-C8C1C38C9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00875"/>
              </p:ext>
            </p:extLst>
          </p:nvPr>
        </p:nvGraphicFramePr>
        <p:xfrm>
          <a:off x="6622681" y="4890605"/>
          <a:ext cx="18977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05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1529039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 History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BidH_ID</a:t>
                      </a:r>
                      <a:r>
                        <a:rPr lang="en-US" sz="1200" b="1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Bid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MY_Bid</a:t>
                      </a:r>
                      <a:r>
                        <a:rPr lang="en-US" sz="1200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951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Final_Bid</a:t>
                      </a:r>
                      <a:r>
                        <a:rPr lang="en-US" sz="1200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96539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D697EB43-E5DC-457A-923D-D2E06C1C1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43504"/>
              </p:ext>
            </p:extLst>
          </p:nvPr>
        </p:nvGraphicFramePr>
        <p:xfrm>
          <a:off x="4436165" y="4629180"/>
          <a:ext cx="18977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05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1529039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Bids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Bid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bid_value</a:t>
                      </a:r>
                      <a:r>
                        <a:rPr lang="en-US" sz="1200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9653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Max_Bid</a:t>
                      </a:r>
                      <a:r>
                        <a:rPr lang="en-US" sz="1200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0973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Min_Bid</a:t>
                      </a:r>
                      <a:r>
                        <a:rPr lang="en-US" sz="1200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37291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BBE752E0-5401-4185-8C40-1D3D2494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78659"/>
              </p:ext>
            </p:extLst>
          </p:nvPr>
        </p:nvGraphicFramePr>
        <p:xfrm>
          <a:off x="532052" y="3147556"/>
          <a:ext cx="2855686" cy="3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5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2480611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29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Products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3296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29691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Bid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32837"/>
                  </a:ext>
                </a:extLst>
              </a:tr>
              <a:tr h="3296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product_blurb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296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product_category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95166"/>
                  </a:ext>
                </a:extLst>
              </a:tr>
              <a:tr h="3296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product_subcategory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04364"/>
                  </a:ext>
                </a:extLst>
              </a:tr>
              <a:tr h="3296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product_desp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60404"/>
                  </a:ext>
                </a:extLst>
              </a:tr>
              <a:tr h="3296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product_keywords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18792"/>
                  </a:ext>
                </a:extLst>
              </a:tr>
              <a:tr h="3296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start_dateTime</a:t>
                      </a:r>
                      <a:r>
                        <a:rPr lang="en-US" sz="1200" dirty="0"/>
                        <a:t>: 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54721"/>
                  </a:ext>
                </a:extLst>
              </a:tr>
              <a:tr h="3296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end_dateTime</a:t>
                      </a:r>
                      <a:r>
                        <a:rPr lang="en-US" sz="1200" dirty="0"/>
                        <a:t>: 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6114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1C2B875B-27D5-4451-A6BF-C77BD66E6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92664"/>
              </p:ext>
            </p:extLst>
          </p:nvPr>
        </p:nvGraphicFramePr>
        <p:xfrm>
          <a:off x="9404297" y="403634"/>
          <a:ext cx="238329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95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2036696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Payment Details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PaymentDetails</a:t>
                      </a:r>
                      <a:r>
                        <a:rPr lang="en-US" sz="1200" b="1" dirty="0"/>
                        <a:t>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Product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Seller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951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Buyer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04364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Payment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4762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type: VARCHAR(10)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2522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cdno</a:t>
                      </a:r>
                      <a:r>
                        <a:rPr lang="en-US" sz="1200" dirty="0"/>
                        <a:t>: INTEGER(16)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9653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cvv</a:t>
                      </a:r>
                      <a:r>
                        <a:rPr lang="en-US" sz="1200" dirty="0"/>
                        <a:t>: INTEGER(3)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328841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expdt</a:t>
                      </a:r>
                      <a:r>
                        <a:rPr lang="en-US" sz="1200" dirty="0"/>
                        <a:t>:  DATE(YYYY - MM)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874549"/>
                  </a:ext>
                </a:extLst>
              </a:tr>
            </a:tbl>
          </a:graphicData>
        </a:graphic>
      </p:graphicFrame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08A68558-FB75-4EAD-9333-33D8465CC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2006"/>
              </p:ext>
            </p:extLst>
          </p:nvPr>
        </p:nvGraphicFramePr>
        <p:xfrm>
          <a:off x="5003801" y="1012371"/>
          <a:ext cx="252911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7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2178037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Buyers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Buyer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Bid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951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FName</a:t>
                      </a:r>
                      <a:r>
                        <a:rPr lang="en-US" sz="1200" dirty="0"/>
                        <a:t>: VARCHAR(16)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04364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LName</a:t>
                      </a:r>
                      <a:r>
                        <a:rPr lang="en-US" sz="1200" dirty="0"/>
                        <a:t>: VARCHAR(16)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2522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Email: VARCHAR(40)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9653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buyer_name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337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buyer_password</a:t>
                      </a:r>
                      <a:r>
                        <a:rPr lang="en-US" sz="1200" dirty="0"/>
                        <a:t>: VARCHAR(16)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9079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88FF198-6DA8-44DE-AB94-54ED2704D84E}"/>
              </a:ext>
            </a:extLst>
          </p:cNvPr>
          <p:cNvSpPr txBox="1"/>
          <p:nvPr/>
        </p:nvSpPr>
        <p:spPr>
          <a:xfrm>
            <a:off x="721789" y="751809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531194-4150-4C4F-AF52-B0D5C97A0550}"/>
              </a:ext>
            </a:extLst>
          </p:cNvPr>
          <p:cNvSpPr txBox="1"/>
          <p:nvPr/>
        </p:nvSpPr>
        <p:spPr>
          <a:xfrm>
            <a:off x="5003801" y="141760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92D9D6-1DF6-420A-9836-A29FB69BE2EB}"/>
              </a:ext>
            </a:extLst>
          </p:cNvPr>
          <p:cNvSpPr txBox="1"/>
          <p:nvPr/>
        </p:nvSpPr>
        <p:spPr>
          <a:xfrm>
            <a:off x="530417" y="354932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F3CF2-3EC1-4BEA-90D8-3289A5F4FDE7}"/>
              </a:ext>
            </a:extLst>
          </p:cNvPr>
          <p:cNvSpPr txBox="1"/>
          <p:nvPr/>
        </p:nvSpPr>
        <p:spPr>
          <a:xfrm>
            <a:off x="727399" y="1118173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56CBC3-0105-42BD-88DE-E62652448E10}"/>
              </a:ext>
            </a:extLst>
          </p:cNvPr>
          <p:cNvSpPr txBox="1"/>
          <p:nvPr/>
        </p:nvSpPr>
        <p:spPr>
          <a:xfrm>
            <a:off x="5003801" y="2155423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37D2A-4BF9-453B-A6B6-F7962BD8CBCB}"/>
              </a:ext>
            </a:extLst>
          </p:cNvPr>
          <p:cNvSpPr txBox="1"/>
          <p:nvPr/>
        </p:nvSpPr>
        <p:spPr>
          <a:xfrm>
            <a:off x="5003801" y="1786060"/>
            <a:ext cx="35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2B4A7-A137-4853-9F76-5E2A37607AE8}"/>
              </a:ext>
            </a:extLst>
          </p:cNvPr>
          <p:cNvSpPr txBox="1"/>
          <p:nvPr/>
        </p:nvSpPr>
        <p:spPr>
          <a:xfrm>
            <a:off x="9402935" y="80502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9F045-3B21-41C4-B5E5-143FB820A8B9}"/>
              </a:ext>
            </a:extLst>
          </p:cNvPr>
          <p:cNvSpPr txBox="1"/>
          <p:nvPr/>
        </p:nvSpPr>
        <p:spPr>
          <a:xfrm>
            <a:off x="6623669" y="527906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45D43C-4AF9-4C3D-B0B0-A781088F598D}"/>
              </a:ext>
            </a:extLst>
          </p:cNvPr>
          <p:cNvSpPr txBox="1"/>
          <p:nvPr/>
        </p:nvSpPr>
        <p:spPr>
          <a:xfrm>
            <a:off x="4427140" y="5019459"/>
            <a:ext cx="374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B2CF7C-1C9C-428B-A687-E0991E2ECA07}"/>
              </a:ext>
            </a:extLst>
          </p:cNvPr>
          <p:cNvSpPr txBox="1"/>
          <p:nvPr/>
        </p:nvSpPr>
        <p:spPr>
          <a:xfrm>
            <a:off x="4441848" y="5377932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5CB921-EAF3-413B-B658-D0F42ACC63A2}"/>
              </a:ext>
            </a:extLst>
          </p:cNvPr>
          <p:cNvSpPr txBox="1"/>
          <p:nvPr/>
        </p:nvSpPr>
        <p:spPr>
          <a:xfrm>
            <a:off x="6643501" y="5645603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A4188A-0572-44F9-B2B1-357673B81910}"/>
              </a:ext>
            </a:extLst>
          </p:cNvPr>
          <p:cNvSpPr txBox="1"/>
          <p:nvPr/>
        </p:nvSpPr>
        <p:spPr>
          <a:xfrm>
            <a:off x="9386210" y="1536301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6A0516-E955-4167-A0CA-EB95E9814F77}"/>
              </a:ext>
            </a:extLst>
          </p:cNvPr>
          <p:cNvSpPr txBox="1"/>
          <p:nvPr/>
        </p:nvSpPr>
        <p:spPr>
          <a:xfrm>
            <a:off x="9401655" y="1153612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014BD-EA71-4D86-8A71-4C2B903D009D}"/>
              </a:ext>
            </a:extLst>
          </p:cNvPr>
          <p:cNvSpPr txBox="1"/>
          <p:nvPr/>
        </p:nvSpPr>
        <p:spPr>
          <a:xfrm>
            <a:off x="9405248" y="1891776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7427D7F-9299-4AD6-8DA1-3AFF79C028AB}"/>
              </a:ext>
            </a:extLst>
          </p:cNvPr>
          <p:cNvCxnSpPr>
            <a:cxnSpLocks/>
          </p:cNvCxnSpPr>
          <p:nvPr/>
        </p:nvCxnSpPr>
        <p:spPr>
          <a:xfrm flipV="1">
            <a:off x="3794502" y="1300458"/>
            <a:ext cx="5386563" cy="3172568"/>
          </a:xfrm>
          <a:prstGeom prst="bentConnector3">
            <a:avLst>
              <a:gd name="adj1" fmla="val 725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A7D781-9FF9-4426-94D6-C4463E1690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1096" y="4365583"/>
            <a:ext cx="2136174" cy="811438"/>
          </a:xfrm>
          <a:prstGeom prst="bentConnector3">
            <a:avLst>
              <a:gd name="adj1" fmla="val 857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3C725E6-12AC-416D-AFFB-FFE48F3F4D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8132" y="2498774"/>
            <a:ext cx="3249294" cy="700137"/>
          </a:xfrm>
          <a:prstGeom prst="bentConnector3">
            <a:avLst>
              <a:gd name="adj1" fmla="val 12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10D878D-FFDA-4129-AAD2-C2A690AEFD15}"/>
              </a:ext>
            </a:extLst>
          </p:cNvPr>
          <p:cNvCxnSpPr>
            <a:cxnSpLocks/>
            <a:endCxn id="27" idx="1"/>
          </p:cNvCxnSpPr>
          <p:nvPr/>
        </p:nvCxnSpPr>
        <p:spPr>
          <a:xfrm rot="5400000" flipH="1" flipV="1">
            <a:off x="3286116" y="2762388"/>
            <a:ext cx="2540123" cy="8952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1EFEAC3-27B0-47D2-910E-E48ECE22A46D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6229686" y="5412009"/>
            <a:ext cx="633331" cy="1526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5C45337-8A4C-4C7A-BF06-222379310508}"/>
              </a:ext>
            </a:extLst>
          </p:cNvPr>
          <p:cNvCxnSpPr>
            <a:cxnSpLocks/>
            <a:endCxn id="115" idx="0"/>
          </p:cNvCxnSpPr>
          <p:nvPr/>
        </p:nvCxnSpPr>
        <p:spPr>
          <a:xfrm rot="5400000">
            <a:off x="3221213" y="3401873"/>
            <a:ext cx="2866154" cy="681031"/>
          </a:xfrm>
          <a:prstGeom prst="bentConnector4">
            <a:avLst>
              <a:gd name="adj1" fmla="val -609"/>
              <a:gd name="adj2" fmla="val 1065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8E0639D-E1AF-4D94-A9D8-1CE04728FB02}"/>
              </a:ext>
            </a:extLst>
          </p:cNvPr>
          <p:cNvCxnSpPr>
            <a:cxnSpLocks/>
          </p:cNvCxnSpPr>
          <p:nvPr/>
        </p:nvCxnSpPr>
        <p:spPr>
          <a:xfrm>
            <a:off x="7525088" y="1503094"/>
            <a:ext cx="1861122" cy="5670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FDEE4ED-CFED-4487-BC93-A1E0630D0FB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243721" y="880936"/>
            <a:ext cx="6142489" cy="809254"/>
          </a:xfrm>
          <a:prstGeom prst="bentConnector3">
            <a:avLst>
              <a:gd name="adj1" fmla="val 752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AA7AEF85-05CE-4ACF-AA89-15E724FC7C42}"/>
              </a:ext>
            </a:extLst>
          </p:cNvPr>
          <p:cNvSpPr/>
          <p:nvPr/>
        </p:nvSpPr>
        <p:spPr>
          <a:xfrm rot="5400000">
            <a:off x="3394563" y="3636506"/>
            <a:ext cx="111799" cy="110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8488DDD-1008-4B3E-B17B-78C1C6CD42D4}"/>
              </a:ext>
            </a:extLst>
          </p:cNvPr>
          <p:cNvCxnSpPr>
            <a:cxnSpLocks/>
          </p:cNvCxnSpPr>
          <p:nvPr/>
        </p:nvCxnSpPr>
        <p:spPr>
          <a:xfrm>
            <a:off x="4878784" y="1861404"/>
            <a:ext cx="0" cy="17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A51507AB-5FFC-4D15-84CE-FDFF00B9BD24}"/>
              </a:ext>
            </a:extLst>
          </p:cNvPr>
          <p:cNvSpPr/>
          <p:nvPr/>
        </p:nvSpPr>
        <p:spPr>
          <a:xfrm rot="16200000">
            <a:off x="4877934" y="1895803"/>
            <a:ext cx="111799" cy="110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67A50B5C-2F62-450E-BA60-A6266C6A8429}"/>
              </a:ext>
            </a:extLst>
          </p:cNvPr>
          <p:cNvSpPr/>
          <p:nvPr/>
        </p:nvSpPr>
        <p:spPr>
          <a:xfrm rot="16200000">
            <a:off x="4312922" y="5120417"/>
            <a:ext cx="111799" cy="110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603FB3-B6C3-444C-93C4-A3327DDCDB16}"/>
              </a:ext>
            </a:extLst>
          </p:cNvPr>
          <p:cNvCxnSpPr>
            <a:cxnSpLocks/>
            <a:stCxn id="114" idx="3"/>
          </p:cNvCxnSpPr>
          <p:nvPr/>
        </p:nvCxnSpPr>
        <p:spPr>
          <a:xfrm flipH="1" flipV="1">
            <a:off x="4817262" y="1939949"/>
            <a:ext cx="171620" cy="10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E4C3891-F08F-43A4-A923-B48982DC0614}"/>
              </a:ext>
            </a:extLst>
          </p:cNvPr>
          <p:cNvCxnSpPr>
            <a:cxnSpLocks/>
          </p:cNvCxnSpPr>
          <p:nvPr/>
        </p:nvCxnSpPr>
        <p:spPr>
          <a:xfrm flipH="1">
            <a:off x="4274155" y="5173346"/>
            <a:ext cx="17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DCFC8C9-936F-4646-AEDF-C3DF06208654}"/>
              </a:ext>
            </a:extLst>
          </p:cNvPr>
          <p:cNvCxnSpPr>
            <a:cxnSpLocks/>
          </p:cNvCxnSpPr>
          <p:nvPr/>
        </p:nvCxnSpPr>
        <p:spPr>
          <a:xfrm>
            <a:off x="3505511" y="3604214"/>
            <a:ext cx="0" cy="17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D9C452-7A6F-4E26-83D0-48A1EB03DADA}"/>
              </a:ext>
            </a:extLst>
          </p:cNvPr>
          <p:cNvCxnSpPr>
            <a:cxnSpLocks/>
          </p:cNvCxnSpPr>
          <p:nvPr/>
        </p:nvCxnSpPr>
        <p:spPr>
          <a:xfrm>
            <a:off x="4313773" y="5091278"/>
            <a:ext cx="0" cy="17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303146AC-887B-48F0-8A4C-D843A7537D04}"/>
              </a:ext>
            </a:extLst>
          </p:cNvPr>
          <p:cNvSpPr/>
          <p:nvPr/>
        </p:nvSpPr>
        <p:spPr>
          <a:xfrm rot="5400000">
            <a:off x="3242250" y="1206364"/>
            <a:ext cx="111799" cy="110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A4987D6-6020-4C31-9BC9-DC7FA02161F5}"/>
              </a:ext>
            </a:extLst>
          </p:cNvPr>
          <p:cNvCxnSpPr>
            <a:cxnSpLocks/>
          </p:cNvCxnSpPr>
          <p:nvPr/>
        </p:nvCxnSpPr>
        <p:spPr>
          <a:xfrm flipH="1">
            <a:off x="3231265" y="1261411"/>
            <a:ext cx="148676" cy="3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C542A87-940B-47E9-9A9A-74DDBA886830}"/>
              </a:ext>
            </a:extLst>
          </p:cNvPr>
          <p:cNvCxnSpPr>
            <a:cxnSpLocks/>
          </p:cNvCxnSpPr>
          <p:nvPr/>
        </p:nvCxnSpPr>
        <p:spPr>
          <a:xfrm>
            <a:off x="3353198" y="1174072"/>
            <a:ext cx="0" cy="17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DAC2171-6673-43B9-8156-DF7A7D0B6973}"/>
              </a:ext>
            </a:extLst>
          </p:cNvPr>
          <p:cNvCxnSpPr>
            <a:cxnSpLocks/>
          </p:cNvCxnSpPr>
          <p:nvPr/>
        </p:nvCxnSpPr>
        <p:spPr>
          <a:xfrm>
            <a:off x="9160324" y="1302677"/>
            <a:ext cx="2355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10483C-D914-48E6-9B37-A2D4747DD84F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9216428" y="1690190"/>
            <a:ext cx="169782" cy="2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90185F7-A7AD-4FB7-8B89-30137173E1E1}"/>
              </a:ext>
            </a:extLst>
          </p:cNvPr>
          <p:cNvCxnSpPr>
            <a:cxnSpLocks/>
          </p:cNvCxnSpPr>
          <p:nvPr/>
        </p:nvCxnSpPr>
        <p:spPr>
          <a:xfrm>
            <a:off x="9181065" y="2070167"/>
            <a:ext cx="214801" cy="7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2D82093-C884-424C-9FB0-CBD21406B4B2}"/>
              </a:ext>
            </a:extLst>
          </p:cNvPr>
          <p:cNvCxnSpPr>
            <a:cxnSpLocks/>
          </p:cNvCxnSpPr>
          <p:nvPr/>
        </p:nvCxnSpPr>
        <p:spPr>
          <a:xfrm flipV="1">
            <a:off x="4314637" y="5529752"/>
            <a:ext cx="122054" cy="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5E618AC-24FB-4640-880A-C3BB773EF386}"/>
              </a:ext>
            </a:extLst>
          </p:cNvPr>
          <p:cNvCxnSpPr>
            <a:cxnSpLocks/>
          </p:cNvCxnSpPr>
          <p:nvPr/>
        </p:nvCxnSpPr>
        <p:spPr>
          <a:xfrm flipV="1">
            <a:off x="6484225" y="5806997"/>
            <a:ext cx="152400" cy="1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12">
            <a:extLst>
              <a:ext uri="{FF2B5EF4-FFF2-40B4-BE49-F238E27FC236}">
                <a16:creationId xmlns:a16="http://schemas.microsoft.com/office/drawing/2014/main" id="{BF6D0D84-3B6E-405E-8A04-E4CA48A00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95793"/>
              </p:ext>
            </p:extLst>
          </p:nvPr>
        </p:nvGraphicFramePr>
        <p:xfrm>
          <a:off x="9470560" y="4168677"/>
          <a:ext cx="24465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37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1971249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Payments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Payment_ID</a:t>
                      </a:r>
                      <a:r>
                        <a:rPr lang="en-US" sz="1200" b="1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PaymentDetails</a:t>
                      </a:r>
                      <a:r>
                        <a:rPr lang="en-US" sz="1200" b="1" dirty="0"/>
                        <a:t>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Seller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951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Buyer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41384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9653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438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DADF6285-1C15-4F1D-ABEC-5FFBAFB39F10}"/>
              </a:ext>
            </a:extLst>
          </p:cNvPr>
          <p:cNvSpPr txBox="1"/>
          <p:nvPr/>
        </p:nvSpPr>
        <p:spPr>
          <a:xfrm>
            <a:off x="9516188" y="456745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C02095-F6B1-4F36-8011-8A6F82EC83FB}"/>
              </a:ext>
            </a:extLst>
          </p:cNvPr>
          <p:cNvSpPr txBox="1"/>
          <p:nvPr/>
        </p:nvSpPr>
        <p:spPr>
          <a:xfrm>
            <a:off x="9516188" y="5279063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254326-B6F4-485D-876C-467488174B64}"/>
              </a:ext>
            </a:extLst>
          </p:cNvPr>
          <p:cNvSpPr txBox="1"/>
          <p:nvPr/>
        </p:nvSpPr>
        <p:spPr>
          <a:xfrm>
            <a:off x="9527408" y="4923588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E69121-3702-43EC-8818-B03A0BC5605D}"/>
              </a:ext>
            </a:extLst>
          </p:cNvPr>
          <p:cNvSpPr txBox="1"/>
          <p:nvPr/>
        </p:nvSpPr>
        <p:spPr>
          <a:xfrm>
            <a:off x="9527408" y="5629174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30FB1F9-5285-4932-9BC6-74FD1E56F0E0}"/>
              </a:ext>
            </a:extLst>
          </p:cNvPr>
          <p:cNvCxnSpPr/>
          <p:nvPr/>
        </p:nvCxnSpPr>
        <p:spPr>
          <a:xfrm rot="16200000" flipH="1">
            <a:off x="3201295" y="3881918"/>
            <a:ext cx="778015" cy="405128"/>
          </a:xfrm>
          <a:prstGeom prst="bentConnector3">
            <a:avLst>
              <a:gd name="adj1" fmla="val -7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DC87CC4-AA14-4D35-9C58-EAC3699B783A}"/>
              </a:ext>
            </a:extLst>
          </p:cNvPr>
          <p:cNvSpPr txBox="1"/>
          <p:nvPr/>
        </p:nvSpPr>
        <p:spPr>
          <a:xfrm>
            <a:off x="9522228" y="6013005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247E912-27B8-455E-8E63-9F1E858EB738}"/>
              </a:ext>
            </a:extLst>
          </p:cNvPr>
          <p:cNvCxnSpPr>
            <a:cxnSpLocks/>
          </p:cNvCxnSpPr>
          <p:nvPr/>
        </p:nvCxnSpPr>
        <p:spPr>
          <a:xfrm rot="5400000">
            <a:off x="9857476" y="2878965"/>
            <a:ext cx="4253584" cy="1482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2D74DD-9332-486B-9CA9-19F839E777CD}"/>
              </a:ext>
            </a:extLst>
          </p:cNvPr>
          <p:cNvCxnSpPr>
            <a:cxnSpLocks/>
          </p:cNvCxnSpPr>
          <p:nvPr/>
        </p:nvCxnSpPr>
        <p:spPr>
          <a:xfrm>
            <a:off x="11787588" y="826309"/>
            <a:ext cx="2708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E4EBE22-B9F7-4900-A864-2AFADBEBBA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11382" y="3388268"/>
            <a:ext cx="3757254" cy="361100"/>
          </a:xfrm>
          <a:prstGeom prst="bentConnector3">
            <a:avLst>
              <a:gd name="adj1" fmla="val 99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FE1425BB-569E-41A0-8668-0C1F7226EB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09668" y="3628071"/>
            <a:ext cx="3723818" cy="6080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772FB0DC-04A8-4E9A-ACF2-C66D9C4AF0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8212" y="4783852"/>
            <a:ext cx="1990438" cy="7756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4411D409-9F25-4257-92EC-37A820F62F06}"/>
              </a:ext>
            </a:extLst>
          </p:cNvPr>
          <p:cNvCxnSpPr/>
          <p:nvPr/>
        </p:nvCxnSpPr>
        <p:spPr>
          <a:xfrm flipH="1" flipV="1">
            <a:off x="7727140" y="4176455"/>
            <a:ext cx="986784" cy="9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62CE342-C311-429C-BC42-C570E136F768}"/>
              </a:ext>
            </a:extLst>
          </p:cNvPr>
          <p:cNvCxnSpPr>
            <a:cxnSpLocks/>
          </p:cNvCxnSpPr>
          <p:nvPr/>
        </p:nvCxnSpPr>
        <p:spPr>
          <a:xfrm flipH="1">
            <a:off x="6341827" y="5178617"/>
            <a:ext cx="128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C4CFC5-CE26-4AE7-830A-6C05F8477887}"/>
              </a:ext>
            </a:extLst>
          </p:cNvPr>
          <p:cNvCxnSpPr>
            <a:cxnSpLocks/>
          </p:cNvCxnSpPr>
          <p:nvPr/>
        </p:nvCxnSpPr>
        <p:spPr>
          <a:xfrm flipH="1">
            <a:off x="3395414" y="4068661"/>
            <a:ext cx="878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7BD04E7-C9CD-4D9A-AA77-EE7FDC96794B}"/>
              </a:ext>
            </a:extLst>
          </p:cNvPr>
          <p:cNvSpPr txBox="1"/>
          <p:nvPr/>
        </p:nvSpPr>
        <p:spPr>
          <a:xfrm>
            <a:off x="9402935" y="2256092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352438-4C4D-4DF6-9363-7DD73225B7C1}"/>
              </a:ext>
            </a:extLst>
          </p:cNvPr>
          <p:cNvCxnSpPr>
            <a:endCxn id="77" idx="1"/>
          </p:cNvCxnSpPr>
          <p:nvPr/>
        </p:nvCxnSpPr>
        <p:spPr>
          <a:xfrm rot="16200000" flipV="1">
            <a:off x="8294778" y="3518139"/>
            <a:ext cx="2283939" cy="67624"/>
          </a:xfrm>
          <a:prstGeom prst="bentConnector4">
            <a:avLst>
              <a:gd name="adj1" fmla="val -1079"/>
              <a:gd name="adj2" fmla="val 4380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4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420</Words>
  <Application>Microsoft Office PowerPoint</Application>
  <PresentationFormat>Widescreen</PresentationFormat>
  <Paragraphs>141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bitla</dc:creator>
  <cp:lastModifiedBy>Siddharth Jhaveri</cp:lastModifiedBy>
  <cp:revision>17</cp:revision>
  <dcterms:created xsi:type="dcterms:W3CDTF">2020-03-19T15:25:25Z</dcterms:created>
  <dcterms:modified xsi:type="dcterms:W3CDTF">2020-03-22T20:27:54Z</dcterms:modified>
</cp:coreProperties>
</file>