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3CD-3306-4025-92EC-679F6D5600A5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3CD-3306-4025-92EC-679F6D5600A5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2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3CD-3306-4025-92EC-679F6D5600A5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338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3CD-3306-4025-92EC-679F6D5600A5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4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3CD-3306-4025-92EC-679F6D5600A5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0154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3CD-3306-4025-92EC-679F6D5600A5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42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3CD-3306-4025-92EC-679F6D5600A5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7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3CD-3306-4025-92EC-679F6D5600A5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9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3CD-3306-4025-92EC-679F6D5600A5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6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3CD-3306-4025-92EC-679F6D5600A5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3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3CD-3306-4025-92EC-679F6D5600A5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3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3CD-3306-4025-92EC-679F6D5600A5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3CD-3306-4025-92EC-679F6D5600A5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7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3CD-3306-4025-92EC-679F6D5600A5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3CD-3306-4025-92EC-679F6D5600A5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4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53CD-3306-4025-92EC-679F6D5600A5}" type="datetimeFigureOut">
              <a:rPr lang="en-US" smtClean="0"/>
              <a:t>5/4/2020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4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753CD-3306-4025-92EC-679F6D5600A5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96EDEF-AA43-461D-B239-A6643F93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8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ottsun17/BundleBi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3120EF-82E2-4A1E-A606-97F23CB31707}"/>
              </a:ext>
            </a:extLst>
          </p:cNvPr>
          <p:cNvSpPr txBox="1"/>
          <p:nvPr/>
        </p:nvSpPr>
        <p:spPr>
          <a:xfrm>
            <a:off x="2077452" y="2298968"/>
            <a:ext cx="8037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Bundle-Bid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92C62B-2B7C-48F1-A3D0-7F79ADA72F4D}"/>
              </a:ext>
            </a:extLst>
          </p:cNvPr>
          <p:cNvSpPr/>
          <p:nvPr/>
        </p:nvSpPr>
        <p:spPr>
          <a:xfrm>
            <a:off x="2677818" y="3967993"/>
            <a:ext cx="69946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hlinkClick r:id="rId2"/>
              </a:rPr>
              <a:t>https://github.com/scottsun17/BundleBid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584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5774-19EB-4DCD-8C02-8DCF9B091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984" y="171450"/>
            <a:ext cx="8596668" cy="13208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Screenshots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5E42AAC-5841-4BC5-B047-04590AE71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767" y="831850"/>
            <a:ext cx="9383101" cy="528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9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67D6EC-07CB-4229-A4C5-AFD87CD06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80" y="398072"/>
            <a:ext cx="9163636" cy="587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5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9AA149-EB09-43D1-A079-A6D356951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5" t="14584" r="17422" b="16250"/>
          <a:stretch/>
        </p:blipFill>
        <p:spPr>
          <a:xfrm>
            <a:off x="1714500" y="561974"/>
            <a:ext cx="9439275" cy="558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3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F1CBFC-5880-42D6-8D96-1D115E89C9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31" t="12083" r="18282"/>
          <a:stretch/>
        </p:blipFill>
        <p:spPr>
          <a:xfrm>
            <a:off x="2038350" y="79374"/>
            <a:ext cx="8763000" cy="669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A9E33D-BB07-4EE0-A974-91B8C60D1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0" t="13750" r="19375"/>
          <a:stretch/>
        </p:blipFill>
        <p:spPr>
          <a:xfrm>
            <a:off x="2314575" y="471488"/>
            <a:ext cx="7696200" cy="59150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D13A9C-0436-4C7C-AAE7-C6324879040E}"/>
              </a:ext>
            </a:extLst>
          </p:cNvPr>
          <p:cNvSpPr txBox="1"/>
          <p:nvPr/>
        </p:nvSpPr>
        <p:spPr>
          <a:xfrm>
            <a:off x="5192785" y="10215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Firebase.json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57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AF66A0-5D6C-4985-875F-46C7792E9F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5" t="13750" r="18516"/>
          <a:stretch/>
        </p:blipFill>
        <p:spPr>
          <a:xfrm>
            <a:off x="2105024" y="942975"/>
            <a:ext cx="7829551" cy="59150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19B2C8-1E79-4952-9D00-01D856E29C2F}"/>
              </a:ext>
            </a:extLst>
          </p:cNvPr>
          <p:cNvSpPr txBox="1"/>
          <p:nvPr/>
        </p:nvSpPr>
        <p:spPr>
          <a:xfrm>
            <a:off x="5306361" y="32385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Account.html</a:t>
            </a:r>
          </a:p>
        </p:txBody>
      </p:sp>
    </p:spTree>
    <p:extLst>
      <p:ext uri="{BB962C8B-B14F-4D97-AF65-F5344CB8AC3E}">
        <p14:creationId xmlns:p14="http://schemas.microsoft.com/office/powerpoint/2010/main" val="39882249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PowerPoint Presentation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Anushree Khopkar</dc:creator>
  <cp:lastModifiedBy>Siddharth Jhaveri</cp:lastModifiedBy>
  <cp:revision>5</cp:revision>
  <dcterms:created xsi:type="dcterms:W3CDTF">2020-03-31T14:38:57Z</dcterms:created>
  <dcterms:modified xsi:type="dcterms:W3CDTF">2020-05-04T20:36:55Z</dcterms:modified>
</cp:coreProperties>
</file>