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7" autoAdjust="0"/>
    <p:restoredTop sz="94660"/>
  </p:normalViewPr>
  <p:slideViewPr>
    <p:cSldViewPr snapToGrid="0">
      <p:cViewPr>
        <p:scale>
          <a:sx n="77" d="100"/>
          <a:sy n="77" d="100"/>
        </p:scale>
        <p:origin x="12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DBF-AEBB-4A1D-96FC-D278E529E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6E8AA-0984-4C20-92E5-900141BD1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3CA9-EB96-4BC9-AD3B-C499FB5D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EC35B-AB03-4D05-AA3A-CAC1C6C2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FD7B-023D-4E6A-810A-DAD52A9F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3365-E5DC-4CD8-9E86-4525DAFC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E661B-5902-4252-B149-06BA6D0C8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9E4D-CCD0-4A94-9EF9-33B84744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EB92-855F-4AF2-8528-F5B3B6DF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D6BF-C690-4D46-A964-C656F1DE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3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5B4C7-B610-4DCC-B5DD-7FDAF82C3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6CF32-357F-46BF-809B-4333F1CAC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5871-0A52-4245-A56B-78717CA8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9FE75-663C-43F1-8783-2A2F3F6B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D3BE-FC8A-4A63-ACC5-4C406CFB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8AF0-02D2-439D-BB48-55B9B472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41CC-B9D8-4C91-A23A-A2646EA0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2EE0-F25A-4891-A6D7-466A8762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26821-38D1-4BF8-84ED-F57307DA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B871-ABFC-4999-A90E-2A1256C1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9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95FD-B4A0-472E-A09D-551FA7D5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FFCB9-1B11-491D-A695-49759BD4D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8952-3BE5-48C0-BFBA-2F7A9810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C22D-5D6E-4F0E-9858-7EABFC10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689D-1B2C-4796-9F79-9BD173D2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1620-08ED-4B7A-A215-E5A22E9C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75F64-12A5-4FBF-8181-F7B2ACA74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A7581-D3D7-4E37-A3BE-B15459D8B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766B-994C-4DA7-B14E-3043FAA5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F3EB9-62C7-48E0-85E9-1B14E52D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AC92-447E-4855-A60D-C3939524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AA91-1A87-4103-81E9-DE9A4B5A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86912-0F23-41C3-B1FF-9D48621EB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A9A2-D1EF-4BB6-A3ED-2E7C5CB01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A6F1E-F0E2-4E43-91ED-E955276E9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8536F-C620-4917-B974-0FB2F4206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8271C-C801-4C95-902C-B4E43DF1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EA272-9130-4E8F-B5EE-1228DB8C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9C848-5553-470E-892E-8477E083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232-0236-475B-B4E7-53201A0F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A0DE8-5338-4611-B413-44CAAA25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CE203-58CE-4749-8244-7D38184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8D59D-AF89-4069-88AD-5CE3BA43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05578-7184-4A74-B94D-E7B697B1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08035-D787-40FA-A1AF-E4849F19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0EF24-8B51-4F60-A6AB-04F7F60A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FA0F-C6F8-45DF-8E3E-9A7E0387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17C5-9330-45DA-BDED-0F24CC1DF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8AFB2-5B53-4B1F-BA4B-F8260F67B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BE04C-856C-4DCA-BBD7-6AE702B0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4776E-BC0E-4A2D-9E5E-1399D2CD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4C591-B7F5-4A56-B998-7A4FBCCE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179B-9363-4D4B-AF33-CFB6257A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D6BDC-C476-4A82-B9E1-D11540664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E9C29-49CA-4CD3-AB7F-3E961864D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C7C3D-2414-47F3-8283-2A09F8CF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9FD29-5ED1-423A-BF11-FF11841C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CC75-3940-435D-9C89-45950116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89A03-6843-41C1-ADFF-445723C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4A8D5-6C5E-4226-8029-4F33F0BD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A8E5-7FAE-480D-90D3-EC26D98B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D777-399B-463B-97E8-3BC325A3310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533F4-F4D9-43C6-8A3D-0F3119BB9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8F15-417E-4865-9840-F8D37D4F5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A785C2-B973-49FD-825E-A568A593708C}"/>
              </a:ext>
            </a:extLst>
          </p:cNvPr>
          <p:cNvSpPr txBox="1"/>
          <p:nvPr/>
        </p:nvSpPr>
        <p:spPr>
          <a:xfrm>
            <a:off x="4428309" y="222068"/>
            <a:ext cx="467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Activity Diagram – Bundle-Bid Web Application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962DD6A-922F-459B-99B5-1561FB154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92109"/>
              </p:ext>
            </p:extLst>
          </p:nvPr>
        </p:nvGraphicFramePr>
        <p:xfrm>
          <a:off x="574765" y="719664"/>
          <a:ext cx="11025052" cy="598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63">
                  <a:extLst>
                    <a:ext uri="{9D8B030D-6E8A-4147-A177-3AD203B41FA5}">
                      <a16:colId xmlns:a16="http://schemas.microsoft.com/office/drawing/2014/main" val="4082852852"/>
                    </a:ext>
                  </a:extLst>
                </a:gridCol>
                <a:gridCol w="2756263">
                  <a:extLst>
                    <a:ext uri="{9D8B030D-6E8A-4147-A177-3AD203B41FA5}">
                      <a16:colId xmlns:a16="http://schemas.microsoft.com/office/drawing/2014/main" val="1386786198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3703026482"/>
                    </a:ext>
                  </a:extLst>
                </a:gridCol>
                <a:gridCol w="2573383">
                  <a:extLst>
                    <a:ext uri="{9D8B030D-6E8A-4147-A177-3AD203B41FA5}">
                      <a16:colId xmlns:a16="http://schemas.microsoft.com/office/drawing/2014/main" val="2887798885"/>
                    </a:ext>
                  </a:extLst>
                </a:gridCol>
              </a:tblGrid>
              <a:tr h="3749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Sellers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Customer Payment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46605"/>
                  </a:ext>
                </a:extLst>
              </a:tr>
              <a:tr h="53442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57399"/>
                  </a:ext>
                </a:extLst>
              </a:tr>
            </a:tbl>
          </a:graphicData>
        </a:graphic>
      </p:graphicFrame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551DBA5-7A82-4A0D-9330-E6A25B3CD93C}"/>
              </a:ext>
            </a:extLst>
          </p:cNvPr>
          <p:cNvSpPr/>
          <p:nvPr/>
        </p:nvSpPr>
        <p:spPr>
          <a:xfrm>
            <a:off x="7198721" y="1499914"/>
            <a:ext cx="325665" cy="27577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C507CBF4-20D1-4F68-B91A-2DBDBD95B085}"/>
              </a:ext>
            </a:extLst>
          </p:cNvPr>
          <p:cNvSpPr/>
          <p:nvPr/>
        </p:nvSpPr>
        <p:spPr>
          <a:xfrm>
            <a:off x="6558640" y="1970705"/>
            <a:ext cx="1608544" cy="7001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Account Exists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A0F9CD-9DEB-4A62-8C56-CAD88520984D}"/>
              </a:ext>
            </a:extLst>
          </p:cNvPr>
          <p:cNvSpPr/>
          <p:nvPr/>
        </p:nvSpPr>
        <p:spPr>
          <a:xfrm>
            <a:off x="7670799" y="2723110"/>
            <a:ext cx="1215581" cy="440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Account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293556-D83A-4E9B-960E-401244B5CF81}"/>
              </a:ext>
            </a:extLst>
          </p:cNvPr>
          <p:cNvSpPr/>
          <p:nvPr/>
        </p:nvSpPr>
        <p:spPr>
          <a:xfrm>
            <a:off x="6790536" y="3579324"/>
            <a:ext cx="1314867" cy="507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 to Account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E48BD8-0D67-4109-A921-FCDA28A8C836}"/>
              </a:ext>
            </a:extLst>
          </p:cNvPr>
          <p:cNvSpPr/>
          <p:nvPr/>
        </p:nvSpPr>
        <p:spPr>
          <a:xfrm>
            <a:off x="6483959" y="4640295"/>
            <a:ext cx="1041332" cy="5104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Account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49079D-52B5-4A78-87F3-1DD9BB2DBF3F}"/>
              </a:ext>
            </a:extLst>
          </p:cNvPr>
          <p:cNvSpPr/>
          <p:nvPr/>
        </p:nvSpPr>
        <p:spPr>
          <a:xfrm>
            <a:off x="7728526" y="4640295"/>
            <a:ext cx="1100125" cy="507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24D7FE-F3AF-4088-9716-BE42372D413C}"/>
              </a:ext>
            </a:extLst>
          </p:cNvPr>
          <p:cNvSpPr/>
          <p:nvPr/>
        </p:nvSpPr>
        <p:spPr>
          <a:xfrm>
            <a:off x="6444916" y="5699992"/>
            <a:ext cx="1225883" cy="438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Listing History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5022B0-834D-4B5C-9BB1-D5A4433E4E2B}"/>
              </a:ext>
            </a:extLst>
          </p:cNvPr>
          <p:cNvSpPr/>
          <p:nvPr/>
        </p:nvSpPr>
        <p:spPr>
          <a:xfrm>
            <a:off x="3680721" y="1788238"/>
            <a:ext cx="2009494" cy="496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a Product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FFE939-74D7-4BA1-8A45-B7094C9F0A7C}"/>
              </a:ext>
            </a:extLst>
          </p:cNvPr>
          <p:cNvSpPr/>
          <p:nvPr/>
        </p:nvSpPr>
        <p:spPr>
          <a:xfrm>
            <a:off x="1146088" y="1765800"/>
            <a:ext cx="1420928" cy="507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Bidding History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7B1353-1A63-4DB9-8E5E-F52AEE84A468}"/>
              </a:ext>
            </a:extLst>
          </p:cNvPr>
          <p:cNvSpPr/>
          <p:nvPr/>
        </p:nvSpPr>
        <p:spPr>
          <a:xfrm>
            <a:off x="4788399" y="2850164"/>
            <a:ext cx="1215581" cy="496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Deleting a Product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A868EDB-C9D7-4D35-ADB1-ED5E1D0CADF6}"/>
              </a:ext>
            </a:extLst>
          </p:cNvPr>
          <p:cNvSpPr/>
          <p:nvPr/>
        </p:nvSpPr>
        <p:spPr>
          <a:xfrm>
            <a:off x="3403939" y="2839416"/>
            <a:ext cx="1215581" cy="507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Modifying a Product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26805DC-4D56-4459-AFF0-DBA04085DC24}"/>
              </a:ext>
            </a:extLst>
          </p:cNvPr>
          <p:cNvSpPr/>
          <p:nvPr/>
        </p:nvSpPr>
        <p:spPr>
          <a:xfrm>
            <a:off x="1135005" y="4041062"/>
            <a:ext cx="1432012" cy="5436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Subcategory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5EC138F-216B-43DD-A69E-E0FA6B5418E2}"/>
              </a:ext>
            </a:extLst>
          </p:cNvPr>
          <p:cNvSpPr/>
          <p:nvPr/>
        </p:nvSpPr>
        <p:spPr>
          <a:xfrm>
            <a:off x="1157171" y="3289384"/>
            <a:ext cx="1409845" cy="507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Category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3CF4E0-33A2-446C-BA9D-BF5F9AFB85B1}"/>
              </a:ext>
            </a:extLst>
          </p:cNvPr>
          <p:cNvSpPr/>
          <p:nvPr/>
        </p:nvSpPr>
        <p:spPr>
          <a:xfrm>
            <a:off x="1135005" y="2537706"/>
            <a:ext cx="1432011" cy="507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Product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DC58DC14-8F75-41B8-AC4A-1086EF2C03EA}"/>
              </a:ext>
            </a:extLst>
          </p:cNvPr>
          <p:cNvSpPr/>
          <p:nvPr/>
        </p:nvSpPr>
        <p:spPr>
          <a:xfrm>
            <a:off x="1079828" y="4863248"/>
            <a:ext cx="1590843" cy="88157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Submit a Bid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FC120D-5D14-46A7-9350-4358B203180F}"/>
              </a:ext>
            </a:extLst>
          </p:cNvPr>
          <p:cNvSpPr/>
          <p:nvPr/>
        </p:nvSpPr>
        <p:spPr>
          <a:xfrm>
            <a:off x="1486583" y="6045569"/>
            <a:ext cx="1432012" cy="3213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Buy Max Bid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5143E7-18D3-40DF-A22C-7CF1AD1DEE09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361554" y="1775693"/>
            <a:ext cx="1358" cy="19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1C68DD-58DF-48FE-B058-B487FB6AE307}"/>
              </a:ext>
            </a:extLst>
          </p:cNvPr>
          <p:cNvCxnSpPr>
            <a:cxnSpLocks/>
          </p:cNvCxnSpPr>
          <p:nvPr/>
        </p:nvCxnSpPr>
        <p:spPr>
          <a:xfrm>
            <a:off x="1850105" y="2282858"/>
            <a:ext cx="905" cy="23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67D8E8-D59B-463E-9829-AE9C4AC34233}"/>
              </a:ext>
            </a:extLst>
          </p:cNvPr>
          <p:cNvCxnSpPr>
            <a:cxnSpLocks/>
          </p:cNvCxnSpPr>
          <p:nvPr/>
        </p:nvCxnSpPr>
        <p:spPr>
          <a:xfrm>
            <a:off x="7360246" y="2671320"/>
            <a:ext cx="1760" cy="90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255400-A9FC-485D-8089-97640670C0F3}"/>
              </a:ext>
            </a:extLst>
          </p:cNvPr>
          <p:cNvCxnSpPr>
            <a:cxnSpLocks/>
          </p:cNvCxnSpPr>
          <p:nvPr/>
        </p:nvCxnSpPr>
        <p:spPr>
          <a:xfrm>
            <a:off x="7204792" y="5170098"/>
            <a:ext cx="0" cy="28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C652944-39DD-4836-9B97-1EDA1843548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67184" y="2320757"/>
            <a:ext cx="239762" cy="402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D8DAD75-DB62-43DB-BEF1-1A29EEDE8B1F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7722636" y="2790963"/>
            <a:ext cx="183444" cy="928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1AF345D-01DA-4E74-A597-B5AA8E0E800A}"/>
              </a:ext>
            </a:extLst>
          </p:cNvPr>
          <p:cNvSpPr/>
          <p:nvPr/>
        </p:nvSpPr>
        <p:spPr>
          <a:xfrm>
            <a:off x="7011618" y="4282679"/>
            <a:ext cx="109831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337FEA-E151-409C-BCC5-5C3A8285AB51}"/>
              </a:ext>
            </a:extLst>
          </p:cNvPr>
          <p:cNvCxnSpPr>
            <a:cxnSpLocks/>
          </p:cNvCxnSpPr>
          <p:nvPr/>
        </p:nvCxnSpPr>
        <p:spPr>
          <a:xfrm>
            <a:off x="7524386" y="4083571"/>
            <a:ext cx="905" cy="19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0A56F1C-E109-41B7-8729-28EB6EDA9DBD}"/>
              </a:ext>
            </a:extLst>
          </p:cNvPr>
          <p:cNvCxnSpPr>
            <a:cxnSpLocks/>
            <a:endCxn id="17" idx="0"/>
          </p:cNvCxnSpPr>
          <p:nvPr/>
        </p:nvCxnSpPr>
        <p:spPr>
          <a:xfrm rot="16200000" flipH="1">
            <a:off x="7976641" y="4338346"/>
            <a:ext cx="307799" cy="2960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2C0F7D8-670F-4AF9-8022-816515340836}"/>
              </a:ext>
            </a:extLst>
          </p:cNvPr>
          <p:cNvCxnSpPr>
            <a:cxnSpLocks/>
          </p:cNvCxnSpPr>
          <p:nvPr/>
        </p:nvCxnSpPr>
        <p:spPr>
          <a:xfrm rot="5400000">
            <a:off x="6928267" y="4350749"/>
            <a:ext cx="307800" cy="264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9E8BD6B-D749-4F80-858D-806784690C82}"/>
              </a:ext>
            </a:extLst>
          </p:cNvPr>
          <p:cNvSpPr/>
          <p:nvPr/>
        </p:nvSpPr>
        <p:spPr>
          <a:xfrm>
            <a:off x="4203017" y="2491676"/>
            <a:ext cx="109831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C42555F-94FA-4303-B1FF-235FF21128E2}"/>
              </a:ext>
            </a:extLst>
          </p:cNvPr>
          <p:cNvCxnSpPr>
            <a:cxnSpLocks/>
          </p:cNvCxnSpPr>
          <p:nvPr/>
        </p:nvCxnSpPr>
        <p:spPr>
          <a:xfrm>
            <a:off x="4751269" y="2302662"/>
            <a:ext cx="905" cy="19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B6CB02C-F628-47FE-8A3C-693F4F77E4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68040" y="2547343"/>
            <a:ext cx="307799" cy="2960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22C6493-8925-40A0-B053-FFB30378D096}"/>
              </a:ext>
            </a:extLst>
          </p:cNvPr>
          <p:cNvCxnSpPr>
            <a:cxnSpLocks/>
          </p:cNvCxnSpPr>
          <p:nvPr/>
        </p:nvCxnSpPr>
        <p:spPr>
          <a:xfrm rot="5400000">
            <a:off x="4012672" y="2559084"/>
            <a:ext cx="307800" cy="264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570963-38F6-4B4D-B536-D670E84C83CB}"/>
              </a:ext>
            </a:extLst>
          </p:cNvPr>
          <p:cNvCxnSpPr>
            <a:cxnSpLocks/>
          </p:cNvCxnSpPr>
          <p:nvPr/>
        </p:nvCxnSpPr>
        <p:spPr>
          <a:xfrm>
            <a:off x="1850105" y="3049985"/>
            <a:ext cx="905" cy="23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85EE934-9E34-4361-AB65-090DADF6FF6C}"/>
              </a:ext>
            </a:extLst>
          </p:cNvPr>
          <p:cNvCxnSpPr>
            <a:cxnSpLocks/>
          </p:cNvCxnSpPr>
          <p:nvPr/>
        </p:nvCxnSpPr>
        <p:spPr>
          <a:xfrm>
            <a:off x="1849200" y="3799108"/>
            <a:ext cx="905" cy="23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47AA313-AD6C-4E43-BF02-BD8C005B037A}"/>
              </a:ext>
            </a:extLst>
          </p:cNvPr>
          <p:cNvCxnSpPr>
            <a:cxnSpLocks/>
          </p:cNvCxnSpPr>
          <p:nvPr/>
        </p:nvCxnSpPr>
        <p:spPr>
          <a:xfrm>
            <a:off x="1856552" y="4606665"/>
            <a:ext cx="0" cy="24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11E01B4-5827-4D64-8248-329CC1C52FB0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2442351" y="5304035"/>
            <a:ext cx="228320" cy="723459"/>
          </a:xfrm>
          <a:prstGeom prst="bentConnector4">
            <a:avLst>
              <a:gd name="adj1" fmla="val -100123"/>
              <a:gd name="adj2" fmla="val 80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6A98E00-5FD4-4C1F-BA77-E505204828DB}"/>
              </a:ext>
            </a:extLst>
          </p:cNvPr>
          <p:cNvCxnSpPr>
            <a:cxnSpLocks/>
            <a:stCxn id="27" idx="1"/>
            <a:endCxn id="26" idx="1"/>
          </p:cNvCxnSpPr>
          <p:nvPr/>
        </p:nvCxnSpPr>
        <p:spPr>
          <a:xfrm rot="10800000" flipH="1">
            <a:off x="1079827" y="2791457"/>
            <a:ext cx="55177" cy="2512579"/>
          </a:xfrm>
          <a:prstGeom prst="bentConnector3">
            <a:avLst>
              <a:gd name="adj1" fmla="val -414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CAC770CF-5530-4FE3-8722-7DBEE6D42C9A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>
            <a:off x="1856553" y="1765801"/>
            <a:ext cx="4915369" cy="1946007"/>
          </a:xfrm>
          <a:prstGeom prst="bentConnector4">
            <a:avLst>
              <a:gd name="adj1" fmla="val 5849"/>
              <a:gd name="adj2" fmla="val 114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438262C-ACCB-482E-98B6-66E855964BF5}"/>
              </a:ext>
            </a:extLst>
          </p:cNvPr>
          <p:cNvCxnSpPr>
            <a:cxnSpLocks/>
            <a:stCxn id="15" idx="1"/>
            <a:endCxn id="19" idx="0"/>
          </p:cNvCxnSpPr>
          <p:nvPr/>
        </p:nvCxnSpPr>
        <p:spPr>
          <a:xfrm rot="10800000">
            <a:off x="4685468" y="1788238"/>
            <a:ext cx="2105068" cy="2044836"/>
          </a:xfrm>
          <a:prstGeom prst="bentConnector4">
            <a:avLst>
              <a:gd name="adj1" fmla="val 20541"/>
              <a:gd name="adj2" fmla="val 1088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FE118F5-2DB0-431F-AA22-5D5ED38BA63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815326" y="3897955"/>
            <a:ext cx="142479" cy="1563856"/>
          </a:xfrm>
          <a:prstGeom prst="bentConnector4">
            <a:avLst>
              <a:gd name="adj1" fmla="val -318973"/>
              <a:gd name="adj2" fmla="val 844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E2CBB3C3-4048-43E4-80A4-F3539AAAEC93}"/>
              </a:ext>
            </a:extLst>
          </p:cNvPr>
          <p:cNvSpPr/>
          <p:nvPr/>
        </p:nvSpPr>
        <p:spPr>
          <a:xfrm>
            <a:off x="10072255" y="6138336"/>
            <a:ext cx="332509" cy="32480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2A8C5CA7-DF0A-4F4A-BE4E-28D8BA879437}"/>
              </a:ext>
            </a:extLst>
          </p:cNvPr>
          <p:cNvSpPr/>
          <p:nvPr/>
        </p:nvSpPr>
        <p:spPr>
          <a:xfrm>
            <a:off x="10121178" y="6183037"/>
            <a:ext cx="234662" cy="23499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04725C8-E284-4F33-B501-BBEF67DADF8E}"/>
              </a:ext>
            </a:extLst>
          </p:cNvPr>
          <p:cNvSpPr/>
          <p:nvPr/>
        </p:nvSpPr>
        <p:spPr>
          <a:xfrm>
            <a:off x="9475007" y="3895136"/>
            <a:ext cx="1624746" cy="480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Payment Detail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2FFCE996-8C04-4D27-B846-2B6530B3EA14}"/>
              </a:ext>
            </a:extLst>
          </p:cNvPr>
          <p:cNvSpPr/>
          <p:nvPr/>
        </p:nvSpPr>
        <p:spPr>
          <a:xfrm>
            <a:off x="9476167" y="4761620"/>
            <a:ext cx="1640056" cy="453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Verification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A62E152-21BE-478F-897C-3E15A0AC5051}"/>
              </a:ext>
            </a:extLst>
          </p:cNvPr>
          <p:cNvCxnSpPr>
            <a:cxnSpLocks/>
          </p:cNvCxnSpPr>
          <p:nvPr/>
        </p:nvCxnSpPr>
        <p:spPr>
          <a:xfrm>
            <a:off x="10262674" y="4386860"/>
            <a:ext cx="11589" cy="37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0A0C633-DBF4-4AEA-BBBD-35DD4058A118}"/>
              </a:ext>
            </a:extLst>
          </p:cNvPr>
          <p:cNvCxnSpPr>
            <a:cxnSpLocks/>
          </p:cNvCxnSpPr>
          <p:nvPr/>
        </p:nvCxnSpPr>
        <p:spPr>
          <a:xfrm>
            <a:off x="10238508" y="5665764"/>
            <a:ext cx="906" cy="46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51682C68-69AA-4714-9866-8C712BC37B67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 flipH="1" flipV="1">
            <a:off x="4729136" y="1621082"/>
            <a:ext cx="2219325" cy="7272420"/>
          </a:xfrm>
          <a:prstGeom prst="bentConnector4">
            <a:avLst>
              <a:gd name="adj1" fmla="val -10300"/>
              <a:gd name="adj2" fmla="val 962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7F1F6A9C-D058-40C8-942A-EC7794EF6672}"/>
              </a:ext>
            </a:extLst>
          </p:cNvPr>
          <p:cNvCxnSpPr>
            <a:cxnSpLocks/>
            <a:stCxn id="97" idx="2"/>
            <a:endCxn id="69" idx="1"/>
          </p:cNvCxnSpPr>
          <p:nvPr/>
        </p:nvCxnSpPr>
        <p:spPr>
          <a:xfrm rot="5400000" flipH="1" flipV="1">
            <a:off x="8238773" y="4940800"/>
            <a:ext cx="765586" cy="2135567"/>
          </a:xfrm>
          <a:prstGeom prst="bentConnector4">
            <a:avLst>
              <a:gd name="adj1" fmla="val -15174"/>
              <a:gd name="adj2" fmla="val 628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4A7331A-F597-4A23-BAE6-EB9F947D3BBA}"/>
              </a:ext>
            </a:extLst>
          </p:cNvPr>
          <p:cNvSpPr txBox="1"/>
          <p:nvPr/>
        </p:nvSpPr>
        <p:spPr>
          <a:xfrm>
            <a:off x="8305769" y="201955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400B78B-C7A0-4377-8E72-443E83249851}"/>
              </a:ext>
            </a:extLst>
          </p:cNvPr>
          <p:cNvSpPr txBox="1"/>
          <p:nvPr/>
        </p:nvSpPr>
        <p:spPr>
          <a:xfrm>
            <a:off x="830094" y="5316718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D3DC4D8-7BF7-4759-B34D-D2A2D61AB10C}"/>
              </a:ext>
            </a:extLst>
          </p:cNvPr>
          <p:cNvSpPr txBox="1"/>
          <p:nvPr/>
        </p:nvSpPr>
        <p:spPr>
          <a:xfrm>
            <a:off x="6903139" y="2896073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122070C-CA9B-4D16-8B85-F8070C3A3C15}"/>
              </a:ext>
            </a:extLst>
          </p:cNvPr>
          <p:cNvSpPr txBox="1"/>
          <p:nvPr/>
        </p:nvSpPr>
        <p:spPr>
          <a:xfrm>
            <a:off x="2453992" y="544058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003D6D7-F47D-4636-9F61-B166B7AD11BD}"/>
              </a:ext>
            </a:extLst>
          </p:cNvPr>
          <p:cNvSpPr/>
          <p:nvPr/>
        </p:nvSpPr>
        <p:spPr>
          <a:xfrm>
            <a:off x="9689350" y="5593732"/>
            <a:ext cx="1098315" cy="641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DED680-3068-41C8-9CAD-309B1FB6DB5D}"/>
              </a:ext>
            </a:extLst>
          </p:cNvPr>
          <p:cNvCxnSpPr>
            <a:cxnSpLocks/>
          </p:cNvCxnSpPr>
          <p:nvPr/>
        </p:nvCxnSpPr>
        <p:spPr>
          <a:xfrm>
            <a:off x="10219452" y="5203601"/>
            <a:ext cx="0" cy="38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1DF01E6-3B05-43C5-9461-31EFAE52014E}"/>
              </a:ext>
            </a:extLst>
          </p:cNvPr>
          <p:cNvSpPr/>
          <p:nvPr/>
        </p:nvSpPr>
        <p:spPr>
          <a:xfrm>
            <a:off x="4114449" y="3799108"/>
            <a:ext cx="1281481" cy="516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D807E93-85DB-4E07-A381-7E242A15B5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8212" y="3386786"/>
            <a:ext cx="426245" cy="393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864EA2E-FC9F-45D7-9AE7-3D72588F8351}"/>
              </a:ext>
            </a:extLst>
          </p:cNvPr>
          <p:cNvCxnSpPr>
            <a:cxnSpLocks/>
          </p:cNvCxnSpPr>
          <p:nvPr/>
        </p:nvCxnSpPr>
        <p:spPr>
          <a:xfrm rot="5400000">
            <a:off x="5097210" y="3399835"/>
            <a:ext cx="403263" cy="342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56F7C793-9F07-47EA-8ED1-748D7A919A0D}"/>
              </a:ext>
            </a:extLst>
          </p:cNvPr>
          <p:cNvSpPr/>
          <p:nvPr/>
        </p:nvSpPr>
        <p:spPr>
          <a:xfrm>
            <a:off x="7004625" y="6345658"/>
            <a:ext cx="109831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0BF61FB-BB78-4796-8032-3D3AADBD5B9A}"/>
              </a:ext>
            </a:extLst>
          </p:cNvPr>
          <p:cNvCxnSpPr>
            <a:cxnSpLocks/>
          </p:cNvCxnSpPr>
          <p:nvPr/>
        </p:nvCxnSpPr>
        <p:spPr>
          <a:xfrm>
            <a:off x="7278945" y="6138569"/>
            <a:ext cx="0" cy="19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15AF785-B95A-45E2-A95D-2F423DE6F1A4}"/>
              </a:ext>
            </a:extLst>
          </p:cNvPr>
          <p:cNvCxnSpPr>
            <a:cxnSpLocks/>
          </p:cNvCxnSpPr>
          <p:nvPr/>
        </p:nvCxnSpPr>
        <p:spPr>
          <a:xfrm rot="5400000">
            <a:off x="7463846" y="5512054"/>
            <a:ext cx="1187479" cy="4589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63CF6C2-6FD0-45EB-B1F0-95626A1B22FB}"/>
              </a:ext>
            </a:extLst>
          </p:cNvPr>
          <p:cNvSpPr/>
          <p:nvPr/>
        </p:nvSpPr>
        <p:spPr>
          <a:xfrm>
            <a:off x="6500943" y="5470043"/>
            <a:ext cx="109831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A09D01D-0F71-495A-8EDE-8BA74D7A6B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69757" y="3855529"/>
            <a:ext cx="1483644" cy="1438733"/>
          </a:xfrm>
          <a:prstGeom prst="bentConnector3">
            <a:avLst>
              <a:gd name="adj1" fmla="val 995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97329F-173A-40D1-9AFB-562E81D82E43}"/>
              </a:ext>
            </a:extLst>
          </p:cNvPr>
          <p:cNvCxnSpPr>
            <a:cxnSpLocks/>
          </p:cNvCxnSpPr>
          <p:nvPr/>
        </p:nvCxnSpPr>
        <p:spPr>
          <a:xfrm>
            <a:off x="6239029" y="5313714"/>
            <a:ext cx="473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C17F690-FC8A-4C77-A0A7-525E9FEEAFDA}"/>
              </a:ext>
            </a:extLst>
          </p:cNvPr>
          <p:cNvCxnSpPr>
            <a:cxnSpLocks/>
          </p:cNvCxnSpPr>
          <p:nvPr/>
        </p:nvCxnSpPr>
        <p:spPr>
          <a:xfrm>
            <a:off x="6712446" y="5313714"/>
            <a:ext cx="0" cy="15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B327552-20F9-42AB-A0CC-12AED883FE5A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7048741" y="5515762"/>
            <a:ext cx="1360" cy="18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8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bitla</dc:creator>
  <cp:lastModifiedBy>swetha bitla</cp:lastModifiedBy>
  <cp:revision>17</cp:revision>
  <dcterms:created xsi:type="dcterms:W3CDTF">2020-03-07T07:18:03Z</dcterms:created>
  <dcterms:modified xsi:type="dcterms:W3CDTF">2020-05-01T22:49:10Z</dcterms:modified>
</cp:coreProperties>
</file>