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7" r:id="rId3"/>
    <p:sldId id="259"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114" d="100"/>
          <a:sy n="114" d="100"/>
        </p:scale>
        <p:origin x="47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F160C-AA72-4C5B-A19B-3216EDD8B52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F395F64-25B8-49EF-B538-A5A34C6F32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47C824F-24FD-4A9D-9207-DB287F3ED4F4}"/>
              </a:ext>
            </a:extLst>
          </p:cNvPr>
          <p:cNvSpPr>
            <a:spLocks noGrp="1"/>
          </p:cNvSpPr>
          <p:nvPr>
            <p:ph type="dt" sz="half" idx="10"/>
          </p:nvPr>
        </p:nvSpPr>
        <p:spPr/>
        <p:txBody>
          <a:bodyPr/>
          <a:lstStyle/>
          <a:p>
            <a:fld id="{201BCF44-2A70-4BFF-AF47-4296F27FD0AA}" type="datetimeFigureOut">
              <a:rPr lang="en-US" smtClean="0"/>
              <a:t>5/5/2020</a:t>
            </a:fld>
            <a:endParaRPr lang="en-US"/>
          </a:p>
        </p:txBody>
      </p:sp>
      <p:sp>
        <p:nvSpPr>
          <p:cNvPr id="5" name="Footer Placeholder 4">
            <a:extLst>
              <a:ext uri="{FF2B5EF4-FFF2-40B4-BE49-F238E27FC236}">
                <a16:creationId xmlns:a16="http://schemas.microsoft.com/office/drawing/2014/main" id="{60132A65-CD8B-43B5-880E-9E1B8C4209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8A515B-F574-4762-9BF6-049043BE6361}"/>
              </a:ext>
            </a:extLst>
          </p:cNvPr>
          <p:cNvSpPr>
            <a:spLocks noGrp="1"/>
          </p:cNvSpPr>
          <p:nvPr>
            <p:ph type="sldNum" sz="quarter" idx="12"/>
          </p:nvPr>
        </p:nvSpPr>
        <p:spPr/>
        <p:txBody>
          <a:bodyPr/>
          <a:lstStyle/>
          <a:p>
            <a:fld id="{0BC57C79-F700-4AFC-91C4-F44B5655BB0A}" type="slidenum">
              <a:rPr lang="en-US" smtClean="0"/>
              <a:t>‹#›</a:t>
            </a:fld>
            <a:endParaRPr lang="en-US"/>
          </a:p>
        </p:txBody>
      </p:sp>
    </p:spTree>
    <p:extLst>
      <p:ext uri="{BB962C8B-B14F-4D97-AF65-F5344CB8AC3E}">
        <p14:creationId xmlns:p14="http://schemas.microsoft.com/office/powerpoint/2010/main" val="15228976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13281-0FD2-4AE7-B9D1-B4D4A1BF3AF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7BD445D-AC5F-4A04-A71D-6E04F207C92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D44410-6E8F-4A8E-962D-1DA794114C2C}"/>
              </a:ext>
            </a:extLst>
          </p:cNvPr>
          <p:cNvSpPr>
            <a:spLocks noGrp="1"/>
          </p:cNvSpPr>
          <p:nvPr>
            <p:ph type="dt" sz="half" idx="10"/>
          </p:nvPr>
        </p:nvSpPr>
        <p:spPr/>
        <p:txBody>
          <a:bodyPr/>
          <a:lstStyle/>
          <a:p>
            <a:fld id="{201BCF44-2A70-4BFF-AF47-4296F27FD0AA}" type="datetimeFigureOut">
              <a:rPr lang="en-US" smtClean="0"/>
              <a:t>5/5/2020</a:t>
            </a:fld>
            <a:endParaRPr lang="en-US"/>
          </a:p>
        </p:txBody>
      </p:sp>
      <p:sp>
        <p:nvSpPr>
          <p:cNvPr id="5" name="Footer Placeholder 4">
            <a:extLst>
              <a:ext uri="{FF2B5EF4-FFF2-40B4-BE49-F238E27FC236}">
                <a16:creationId xmlns:a16="http://schemas.microsoft.com/office/drawing/2014/main" id="{CBA494C7-6D25-4FE5-9DC7-447F29DD41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827F4A-5D38-4B30-9A45-F2EA19649F96}"/>
              </a:ext>
            </a:extLst>
          </p:cNvPr>
          <p:cNvSpPr>
            <a:spLocks noGrp="1"/>
          </p:cNvSpPr>
          <p:nvPr>
            <p:ph type="sldNum" sz="quarter" idx="12"/>
          </p:nvPr>
        </p:nvSpPr>
        <p:spPr/>
        <p:txBody>
          <a:bodyPr/>
          <a:lstStyle/>
          <a:p>
            <a:fld id="{0BC57C79-F700-4AFC-91C4-F44B5655BB0A}" type="slidenum">
              <a:rPr lang="en-US" smtClean="0"/>
              <a:t>‹#›</a:t>
            </a:fld>
            <a:endParaRPr lang="en-US"/>
          </a:p>
        </p:txBody>
      </p:sp>
    </p:spTree>
    <p:extLst>
      <p:ext uri="{BB962C8B-B14F-4D97-AF65-F5344CB8AC3E}">
        <p14:creationId xmlns:p14="http://schemas.microsoft.com/office/powerpoint/2010/main" val="34639021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1E37DC0-88A0-489F-8DE8-9CD2380AFDE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845485E-ADAF-4251-B3F9-0279D76CB49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9F9612-5168-4C45-9042-F495B4B339F8}"/>
              </a:ext>
            </a:extLst>
          </p:cNvPr>
          <p:cNvSpPr>
            <a:spLocks noGrp="1"/>
          </p:cNvSpPr>
          <p:nvPr>
            <p:ph type="dt" sz="half" idx="10"/>
          </p:nvPr>
        </p:nvSpPr>
        <p:spPr/>
        <p:txBody>
          <a:bodyPr/>
          <a:lstStyle/>
          <a:p>
            <a:fld id="{201BCF44-2A70-4BFF-AF47-4296F27FD0AA}" type="datetimeFigureOut">
              <a:rPr lang="en-US" smtClean="0"/>
              <a:t>5/5/2020</a:t>
            </a:fld>
            <a:endParaRPr lang="en-US"/>
          </a:p>
        </p:txBody>
      </p:sp>
      <p:sp>
        <p:nvSpPr>
          <p:cNvPr id="5" name="Footer Placeholder 4">
            <a:extLst>
              <a:ext uri="{FF2B5EF4-FFF2-40B4-BE49-F238E27FC236}">
                <a16:creationId xmlns:a16="http://schemas.microsoft.com/office/drawing/2014/main" id="{0B0DC9C6-5190-4FBD-AD6D-8DC94BC16C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5E4A33-D2E1-46B2-A9DD-CB7910174A3B}"/>
              </a:ext>
            </a:extLst>
          </p:cNvPr>
          <p:cNvSpPr>
            <a:spLocks noGrp="1"/>
          </p:cNvSpPr>
          <p:nvPr>
            <p:ph type="sldNum" sz="quarter" idx="12"/>
          </p:nvPr>
        </p:nvSpPr>
        <p:spPr/>
        <p:txBody>
          <a:bodyPr/>
          <a:lstStyle/>
          <a:p>
            <a:fld id="{0BC57C79-F700-4AFC-91C4-F44B5655BB0A}" type="slidenum">
              <a:rPr lang="en-US" smtClean="0"/>
              <a:t>‹#›</a:t>
            </a:fld>
            <a:endParaRPr lang="en-US"/>
          </a:p>
        </p:txBody>
      </p:sp>
    </p:spTree>
    <p:extLst>
      <p:ext uri="{BB962C8B-B14F-4D97-AF65-F5344CB8AC3E}">
        <p14:creationId xmlns:p14="http://schemas.microsoft.com/office/powerpoint/2010/main" val="8942965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033B5-489A-450C-A103-99C7675106A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1C5331-49CE-412B-A7CE-EECD294BE7D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22B2F0-2D9C-47DC-A72E-F8D640618B8C}"/>
              </a:ext>
            </a:extLst>
          </p:cNvPr>
          <p:cNvSpPr>
            <a:spLocks noGrp="1"/>
          </p:cNvSpPr>
          <p:nvPr>
            <p:ph type="dt" sz="half" idx="10"/>
          </p:nvPr>
        </p:nvSpPr>
        <p:spPr/>
        <p:txBody>
          <a:bodyPr/>
          <a:lstStyle/>
          <a:p>
            <a:fld id="{201BCF44-2A70-4BFF-AF47-4296F27FD0AA}" type="datetimeFigureOut">
              <a:rPr lang="en-US" smtClean="0"/>
              <a:t>5/5/2020</a:t>
            </a:fld>
            <a:endParaRPr lang="en-US"/>
          </a:p>
        </p:txBody>
      </p:sp>
      <p:sp>
        <p:nvSpPr>
          <p:cNvPr id="5" name="Footer Placeholder 4">
            <a:extLst>
              <a:ext uri="{FF2B5EF4-FFF2-40B4-BE49-F238E27FC236}">
                <a16:creationId xmlns:a16="http://schemas.microsoft.com/office/drawing/2014/main" id="{E483B53B-BB45-42CC-B128-0FF4F7C776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30060B-67AC-42CD-B23B-299F5BE82EC4}"/>
              </a:ext>
            </a:extLst>
          </p:cNvPr>
          <p:cNvSpPr>
            <a:spLocks noGrp="1"/>
          </p:cNvSpPr>
          <p:nvPr>
            <p:ph type="sldNum" sz="quarter" idx="12"/>
          </p:nvPr>
        </p:nvSpPr>
        <p:spPr/>
        <p:txBody>
          <a:bodyPr/>
          <a:lstStyle/>
          <a:p>
            <a:fld id="{0BC57C79-F700-4AFC-91C4-F44B5655BB0A}" type="slidenum">
              <a:rPr lang="en-US" smtClean="0"/>
              <a:t>‹#›</a:t>
            </a:fld>
            <a:endParaRPr lang="en-US"/>
          </a:p>
        </p:txBody>
      </p:sp>
    </p:spTree>
    <p:extLst>
      <p:ext uri="{BB962C8B-B14F-4D97-AF65-F5344CB8AC3E}">
        <p14:creationId xmlns:p14="http://schemas.microsoft.com/office/powerpoint/2010/main" val="1573782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40929-4972-4216-ACC7-A12BEECF663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14FF625-554E-4BC0-85FE-EA2E4CFFF63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1C8B9DB-D8A3-4977-A50B-E4DA16BB067D}"/>
              </a:ext>
            </a:extLst>
          </p:cNvPr>
          <p:cNvSpPr>
            <a:spLocks noGrp="1"/>
          </p:cNvSpPr>
          <p:nvPr>
            <p:ph type="dt" sz="half" idx="10"/>
          </p:nvPr>
        </p:nvSpPr>
        <p:spPr/>
        <p:txBody>
          <a:bodyPr/>
          <a:lstStyle/>
          <a:p>
            <a:fld id="{201BCF44-2A70-4BFF-AF47-4296F27FD0AA}" type="datetimeFigureOut">
              <a:rPr lang="en-US" smtClean="0"/>
              <a:t>5/5/2020</a:t>
            </a:fld>
            <a:endParaRPr lang="en-US"/>
          </a:p>
        </p:txBody>
      </p:sp>
      <p:sp>
        <p:nvSpPr>
          <p:cNvPr id="5" name="Footer Placeholder 4">
            <a:extLst>
              <a:ext uri="{FF2B5EF4-FFF2-40B4-BE49-F238E27FC236}">
                <a16:creationId xmlns:a16="http://schemas.microsoft.com/office/drawing/2014/main" id="{E64EE41D-3A1C-4718-9436-A69BC69477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95F660-4601-4058-8E6F-10E85CB90CCD}"/>
              </a:ext>
            </a:extLst>
          </p:cNvPr>
          <p:cNvSpPr>
            <a:spLocks noGrp="1"/>
          </p:cNvSpPr>
          <p:nvPr>
            <p:ph type="sldNum" sz="quarter" idx="12"/>
          </p:nvPr>
        </p:nvSpPr>
        <p:spPr/>
        <p:txBody>
          <a:bodyPr/>
          <a:lstStyle/>
          <a:p>
            <a:fld id="{0BC57C79-F700-4AFC-91C4-F44B5655BB0A}" type="slidenum">
              <a:rPr lang="en-US" smtClean="0"/>
              <a:t>‹#›</a:t>
            </a:fld>
            <a:endParaRPr lang="en-US"/>
          </a:p>
        </p:txBody>
      </p:sp>
    </p:spTree>
    <p:extLst>
      <p:ext uri="{BB962C8B-B14F-4D97-AF65-F5344CB8AC3E}">
        <p14:creationId xmlns:p14="http://schemas.microsoft.com/office/powerpoint/2010/main" val="3886296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51021-EA06-4B84-AF45-2101DFC1B1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D583849-2DA5-43A2-8BE5-9B146714097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F01C1C4-5D2C-4DBC-BD83-38CD2205881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B3EACEF-F6BE-4141-80C2-AECCC9829DE7}"/>
              </a:ext>
            </a:extLst>
          </p:cNvPr>
          <p:cNvSpPr>
            <a:spLocks noGrp="1"/>
          </p:cNvSpPr>
          <p:nvPr>
            <p:ph type="dt" sz="half" idx="10"/>
          </p:nvPr>
        </p:nvSpPr>
        <p:spPr/>
        <p:txBody>
          <a:bodyPr/>
          <a:lstStyle/>
          <a:p>
            <a:fld id="{201BCF44-2A70-4BFF-AF47-4296F27FD0AA}" type="datetimeFigureOut">
              <a:rPr lang="en-US" smtClean="0"/>
              <a:t>5/5/2020</a:t>
            </a:fld>
            <a:endParaRPr lang="en-US"/>
          </a:p>
        </p:txBody>
      </p:sp>
      <p:sp>
        <p:nvSpPr>
          <p:cNvPr id="6" name="Footer Placeholder 5">
            <a:extLst>
              <a:ext uri="{FF2B5EF4-FFF2-40B4-BE49-F238E27FC236}">
                <a16:creationId xmlns:a16="http://schemas.microsoft.com/office/drawing/2014/main" id="{004248E1-930D-4386-BA61-21AD692380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AB94627-E429-42D7-8478-F96F39F0CA01}"/>
              </a:ext>
            </a:extLst>
          </p:cNvPr>
          <p:cNvSpPr>
            <a:spLocks noGrp="1"/>
          </p:cNvSpPr>
          <p:nvPr>
            <p:ph type="sldNum" sz="quarter" idx="12"/>
          </p:nvPr>
        </p:nvSpPr>
        <p:spPr/>
        <p:txBody>
          <a:bodyPr/>
          <a:lstStyle/>
          <a:p>
            <a:fld id="{0BC57C79-F700-4AFC-91C4-F44B5655BB0A}" type="slidenum">
              <a:rPr lang="en-US" smtClean="0"/>
              <a:t>‹#›</a:t>
            </a:fld>
            <a:endParaRPr lang="en-US"/>
          </a:p>
        </p:txBody>
      </p:sp>
    </p:spTree>
    <p:extLst>
      <p:ext uri="{BB962C8B-B14F-4D97-AF65-F5344CB8AC3E}">
        <p14:creationId xmlns:p14="http://schemas.microsoft.com/office/powerpoint/2010/main" val="23125506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A3B4E-D42C-4334-A373-E8CE429A27F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3A6B20A-F95E-4095-926B-971C9F86D72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B594A17-217E-465D-AA12-265F28FC966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A32E115-4C07-4B3D-B892-E822ACCAB3C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E99B15D-4E19-42FD-838C-EB9A917CA75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F4CEF65-2B84-4514-9E93-9DD4834ED798}"/>
              </a:ext>
            </a:extLst>
          </p:cNvPr>
          <p:cNvSpPr>
            <a:spLocks noGrp="1"/>
          </p:cNvSpPr>
          <p:nvPr>
            <p:ph type="dt" sz="half" idx="10"/>
          </p:nvPr>
        </p:nvSpPr>
        <p:spPr/>
        <p:txBody>
          <a:bodyPr/>
          <a:lstStyle/>
          <a:p>
            <a:fld id="{201BCF44-2A70-4BFF-AF47-4296F27FD0AA}" type="datetimeFigureOut">
              <a:rPr lang="en-US" smtClean="0"/>
              <a:t>5/5/2020</a:t>
            </a:fld>
            <a:endParaRPr lang="en-US"/>
          </a:p>
        </p:txBody>
      </p:sp>
      <p:sp>
        <p:nvSpPr>
          <p:cNvPr id="8" name="Footer Placeholder 7">
            <a:extLst>
              <a:ext uri="{FF2B5EF4-FFF2-40B4-BE49-F238E27FC236}">
                <a16:creationId xmlns:a16="http://schemas.microsoft.com/office/drawing/2014/main" id="{74DEB0C0-049C-4DE1-B0D5-C5F47727AF4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2C35E58-D17B-4006-8FE3-2854E07A328B}"/>
              </a:ext>
            </a:extLst>
          </p:cNvPr>
          <p:cNvSpPr>
            <a:spLocks noGrp="1"/>
          </p:cNvSpPr>
          <p:nvPr>
            <p:ph type="sldNum" sz="quarter" idx="12"/>
          </p:nvPr>
        </p:nvSpPr>
        <p:spPr/>
        <p:txBody>
          <a:bodyPr/>
          <a:lstStyle/>
          <a:p>
            <a:fld id="{0BC57C79-F700-4AFC-91C4-F44B5655BB0A}" type="slidenum">
              <a:rPr lang="en-US" smtClean="0"/>
              <a:t>‹#›</a:t>
            </a:fld>
            <a:endParaRPr lang="en-US"/>
          </a:p>
        </p:txBody>
      </p:sp>
    </p:spTree>
    <p:extLst>
      <p:ext uri="{BB962C8B-B14F-4D97-AF65-F5344CB8AC3E}">
        <p14:creationId xmlns:p14="http://schemas.microsoft.com/office/powerpoint/2010/main" val="18752602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888E2-AEB8-481B-B237-6E8F75A2B8D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37955DA-EA69-4AFE-B7A2-757196E9A5BB}"/>
              </a:ext>
            </a:extLst>
          </p:cNvPr>
          <p:cNvSpPr>
            <a:spLocks noGrp="1"/>
          </p:cNvSpPr>
          <p:nvPr>
            <p:ph type="dt" sz="half" idx="10"/>
          </p:nvPr>
        </p:nvSpPr>
        <p:spPr/>
        <p:txBody>
          <a:bodyPr/>
          <a:lstStyle/>
          <a:p>
            <a:fld id="{201BCF44-2A70-4BFF-AF47-4296F27FD0AA}" type="datetimeFigureOut">
              <a:rPr lang="en-US" smtClean="0"/>
              <a:t>5/5/2020</a:t>
            </a:fld>
            <a:endParaRPr lang="en-US"/>
          </a:p>
        </p:txBody>
      </p:sp>
      <p:sp>
        <p:nvSpPr>
          <p:cNvPr id="4" name="Footer Placeholder 3">
            <a:extLst>
              <a:ext uri="{FF2B5EF4-FFF2-40B4-BE49-F238E27FC236}">
                <a16:creationId xmlns:a16="http://schemas.microsoft.com/office/drawing/2014/main" id="{217F178B-A822-4B3E-A40D-CC495BC9F78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77E807C-8ED3-49C8-8420-3B0DACE922B2}"/>
              </a:ext>
            </a:extLst>
          </p:cNvPr>
          <p:cNvSpPr>
            <a:spLocks noGrp="1"/>
          </p:cNvSpPr>
          <p:nvPr>
            <p:ph type="sldNum" sz="quarter" idx="12"/>
          </p:nvPr>
        </p:nvSpPr>
        <p:spPr/>
        <p:txBody>
          <a:bodyPr/>
          <a:lstStyle/>
          <a:p>
            <a:fld id="{0BC57C79-F700-4AFC-91C4-F44B5655BB0A}" type="slidenum">
              <a:rPr lang="en-US" smtClean="0"/>
              <a:t>‹#›</a:t>
            </a:fld>
            <a:endParaRPr lang="en-US"/>
          </a:p>
        </p:txBody>
      </p:sp>
    </p:spTree>
    <p:extLst>
      <p:ext uri="{BB962C8B-B14F-4D97-AF65-F5344CB8AC3E}">
        <p14:creationId xmlns:p14="http://schemas.microsoft.com/office/powerpoint/2010/main" val="22759259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82E2C1-1761-491D-9DC5-FC9723211C06}"/>
              </a:ext>
            </a:extLst>
          </p:cNvPr>
          <p:cNvSpPr>
            <a:spLocks noGrp="1"/>
          </p:cNvSpPr>
          <p:nvPr>
            <p:ph type="dt" sz="half" idx="10"/>
          </p:nvPr>
        </p:nvSpPr>
        <p:spPr/>
        <p:txBody>
          <a:bodyPr/>
          <a:lstStyle/>
          <a:p>
            <a:fld id="{201BCF44-2A70-4BFF-AF47-4296F27FD0AA}" type="datetimeFigureOut">
              <a:rPr lang="en-US" smtClean="0"/>
              <a:t>5/5/2020</a:t>
            </a:fld>
            <a:endParaRPr lang="en-US"/>
          </a:p>
        </p:txBody>
      </p:sp>
      <p:sp>
        <p:nvSpPr>
          <p:cNvPr id="3" name="Footer Placeholder 2">
            <a:extLst>
              <a:ext uri="{FF2B5EF4-FFF2-40B4-BE49-F238E27FC236}">
                <a16:creationId xmlns:a16="http://schemas.microsoft.com/office/drawing/2014/main" id="{ABF304B8-B535-4E42-B543-8D21CB40AA1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2AAC353-F7FA-4FEA-9F64-8337789C65D1}"/>
              </a:ext>
            </a:extLst>
          </p:cNvPr>
          <p:cNvSpPr>
            <a:spLocks noGrp="1"/>
          </p:cNvSpPr>
          <p:nvPr>
            <p:ph type="sldNum" sz="quarter" idx="12"/>
          </p:nvPr>
        </p:nvSpPr>
        <p:spPr/>
        <p:txBody>
          <a:bodyPr/>
          <a:lstStyle/>
          <a:p>
            <a:fld id="{0BC57C79-F700-4AFC-91C4-F44B5655BB0A}" type="slidenum">
              <a:rPr lang="en-US" smtClean="0"/>
              <a:t>‹#›</a:t>
            </a:fld>
            <a:endParaRPr lang="en-US"/>
          </a:p>
        </p:txBody>
      </p:sp>
    </p:spTree>
    <p:extLst>
      <p:ext uri="{BB962C8B-B14F-4D97-AF65-F5344CB8AC3E}">
        <p14:creationId xmlns:p14="http://schemas.microsoft.com/office/powerpoint/2010/main" val="38291901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B0A49-C69D-4FE1-A755-A2EB019428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E863C8F-4787-4966-A0E4-649C56CE93A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ED1EA75-7C7E-4155-B178-800DA4FF3D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DC15D2F-46AE-4D2A-B6D6-8AC5EEF86449}"/>
              </a:ext>
            </a:extLst>
          </p:cNvPr>
          <p:cNvSpPr>
            <a:spLocks noGrp="1"/>
          </p:cNvSpPr>
          <p:nvPr>
            <p:ph type="dt" sz="half" idx="10"/>
          </p:nvPr>
        </p:nvSpPr>
        <p:spPr/>
        <p:txBody>
          <a:bodyPr/>
          <a:lstStyle/>
          <a:p>
            <a:fld id="{201BCF44-2A70-4BFF-AF47-4296F27FD0AA}" type="datetimeFigureOut">
              <a:rPr lang="en-US" smtClean="0"/>
              <a:t>5/5/2020</a:t>
            </a:fld>
            <a:endParaRPr lang="en-US"/>
          </a:p>
        </p:txBody>
      </p:sp>
      <p:sp>
        <p:nvSpPr>
          <p:cNvPr id="6" name="Footer Placeholder 5">
            <a:extLst>
              <a:ext uri="{FF2B5EF4-FFF2-40B4-BE49-F238E27FC236}">
                <a16:creationId xmlns:a16="http://schemas.microsoft.com/office/drawing/2014/main" id="{577D1836-5560-40F5-BCC6-ABADD14F2D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F41854C-96C6-457C-A5CC-97C2C6D8E5E9}"/>
              </a:ext>
            </a:extLst>
          </p:cNvPr>
          <p:cNvSpPr>
            <a:spLocks noGrp="1"/>
          </p:cNvSpPr>
          <p:nvPr>
            <p:ph type="sldNum" sz="quarter" idx="12"/>
          </p:nvPr>
        </p:nvSpPr>
        <p:spPr/>
        <p:txBody>
          <a:bodyPr/>
          <a:lstStyle/>
          <a:p>
            <a:fld id="{0BC57C79-F700-4AFC-91C4-F44B5655BB0A}" type="slidenum">
              <a:rPr lang="en-US" smtClean="0"/>
              <a:t>‹#›</a:t>
            </a:fld>
            <a:endParaRPr lang="en-US"/>
          </a:p>
        </p:txBody>
      </p:sp>
    </p:spTree>
    <p:extLst>
      <p:ext uri="{BB962C8B-B14F-4D97-AF65-F5344CB8AC3E}">
        <p14:creationId xmlns:p14="http://schemas.microsoft.com/office/powerpoint/2010/main" val="19857882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FC3D7-ADE5-4B15-A391-CCD45C635B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E148492-029D-4C78-A1D1-87EB3998724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19623F2-02D3-4D4F-B19F-E49A5BBEA3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C707316-9DC5-4985-9594-340D611BB163}"/>
              </a:ext>
            </a:extLst>
          </p:cNvPr>
          <p:cNvSpPr>
            <a:spLocks noGrp="1"/>
          </p:cNvSpPr>
          <p:nvPr>
            <p:ph type="dt" sz="half" idx="10"/>
          </p:nvPr>
        </p:nvSpPr>
        <p:spPr/>
        <p:txBody>
          <a:bodyPr/>
          <a:lstStyle/>
          <a:p>
            <a:fld id="{201BCF44-2A70-4BFF-AF47-4296F27FD0AA}" type="datetimeFigureOut">
              <a:rPr lang="en-US" smtClean="0"/>
              <a:t>5/5/2020</a:t>
            </a:fld>
            <a:endParaRPr lang="en-US"/>
          </a:p>
        </p:txBody>
      </p:sp>
      <p:sp>
        <p:nvSpPr>
          <p:cNvPr id="6" name="Footer Placeholder 5">
            <a:extLst>
              <a:ext uri="{FF2B5EF4-FFF2-40B4-BE49-F238E27FC236}">
                <a16:creationId xmlns:a16="http://schemas.microsoft.com/office/drawing/2014/main" id="{405C2ED8-1E68-44D1-ABBB-AE98A5A6499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A33D65-48AF-493B-8A8A-57AD29634DEA}"/>
              </a:ext>
            </a:extLst>
          </p:cNvPr>
          <p:cNvSpPr>
            <a:spLocks noGrp="1"/>
          </p:cNvSpPr>
          <p:nvPr>
            <p:ph type="sldNum" sz="quarter" idx="12"/>
          </p:nvPr>
        </p:nvSpPr>
        <p:spPr/>
        <p:txBody>
          <a:bodyPr/>
          <a:lstStyle/>
          <a:p>
            <a:fld id="{0BC57C79-F700-4AFC-91C4-F44B5655BB0A}" type="slidenum">
              <a:rPr lang="en-US" smtClean="0"/>
              <a:t>‹#›</a:t>
            </a:fld>
            <a:endParaRPr lang="en-US"/>
          </a:p>
        </p:txBody>
      </p:sp>
    </p:spTree>
    <p:extLst>
      <p:ext uri="{BB962C8B-B14F-4D97-AF65-F5344CB8AC3E}">
        <p14:creationId xmlns:p14="http://schemas.microsoft.com/office/powerpoint/2010/main" val="40906758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722272-F2A0-437D-8B19-4F9443A8974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844E036-7DE9-425D-B13C-C0C98274236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37FEE4-1EEF-4928-831B-7A1E0BB5B84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1BCF44-2A70-4BFF-AF47-4296F27FD0AA}" type="datetimeFigureOut">
              <a:rPr lang="en-US" smtClean="0"/>
              <a:t>5/5/2020</a:t>
            </a:fld>
            <a:endParaRPr lang="en-US"/>
          </a:p>
        </p:txBody>
      </p:sp>
      <p:sp>
        <p:nvSpPr>
          <p:cNvPr id="5" name="Footer Placeholder 4">
            <a:extLst>
              <a:ext uri="{FF2B5EF4-FFF2-40B4-BE49-F238E27FC236}">
                <a16:creationId xmlns:a16="http://schemas.microsoft.com/office/drawing/2014/main" id="{7E6C9E2C-B83E-4967-A463-F7043F846EC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6AC6C76-4663-4175-B2D2-ECFB33D2D5E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C57C79-F700-4AFC-91C4-F44B5655BB0A}" type="slidenum">
              <a:rPr lang="en-US" smtClean="0"/>
              <a:t>‹#›</a:t>
            </a:fld>
            <a:endParaRPr lang="en-US"/>
          </a:p>
        </p:txBody>
      </p:sp>
    </p:spTree>
    <p:extLst>
      <p:ext uri="{BB962C8B-B14F-4D97-AF65-F5344CB8AC3E}">
        <p14:creationId xmlns:p14="http://schemas.microsoft.com/office/powerpoint/2010/main" val="33937039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31BBC-72AE-4ECD-8BDF-3D359A166F34}"/>
              </a:ext>
            </a:extLst>
          </p:cNvPr>
          <p:cNvSpPr>
            <a:spLocks noGrp="1"/>
          </p:cNvSpPr>
          <p:nvPr>
            <p:ph type="title"/>
          </p:nvPr>
        </p:nvSpPr>
        <p:spPr/>
        <p:txBody>
          <a:bodyPr>
            <a:noAutofit/>
          </a:bodyPr>
          <a:lstStyle/>
          <a:p>
            <a:pPr algn="ctr"/>
            <a:r>
              <a:rPr lang="en-US" sz="2000" b="1" dirty="0" err="1">
                <a:solidFill>
                  <a:schemeClr val="dk1"/>
                </a:solidFill>
                <a:latin typeface="Calibri"/>
                <a:ea typeface="Calibri"/>
                <a:cs typeface="Calibri"/>
                <a:sym typeface="Calibri"/>
              </a:rPr>
              <a:t>BundleBid</a:t>
            </a:r>
            <a:r>
              <a:rPr lang="en-US" sz="2000" b="1" dirty="0">
                <a:solidFill>
                  <a:schemeClr val="dk1"/>
                </a:solidFill>
                <a:latin typeface="Calibri"/>
                <a:ea typeface="Calibri"/>
                <a:cs typeface="Calibri"/>
                <a:sym typeface="Calibri"/>
              </a:rPr>
              <a:t> Web Application</a:t>
            </a:r>
            <a:br>
              <a:rPr lang="en-US" sz="2000" b="1" i="0" u="none" strike="noStrike" cap="none" dirty="0">
                <a:solidFill>
                  <a:schemeClr val="dk1"/>
                </a:solidFill>
                <a:latin typeface="Calibri"/>
                <a:ea typeface="Calibri"/>
                <a:cs typeface="Calibri"/>
                <a:sym typeface="Calibri"/>
              </a:rPr>
            </a:br>
            <a:r>
              <a:rPr lang="en-US" sz="2000" b="1" i="0" u="none" strike="noStrike" cap="none" dirty="0">
                <a:solidFill>
                  <a:schemeClr val="dk1"/>
                </a:solidFill>
                <a:latin typeface="Calibri"/>
                <a:ea typeface="Calibri"/>
                <a:cs typeface="Calibri"/>
                <a:sym typeface="Calibri"/>
              </a:rPr>
              <a:t>Architecture Type: Application Architecture</a:t>
            </a:r>
            <a:br>
              <a:rPr lang="en-US" sz="2000" b="1" i="0" u="none" strike="noStrike" cap="none" dirty="0">
                <a:solidFill>
                  <a:schemeClr val="dk1"/>
                </a:solidFill>
                <a:latin typeface="Calibri"/>
                <a:ea typeface="Calibri"/>
                <a:cs typeface="Calibri"/>
                <a:sym typeface="Calibri"/>
              </a:rPr>
            </a:br>
            <a:r>
              <a:rPr lang="en-US" sz="2000" b="1" i="0" u="none" strike="noStrike" cap="none" dirty="0">
                <a:solidFill>
                  <a:schemeClr val="dk1"/>
                </a:solidFill>
                <a:latin typeface="Calibri"/>
                <a:ea typeface="Calibri"/>
                <a:cs typeface="Calibri"/>
                <a:sym typeface="Calibri"/>
              </a:rPr>
              <a:t>View: Logical View</a:t>
            </a:r>
            <a:br>
              <a:rPr lang="en-US" sz="2000" b="1" i="0" u="none" strike="noStrike" cap="none" dirty="0">
                <a:solidFill>
                  <a:schemeClr val="dk1"/>
                </a:solidFill>
                <a:latin typeface="Calibri"/>
                <a:ea typeface="Calibri"/>
                <a:cs typeface="Calibri"/>
                <a:sym typeface="Calibri"/>
              </a:rPr>
            </a:br>
            <a:r>
              <a:rPr lang="en-US" sz="2000" b="1" i="0" u="none" strike="noStrike" cap="none" dirty="0">
                <a:solidFill>
                  <a:schemeClr val="dk1"/>
                </a:solidFill>
                <a:latin typeface="Calibri"/>
                <a:ea typeface="Calibri"/>
                <a:cs typeface="Calibri"/>
                <a:sym typeface="Calibri"/>
              </a:rPr>
              <a:t>Style: Layered Architecture Pattern</a:t>
            </a:r>
            <a:endParaRPr lang="en-US" sz="2000" dirty="0"/>
          </a:p>
        </p:txBody>
      </p:sp>
      <p:pic>
        <p:nvPicPr>
          <p:cNvPr id="5" name="Content Placeholder 4" descr="A screenshot of a video game&#10;&#10;Description automatically generated">
            <a:extLst>
              <a:ext uri="{FF2B5EF4-FFF2-40B4-BE49-F238E27FC236}">
                <a16:creationId xmlns:a16="http://schemas.microsoft.com/office/drawing/2014/main" id="{9CC1F55C-0EAC-4F8A-8073-B9463ACBB8E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3362" y="1834054"/>
            <a:ext cx="9145276" cy="4334480"/>
          </a:xfrm>
        </p:spPr>
      </p:pic>
    </p:spTree>
    <p:extLst>
      <p:ext uri="{BB962C8B-B14F-4D97-AF65-F5344CB8AC3E}">
        <p14:creationId xmlns:p14="http://schemas.microsoft.com/office/powerpoint/2010/main" val="8394923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31BBC-72AE-4ECD-8BDF-3D359A166F34}"/>
              </a:ext>
            </a:extLst>
          </p:cNvPr>
          <p:cNvSpPr>
            <a:spLocks noGrp="1"/>
          </p:cNvSpPr>
          <p:nvPr>
            <p:ph type="title"/>
          </p:nvPr>
        </p:nvSpPr>
        <p:spPr/>
        <p:txBody>
          <a:bodyPr>
            <a:noAutofit/>
          </a:bodyPr>
          <a:lstStyle/>
          <a:p>
            <a:pPr algn="ctr"/>
            <a:br>
              <a:rPr lang="en-US" sz="2000" dirty="0">
                <a:solidFill>
                  <a:schemeClr val="dk1"/>
                </a:solidFill>
                <a:latin typeface="Calibri"/>
                <a:ea typeface="Calibri"/>
                <a:cs typeface="Calibri"/>
                <a:sym typeface="Calibri"/>
              </a:rPr>
            </a:br>
            <a:br>
              <a:rPr lang="en-US" sz="2000" dirty="0">
                <a:solidFill>
                  <a:schemeClr val="dk1"/>
                </a:solidFill>
                <a:latin typeface="Calibri"/>
                <a:ea typeface="Calibri"/>
                <a:cs typeface="Calibri"/>
                <a:sym typeface="Calibri"/>
              </a:rPr>
            </a:br>
            <a:r>
              <a:rPr lang="en-US" sz="2000" b="1" dirty="0" err="1">
                <a:solidFill>
                  <a:schemeClr val="dk1"/>
                </a:solidFill>
                <a:latin typeface="Calibri"/>
                <a:ea typeface="Calibri"/>
                <a:cs typeface="Calibri"/>
                <a:sym typeface="Calibri"/>
              </a:rPr>
              <a:t>BundleBid</a:t>
            </a:r>
            <a:r>
              <a:rPr lang="en-US" sz="2000" b="1" dirty="0">
                <a:solidFill>
                  <a:schemeClr val="dk1"/>
                </a:solidFill>
                <a:latin typeface="Calibri"/>
                <a:ea typeface="Calibri"/>
                <a:cs typeface="Calibri"/>
                <a:sym typeface="Calibri"/>
              </a:rPr>
              <a:t> Web Application</a:t>
            </a:r>
            <a:br>
              <a:rPr lang="en-US" sz="2000" b="1" dirty="0">
                <a:solidFill>
                  <a:schemeClr val="dk1"/>
                </a:solidFill>
                <a:latin typeface="Calibri"/>
                <a:ea typeface="Calibri"/>
                <a:cs typeface="Calibri"/>
                <a:sym typeface="Calibri"/>
              </a:rPr>
            </a:br>
            <a:r>
              <a:rPr lang="en-US" sz="2000" b="1" dirty="0">
                <a:solidFill>
                  <a:schemeClr val="dk1"/>
                </a:solidFill>
                <a:latin typeface="Calibri"/>
                <a:ea typeface="Calibri"/>
                <a:cs typeface="Calibri"/>
                <a:sym typeface="Calibri"/>
              </a:rPr>
              <a:t>Architecture Type: Application Architecture</a:t>
            </a:r>
            <a:br>
              <a:rPr lang="en-US" sz="2000" b="1" dirty="0">
                <a:solidFill>
                  <a:schemeClr val="dk1"/>
                </a:solidFill>
                <a:latin typeface="Calibri"/>
                <a:ea typeface="Calibri"/>
                <a:cs typeface="Calibri"/>
                <a:sym typeface="Calibri"/>
              </a:rPr>
            </a:br>
            <a:r>
              <a:rPr lang="en-US" sz="2000" b="1" dirty="0">
                <a:solidFill>
                  <a:schemeClr val="dk1"/>
                </a:solidFill>
                <a:latin typeface="Calibri"/>
                <a:ea typeface="Calibri"/>
                <a:cs typeface="Calibri"/>
                <a:sym typeface="Calibri"/>
              </a:rPr>
              <a:t>View: Process View</a:t>
            </a:r>
            <a:br>
              <a:rPr lang="en-US" sz="2000" b="1" dirty="0">
                <a:solidFill>
                  <a:schemeClr val="dk1"/>
                </a:solidFill>
                <a:latin typeface="Calibri"/>
                <a:ea typeface="Calibri"/>
                <a:cs typeface="Calibri"/>
                <a:sym typeface="Calibri"/>
              </a:rPr>
            </a:br>
            <a:r>
              <a:rPr lang="en-US" sz="2000" b="1" dirty="0">
                <a:solidFill>
                  <a:schemeClr val="dk1"/>
                </a:solidFill>
                <a:latin typeface="Calibri"/>
                <a:ea typeface="Calibri"/>
                <a:cs typeface="Calibri"/>
                <a:sym typeface="Calibri"/>
              </a:rPr>
              <a:t>Style: Client-Server Architecture Pattern</a:t>
            </a:r>
            <a:br>
              <a:rPr lang="en-US" sz="2000" b="1" i="0" u="none" strike="noStrike" cap="none" dirty="0">
                <a:solidFill>
                  <a:schemeClr val="dk1"/>
                </a:solidFill>
                <a:latin typeface="Calibri"/>
                <a:ea typeface="Calibri"/>
                <a:cs typeface="Calibri"/>
                <a:sym typeface="Calibri"/>
              </a:rPr>
            </a:br>
            <a:br>
              <a:rPr lang="en-US" sz="2000" b="0" i="0" u="none" strike="noStrike" cap="none" dirty="0">
                <a:solidFill>
                  <a:schemeClr val="dk1"/>
                </a:solidFill>
                <a:latin typeface="Calibri"/>
                <a:ea typeface="Calibri"/>
                <a:cs typeface="Calibri"/>
                <a:sym typeface="Calibri"/>
              </a:rPr>
            </a:br>
            <a:endParaRPr lang="en-US" sz="2000" dirty="0"/>
          </a:p>
        </p:txBody>
      </p:sp>
      <p:pic>
        <p:nvPicPr>
          <p:cNvPr id="5" name="Content Placeholder 4" descr="A close up of a map&#10;&#10;Description automatically generated">
            <a:extLst>
              <a:ext uri="{FF2B5EF4-FFF2-40B4-BE49-F238E27FC236}">
                <a16:creationId xmlns:a16="http://schemas.microsoft.com/office/drawing/2014/main" id="{43170D72-5539-4A49-8EDA-599C7A91BC8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24311" y="1825625"/>
            <a:ext cx="7543377" cy="4351338"/>
          </a:xfrm>
        </p:spPr>
      </p:pic>
    </p:spTree>
    <p:extLst>
      <p:ext uri="{BB962C8B-B14F-4D97-AF65-F5344CB8AC3E}">
        <p14:creationId xmlns:p14="http://schemas.microsoft.com/office/powerpoint/2010/main" val="18464633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6C913DA-772E-4076-ADA7-601E7DAC85A3}"/>
              </a:ext>
            </a:extLst>
          </p:cNvPr>
          <p:cNvSpPr>
            <a:spLocks noGrp="1"/>
          </p:cNvSpPr>
          <p:nvPr>
            <p:ph idx="1"/>
          </p:nvPr>
        </p:nvSpPr>
        <p:spPr>
          <a:xfrm>
            <a:off x="838200" y="419450"/>
            <a:ext cx="10515600" cy="5757513"/>
          </a:xfrm>
        </p:spPr>
        <p:txBody>
          <a:bodyPr>
            <a:normAutofit/>
          </a:bodyPr>
          <a:lstStyle/>
          <a:p>
            <a:r>
              <a:rPr lang="en-US" dirty="0"/>
              <a:t>Architecture diagrams are high level design diagrams that visualize the design process and define the system architecture. It identifies the major components that make up the system and the flow of interactions. We use it to visualize the overall structure of the application to ensure that the system meets our need. It is a blueprint of development. </a:t>
            </a:r>
          </a:p>
          <a:p>
            <a:r>
              <a:rPr lang="en-US" dirty="0"/>
              <a:t>The logical view provides a logical process of the application modules. We use it to during development and process. It guides us through how each object is connected and interreacting with each other. </a:t>
            </a:r>
          </a:p>
          <a:p>
            <a:r>
              <a:rPr lang="en-US" dirty="0"/>
              <a:t>We use the process view as a illustration of the application at run-time that the system is composed of interacting process, concurrency and communications elements.</a:t>
            </a:r>
          </a:p>
        </p:txBody>
      </p:sp>
    </p:spTree>
    <p:extLst>
      <p:ext uri="{BB962C8B-B14F-4D97-AF65-F5344CB8AC3E}">
        <p14:creationId xmlns:p14="http://schemas.microsoft.com/office/powerpoint/2010/main" val="20803810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116</TotalTime>
  <Words>127</Words>
  <Application>Microsoft Office PowerPoint</Application>
  <PresentationFormat>Widescreen</PresentationFormat>
  <Paragraphs>5</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Office Theme</vt:lpstr>
      <vt:lpstr>BundleBid Web Application Architecture Type: Application Architecture View: Logical View Style: Layered Architecture Pattern</vt:lpstr>
      <vt:lpstr>  BundleBid Web Application Architecture Type: Application Architecture View: Process View Style: Client-Server Architecture Pattern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BundleBid Web Application Architecture Type: Application Architecture View: Logical View Style: Layered Architecture Pattern</dc:title>
  <dc:creator>Sun Scotty</dc:creator>
  <cp:lastModifiedBy>Sun Scotty</cp:lastModifiedBy>
  <cp:revision>4</cp:revision>
  <dcterms:created xsi:type="dcterms:W3CDTF">2020-03-25T00:43:30Z</dcterms:created>
  <dcterms:modified xsi:type="dcterms:W3CDTF">2020-05-05T22:32:46Z</dcterms:modified>
</cp:coreProperties>
</file>