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0D804-81D7-47B1-A39E-8D40F8EDA3F7}" v="3" dt="2020-04-15T00:47:54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Khopkar" userId="e7a2e9c8e4ae374f" providerId="LiveId" clId="{6AA0D804-81D7-47B1-A39E-8D40F8EDA3F7}"/>
    <pc:docChg chg="custSel modSld">
      <pc:chgData name="Anushree Khopkar" userId="e7a2e9c8e4ae374f" providerId="LiveId" clId="{6AA0D804-81D7-47B1-A39E-8D40F8EDA3F7}" dt="2020-04-15T00:48:53.336" v="44" actId="20577"/>
      <pc:docMkLst>
        <pc:docMk/>
      </pc:docMkLst>
      <pc:sldChg chg="modSp">
        <pc:chgData name="Anushree Khopkar" userId="e7a2e9c8e4ae374f" providerId="LiveId" clId="{6AA0D804-81D7-47B1-A39E-8D40F8EDA3F7}" dt="2020-04-15T00:48:22.010" v="24" actId="20577"/>
        <pc:sldMkLst>
          <pc:docMk/>
          <pc:sldMk cId="2397887270" sldId="256"/>
        </pc:sldMkLst>
        <pc:spChg chg="mod">
          <ac:chgData name="Anushree Khopkar" userId="e7a2e9c8e4ae374f" providerId="LiveId" clId="{6AA0D804-81D7-47B1-A39E-8D40F8EDA3F7}" dt="2020-04-15T00:48:22.010" v="24" actId="20577"/>
          <ac:spMkLst>
            <pc:docMk/>
            <pc:sldMk cId="2397887270" sldId="256"/>
            <ac:spMk id="6" creationId="{AAA4E620-B483-4ABE-89B4-F40669DF93DB}"/>
          </ac:spMkLst>
        </pc:spChg>
      </pc:sldChg>
      <pc:sldChg chg="addSp delSp modSp">
        <pc:chgData name="Anushree Khopkar" userId="e7a2e9c8e4ae374f" providerId="LiveId" clId="{6AA0D804-81D7-47B1-A39E-8D40F8EDA3F7}" dt="2020-04-15T00:48:30.082" v="30" actId="20577"/>
        <pc:sldMkLst>
          <pc:docMk/>
          <pc:sldMk cId="2233615408" sldId="257"/>
        </pc:sldMkLst>
        <pc:spChg chg="mod">
          <ac:chgData name="Anushree Khopkar" userId="e7a2e9c8e4ae374f" providerId="LiveId" clId="{6AA0D804-81D7-47B1-A39E-8D40F8EDA3F7}" dt="2020-04-15T00:48:30.082" v="30" actId="20577"/>
          <ac:spMkLst>
            <pc:docMk/>
            <pc:sldMk cId="2233615408" sldId="257"/>
            <ac:spMk id="5" creationId="{F302A6D4-B490-4767-BA96-566FA607ECCE}"/>
          </ac:spMkLst>
        </pc:spChg>
        <pc:picChg chg="add mod">
          <ac:chgData name="Anushree Khopkar" userId="e7a2e9c8e4ae374f" providerId="LiveId" clId="{6AA0D804-81D7-47B1-A39E-8D40F8EDA3F7}" dt="2020-04-15T00:37:16.799" v="5" actId="1076"/>
          <ac:picMkLst>
            <pc:docMk/>
            <pc:sldMk cId="2233615408" sldId="257"/>
            <ac:picMk id="2" creationId="{27EE6AE5-9E60-4636-9B94-B51F5BACCAB5}"/>
          </ac:picMkLst>
        </pc:picChg>
        <pc:picChg chg="del">
          <ac:chgData name="Anushree Khopkar" userId="e7a2e9c8e4ae374f" providerId="LiveId" clId="{6AA0D804-81D7-47B1-A39E-8D40F8EDA3F7}" dt="2020-04-15T00:36:59.920" v="1" actId="478"/>
          <ac:picMkLst>
            <pc:docMk/>
            <pc:sldMk cId="2233615408" sldId="257"/>
            <ac:picMk id="4" creationId="{FD08F535-2852-427B-BDBA-3F8C787923B3}"/>
          </ac:picMkLst>
        </pc:picChg>
      </pc:sldChg>
      <pc:sldChg chg="addSp delSp modSp">
        <pc:chgData name="Anushree Khopkar" userId="e7a2e9c8e4ae374f" providerId="LiveId" clId="{6AA0D804-81D7-47B1-A39E-8D40F8EDA3F7}" dt="2020-04-15T00:48:43.140" v="36" actId="20577"/>
        <pc:sldMkLst>
          <pc:docMk/>
          <pc:sldMk cId="35212246" sldId="258"/>
        </pc:sldMkLst>
        <pc:spChg chg="mod">
          <ac:chgData name="Anushree Khopkar" userId="e7a2e9c8e4ae374f" providerId="LiveId" clId="{6AA0D804-81D7-47B1-A39E-8D40F8EDA3F7}" dt="2020-04-15T00:48:43.140" v="36" actId="20577"/>
          <ac:spMkLst>
            <pc:docMk/>
            <pc:sldMk cId="35212246" sldId="258"/>
            <ac:spMk id="6" creationId="{E24CE1CD-3832-44CA-A20D-CFF6041E2168}"/>
          </ac:spMkLst>
        </pc:spChg>
        <pc:picChg chg="add mod">
          <ac:chgData name="Anushree Khopkar" userId="e7a2e9c8e4ae374f" providerId="LiveId" clId="{6AA0D804-81D7-47B1-A39E-8D40F8EDA3F7}" dt="2020-04-15T00:48:04.453" v="16" actId="1076"/>
          <ac:picMkLst>
            <pc:docMk/>
            <pc:sldMk cId="35212246" sldId="258"/>
            <ac:picMk id="2" creationId="{0207E5C8-7AC2-4C31-9DF2-B1E8B5EB407F}"/>
          </ac:picMkLst>
        </pc:picChg>
        <pc:picChg chg="del">
          <ac:chgData name="Anushree Khopkar" userId="e7a2e9c8e4ae374f" providerId="LiveId" clId="{6AA0D804-81D7-47B1-A39E-8D40F8EDA3F7}" dt="2020-04-15T00:47:52.800" v="11" actId="478"/>
          <ac:picMkLst>
            <pc:docMk/>
            <pc:sldMk cId="35212246" sldId="258"/>
            <ac:picMk id="4" creationId="{632E0FAD-C49D-42F3-9023-0B1FB4667CF3}"/>
          </ac:picMkLst>
        </pc:picChg>
      </pc:sldChg>
      <pc:sldChg chg="addSp delSp modSp">
        <pc:chgData name="Anushree Khopkar" userId="e7a2e9c8e4ae374f" providerId="LiveId" clId="{6AA0D804-81D7-47B1-A39E-8D40F8EDA3F7}" dt="2020-04-15T00:48:53.336" v="44" actId="20577"/>
        <pc:sldMkLst>
          <pc:docMk/>
          <pc:sldMk cId="3391191018" sldId="259"/>
        </pc:sldMkLst>
        <pc:spChg chg="mod">
          <ac:chgData name="Anushree Khopkar" userId="e7a2e9c8e4ae374f" providerId="LiveId" clId="{6AA0D804-81D7-47B1-A39E-8D40F8EDA3F7}" dt="2020-04-15T00:48:53.336" v="44" actId="20577"/>
          <ac:spMkLst>
            <pc:docMk/>
            <pc:sldMk cId="3391191018" sldId="259"/>
            <ac:spMk id="5" creationId="{C05C74F8-2B79-4726-AF88-AEF9F54D4DFE}"/>
          </ac:spMkLst>
        </pc:spChg>
        <pc:picChg chg="add mod">
          <ac:chgData name="Anushree Khopkar" userId="e7a2e9c8e4ae374f" providerId="LiveId" clId="{6AA0D804-81D7-47B1-A39E-8D40F8EDA3F7}" dt="2020-04-15T00:46:23.802" v="10" actId="1076"/>
          <ac:picMkLst>
            <pc:docMk/>
            <pc:sldMk cId="3391191018" sldId="259"/>
            <ac:picMk id="2" creationId="{F8D23118-B0E7-47FB-8084-69D63C5DFBE8}"/>
          </ac:picMkLst>
        </pc:picChg>
        <pc:picChg chg="del">
          <ac:chgData name="Anushree Khopkar" userId="e7a2e9c8e4ae374f" providerId="LiveId" clId="{6AA0D804-81D7-47B1-A39E-8D40F8EDA3F7}" dt="2020-04-15T00:46:13.011" v="6" actId="478"/>
          <ac:picMkLst>
            <pc:docMk/>
            <pc:sldMk cId="3391191018" sldId="259"/>
            <ac:picMk id="4" creationId="{6A4A01FA-5BA5-4122-A077-A68C560834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86E-A3A5-47C9-B709-334FEF066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D0C26-1B0F-4E40-86E2-25A8A7F77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A3CE-2329-45A6-989A-59774108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F8DF-8233-48BF-A7E9-770A1EAE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B268-9967-49CE-BCA6-F5AB1B88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D90D-1B1A-4432-8C51-701E03D0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321FF-BA97-42E6-B439-0C999E473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037C-4ADF-410F-A2C0-F3F45F5F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E29A-C102-4F4B-AFAE-F06F0156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0AA3-387B-4F3A-B078-EF7A3FB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C67B2-EC49-493D-A0AB-B67764BAA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02426-4781-4273-BBDE-C62B2CC2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B3FD-6E3E-40FE-8CD8-0F839B0D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0B0C0-90D1-41DD-B0B9-3B087629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BAC6-F583-4A48-BB88-1DCE2775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AA68-D444-40AF-9DD0-02FA090B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C355-1613-4932-981A-D8E39502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519D-89C9-4607-ADBA-8BA71A31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B0BD-B4C4-464D-B5CE-BE22B4C3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23AB-989F-4997-B09D-1B6429AF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F27E-2588-483C-8596-710BEE06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4A373-A820-447C-BE1B-039EE1B7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00E7-57EF-4A5F-A077-99B1F91C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0B6C-FA40-42BB-9456-5AFDC0AD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864E-4BBD-4336-A307-87A5C87F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B4F1-A654-4252-82D1-4E4B42D0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DC62-E889-4595-ABF3-8F8120758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5AF04-CCA1-4F03-9773-796B5F8B9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18AD-E70C-455C-BE0E-75CA658C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01C8-9EEC-470F-92C6-B8EAACE5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FA2A-938E-4A35-B63A-4A66FC32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115A-4FBC-408F-9A62-3F3AF6ED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9FE6-C909-4579-A17B-7E2C13AD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086B-9C7A-41E8-A67B-C47F456D0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CC10D-1416-4EF3-89C2-A3F91E938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A4D7E-5529-4BBF-8DA3-216F75723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CBC88-FB9C-4A3F-A638-E19EFF2A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7FCD9-4215-4723-955E-2D57C196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9C4FF-3655-4127-BDBF-A4F7BFD4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F112-A442-464C-835D-02FF29CB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7550A-2565-4709-B72B-918753FC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9DE40-59B1-47AA-9FC9-46E0E55B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8C58-4B9C-4F2D-B8B4-AE997F8F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9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5AAE9-61BB-4F61-AEC8-C8DC6729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87016-9E1B-48FC-B2A9-5BE87E2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3D26B-88DA-49E7-8EF1-8A0C18E8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F1F2-0F2A-40A5-9A01-C7BF1359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879A-FA43-4FB1-AEAA-AFA3BCEF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D7C0-E25C-4D1C-95FB-6293013C1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CE19F-6B93-442C-B05B-3E39565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B9466-197E-4AD9-B7C9-2F82AD5C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BEEE3-36EA-44FF-8732-28253B06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78A6-4224-4875-9ACE-8A562F32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5CE33-6D61-4242-AB39-E9A29EE40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A26F3-0F97-4837-B0F0-C276FE8B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0408A-0F7A-4A6E-BF4D-348050BC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ADEBB-63A6-46A4-8E14-5AA622EF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D60B-9B53-490E-8B40-9E5CB55B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48E26-7EF3-4FC9-83D0-092BDDD1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E5C48-93C5-4FC7-9994-E025CECD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4BBDF-9AA3-4FD9-A1F5-9CE89B537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5A58-1346-4C78-9C8B-00F4D7DFFD3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29EF-0E3F-4463-8036-CB49A78F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9941-8F63-4948-B29C-289959CE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60A5-BAF1-4C2B-BD20-D6C2C51A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0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55A9F5-F555-4540-9676-58F5B66C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4" y="1425413"/>
            <a:ext cx="8976147" cy="5116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4E620-B483-4ABE-89B4-F40669DF93DB}"/>
              </a:ext>
            </a:extLst>
          </p:cNvPr>
          <p:cNvSpPr txBox="1"/>
          <p:nvPr/>
        </p:nvSpPr>
        <p:spPr>
          <a:xfrm>
            <a:off x="2266122" y="109331"/>
            <a:ext cx="7076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Bundle –Bid – Sequence Diagram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Story – 02.01 Register Account</a:t>
            </a:r>
          </a:p>
        </p:txBody>
      </p:sp>
    </p:spTree>
    <p:extLst>
      <p:ext uri="{BB962C8B-B14F-4D97-AF65-F5344CB8AC3E}">
        <p14:creationId xmlns:p14="http://schemas.microsoft.com/office/powerpoint/2010/main" val="239788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2A6D4-B490-4767-BA96-566FA607ECCE}"/>
              </a:ext>
            </a:extLst>
          </p:cNvPr>
          <p:cNvSpPr txBox="1"/>
          <p:nvPr/>
        </p:nvSpPr>
        <p:spPr>
          <a:xfrm>
            <a:off x="2266122" y="109331"/>
            <a:ext cx="7076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Bundle –Bid – Sequence Diagram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Story – 02.02 Update Account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E6AE5-9E60-4636-9B94-B51F5BAC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310816"/>
            <a:ext cx="9220200" cy="5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1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4CE1CD-3832-44CA-A20D-CFF6041E2168}"/>
              </a:ext>
            </a:extLst>
          </p:cNvPr>
          <p:cNvSpPr txBox="1"/>
          <p:nvPr/>
        </p:nvSpPr>
        <p:spPr>
          <a:xfrm>
            <a:off x="2294697" y="347456"/>
            <a:ext cx="7076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Bundle –Bid – Sequence Diagram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Story – 02.03 Close Account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07E5C8-7AC2-4C31-9DF2-B1E8B5EB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124994"/>
            <a:ext cx="9172575" cy="55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5C74F8-2B79-4726-AF88-AEF9F54D4DFE}"/>
              </a:ext>
            </a:extLst>
          </p:cNvPr>
          <p:cNvSpPr txBox="1"/>
          <p:nvPr/>
        </p:nvSpPr>
        <p:spPr>
          <a:xfrm>
            <a:off x="2266122" y="109331"/>
            <a:ext cx="7076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Bundle –Bid – Sequence Diagram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Story – 02.05 Sign in to Account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D23118-B0E7-47FB-8084-69D63C5D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1" y="1351974"/>
            <a:ext cx="8715374" cy="52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9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Khopkar</dc:creator>
  <cp:lastModifiedBy>Anushree Khopkar</cp:lastModifiedBy>
  <cp:revision>3</cp:revision>
  <dcterms:created xsi:type="dcterms:W3CDTF">2020-04-04T17:13:22Z</dcterms:created>
  <dcterms:modified xsi:type="dcterms:W3CDTF">2020-04-15T00:48:57Z</dcterms:modified>
</cp:coreProperties>
</file>