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F160C-AA72-4C5B-A19B-3216EDD8B5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395F64-25B8-49EF-B538-A5A34C6F32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7C824F-24FD-4A9D-9207-DB287F3ED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BCF44-2A70-4BFF-AF47-4296F27FD0AA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32A65-CD8B-43B5-880E-9E1B8C420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A515B-F574-4762-9BF6-049043BE6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57C79-F700-4AFC-91C4-F44B5655B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897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13281-0FD2-4AE7-B9D1-B4D4A1BF3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BD445D-AC5F-4A04-A71D-6E04F207C9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44410-6E8F-4A8E-962D-1DA794114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BCF44-2A70-4BFF-AF47-4296F27FD0AA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494C7-6D25-4FE5-9DC7-447F29DD4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27F4A-5D38-4B30-9A45-F2EA19649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57C79-F700-4AFC-91C4-F44B5655B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902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E37DC0-88A0-489F-8DE8-9CD2380AFD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45485E-ADAF-4251-B3F9-0279D76CB4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9F9612-5168-4C45-9042-F495B4B33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BCF44-2A70-4BFF-AF47-4296F27FD0AA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DC9C6-5190-4FBD-AD6D-8DC94BC16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E4A33-D2E1-46B2-A9DD-CB7910174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57C79-F700-4AFC-91C4-F44B5655B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296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033B5-489A-450C-A103-99C767510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C5331-49CE-412B-A7CE-EECD294BE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2B2F0-2D9C-47DC-A72E-F8D640618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BCF44-2A70-4BFF-AF47-4296F27FD0AA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3B53B-BB45-42CC-B128-0FF4F7C77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0060B-67AC-42CD-B23B-299F5BE82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57C79-F700-4AFC-91C4-F44B5655B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782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40929-4972-4216-ACC7-A12BEECF6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FF625-554E-4BC0-85FE-EA2E4CFFF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C8B9DB-D8A3-4977-A50B-E4DA16BB0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BCF44-2A70-4BFF-AF47-4296F27FD0AA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4EE41D-3A1C-4718-9436-A69BC6947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5F660-4601-4058-8E6F-10E85CB90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57C79-F700-4AFC-91C4-F44B5655B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29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51021-EA06-4B84-AF45-2101DFC1B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83849-2DA5-43A2-8BE5-9B14671409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01C1C4-5D2C-4DBC-BD83-38CD220588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3EACEF-F6BE-4141-80C2-AECCC9829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BCF44-2A70-4BFF-AF47-4296F27FD0AA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4248E1-930D-4386-BA61-21AD69238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B94627-E429-42D7-8478-F96F39F0C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57C79-F700-4AFC-91C4-F44B5655B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550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A3B4E-D42C-4334-A373-E8CE429A2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A6B20A-F95E-4095-926B-971C9F86D7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594A17-217E-465D-AA12-265F28FC96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32E115-4C07-4B3D-B892-E822ACCAB3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99B15D-4E19-42FD-838C-EB9A917CA7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4CEF65-2B84-4514-9E93-9DD4834ED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BCF44-2A70-4BFF-AF47-4296F27FD0AA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DEB0C0-049C-4DE1-B0D5-C5F47727A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C35E58-D17B-4006-8FE3-2854E07A3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57C79-F700-4AFC-91C4-F44B5655B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260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888E2-AEB8-481B-B237-6E8F75A2B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7955DA-EA69-4AFE-B7A2-757196E9A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BCF44-2A70-4BFF-AF47-4296F27FD0AA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7F178B-A822-4B3E-A40D-CC495BC9F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7E807C-8ED3-49C8-8420-3B0DACE92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57C79-F700-4AFC-91C4-F44B5655B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25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82E2C1-1761-491D-9DC5-FC9723211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BCF44-2A70-4BFF-AF47-4296F27FD0AA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F304B8-B535-4E42-B543-8D21CB40A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AAC353-F7FA-4FEA-9F64-8337789C6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57C79-F700-4AFC-91C4-F44B5655B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190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B0A49-C69D-4FE1-A755-A2EB01942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63C8F-4787-4966-A0E4-649C56CE9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D1EA75-7C7E-4155-B178-800DA4FF3D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C15D2F-46AE-4D2A-B6D6-8AC5EEF86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BCF44-2A70-4BFF-AF47-4296F27FD0AA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7D1836-5560-40F5-BCC6-ABADD14F2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41854C-96C6-457C-A5CC-97C2C6D8E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57C79-F700-4AFC-91C4-F44B5655B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788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FC3D7-ADE5-4B15-A391-CCD45C635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148492-029D-4C78-A1D1-87EB399872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9623F2-02D3-4D4F-B19F-E49A5BBEA3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707316-9DC5-4985-9594-340D611BB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BCF44-2A70-4BFF-AF47-4296F27FD0AA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5C2ED8-1E68-44D1-ABBB-AE98A5A64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33D65-48AF-493B-8A8A-57AD29634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57C79-F700-4AFC-91C4-F44B5655B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675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722272-F2A0-437D-8B19-4F9443A89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44E036-7DE9-425D-B13C-C0C982742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7FEE4-1EEF-4928-831B-7A1E0BB5B8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BCF44-2A70-4BFF-AF47-4296F27FD0AA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C9E2C-B83E-4967-A463-F7043F846E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C6C76-4663-4175-B2D2-ECFB33D2D5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57C79-F700-4AFC-91C4-F44B5655B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703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31BBC-72AE-4ECD-8BDF-3D359A166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20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BundleBid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Web Application</a:t>
            </a:r>
            <a:br>
              <a:rPr lang="en-U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Architecture Type: Application Architecture</a:t>
            </a:r>
            <a:br>
              <a:rPr lang="en-U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View: Logical View</a:t>
            </a:r>
            <a:br>
              <a:rPr lang="en-U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Style: Layered Architecture Pattern</a:t>
            </a:r>
            <a:endParaRPr lang="en-US" sz="2000" dirty="0"/>
          </a:p>
        </p:txBody>
      </p:sp>
      <p:pic>
        <p:nvPicPr>
          <p:cNvPr id="5" name="Content Placeholder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9CC1F55C-0EAC-4F8A-8073-B9463ACBB8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362" y="1834054"/>
            <a:ext cx="9145276" cy="4334480"/>
          </a:xfrm>
        </p:spPr>
      </p:pic>
    </p:spTree>
    <p:extLst>
      <p:ext uri="{BB962C8B-B14F-4D97-AF65-F5344CB8AC3E}">
        <p14:creationId xmlns:p14="http://schemas.microsoft.com/office/powerpoint/2010/main" val="839492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31BBC-72AE-4ECD-8BDF-3D359A166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b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BundleBid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Web Application</a:t>
            </a:r>
            <a:b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Architecture Type: Application Architecture</a:t>
            </a:r>
            <a:b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View: Process View</a:t>
            </a:r>
            <a:b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Style: Client-Server Architecture Pattern</a:t>
            </a:r>
            <a:br>
              <a:rPr lang="en-U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2000" dirty="0"/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43170D72-5539-4A49-8EDA-599C7A91BC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311" y="1825625"/>
            <a:ext cx="7543377" cy="4351338"/>
          </a:xfrm>
        </p:spPr>
      </p:pic>
    </p:spTree>
    <p:extLst>
      <p:ext uri="{BB962C8B-B14F-4D97-AF65-F5344CB8AC3E}">
        <p14:creationId xmlns:p14="http://schemas.microsoft.com/office/powerpoint/2010/main" val="1846463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BundleBid Web Application Architecture Type: Application Architecture View: Logical View Style: Layered Architecture Pattern</vt:lpstr>
      <vt:lpstr>  BundleBid Web Application Architecture Type: Application Architecture View: Process View Style: Client-Server Architecture Pattern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BundleBid Web Application Architecture Type: Application Architecture View: Logical View Style: Layered Architecture Pattern</dc:title>
  <dc:creator>Sun Scotty</dc:creator>
  <cp:lastModifiedBy>Sun Scotty</cp:lastModifiedBy>
  <cp:revision>1</cp:revision>
  <dcterms:created xsi:type="dcterms:W3CDTF">2020-03-25T00:43:30Z</dcterms:created>
  <dcterms:modified xsi:type="dcterms:W3CDTF">2020-03-25T00:45:12Z</dcterms:modified>
</cp:coreProperties>
</file>