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9" r:id="rId6"/>
    <p:sldId id="258" r:id="rId7"/>
    <p:sldId id="263" r:id="rId8"/>
    <p:sldId id="265" r:id="rId9"/>
    <p:sldId id="264" r:id="rId10"/>
    <p:sldId id="261" r:id="rId11"/>
    <p:sldId id="262" r:id="rId12"/>
    <p:sldId id="25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0A82-CDDB-4E4B-B1BF-FC10BE10CB52}" v="21" dt="2024-03-25T23:33:09.191"/>
    <p1510:client id="{13DF6C69-132F-4F69-A1DC-3B6C6892F9CB}" v="83" dt="2024-03-25T21:43:57.001"/>
    <p1510:client id="{15804473-E188-4A2D-B558-79643A9471C2}" v="3" dt="2024-03-25T21:06:17.268"/>
    <p1510:client id="{5B59D9EA-A2A2-4732-AC31-A716D3E4F3AE}" v="13" dt="2024-03-25T23:35:34.492"/>
    <p1510:client id="{7B63F7EF-D58E-46D7-A999-4DB1B8E5615A}" v="104" dt="2024-03-25T23:12:23.975"/>
    <p1510:client id="{833C5438-B76B-4B1A-A0E1-02BF398EF1CA}" v="198" dt="2024-03-25T23:15:21.148"/>
    <p1510:client id="{83F2F97F-FAF0-4A5F-AC33-6C98035B939B}" v="238" dt="2024-03-25T22:47:36.784"/>
    <p1510:client id="{8B9319E0-F36C-496C-91CF-A40AB2CAC883}" v="433" dt="2024-03-25T23:24:41.287"/>
    <p1510:client id="{9D0C0EAC-0308-4DD7-A755-32B625A0E0B7}" v="90" dt="2024-03-25T21:13:56.903"/>
    <p1510:client id="{A0D0E07F-E037-4715-BBE5-E57A80EF2609}" v="228" dt="2024-03-25T23:24:06.513"/>
    <p1510:client id="{A746FE8E-C78E-489C-AAB6-8A6A786E92CD}" v="161" dt="2024-03-25T21:31:17.644"/>
    <p1510:client id="{C0024A6A-7754-4C9F-90DA-13B6C8856433}" v="113" dt="2024-03-25T22:15:01.511"/>
    <p1510:client id="{D94D5B01-8B47-4694-8601-A14427E6797E}" v="50" dt="2024-03-25T22:34:08.731"/>
    <p1510:client id="{E12F4EF2-FB6A-4659-B94D-7D38A17826DA}" v="516" dt="2024-03-25T22:26:36.986"/>
    <p1510:client id="{F3D38628-0D9E-4D55-88C3-34806F6DEA5E}" v="2" dt="2024-03-25T23:06:40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, Kyle" userId="S::kd41@hw.ac.uk::6a443f10-411f-4af5-a7f6-8e4d60bb762e" providerId="AD" clId="Web-{0ED50A82-CDDB-4E4B-B1BF-FC10BE10CB52}"/>
    <pc:docChg chg="modSld">
      <pc:chgData name="Dick, Kyle" userId="S::kd41@hw.ac.uk::6a443f10-411f-4af5-a7f6-8e4d60bb762e" providerId="AD" clId="Web-{0ED50A82-CDDB-4E4B-B1BF-FC10BE10CB52}" dt="2024-03-25T23:33:08.925" v="19" actId="20577"/>
      <pc:docMkLst>
        <pc:docMk/>
      </pc:docMkLst>
      <pc:sldChg chg="modSp">
        <pc:chgData name="Dick, Kyle" userId="S::kd41@hw.ac.uk::6a443f10-411f-4af5-a7f6-8e4d60bb762e" providerId="AD" clId="Web-{0ED50A82-CDDB-4E4B-B1BF-FC10BE10CB52}" dt="2024-03-25T23:33:08.925" v="19" actId="20577"/>
        <pc:sldMkLst>
          <pc:docMk/>
          <pc:sldMk cId="3640682210" sldId="265"/>
        </pc:sldMkLst>
        <pc:spChg chg="mod">
          <ac:chgData name="Dick, Kyle" userId="S::kd41@hw.ac.uk::6a443f10-411f-4af5-a7f6-8e4d60bb762e" providerId="AD" clId="Web-{0ED50A82-CDDB-4E4B-B1BF-FC10BE10CB52}" dt="2024-03-25T23:33:08.925" v="19" actId="20577"/>
          <ac:spMkLst>
            <pc:docMk/>
            <pc:sldMk cId="3640682210" sldId="265"/>
            <ac:spMk id="8" creationId="{F9A3F933-C01F-C71E-EB9E-1ADD86FC13D8}"/>
          </ac:spMkLst>
        </pc:spChg>
      </pc:sldChg>
    </pc:docChg>
  </pc:docChgLst>
  <pc:docChgLst>
    <pc:chgData name="Dick, Kyle" userId="S::kd41@hw.ac.uk::6a443f10-411f-4af5-a7f6-8e4d60bb762e" providerId="AD" clId="Web-{5B59D9EA-A2A2-4732-AC31-A716D3E4F3AE}"/>
    <pc:docChg chg="modSld">
      <pc:chgData name="Dick, Kyle" userId="S::kd41@hw.ac.uk::6a443f10-411f-4af5-a7f6-8e4d60bb762e" providerId="AD" clId="Web-{5B59D9EA-A2A2-4732-AC31-A716D3E4F3AE}" dt="2024-03-25T23:35:34.242" v="11" actId="20577"/>
      <pc:docMkLst>
        <pc:docMk/>
      </pc:docMkLst>
      <pc:sldChg chg="modSp">
        <pc:chgData name="Dick, Kyle" userId="S::kd41@hw.ac.uk::6a443f10-411f-4af5-a7f6-8e4d60bb762e" providerId="AD" clId="Web-{5B59D9EA-A2A2-4732-AC31-A716D3E4F3AE}" dt="2024-03-25T23:35:34.242" v="11" actId="20577"/>
        <pc:sldMkLst>
          <pc:docMk/>
          <pc:sldMk cId="109857222" sldId="256"/>
        </pc:sldMkLst>
        <pc:spChg chg="mod">
          <ac:chgData name="Dick, Kyle" userId="S::kd41@hw.ac.uk::6a443f10-411f-4af5-a7f6-8e4d60bb762e" providerId="AD" clId="Web-{5B59D9EA-A2A2-4732-AC31-A716D3E4F3AE}" dt="2024-03-25T23:35:34.242" v="1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aterson, Jake" userId="S::jp116@hw.ac.uk::a7cc2092-a46e-46fd-8e43-3d18bb4a3d7f" providerId="AD" clId="Web-{A746FE8E-C78E-489C-AAB6-8A6A786E92CD}"/>
    <pc:docChg chg="addSld modSld">
      <pc:chgData name="Paterson, Jake" userId="S::jp116@hw.ac.uk::a7cc2092-a46e-46fd-8e43-3d18bb4a3d7f" providerId="AD" clId="Web-{A746FE8E-C78E-489C-AAB6-8A6A786E92CD}" dt="2024-03-25T21:31:17.644" v="160"/>
      <pc:docMkLst>
        <pc:docMk/>
      </pc:docMkLst>
      <pc:sldChg chg="modSp">
        <pc:chgData name="Paterson, Jake" userId="S::jp116@hw.ac.uk::a7cc2092-a46e-46fd-8e43-3d18bb4a3d7f" providerId="AD" clId="Web-{A746FE8E-C78E-489C-AAB6-8A6A786E92CD}" dt="2024-03-25T21:31:16.003" v="159" actId="20577"/>
        <pc:sldMkLst>
          <pc:docMk/>
          <pc:sldMk cId="653530182" sldId="257"/>
        </pc:sldMkLst>
        <pc:spChg chg="mod">
          <ac:chgData name="Paterson, Jake" userId="S::jp116@hw.ac.uk::a7cc2092-a46e-46fd-8e43-3d18bb4a3d7f" providerId="AD" clId="Web-{A746FE8E-C78E-489C-AAB6-8A6A786E92CD}" dt="2024-03-25T21:31:16.003" v="159" actId="20577"/>
          <ac:spMkLst>
            <pc:docMk/>
            <pc:sldMk cId="653530182" sldId="257"/>
            <ac:spMk id="3" creationId="{5417F567-D4AA-102B-C1E5-D3C88D1F7984}"/>
          </ac:spMkLst>
        </pc:spChg>
      </pc:sldChg>
      <pc:sldChg chg="new">
        <pc:chgData name="Paterson, Jake" userId="S::jp116@hw.ac.uk::a7cc2092-a46e-46fd-8e43-3d18bb4a3d7f" providerId="AD" clId="Web-{A746FE8E-C78E-489C-AAB6-8A6A786E92CD}" dt="2024-03-25T21:31:17.644" v="160"/>
        <pc:sldMkLst>
          <pc:docMk/>
          <pc:sldMk cId="749672976" sldId="258"/>
        </pc:sldMkLst>
      </pc:sldChg>
    </pc:docChg>
  </pc:docChgLst>
  <pc:docChgLst>
    <pc:chgData name="Paterson, Jake" userId="S::jp116@hw.ac.uk::a7cc2092-a46e-46fd-8e43-3d18bb4a3d7f" providerId="AD" clId="Web-{F3D38628-0D9E-4D55-88C3-34806F6DEA5E}"/>
    <pc:docChg chg="modSld">
      <pc:chgData name="Paterson, Jake" userId="S::jp116@hw.ac.uk::a7cc2092-a46e-46fd-8e43-3d18bb4a3d7f" providerId="AD" clId="Web-{F3D38628-0D9E-4D55-88C3-34806F6DEA5E}" dt="2024-03-25T23:06:40.479" v="1" actId="20577"/>
      <pc:docMkLst>
        <pc:docMk/>
      </pc:docMkLst>
      <pc:sldChg chg="modSp">
        <pc:chgData name="Paterson, Jake" userId="S::jp116@hw.ac.uk::a7cc2092-a46e-46fd-8e43-3d18bb4a3d7f" providerId="AD" clId="Web-{F3D38628-0D9E-4D55-88C3-34806F6DEA5E}" dt="2024-03-25T23:06:40.479" v="1" actId="20577"/>
        <pc:sldMkLst>
          <pc:docMk/>
          <pc:sldMk cId="3640682210" sldId="265"/>
        </pc:sldMkLst>
        <pc:spChg chg="mod">
          <ac:chgData name="Paterson, Jake" userId="S::jp116@hw.ac.uk::a7cc2092-a46e-46fd-8e43-3d18bb4a3d7f" providerId="AD" clId="Web-{F3D38628-0D9E-4D55-88C3-34806F6DEA5E}" dt="2024-03-25T23:06:40.479" v="1" actId="20577"/>
          <ac:spMkLst>
            <pc:docMk/>
            <pc:sldMk cId="3640682210" sldId="265"/>
            <ac:spMk id="8" creationId="{F9A3F933-C01F-C71E-EB9E-1ADD86FC13D8}"/>
          </ac:spMkLst>
        </pc:spChg>
      </pc:sldChg>
    </pc:docChg>
  </pc:docChgLst>
  <pc:docChgLst>
    <pc:chgData name="Paterson, Jake" userId="S::jp116@hw.ac.uk::a7cc2092-a46e-46fd-8e43-3d18bb4a3d7f" providerId="AD" clId="Web-{15804473-E188-4A2D-B558-79643A9471C2}"/>
    <pc:docChg chg="modSld addMainMaster delMainMaster">
      <pc:chgData name="Paterson, Jake" userId="S::jp116@hw.ac.uk::a7cc2092-a46e-46fd-8e43-3d18bb4a3d7f" providerId="AD" clId="Web-{15804473-E188-4A2D-B558-79643A9471C2}" dt="2024-03-25T21:06:17.534" v="3"/>
      <pc:docMkLst>
        <pc:docMk/>
      </pc:docMkLst>
      <pc:sldChg chg="addSp modSp mod setBg modClrScheme chgLayout">
        <pc:chgData name="Paterson, Jake" userId="S::jp116@hw.ac.uk::a7cc2092-a46e-46fd-8e43-3d18bb4a3d7f" providerId="AD" clId="Web-{15804473-E188-4A2D-B558-79643A9471C2}" dt="2024-03-25T21:06:17.534" v="3"/>
        <pc:sldMkLst>
          <pc:docMk/>
          <pc:sldMk cId="109857222" sldId="256"/>
        </pc:sldMkLst>
        <pc:spChg chg="mod">
          <ac:chgData name="Paterson, Jake" userId="S::jp116@hw.ac.uk::a7cc2092-a46e-46fd-8e43-3d18bb4a3d7f" providerId="AD" clId="Web-{15804473-E188-4A2D-B558-79643A9471C2}" dt="2024-03-25T21:06:17.534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erson, Jake" userId="S::jp116@hw.ac.uk::a7cc2092-a46e-46fd-8e43-3d18bb4a3d7f" providerId="AD" clId="Web-{15804473-E188-4A2D-B558-79643A9471C2}" dt="2024-03-25T21:06:17.534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terson, Jake" userId="S::jp116@hw.ac.uk::a7cc2092-a46e-46fd-8e43-3d18bb4a3d7f" providerId="AD" clId="Web-{15804473-E188-4A2D-B558-79643A9471C2}" dt="2024-03-25T21:06:17.534" v="3"/>
          <ac:spMkLst>
            <pc:docMk/>
            <pc:sldMk cId="109857222" sldId="256"/>
            <ac:spMk id="9" creationId="{B6D694DB-A3FC-4F14-A225-17BEBA4416DA}"/>
          </ac:spMkLst>
        </pc:spChg>
        <pc:grpChg chg="add">
          <ac:chgData name="Paterson, Jake" userId="S::jp116@hw.ac.uk::a7cc2092-a46e-46fd-8e43-3d18bb4a3d7f" providerId="AD" clId="Web-{15804473-E188-4A2D-B558-79643A9471C2}" dt="2024-03-25T21:06:17.534" v="3"/>
          <ac:grpSpMkLst>
            <pc:docMk/>
            <pc:sldMk cId="109857222" sldId="256"/>
            <ac:grpSpMk id="11" creationId="{D4433877-8295-4A0D-94F7-BFD8A63360E4}"/>
          </ac:grpSpMkLst>
        </pc:grpChg>
        <pc:picChg chg="add">
          <ac:chgData name="Paterson, Jake" userId="S::jp116@hw.ac.uk::a7cc2092-a46e-46fd-8e43-3d18bb4a3d7f" providerId="AD" clId="Web-{15804473-E188-4A2D-B558-79643A9471C2}" dt="2024-03-25T21:06:17.534" v="3"/>
          <ac:picMkLst>
            <pc:docMk/>
            <pc:sldMk cId="109857222" sldId="256"/>
            <ac:picMk id="4" creationId="{BC21BFAC-F4A8-1740-E185-AFEEF64AD3C6}"/>
          </ac:picMkLst>
        </pc:picChg>
      </pc:sldChg>
      <pc:sldMasterChg chg="del delSldLayout">
        <pc:chgData name="Paterson, Jake" userId="S::jp116@hw.ac.uk::a7cc2092-a46e-46fd-8e43-3d18bb4a3d7f" providerId="AD" clId="Web-{15804473-E188-4A2D-B558-79643A9471C2}" dt="2024-03-25T21:06:17.534" v="3"/>
        <pc:sldMasterMkLst>
          <pc:docMk/>
          <pc:sldMasterMk cId="2460954070" sldId="2147483660"/>
        </pc:sldMasterMkLst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aterson, Jake" userId="S::jp116@hw.ac.uk::a7cc2092-a46e-46fd-8e43-3d18bb4a3d7f" providerId="AD" clId="Web-{15804473-E188-4A2D-B558-79643A9471C2}" dt="2024-03-25T21:06:17.534" v="3"/>
        <pc:sldMasterMkLst>
          <pc:docMk/>
          <pc:sldMasterMk cId="1943328974" sldId="2147483750"/>
        </pc:sldMasterMkLst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4001681141" sldId="2147483739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86117605" sldId="2147483740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873943319" sldId="2147483741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750062116" sldId="2147483742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4099517868" sldId="2147483743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1755503991" sldId="2147483744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1220074591" sldId="2147483745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2124006834" sldId="2147483746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2947230248" sldId="2147483747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2195582459" sldId="2147483748"/>
          </pc:sldLayoutMkLst>
        </pc:sldLayoutChg>
        <pc:sldLayoutChg chg="add">
          <pc:chgData name="Paterson, Jake" userId="S::jp116@hw.ac.uk::a7cc2092-a46e-46fd-8e43-3d18bb4a3d7f" providerId="AD" clId="Web-{15804473-E188-4A2D-B558-79643A9471C2}" dt="2024-03-25T21:06:17.534" v="3"/>
          <pc:sldLayoutMkLst>
            <pc:docMk/>
            <pc:sldMasterMk cId="1943328974" sldId="2147483750"/>
            <pc:sldLayoutMk cId="1366859769" sldId="2147483749"/>
          </pc:sldLayoutMkLst>
        </pc:sldLayoutChg>
      </pc:sldMasterChg>
    </pc:docChg>
  </pc:docChgLst>
  <pc:docChgLst>
    <pc:chgData name="Paterson, Jake" userId="S::jp116@hw.ac.uk::a7cc2092-a46e-46fd-8e43-3d18bb4a3d7f" providerId="AD" clId="Web-{7B63F7EF-D58E-46D7-A999-4DB1B8E5615A}"/>
    <pc:docChg chg="modSld">
      <pc:chgData name="Paterson, Jake" userId="S::jp116@hw.ac.uk::a7cc2092-a46e-46fd-8e43-3d18bb4a3d7f" providerId="AD" clId="Web-{7B63F7EF-D58E-46D7-A999-4DB1B8E5615A}" dt="2024-03-25T23:12:23.975" v="103" actId="20577"/>
      <pc:docMkLst>
        <pc:docMk/>
      </pc:docMkLst>
      <pc:sldChg chg="modSp">
        <pc:chgData name="Paterson, Jake" userId="S::jp116@hw.ac.uk::a7cc2092-a46e-46fd-8e43-3d18bb4a3d7f" providerId="AD" clId="Web-{7B63F7EF-D58E-46D7-A999-4DB1B8E5615A}" dt="2024-03-25T23:12:23.975" v="103" actId="20577"/>
        <pc:sldMkLst>
          <pc:docMk/>
          <pc:sldMk cId="1866508707" sldId="263"/>
        </pc:sldMkLst>
        <pc:spChg chg="mod">
          <ac:chgData name="Paterson, Jake" userId="S::jp116@hw.ac.uk::a7cc2092-a46e-46fd-8e43-3d18bb4a3d7f" providerId="AD" clId="Web-{7B63F7EF-D58E-46D7-A999-4DB1B8E5615A}" dt="2024-03-25T23:12:23.975" v="103" actId="20577"/>
          <ac:spMkLst>
            <pc:docMk/>
            <pc:sldMk cId="1866508707" sldId="263"/>
            <ac:spMk id="8" creationId="{F9A3F933-C01F-C71E-EB9E-1ADD86FC13D8}"/>
          </ac:spMkLst>
        </pc:spChg>
      </pc:sldChg>
    </pc:docChg>
  </pc:docChgLst>
  <pc:docChgLst>
    <pc:chgData name="Paterson, Jake" userId="S::jp116@hw.ac.uk::a7cc2092-a46e-46fd-8e43-3d18bb4a3d7f" providerId="AD" clId="Web-{C0024A6A-7754-4C9F-90DA-13B6C8856433}"/>
    <pc:docChg chg="modSld">
      <pc:chgData name="Paterson, Jake" userId="S::jp116@hw.ac.uk::a7cc2092-a46e-46fd-8e43-3d18bb4a3d7f" providerId="AD" clId="Web-{C0024A6A-7754-4C9F-90DA-13B6C8856433}" dt="2024-03-25T22:15:01.511" v="115" actId="20577"/>
      <pc:docMkLst>
        <pc:docMk/>
      </pc:docMkLst>
      <pc:sldChg chg="modSp">
        <pc:chgData name="Paterson, Jake" userId="S::jp116@hw.ac.uk::a7cc2092-a46e-46fd-8e43-3d18bb4a3d7f" providerId="AD" clId="Web-{C0024A6A-7754-4C9F-90DA-13B6C8856433}" dt="2024-03-25T22:09:53.552" v="68" actId="20577"/>
        <pc:sldMkLst>
          <pc:docMk/>
          <pc:sldMk cId="653530182" sldId="257"/>
        </pc:sldMkLst>
        <pc:spChg chg="mod">
          <ac:chgData name="Paterson, Jake" userId="S::jp116@hw.ac.uk::a7cc2092-a46e-46fd-8e43-3d18bb4a3d7f" providerId="AD" clId="Web-{C0024A6A-7754-4C9F-90DA-13B6C8856433}" dt="2024-03-25T22:09:53.552" v="68" actId="20577"/>
          <ac:spMkLst>
            <pc:docMk/>
            <pc:sldMk cId="653530182" sldId="257"/>
            <ac:spMk id="3" creationId="{5417F567-D4AA-102B-C1E5-D3C88D1F7984}"/>
          </ac:spMkLst>
        </pc:spChg>
      </pc:sldChg>
      <pc:sldChg chg="modSp">
        <pc:chgData name="Paterson, Jake" userId="S::jp116@hw.ac.uk::a7cc2092-a46e-46fd-8e43-3d18bb4a3d7f" providerId="AD" clId="Web-{C0024A6A-7754-4C9F-90DA-13B6C8856433}" dt="2024-03-25T21:56:08.422" v="27" actId="20577"/>
        <pc:sldMkLst>
          <pc:docMk/>
          <pc:sldMk cId="749672976" sldId="258"/>
        </pc:sldMkLst>
        <pc:spChg chg="mod">
          <ac:chgData name="Paterson, Jake" userId="S::jp116@hw.ac.uk::a7cc2092-a46e-46fd-8e43-3d18bb4a3d7f" providerId="AD" clId="Web-{C0024A6A-7754-4C9F-90DA-13B6C8856433}" dt="2024-03-25T21:56:08.422" v="27" actId="20577"/>
          <ac:spMkLst>
            <pc:docMk/>
            <pc:sldMk cId="749672976" sldId="258"/>
            <ac:spMk id="8" creationId="{F9A3F933-C01F-C71E-EB9E-1ADD86FC13D8}"/>
          </ac:spMkLst>
        </pc:spChg>
      </pc:sldChg>
      <pc:sldChg chg="modSp">
        <pc:chgData name="Paterson, Jake" userId="S::jp116@hw.ac.uk::a7cc2092-a46e-46fd-8e43-3d18bb4a3d7f" providerId="AD" clId="Web-{C0024A6A-7754-4C9F-90DA-13B6C8856433}" dt="2024-03-25T22:15:01.511" v="115" actId="20577"/>
        <pc:sldMkLst>
          <pc:docMk/>
          <pc:sldMk cId="4082341174" sldId="259"/>
        </pc:sldMkLst>
        <pc:spChg chg="mod">
          <ac:chgData name="Paterson, Jake" userId="S::jp116@hw.ac.uk::a7cc2092-a46e-46fd-8e43-3d18bb4a3d7f" providerId="AD" clId="Web-{C0024A6A-7754-4C9F-90DA-13B6C8856433}" dt="2024-03-25T22:15:01.511" v="115" actId="20577"/>
          <ac:spMkLst>
            <pc:docMk/>
            <pc:sldMk cId="4082341174" sldId="259"/>
            <ac:spMk id="3" creationId="{D80148FC-C499-7FD9-3DCE-80859C851F0C}"/>
          </ac:spMkLst>
        </pc:spChg>
      </pc:sldChg>
    </pc:docChg>
  </pc:docChgLst>
  <pc:docChgLst>
    <pc:chgData name="Paterson, Jake" userId="S::jp116@hw.ac.uk::a7cc2092-a46e-46fd-8e43-3d18bb4a3d7f" providerId="AD" clId="Web-{9D0C0EAC-0308-4DD7-A755-32B625A0E0B7}"/>
    <pc:docChg chg="addSld modSld">
      <pc:chgData name="Paterson, Jake" userId="S::jp116@hw.ac.uk::a7cc2092-a46e-46fd-8e43-3d18bb4a3d7f" providerId="AD" clId="Web-{9D0C0EAC-0308-4DD7-A755-32B625A0E0B7}" dt="2024-03-25T21:13:56.903" v="88" actId="20577"/>
      <pc:docMkLst>
        <pc:docMk/>
      </pc:docMkLst>
      <pc:sldChg chg="modSp">
        <pc:chgData name="Paterson, Jake" userId="S::jp116@hw.ac.uk::a7cc2092-a46e-46fd-8e43-3d18bb4a3d7f" providerId="AD" clId="Web-{9D0C0EAC-0308-4DD7-A755-32B625A0E0B7}" dt="2024-03-25T21:12:08.693" v="15" actId="20577"/>
        <pc:sldMkLst>
          <pc:docMk/>
          <pc:sldMk cId="109857222" sldId="256"/>
        </pc:sldMkLst>
        <pc:spChg chg="mod">
          <ac:chgData name="Paterson, Jake" userId="S::jp116@hw.ac.uk::a7cc2092-a46e-46fd-8e43-3d18bb4a3d7f" providerId="AD" clId="Web-{9D0C0EAC-0308-4DD7-A755-32B625A0E0B7}" dt="2024-03-25T21:12:08.693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aterson, Jake" userId="S::jp116@hw.ac.uk::a7cc2092-a46e-46fd-8e43-3d18bb4a3d7f" providerId="AD" clId="Web-{9D0C0EAC-0308-4DD7-A755-32B625A0E0B7}" dt="2024-03-25T21:13:56.903" v="88" actId="20577"/>
        <pc:sldMkLst>
          <pc:docMk/>
          <pc:sldMk cId="653530182" sldId="257"/>
        </pc:sldMkLst>
        <pc:spChg chg="mod">
          <ac:chgData name="Paterson, Jake" userId="S::jp116@hw.ac.uk::a7cc2092-a46e-46fd-8e43-3d18bb4a3d7f" providerId="AD" clId="Web-{9D0C0EAC-0308-4DD7-A755-32B625A0E0B7}" dt="2024-03-25T21:12:23.055" v="25" actId="20577"/>
          <ac:spMkLst>
            <pc:docMk/>
            <pc:sldMk cId="653530182" sldId="257"/>
            <ac:spMk id="2" creationId="{A0FF136C-28FD-7A7B-8626-585029E0F3CC}"/>
          </ac:spMkLst>
        </pc:spChg>
        <pc:spChg chg="mod">
          <ac:chgData name="Paterson, Jake" userId="S::jp116@hw.ac.uk::a7cc2092-a46e-46fd-8e43-3d18bb4a3d7f" providerId="AD" clId="Web-{9D0C0EAC-0308-4DD7-A755-32B625A0E0B7}" dt="2024-03-25T21:13:56.903" v="88" actId="20577"/>
          <ac:spMkLst>
            <pc:docMk/>
            <pc:sldMk cId="653530182" sldId="257"/>
            <ac:spMk id="3" creationId="{5417F567-D4AA-102B-C1E5-D3C88D1F7984}"/>
          </ac:spMkLst>
        </pc:spChg>
      </pc:sldChg>
    </pc:docChg>
  </pc:docChgLst>
  <pc:docChgLst>
    <pc:chgData name="McBain, Andrew" userId="S::am454@hw.ac.uk::a677fd85-d0f5-41ee-adb1-5d7cdcfa3309" providerId="AD" clId="Web-{833C5438-B76B-4B1A-A0E1-02BF398EF1CA}"/>
    <pc:docChg chg="modSld">
      <pc:chgData name="McBain, Andrew" userId="S::am454@hw.ac.uk::a677fd85-d0f5-41ee-adb1-5d7cdcfa3309" providerId="AD" clId="Web-{833C5438-B76B-4B1A-A0E1-02BF398EF1CA}" dt="2024-03-25T23:15:21.148" v="196" actId="20577"/>
      <pc:docMkLst>
        <pc:docMk/>
      </pc:docMkLst>
      <pc:sldChg chg="modSp">
        <pc:chgData name="McBain, Andrew" userId="S::am454@hw.ac.uk::a677fd85-d0f5-41ee-adb1-5d7cdcfa3309" providerId="AD" clId="Web-{833C5438-B76B-4B1A-A0E1-02BF398EF1CA}" dt="2024-03-25T23:08:43.950" v="29" actId="20577"/>
        <pc:sldMkLst>
          <pc:docMk/>
          <pc:sldMk cId="109857222" sldId="256"/>
        </pc:sldMkLst>
        <pc:spChg chg="mod">
          <ac:chgData name="McBain, Andrew" userId="S::am454@hw.ac.uk::a677fd85-d0f5-41ee-adb1-5d7cdcfa3309" providerId="AD" clId="Web-{833C5438-B76B-4B1A-A0E1-02BF398EF1CA}" dt="2024-03-25T23:08:43.950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cBain, Andrew" userId="S::am454@hw.ac.uk::a677fd85-d0f5-41ee-adb1-5d7cdcfa3309" providerId="AD" clId="Web-{833C5438-B76B-4B1A-A0E1-02BF398EF1CA}" dt="2024-03-25T23:15:21.148" v="196" actId="20577"/>
        <pc:sldMkLst>
          <pc:docMk/>
          <pc:sldMk cId="1360636105" sldId="264"/>
        </pc:sldMkLst>
        <pc:spChg chg="mod">
          <ac:chgData name="McBain, Andrew" userId="S::am454@hw.ac.uk::a677fd85-d0f5-41ee-adb1-5d7cdcfa3309" providerId="AD" clId="Web-{833C5438-B76B-4B1A-A0E1-02BF398EF1CA}" dt="2024-03-25T23:15:21.148" v="196" actId="20577"/>
          <ac:spMkLst>
            <pc:docMk/>
            <pc:sldMk cId="1360636105" sldId="264"/>
            <ac:spMk id="8" creationId="{F9A3F933-C01F-C71E-EB9E-1ADD86FC13D8}"/>
          </ac:spMkLst>
        </pc:spChg>
      </pc:sldChg>
    </pc:docChg>
  </pc:docChgLst>
  <pc:docChgLst>
    <pc:chgData clId="Web-{8B9319E0-F36C-496C-91CF-A40AB2CAC883}"/>
    <pc:docChg chg="modSld">
      <pc:chgData name="" userId="" providerId="" clId="Web-{8B9319E0-F36C-496C-91CF-A40AB2CAC883}" dt="2024-03-25T23:12:16.516" v="1" actId="20577"/>
      <pc:docMkLst>
        <pc:docMk/>
      </pc:docMkLst>
      <pc:sldChg chg="modSp">
        <pc:chgData name="" userId="" providerId="" clId="Web-{8B9319E0-F36C-496C-91CF-A40AB2CAC883}" dt="2024-03-25T23:12:16.516" v="1" actId="20577"/>
        <pc:sldMkLst>
          <pc:docMk/>
          <pc:sldMk cId="109857222" sldId="256"/>
        </pc:sldMkLst>
        <pc:spChg chg="mod">
          <ac:chgData name="" userId="" providerId="" clId="Web-{8B9319E0-F36C-496C-91CF-A40AB2CAC883}" dt="2024-03-25T23:12:16.516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alentine, Scott D" userId="S::sdv1@hw.ac.uk::60a6efde-2bd1-4e44-9fda-65ca492b6637" providerId="AD" clId="Web-{A0D0E07F-E037-4715-BBE5-E57A80EF2609}"/>
    <pc:docChg chg="modSld">
      <pc:chgData name="Valentine, Scott D" userId="S::sdv1@hw.ac.uk::60a6efde-2bd1-4e44-9fda-65ca492b6637" providerId="AD" clId="Web-{A0D0E07F-E037-4715-BBE5-E57A80EF2609}" dt="2024-03-25T23:24:06.513" v="226"/>
      <pc:docMkLst>
        <pc:docMk/>
      </pc:docMkLst>
      <pc:sldChg chg="addSp modSp">
        <pc:chgData name="Valentine, Scott D" userId="S::sdv1@hw.ac.uk::60a6efde-2bd1-4e44-9fda-65ca492b6637" providerId="AD" clId="Web-{A0D0E07F-E037-4715-BBE5-E57A80EF2609}" dt="2024-03-25T23:24:06.513" v="226"/>
        <pc:sldMkLst>
          <pc:docMk/>
          <pc:sldMk cId="1866508707" sldId="263"/>
        </pc:sldMkLst>
        <pc:spChg chg="mod">
          <ac:chgData name="Valentine, Scott D" userId="S::sdv1@hw.ac.uk::60a6efde-2bd1-4e44-9fda-65ca492b6637" providerId="AD" clId="Web-{A0D0E07F-E037-4715-BBE5-E57A80EF2609}" dt="2024-03-25T23:23:34.558" v="217" actId="20577"/>
          <ac:spMkLst>
            <pc:docMk/>
            <pc:sldMk cId="1866508707" sldId="263"/>
            <ac:spMk id="8" creationId="{F9A3F933-C01F-C71E-EB9E-1ADD86FC13D8}"/>
          </ac:spMkLst>
        </pc:spChg>
        <pc:picChg chg="add mod modCrop">
          <ac:chgData name="Valentine, Scott D" userId="S::sdv1@hw.ac.uk::60a6efde-2bd1-4e44-9fda-65ca492b6637" providerId="AD" clId="Web-{A0D0E07F-E037-4715-BBE5-E57A80EF2609}" dt="2024-03-25T23:24:06.513" v="226"/>
          <ac:picMkLst>
            <pc:docMk/>
            <pc:sldMk cId="1866508707" sldId="263"/>
            <ac:picMk id="3" creationId="{43F8C7D2-A2FE-A19A-4B6E-802B741D36BA}"/>
          </ac:picMkLst>
        </pc:picChg>
      </pc:sldChg>
    </pc:docChg>
  </pc:docChgLst>
  <pc:docChgLst>
    <pc:chgData name="Wickham, Xander" userId="S::aw127@hw.ac.uk::9c34e4e2-76ea-401b-9a2b-d98fca85202b" providerId="AD" clId="Web-{8B9319E0-F36C-496C-91CF-A40AB2CAC883}"/>
    <pc:docChg chg="modSld">
      <pc:chgData name="Wickham, Xander" userId="S::aw127@hw.ac.uk::9c34e4e2-76ea-401b-9a2b-d98fca85202b" providerId="AD" clId="Web-{8B9319E0-F36C-496C-91CF-A40AB2CAC883}" dt="2024-03-25T23:24:40.959" v="424" actId="20577"/>
      <pc:docMkLst>
        <pc:docMk/>
      </pc:docMkLst>
      <pc:sldChg chg="modSp">
        <pc:chgData name="Wickham, Xander" userId="S::aw127@hw.ac.uk::9c34e4e2-76ea-401b-9a2b-d98fca85202b" providerId="AD" clId="Web-{8B9319E0-F36C-496C-91CF-A40AB2CAC883}" dt="2024-03-25T23:14:22.457" v="3" actId="20577"/>
        <pc:sldMkLst>
          <pc:docMk/>
          <pc:sldMk cId="109857222" sldId="256"/>
        </pc:sldMkLst>
        <pc:spChg chg="mod">
          <ac:chgData name="Wickham, Xander" userId="S::aw127@hw.ac.uk::9c34e4e2-76ea-401b-9a2b-d98fca85202b" providerId="AD" clId="Web-{8B9319E0-F36C-496C-91CF-A40AB2CAC883}" dt="2024-03-25T23:14:22.457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ickham, Xander" userId="S::aw127@hw.ac.uk::9c34e4e2-76ea-401b-9a2b-d98fca85202b" providerId="AD" clId="Web-{8B9319E0-F36C-496C-91CF-A40AB2CAC883}" dt="2024-03-25T23:24:40.959" v="424" actId="20577"/>
        <pc:sldMkLst>
          <pc:docMk/>
          <pc:sldMk cId="749672976" sldId="258"/>
        </pc:sldMkLst>
        <pc:spChg chg="mod">
          <ac:chgData name="Wickham, Xander" userId="S::aw127@hw.ac.uk::9c34e4e2-76ea-401b-9a2b-d98fca85202b" providerId="AD" clId="Web-{8B9319E0-F36C-496C-91CF-A40AB2CAC883}" dt="2024-03-25T23:24:40.959" v="424" actId="20577"/>
          <ac:spMkLst>
            <pc:docMk/>
            <pc:sldMk cId="749672976" sldId="258"/>
            <ac:spMk id="8" creationId="{F9A3F933-C01F-C71E-EB9E-1ADD86FC13D8}"/>
          </ac:spMkLst>
        </pc:spChg>
      </pc:sldChg>
    </pc:docChg>
  </pc:docChgLst>
  <pc:docChgLst>
    <pc:chgData name="Paterson, Jake" userId="S::jp116@hw.ac.uk::a7cc2092-a46e-46fd-8e43-3d18bb4a3d7f" providerId="AD" clId="Web-{83F2F97F-FAF0-4A5F-AC33-6C98035B939B}"/>
    <pc:docChg chg="addSld modSld">
      <pc:chgData name="Paterson, Jake" userId="S::jp116@hw.ac.uk::a7cc2092-a46e-46fd-8e43-3d18bb4a3d7f" providerId="AD" clId="Web-{83F2F97F-FAF0-4A5F-AC33-6C98035B939B}" dt="2024-03-25T22:47:36.784" v="233" actId="20577"/>
      <pc:docMkLst>
        <pc:docMk/>
      </pc:docMkLst>
      <pc:sldChg chg="modSp">
        <pc:chgData name="Paterson, Jake" userId="S::jp116@hw.ac.uk::a7cc2092-a46e-46fd-8e43-3d18bb4a3d7f" providerId="AD" clId="Web-{83F2F97F-FAF0-4A5F-AC33-6C98035B939B}" dt="2024-03-25T22:47:36.784" v="233" actId="20577"/>
        <pc:sldMkLst>
          <pc:docMk/>
          <pc:sldMk cId="1866508707" sldId="263"/>
        </pc:sldMkLst>
        <pc:spChg chg="mod">
          <ac:chgData name="Paterson, Jake" userId="S::jp116@hw.ac.uk::a7cc2092-a46e-46fd-8e43-3d18bb4a3d7f" providerId="AD" clId="Web-{83F2F97F-FAF0-4A5F-AC33-6C98035B939B}" dt="2024-03-25T22:47:36.784" v="233" actId="20577"/>
          <ac:spMkLst>
            <pc:docMk/>
            <pc:sldMk cId="1866508707" sldId="263"/>
            <ac:spMk id="8" creationId="{F9A3F933-C01F-C71E-EB9E-1ADD86FC13D8}"/>
          </ac:spMkLst>
        </pc:spChg>
      </pc:sldChg>
      <pc:sldChg chg="addSp modSp add replId">
        <pc:chgData name="Paterson, Jake" userId="S::jp116@hw.ac.uk::a7cc2092-a46e-46fd-8e43-3d18bb4a3d7f" providerId="AD" clId="Web-{83F2F97F-FAF0-4A5F-AC33-6C98035B939B}" dt="2024-03-25T22:40:56.011" v="232" actId="20577"/>
        <pc:sldMkLst>
          <pc:docMk/>
          <pc:sldMk cId="3640682210" sldId="265"/>
        </pc:sldMkLst>
        <pc:spChg chg="mod">
          <ac:chgData name="Paterson, Jake" userId="S::jp116@hw.ac.uk::a7cc2092-a46e-46fd-8e43-3d18bb4a3d7f" providerId="AD" clId="Web-{83F2F97F-FAF0-4A5F-AC33-6C98035B939B}" dt="2024-03-25T22:38:56.536" v="116" actId="20577"/>
          <ac:spMkLst>
            <pc:docMk/>
            <pc:sldMk cId="3640682210" sldId="265"/>
            <ac:spMk id="2" creationId="{C2C63951-5865-866D-8ED3-36E710BFA607}"/>
          </ac:spMkLst>
        </pc:spChg>
        <pc:spChg chg="mod">
          <ac:chgData name="Paterson, Jake" userId="S::jp116@hw.ac.uk::a7cc2092-a46e-46fd-8e43-3d18bb4a3d7f" providerId="AD" clId="Web-{83F2F97F-FAF0-4A5F-AC33-6C98035B939B}" dt="2024-03-25T22:40:56.011" v="232" actId="20577"/>
          <ac:spMkLst>
            <pc:docMk/>
            <pc:sldMk cId="3640682210" sldId="265"/>
            <ac:spMk id="8" creationId="{F9A3F933-C01F-C71E-EB9E-1ADD86FC13D8}"/>
          </ac:spMkLst>
        </pc:spChg>
        <pc:picChg chg="add mod">
          <ac:chgData name="Paterson, Jake" userId="S::jp116@hw.ac.uk::a7cc2092-a46e-46fd-8e43-3d18bb4a3d7f" providerId="AD" clId="Web-{83F2F97F-FAF0-4A5F-AC33-6C98035B939B}" dt="2024-03-25T22:39:45.226" v="124" actId="1076"/>
          <ac:picMkLst>
            <pc:docMk/>
            <pc:sldMk cId="3640682210" sldId="265"/>
            <ac:picMk id="3" creationId="{BDB78618-7E57-0428-1FE1-2E14C496E8AE}"/>
          </ac:picMkLst>
        </pc:picChg>
      </pc:sldChg>
    </pc:docChg>
  </pc:docChgLst>
  <pc:docChgLst>
    <pc:chgData name="Paterson, Jake" userId="S::jp116@hw.ac.uk::a7cc2092-a46e-46fd-8e43-3d18bb4a3d7f" providerId="AD" clId="Web-{13DF6C69-132F-4F69-A1DC-3B6C6892F9CB}"/>
    <pc:docChg chg="addSld modSld sldOrd">
      <pc:chgData name="Paterson, Jake" userId="S::jp116@hw.ac.uk::a7cc2092-a46e-46fd-8e43-3d18bb4a3d7f" providerId="AD" clId="Web-{13DF6C69-132F-4F69-A1DC-3B6C6892F9CB}" dt="2024-03-25T21:43:57.001" v="81"/>
      <pc:docMkLst>
        <pc:docMk/>
      </pc:docMkLst>
      <pc:sldChg chg="addSp delSp modSp mod setBg">
        <pc:chgData name="Paterson, Jake" userId="S::jp116@hw.ac.uk::a7cc2092-a46e-46fd-8e43-3d18bb4a3d7f" providerId="AD" clId="Web-{13DF6C69-132F-4F69-A1DC-3B6C6892F9CB}" dt="2024-03-25T21:38:31.870" v="8" actId="1076"/>
        <pc:sldMkLst>
          <pc:docMk/>
          <pc:sldMk cId="749672976" sldId="258"/>
        </pc:sldMkLst>
        <pc:spChg chg="mo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2" creationId="{C2C63951-5865-866D-8ED3-36E710BFA607}"/>
          </ac:spMkLst>
        </pc:spChg>
        <pc:spChg chg="del">
          <ac:chgData name="Paterson, Jake" userId="S::jp116@hw.ac.uk::a7cc2092-a46e-46fd-8e43-3d18bb4a3d7f" providerId="AD" clId="Web-{13DF6C69-132F-4F69-A1DC-3B6C6892F9CB}" dt="2024-03-25T21:38:02.522" v="4"/>
          <ac:spMkLst>
            <pc:docMk/>
            <pc:sldMk cId="749672976" sldId="258"/>
            <ac:spMk id="3" creationId="{46D72860-E32A-0B1C-A33E-D110EC3E4CFE}"/>
          </ac:spMkLst>
        </pc:spChg>
        <pc:spChg chg="ad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8" creationId="{F9A3F933-C01F-C71E-EB9E-1ADD86FC13D8}"/>
          </ac:spMkLst>
        </pc:spChg>
        <pc:spChg chg="ad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11" creationId="{FAFB3478-4AEC-431E-93B2-1593839C16DA}"/>
          </ac:spMkLst>
        </pc:spChg>
        <pc:spChg chg="ad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13" creationId="{A8A68745-355E-4D81-AA5F-942C71082A1E}"/>
          </ac:spMkLst>
        </pc:spChg>
        <pc:spChg chg="ad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15" creationId="{61D32E23-CD34-4C85-8167-14669FD3E0CA}"/>
          </ac:spMkLst>
        </pc:spChg>
        <pc:spChg chg="add">
          <ac:chgData name="Paterson, Jake" userId="S::jp116@hw.ac.uk::a7cc2092-a46e-46fd-8e43-3d18bb4a3d7f" providerId="AD" clId="Web-{13DF6C69-132F-4F69-A1DC-3B6C6892F9CB}" dt="2024-03-25T21:38:12.600" v="5"/>
          <ac:spMkLst>
            <pc:docMk/>
            <pc:sldMk cId="749672976" sldId="258"/>
            <ac:spMk id="17" creationId="{2E922E9E-A29B-4164-A634-B718A43369CA}"/>
          </ac:spMkLst>
        </pc:spChg>
        <pc:picChg chg="add mod ord">
          <ac:chgData name="Paterson, Jake" userId="S::jp116@hw.ac.uk::a7cc2092-a46e-46fd-8e43-3d18bb4a3d7f" providerId="AD" clId="Web-{13DF6C69-132F-4F69-A1DC-3B6C6892F9CB}" dt="2024-03-25T21:38:31.870" v="8" actId="1076"/>
          <ac:picMkLst>
            <pc:docMk/>
            <pc:sldMk cId="749672976" sldId="258"/>
            <ac:picMk id="4" creationId="{4BCA3C40-99CB-771C-D9B9-14CEC9E4BBB6}"/>
          </ac:picMkLst>
        </pc:picChg>
      </pc:sldChg>
      <pc:sldChg chg="modSp new">
        <pc:chgData name="Paterson, Jake" userId="S::jp116@hw.ac.uk::a7cc2092-a46e-46fd-8e43-3d18bb4a3d7f" providerId="AD" clId="Web-{13DF6C69-132F-4F69-A1DC-3B6C6892F9CB}" dt="2024-03-25T21:43:53.658" v="79" actId="20577"/>
        <pc:sldMkLst>
          <pc:docMk/>
          <pc:sldMk cId="4082341174" sldId="259"/>
        </pc:sldMkLst>
        <pc:spChg chg="mod">
          <ac:chgData name="Paterson, Jake" userId="S::jp116@hw.ac.uk::a7cc2092-a46e-46fd-8e43-3d18bb4a3d7f" providerId="AD" clId="Web-{13DF6C69-132F-4F69-A1DC-3B6C6892F9CB}" dt="2024-03-25T21:39:03.137" v="17" actId="20577"/>
          <ac:spMkLst>
            <pc:docMk/>
            <pc:sldMk cId="4082341174" sldId="259"/>
            <ac:spMk id="2" creationId="{42D7E51F-457C-0EE4-39EA-BF5F01C84126}"/>
          </ac:spMkLst>
        </pc:spChg>
        <pc:spChg chg="mod">
          <ac:chgData name="Paterson, Jake" userId="S::jp116@hw.ac.uk::a7cc2092-a46e-46fd-8e43-3d18bb4a3d7f" providerId="AD" clId="Web-{13DF6C69-132F-4F69-A1DC-3B6C6892F9CB}" dt="2024-03-25T21:43:53.658" v="79" actId="20577"/>
          <ac:spMkLst>
            <pc:docMk/>
            <pc:sldMk cId="4082341174" sldId="259"/>
            <ac:spMk id="3" creationId="{D80148FC-C499-7FD9-3DCE-80859C851F0C}"/>
          </ac:spMkLst>
        </pc:spChg>
      </pc:sldChg>
      <pc:sldChg chg="new ord">
        <pc:chgData name="Paterson, Jake" userId="S::jp116@hw.ac.uk::a7cc2092-a46e-46fd-8e43-3d18bb4a3d7f" providerId="AD" clId="Web-{13DF6C69-132F-4F69-A1DC-3B6C6892F9CB}" dt="2024-03-25T21:43:57.001" v="81"/>
        <pc:sldMkLst>
          <pc:docMk/>
          <pc:sldMk cId="846574963" sldId="260"/>
        </pc:sldMkLst>
      </pc:sldChg>
    </pc:docChg>
  </pc:docChgLst>
  <pc:docChgLst>
    <pc:chgData name="Paterson, Jake" userId="S::jp116@hw.ac.uk::a7cc2092-a46e-46fd-8e43-3d18bb4a3d7f" providerId="AD" clId="Web-{D94D5B01-8B47-4694-8601-A14427E6797E}"/>
    <pc:docChg chg="addSld delSld modSld">
      <pc:chgData name="Paterson, Jake" userId="S::jp116@hw.ac.uk::a7cc2092-a46e-46fd-8e43-3d18bb4a3d7f" providerId="AD" clId="Web-{D94D5B01-8B47-4694-8601-A14427E6797E}" dt="2024-03-25T22:34:08.731" v="47"/>
      <pc:docMkLst>
        <pc:docMk/>
      </pc:docMkLst>
      <pc:sldChg chg="modSp del">
        <pc:chgData name="Paterson, Jake" userId="S::jp116@hw.ac.uk::a7cc2092-a46e-46fd-8e43-3d18bb4a3d7f" providerId="AD" clId="Web-{D94D5B01-8B47-4694-8601-A14427E6797E}" dt="2024-03-25T22:28:04.140" v="18"/>
        <pc:sldMkLst>
          <pc:docMk/>
          <pc:sldMk cId="846574963" sldId="260"/>
        </pc:sldMkLst>
        <pc:spChg chg="mod">
          <ac:chgData name="Paterson, Jake" userId="S::jp116@hw.ac.uk::a7cc2092-a46e-46fd-8e43-3d18bb4a3d7f" providerId="AD" clId="Web-{D94D5B01-8B47-4694-8601-A14427E6797E}" dt="2024-03-25T22:26:50.340" v="16" actId="20577"/>
          <ac:spMkLst>
            <pc:docMk/>
            <pc:sldMk cId="846574963" sldId="260"/>
            <ac:spMk id="2" creationId="{780BC396-C671-57FB-E4A2-B63CB834E8D5}"/>
          </ac:spMkLst>
        </pc:spChg>
      </pc:sldChg>
      <pc:sldChg chg="modSp">
        <pc:chgData name="Paterson, Jake" userId="S::jp116@hw.ac.uk::a7cc2092-a46e-46fd-8e43-3d18bb4a3d7f" providerId="AD" clId="Web-{D94D5B01-8B47-4694-8601-A14427E6797E}" dt="2024-03-25T22:32:34.806" v="45" actId="20577"/>
        <pc:sldMkLst>
          <pc:docMk/>
          <pc:sldMk cId="1139274841" sldId="261"/>
        </pc:sldMkLst>
        <pc:spChg chg="mod">
          <ac:chgData name="Paterson, Jake" userId="S::jp116@hw.ac.uk::a7cc2092-a46e-46fd-8e43-3d18bb4a3d7f" providerId="AD" clId="Web-{D94D5B01-8B47-4694-8601-A14427E6797E}" dt="2024-03-25T22:32:34.806" v="45" actId="20577"/>
          <ac:spMkLst>
            <pc:docMk/>
            <pc:sldMk cId="1139274841" sldId="261"/>
            <ac:spMk id="8" creationId="{F9A3F933-C01F-C71E-EB9E-1ADD86FC13D8}"/>
          </ac:spMkLst>
        </pc:spChg>
      </pc:sldChg>
      <pc:sldChg chg="delSp modSp add replId">
        <pc:chgData name="Paterson, Jake" userId="S::jp116@hw.ac.uk::a7cc2092-a46e-46fd-8e43-3d18bb4a3d7f" providerId="AD" clId="Web-{D94D5B01-8B47-4694-8601-A14427E6797E}" dt="2024-03-25T22:28:34.235" v="41" actId="20577"/>
        <pc:sldMkLst>
          <pc:docMk/>
          <pc:sldMk cId="1866508707" sldId="263"/>
        </pc:sldMkLst>
        <pc:spChg chg="mod">
          <ac:chgData name="Paterson, Jake" userId="S::jp116@hw.ac.uk::a7cc2092-a46e-46fd-8e43-3d18bb4a3d7f" providerId="AD" clId="Web-{D94D5B01-8B47-4694-8601-A14427E6797E}" dt="2024-03-25T22:28:13.250" v="32" actId="20577"/>
          <ac:spMkLst>
            <pc:docMk/>
            <pc:sldMk cId="1866508707" sldId="263"/>
            <ac:spMk id="2" creationId="{C2C63951-5865-866D-8ED3-36E710BFA607}"/>
          </ac:spMkLst>
        </pc:spChg>
        <pc:spChg chg="mod">
          <ac:chgData name="Paterson, Jake" userId="S::jp116@hw.ac.uk::a7cc2092-a46e-46fd-8e43-3d18bb4a3d7f" providerId="AD" clId="Web-{D94D5B01-8B47-4694-8601-A14427E6797E}" dt="2024-03-25T22:28:34.235" v="41" actId="20577"/>
          <ac:spMkLst>
            <pc:docMk/>
            <pc:sldMk cId="1866508707" sldId="263"/>
            <ac:spMk id="8" creationId="{F9A3F933-C01F-C71E-EB9E-1ADD86FC13D8}"/>
          </ac:spMkLst>
        </pc:spChg>
        <pc:picChg chg="del">
          <ac:chgData name="Paterson, Jake" userId="S::jp116@hw.ac.uk::a7cc2092-a46e-46fd-8e43-3d18bb4a3d7f" providerId="AD" clId="Web-{D94D5B01-8B47-4694-8601-A14427E6797E}" dt="2024-03-25T22:28:30.844" v="39"/>
          <ac:picMkLst>
            <pc:docMk/>
            <pc:sldMk cId="1866508707" sldId="263"/>
            <ac:picMk id="4" creationId="{4BCA3C40-99CB-771C-D9B9-14CEC9E4BBB6}"/>
          </ac:picMkLst>
        </pc:picChg>
      </pc:sldChg>
      <pc:sldChg chg="delSp modSp add replId">
        <pc:chgData name="Paterson, Jake" userId="S::jp116@hw.ac.uk::a7cc2092-a46e-46fd-8e43-3d18bb4a3d7f" providerId="AD" clId="Web-{D94D5B01-8B47-4694-8601-A14427E6797E}" dt="2024-03-25T22:34:08.731" v="47"/>
        <pc:sldMkLst>
          <pc:docMk/>
          <pc:sldMk cId="1360636105" sldId="264"/>
        </pc:sldMkLst>
        <pc:spChg chg="mod">
          <ac:chgData name="Paterson, Jake" userId="S::jp116@hw.ac.uk::a7cc2092-a46e-46fd-8e43-3d18bb4a3d7f" providerId="AD" clId="Web-{D94D5B01-8B47-4694-8601-A14427E6797E}" dt="2024-03-25T22:28:22.094" v="38" actId="20577"/>
          <ac:spMkLst>
            <pc:docMk/>
            <pc:sldMk cId="1360636105" sldId="264"/>
            <ac:spMk id="2" creationId="{C2C63951-5865-866D-8ED3-36E710BFA607}"/>
          </ac:spMkLst>
        </pc:spChg>
        <pc:spChg chg="mod">
          <ac:chgData name="Paterson, Jake" userId="S::jp116@hw.ac.uk::a7cc2092-a46e-46fd-8e43-3d18bb4a3d7f" providerId="AD" clId="Web-{D94D5B01-8B47-4694-8601-A14427E6797E}" dt="2024-03-25T22:34:07.309" v="46" actId="20577"/>
          <ac:spMkLst>
            <pc:docMk/>
            <pc:sldMk cId="1360636105" sldId="264"/>
            <ac:spMk id="8" creationId="{F9A3F933-C01F-C71E-EB9E-1ADD86FC13D8}"/>
          </ac:spMkLst>
        </pc:spChg>
        <pc:picChg chg="del">
          <ac:chgData name="Paterson, Jake" userId="S::jp116@hw.ac.uk::a7cc2092-a46e-46fd-8e43-3d18bb4a3d7f" providerId="AD" clId="Web-{D94D5B01-8B47-4694-8601-A14427E6797E}" dt="2024-03-25T22:34:08.731" v="47"/>
          <ac:picMkLst>
            <pc:docMk/>
            <pc:sldMk cId="1360636105" sldId="264"/>
            <ac:picMk id="4" creationId="{4BCA3C40-99CB-771C-D9B9-14CEC9E4BBB6}"/>
          </ac:picMkLst>
        </pc:picChg>
      </pc:sldChg>
    </pc:docChg>
  </pc:docChgLst>
  <pc:docChgLst>
    <pc:chgData name="Clark, Cale" userId="S::cc164@hw.ac.uk::47315772-2029-4f71-b4d2-403b31112372" providerId="AD" clId="Web-{E12F4EF2-FB6A-4659-B94D-7D38A17826DA}"/>
    <pc:docChg chg="addSld modSld">
      <pc:chgData name="Clark, Cale" userId="S::cc164@hw.ac.uk::47315772-2029-4f71-b4d2-403b31112372" providerId="AD" clId="Web-{E12F4EF2-FB6A-4659-B94D-7D38A17826DA}" dt="2024-03-25T22:26:33.876" v="514" actId="20577"/>
      <pc:docMkLst>
        <pc:docMk/>
      </pc:docMkLst>
      <pc:sldChg chg="modSp">
        <pc:chgData name="Clark, Cale" userId="S::cc164@hw.ac.uk::47315772-2029-4f71-b4d2-403b31112372" providerId="AD" clId="Web-{E12F4EF2-FB6A-4659-B94D-7D38A17826DA}" dt="2024-03-25T22:13:44.644" v="45" actId="20577"/>
        <pc:sldMkLst>
          <pc:docMk/>
          <pc:sldMk cId="4082341174" sldId="259"/>
        </pc:sldMkLst>
        <pc:spChg chg="mod">
          <ac:chgData name="Clark, Cale" userId="S::cc164@hw.ac.uk::47315772-2029-4f71-b4d2-403b31112372" providerId="AD" clId="Web-{E12F4EF2-FB6A-4659-B94D-7D38A17826DA}" dt="2024-03-25T22:13:44.644" v="45" actId="20577"/>
          <ac:spMkLst>
            <pc:docMk/>
            <pc:sldMk cId="4082341174" sldId="259"/>
            <ac:spMk id="3" creationId="{D80148FC-C499-7FD9-3DCE-80859C851F0C}"/>
          </ac:spMkLst>
        </pc:spChg>
      </pc:sldChg>
      <pc:sldChg chg="addSp delSp modSp add replId">
        <pc:chgData name="Clark, Cale" userId="S::cc164@hw.ac.uk::47315772-2029-4f71-b4d2-403b31112372" providerId="AD" clId="Web-{E12F4EF2-FB6A-4659-B94D-7D38A17826DA}" dt="2024-03-25T22:24:27.809" v="284" actId="20577"/>
        <pc:sldMkLst>
          <pc:docMk/>
          <pc:sldMk cId="1139274841" sldId="261"/>
        </pc:sldMkLst>
        <pc:spChg chg="mod">
          <ac:chgData name="Clark, Cale" userId="S::cc164@hw.ac.uk::47315772-2029-4f71-b4d2-403b31112372" providerId="AD" clId="Web-{E12F4EF2-FB6A-4659-B94D-7D38A17826DA}" dt="2024-03-25T22:21:45.990" v="78" actId="20577"/>
          <ac:spMkLst>
            <pc:docMk/>
            <pc:sldMk cId="1139274841" sldId="261"/>
            <ac:spMk id="2" creationId="{C2C63951-5865-866D-8ED3-36E710BFA607}"/>
          </ac:spMkLst>
        </pc:spChg>
        <pc:spChg chg="mod">
          <ac:chgData name="Clark, Cale" userId="S::cc164@hw.ac.uk::47315772-2029-4f71-b4d2-403b31112372" providerId="AD" clId="Web-{E12F4EF2-FB6A-4659-B94D-7D38A17826DA}" dt="2024-03-25T22:24:27.809" v="284" actId="20577"/>
          <ac:spMkLst>
            <pc:docMk/>
            <pc:sldMk cId="1139274841" sldId="261"/>
            <ac:spMk id="8" creationId="{F9A3F933-C01F-C71E-EB9E-1ADD86FC13D8}"/>
          </ac:spMkLst>
        </pc:spChg>
        <pc:picChg chg="add del mod">
          <ac:chgData name="Clark, Cale" userId="S::cc164@hw.ac.uk::47315772-2029-4f71-b4d2-403b31112372" providerId="AD" clId="Web-{E12F4EF2-FB6A-4659-B94D-7D38A17826DA}" dt="2024-03-25T22:17:04.886" v="61" actId="1076"/>
          <ac:picMkLst>
            <pc:docMk/>
            <pc:sldMk cId="1139274841" sldId="261"/>
            <ac:picMk id="3" creationId="{72F5555D-DC5A-0827-7B91-2717D7621E81}"/>
          </ac:picMkLst>
        </pc:picChg>
        <pc:picChg chg="del">
          <ac:chgData name="Clark, Cale" userId="S::cc164@hw.ac.uk::47315772-2029-4f71-b4d2-403b31112372" providerId="AD" clId="Web-{E12F4EF2-FB6A-4659-B94D-7D38A17826DA}" dt="2024-03-25T22:16:24.010" v="47"/>
          <ac:picMkLst>
            <pc:docMk/>
            <pc:sldMk cId="1139274841" sldId="261"/>
            <ac:picMk id="4" creationId="{4BCA3C40-99CB-771C-D9B9-14CEC9E4BBB6}"/>
          </ac:picMkLst>
        </pc:picChg>
        <pc:picChg chg="add del ord">
          <ac:chgData name="Clark, Cale" userId="S::cc164@hw.ac.uk::47315772-2029-4f71-b4d2-403b31112372" providerId="AD" clId="Web-{E12F4EF2-FB6A-4659-B94D-7D38A17826DA}" dt="2024-03-25T22:17:00.277" v="60"/>
          <ac:picMkLst>
            <pc:docMk/>
            <pc:sldMk cId="1139274841" sldId="261"/>
            <ac:picMk id="6" creationId="{CC6883A5-0305-ADD7-46D5-91450B1D370D}"/>
          </ac:picMkLst>
        </pc:picChg>
      </pc:sldChg>
      <pc:sldChg chg="addSp delSp modSp add replId">
        <pc:chgData name="Clark, Cale" userId="S::cc164@hw.ac.uk::47315772-2029-4f71-b4d2-403b31112372" providerId="AD" clId="Web-{E12F4EF2-FB6A-4659-B94D-7D38A17826DA}" dt="2024-03-25T22:26:33.876" v="514" actId="20577"/>
        <pc:sldMkLst>
          <pc:docMk/>
          <pc:sldMk cId="2264512218" sldId="262"/>
        </pc:sldMkLst>
        <pc:spChg chg="mod">
          <ac:chgData name="Clark, Cale" userId="S::cc164@hw.ac.uk::47315772-2029-4f71-b4d2-403b31112372" providerId="AD" clId="Web-{E12F4EF2-FB6A-4659-B94D-7D38A17826DA}" dt="2024-03-25T22:22:38.149" v="95" actId="20577"/>
          <ac:spMkLst>
            <pc:docMk/>
            <pc:sldMk cId="2264512218" sldId="262"/>
            <ac:spMk id="2" creationId="{C2C63951-5865-866D-8ED3-36E710BFA607}"/>
          </ac:spMkLst>
        </pc:spChg>
        <pc:spChg chg="mod">
          <ac:chgData name="Clark, Cale" userId="S::cc164@hw.ac.uk::47315772-2029-4f71-b4d2-403b31112372" providerId="AD" clId="Web-{E12F4EF2-FB6A-4659-B94D-7D38A17826DA}" dt="2024-03-25T22:26:33.876" v="514" actId="20577"/>
          <ac:spMkLst>
            <pc:docMk/>
            <pc:sldMk cId="2264512218" sldId="262"/>
            <ac:spMk id="8" creationId="{F9A3F933-C01F-C71E-EB9E-1ADD86FC13D8}"/>
          </ac:spMkLst>
        </pc:spChg>
        <pc:picChg chg="del">
          <ac:chgData name="Clark, Cale" userId="S::cc164@hw.ac.uk::47315772-2029-4f71-b4d2-403b31112372" providerId="AD" clId="Web-{E12F4EF2-FB6A-4659-B94D-7D38A17826DA}" dt="2024-03-25T22:22:17.351" v="80"/>
          <ac:picMkLst>
            <pc:docMk/>
            <pc:sldMk cId="2264512218" sldId="262"/>
            <ac:picMk id="3" creationId="{72F5555D-DC5A-0827-7B91-2717D7621E81}"/>
          </ac:picMkLst>
        </pc:picChg>
        <pc:picChg chg="add mod">
          <ac:chgData name="Clark, Cale" userId="S::cc164@hw.ac.uk::47315772-2029-4f71-b4d2-403b31112372" providerId="AD" clId="Web-{E12F4EF2-FB6A-4659-B94D-7D38A17826DA}" dt="2024-03-25T22:24:39.684" v="285" actId="1076"/>
          <ac:picMkLst>
            <pc:docMk/>
            <pc:sldMk cId="2264512218" sldId="262"/>
            <ac:picMk id="4" creationId="{D4B75BFA-C5EC-AD49-79C0-C4BE77D239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BFAC-F4A8-1740-E185-AFEEF64A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721" r="6" b="10929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Charger Checker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Jake Paterson – H00323303</a:t>
            </a:r>
            <a:endParaRPr lang="en-US" dirty="0"/>
          </a:p>
          <a:p>
            <a:r>
              <a:rPr lang="en-GB" dirty="0">
                <a:solidFill>
                  <a:srgbClr val="FFFFFF"/>
                </a:solidFill>
              </a:rPr>
              <a:t>Andrew McBain – H00317910</a:t>
            </a:r>
          </a:p>
          <a:p>
            <a:r>
              <a:rPr lang="en-GB" dirty="0">
                <a:solidFill>
                  <a:srgbClr val="FFFFFF"/>
                </a:solidFill>
              </a:rPr>
              <a:t>Alexnader Wickham – H00324206</a:t>
            </a:r>
          </a:p>
          <a:p>
            <a:r>
              <a:rPr lang="en-GB" dirty="0">
                <a:solidFill>
                  <a:srgbClr val="FFFFFF"/>
                </a:solidFill>
              </a:rPr>
              <a:t>Kyle Dick - H00301592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E51F-457C-0EE4-39EA-BF5F01C8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8FC-C499-7FD9-3DCE-80859C85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2200"/>
          </a:p>
          <a:p>
            <a:r>
              <a:rPr lang="en-GB" sz="8000"/>
              <a:t>Frontend System: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8000">
                <a:latin typeface="Gill Sans Nova"/>
                <a:cs typeface="Arial"/>
              </a:rPr>
              <a:t>ReactJS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8000">
                <a:latin typeface="Gill Sans Nova"/>
                <a:cs typeface="Arial"/>
              </a:rPr>
              <a:t>Tailwind CSS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8000">
                <a:cs typeface="Arial"/>
              </a:rPr>
              <a:t>Axios HTTP</a:t>
            </a:r>
          </a:p>
          <a:p>
            <a:r>
              <a:rPr lang="en-GB" sz="8000"/>
              <a:t>Backend System: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Google hosted email provider with </a:t>
            </a:r>
            <a:r>
              <a:rPr lang="en-GB" sz="8000" err="1"/>
              <a:t>Nodemailer</a:t>
            </a:r>
            <a:endParaRPr lang="en-GB" sz="8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NodeJS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Prisma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MariaDB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 err="1"/>
              <a:t>ExpressJS</a:t>
            </a:r>
            <a:endParaRPr lang="en-GB" sz="8000"/>
          </a:p>
          <a:p>
            <a:pPr>
              <a:buFont typeface="Arial"/>
              <a:buChar char="•"/>
            </a:pPr>
            <a:r>
              <a:rPr lang="en-GB" sz="8000">
                <a:latin typeface="Gill Sans Nova"/>
                <a:cs typeface="Arial"/>
              </a:rPr>
              <a:t>Deployment:</a:t>
            </a:r>
            <a:endParaRPr lang="en-GB" sz="8000">
              <a:latin typeface="Gill Sans Nov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Docker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8000"/>
              <a:t>Nginx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endParaRPr lang="en-GB"/>
          </a:p>
          <a:p>
            <a:pPr marL="457200" lvl="1" indent="0">
              <a:buNone/>
            </a:pPr>
            <a:r>
              <a:rPr lang="en-GB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40823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Database Schema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MariaDB</a:t>
            </a:r>
          </a:p>
          <a:p>
            <a:r>
              <a:rPr lang="en-US"/>
              <a:t>Split into 6 tables</a:t>
            </a:r>
          </a:p>
          <a:p>
            <a:r>
              <a:rPr lang="en-US" err="1"/>
              <a:t>KeyValues</a:t>
            </a:r>
            <a:r>
              <a:rPr lang="en-US"/>
              <a:t> acts as constant values that can be changed but have no relation to other tables.</a:t>
            </a:r>
          </a:p>
          <a:p>
            <a:r>
              <a:rPr lang="en-US"/>
              <a:t>Queue table is the key table as that is what the queue system needs to function on.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CA3C40-99CB-771C-D9B9-14CEC9E4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65" y="1300514"/>
            <a:ext cx="5712817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7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Frontend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the frontend we used React to create a clean user interface</a:t>
            </a:r>
          </a:p>
          <a:p>
            <a:r>
              <a:rPr lang="en-US"/>
              <a:t>Focus on reusability with components</a:t>
            </a:r>
          </a:p>
          <a:p>
            <a:r>
              <a:rPr lang="en-US"/>
              <a:t>Site meets Web Content Accessibility 2.0 AA Guidelines.</a:t>
            </a:r>
          </a:p>
          <a:p>
            <a:r>
              <a:rPr lang="en-US"/>
              <a:t>Tailwind allows for limited </a:t>
            </a:r>
            <a:r>
              <a:rPr lang="en-US" err="1"/>
              <a:t>colour</a:t>
            </a:r>
            <a:r>
              <a:rPr lang="en-US"/>
              <a:t> palettes to be used. Lets us have a clear theme across the site</a:t>
            </a:r>
          </a:p>
          <a:p>
            <a:r>
              <a:rPr lang="en-US"/>
              <a:t>We used Leaflet JS to create an interactive map using data from OpenStreetMap.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A blue logo with a circle and a star&#10;&#10;Description automatically generated">
            <a:extLst>
              <a:ext uri="{FF2B5EF4-FFF2-40B4-BE49-F238E27FC236}">
                <a16:creationId xmlns:a16="http://schemas.microsoft.com/office/drawing/2014/main" id="{43F8C7D2-A2FE-A19A-4B6E-802B741D3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" t="7451" r="4292" b="7843"/>
          <a:stretch/>
        </p:blipFill>
        <p:spPr>
          <a:xfrm>
            <a:off x="5923224" y="2176646"/>
            <a:ext cx="5617396" cy="26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Email System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Built with </a:t>
            </a:r>
            <a:r>
              <a:rPr lang="en-US" dirty="0" err="1"/>
              <a:t>Nodemailer</a:t>
            </a:r>
            <a:endParaRPr lang="en-US" dirty="0"/>
          </a:p>
          <a:p>
            <a:r>
              <a:rPr lang="en-US" dirty="0"/>
              <a:t>Hosted with Gmail</a:t>
            </a:r>
          </a:p>
          <a:p>
            <a:r>
              <a:rPr lang="en-US" dirty="0"/>
              <a:t>Handlebars used for email templates</a:t>
            </a:r>
          </a:p>
          <a:p>
            <a:r>
              <a:rPr lang="en-US" dirty="0"/>
              <a:t>Would ideally move onto University email system in future</a:t>
            </a:r>
          </a:p>
          <a:p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DB78618-7E57-0428-1FE1-2E14C496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1348922"/>
            <a:ext cx="5624094" cy="39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Backend</a:t>
            </a:r>
            <a:br>
              <a:rPr lang="en-GB"/>
            </a:br>
            <a:r>
              <a:rPr lang="en-GB"/>
              <a:t>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Routing using express and database interaction handled by </a:t>
            </a:r>
            <a:r>
              <a:rPr lang="en-US" err="1"/>
              <a:t>prisma</a:t>
            </a:r>
            <a:endParaRPr lang="en-US"/>
          </a:p>
          <a:p>
            <a:r>
              <a:rPr lang="en-US"/>
              <a:t>Queuing functionality for charging locations</a:t>
            </a:r>
          </a:p>
          <a:p>
            <a:r>
              <a:rPr lang="en-US"/>
              <a:t>Seamless account creation and password-less sign in</a:t>
            </a:r>
          </a:p>
          <a:p>
            <a:r>
              <a:rPr lang="en-US"/>
              <a:t>Comprehensive administration functionality </a:t>
            </a:r>
          </a:p>
        </p:txBody>
      </p:sp>
    </p:spTree>
    <p:extLst>
      <p:ext uri="{BB962C8B-B14F-4D97-AF65-F5344CB8AC3E}">
        <p14:creationId xmlns:p14="http://schemas.microsoft.com/office/powerpoint/2010/main" val="136063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Deployment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Three Docker containers</a:t>
            </a:r>
          </a:p>
          <a:p>
            <a:r>
              <a:rPr lang="en-US"/>
              <a:t>User makes requests to the Apache Webserver</a:t>
            </a:r>
          </a:p>
          <a:p>
            <a:r>
              <a:rPr lang="en-US"/>
              <a:t>Apache Webserver redirects the requests on /</a:t>
            </a:r>
            <a:r>
              <a:rPr lang="en-US" err="1"/>
              <a:t>hwcharging</a:t>
            </a:r>
            <a:r>
              <a:rPr lang="en-US"/>
              <a:t>/ to Nginx</a:t>
            </a:r>
          </a:p>
          <a:p>
            <a:r>
              <a:rPr lang="en-US"/>
              <a:t>Nginx routes requests to frontend and backend</a:t>
            </a:r>
          </a:p>
          <a:p>
            <a:r>
              <a:rPr lang="en-US"/>
              <a:t>Backend makes database queries to the database</a:t>
            </a:r>
          </a:p>
        </p:txBody>
      </p:sp>
      <p:pic>
        <p:nvPicPr>
          <p:cNvPr id="3" name="Picture 2" descr="A diagram of a software server&#10;&#10;Description automatically generated">
            <a:extLst>
              <a:ext uri="{FF2B5EF4-FFF2-40B4-BE49-F238E27FC236}">
                <a16:creationId xmlns:a16="http://schemas.microsoft.com/office/drawing/2014/main" id="{72F5555D-DC5A-0827-7B91-2717D762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29" y="1266421"/>
            <a:ext cx="5634892" cy="4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3951-5865-866D-8ED3-36E710BF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/>
              <a:t>API Testing Architecture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F933-C01F-C71E-EB9E-1ADD86F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 application makes requests to Nginx which are redirected to the backend</a:t>
            </a:r>
          </a:p>
          <a:p>
            <a:r>
              <a:rPr lang="en-US"/>
              <a:t>The testing application asserts that the program is in a certain state</a:t>
            </a:r>
          </a:p>
          <a:p>
            <a:r>
              <a:rPr lang="en-US"/>
              <a:t>Testing application resets the database after each test</a:t>
            </a:r>
          </a:p>
          <a:p>
            <a:r>
              <a:rPr lang="en-US"/>
              <a:t>Test output is made available to the tester through a HTTP request</a:t>
            </a: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4B75BFA-C5EC-AD49-79C0-C4BE77D2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34" y="762000"/>
            <a:ext cx="6502702" cy="54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136C-28FD-7A7B-8626-585029E0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F567-D4AA-102B-C1E5-D3C88D1F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Have our emails sent from within the Universities own email system</a:t>
            </a:r>
          </a:p>
          <a:p>
            <a:r>
              <a:rPr lang="en-GB"/>
              <a:t>Show each individual charger location on map view</a:t>
            </a:r>
          </a:p>
          <a:p>
            <a:r>
              <a:rPr lang="en-GB"/>
              <a:t>Implement three strike system for missing reservations</a:t>
            </a:r>
          </a:p>
          <a:p>
            <a:r>
              <a:rPr lang="en-GB"/>
              <a:t>Change cookies to extend time before removal if the user is active on the site</a:t>
            </a:r>
          </a:p>
          <a:p>
            <a:r>
              <a:rPr lang="en-GB"/>
              <a:t>Refactor the queue system to instead be a notification system for users to be told when a space is available</a:t>
            </a:r>
          </a:p>
          <a:p>
            <a:r>
              <a:rPr lang="en-GB"/>
              <a:t>Perform further client interviews and update accordingly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301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B2B31"/>
      </a:dk2>
      <a:lt2>
        <a:srgbClr val="F2F0F3"/>
      </a:lt2>
      <a:accent1>
        <a:srgbClr val="58B420"/>
      </a:accent1>
      <a:accent2>
        <a:srgbClr val="14BB1B"/>
      </a:accent2>
      <a:accent3>
        <a:srgbClr val="20B765"/>
      </a:accent3>
      <a:accent4>
        <a:srgbClr val="14B5A0"/>
      </a:accent4>
      <a:accent5>
        <a:srgbClr val="21ADE6"/>
      </a:accent5>
      <a:accent6>
        <a:srgbClr val="174FD5"/>
      </a:accent6>
      <a:hlink>
        <a:srgbClr val="9A53C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CE5E9E5062F46ACAB4736B53D49A8" ma:contentTypeVersion="14" ma:contentTypeDescription="Create a new document." ma:contentTypeScope="" ma:versionID="7cd15ee501baaa497976732f7e4948d7">
  <xsd:schema xmlns:xsd="http://www.w3.org/2001/XMLSchema" xmlns:xs="http://www.w3.org/2001/XMLSchema" xmlns:p="http://schemas.microsoft.com/office/2006/metadata/properties" xmlns:ns2="a0b86975-c1b6-49ef-bcd9-7c8c6f9756a1" xmlns:ns3="488fdc1a-9a28-44bc-b0de-2d2785b10dec" targetNamespace="http://schemas.microsoft.com/office/2006/metadata/properties" ma:root="true" ma:fieldsID="08bfb4e0026017775aa941b4ff63260c" ns2:_="" ns3:_="">
    <xsd:import namespace="a0b86975-c1b6-49ef-bcd9-7c8c6f9756a1"/>
    <xsd:import namespace="488fdc1a-9a28-44bc-b0de-2d2785b10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86975-c1b6-49ef-bcd9-7c8c6f975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f8fe375-cbb6-4b35-9ea2-3916cf22ce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fdc1a-9a28-44bc-b0de-2d2785b10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74142c5-faf3-4c59-bfc0-42e0b6a3e397}" ma:internalName="TaxCatchAll" ma:showField="CatchAllData" ma:web="488fdc1a-9a28-44bc-b0de-2d2785b10d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8fdc1a-9a28-44bc-b0de-2d2785b10dec" xsi:nil="true"/>
    <lcf76f155ced4ddcb4097134ff3c332f xmlns="a0b86975-c1b6-49ef-bcd9-7c8c6f9756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FC8EEF-8282-4F7D-9A57-896F761DE171}">
  <ds:schemaRefs>
    <ds:schemaRef ds:uri="488fdc1a-9a28-44bc-b0de-2d2785b10dec"/>
    <ds:schemaRef ds:uri="a0b86975-c1b6-49ef-bcd9-7c8c6f9756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247AA4-59C3-43AA-85BA-A09427F917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04B44-E2BB-437D-B486-463ACE2F88C7}">
  <ds:schemaRefs>
    <ds:schemaRef ds:uri="488fdc1a-9a28-44bc-b0de-2d2785b10dec"/>
    <ds:schemaRef ds:uri="a0b86975-c1b6-49ef-bcd9-7c8c6f9756a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TropicVTI</vt:lpstr>
      <vt:lpstr>Charger Checker</vt:lpstr>
      <vt:lpstr>Tools Used</vt:lpstr>
      <vt:lpstr>Database Schema</vt:lpstr>
      <vt:lpstr>Frontend Architecture</vt:lpstr>
      <vt:lpstr>Email System Architecture</vt:lpstr>
      <vt:lpstr>Backend Architecture</vt:lpstr>
      <vt:lpstr>Deployment Architecture</vt:lpstr>
      <vt:lpstr>API Testing Architecture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2024-03-25T21:05:33Z</dcterms:created>
  <dcterms:modified xsi:type="dcterms:W3CDTF">2024-03-25T23:35:40Z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0x010100FBDCE5E9E5062F46ACAB4736B53D49A8</vt:lpwstr>
  </property>
  <property fmtid="{D5CDD505-2E9C-101B-9397-08002B2CF9AE}" pid="3" name="MediaServiceImageTags">
    <vt:lpwstr/>
  </property>
</Properties>
</file>