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AC8B-1BCF-44B7-AFD0-AAEA7178D150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2F6FD-C5A6-45A3-B71F-4B5514C0E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6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AC8B-1BCF-44B7-AFD0-AAEA7178D150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2F6FD-C5A6-45A3-B71F-4B5514C0E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70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AC8B-1BCF-44B7-AFD0-AAEA7178D150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2F6FD-C5A6-45A3-B71F-4B5514C0E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5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AC8B-1BCF-44B7-AFD0-AAEA7178D150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2F6FD-C5A6-45A3-B71F-4B5514C0E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8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AC8B-1BCF-44B7-AFD0-AAEA7178D150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2F6FD-C5A6-45A3-B71F-4B5514C0E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69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AC8B-1BCF-44B7-AFD0-AAEA7178D150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2F6FD-C5A6-45A3-B71F-4B5514C0E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75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AC8B-1BCF-44B7-AFD0-AAEA7178D150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2F6FD-C5A6-45A3-B71F-4B5514C0E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44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AC8B-1BCF-44B7-AFD0-AAEA7178D150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2F6FD-C5A6-45A3-B71F-4B5514C0E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88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AC8B-1BCF-44B7-AFD0-AAEA7178D150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2F6FD-C5A6-45A3-B71F-4B5514C0E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19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AC8B-1BCF-44B7-AFD0-AAEA7178D150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2F6FD-C5A6-45A3-B71F-4B5514C0E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53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AC8B-1BCF-44B7-AFD0-AAEA7178D150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2F6FD-C5A6-45A3-B71F-4B5514C0E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54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AAC8B-1BCF-44B7-AFD0-AAEA7178D150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2F6FD-C5A6-45A3-B71F-4B5514C0E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35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6888" y="2559100"/>
            <a:ext cx="9144000" cy="1739801"/>
          </a:xfrm>
        </p:spPr>
        <p:txBody>
          <a:bodyPr/>
          <a:lstStyle/>
          <a:p>
            <a:r>
              <a:rPr lang="en-US" dirty="0"/>
              <a:t>How to Remap a Network Drive</a:t>
            </a:r>
          </a:p>
        </p:txBody>
      </p:sp>
    </p:spTree>
    <p:extLst>
      <p:ext uri="{BB962C8B-B14F-4D97-AF65-F5344CB8AC3E}">
        <p14:creationId xmlns:p14="http://schemas.microsoft.com/office/powerpoint/2010/main" val="934326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648CD5-BB35-584B-9FA1-2EB3D543C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9353" y="365125"/>
            <a:ext cx="7033002" cy="58118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5205FD-ED62-CC3C-6771-CAADBFA539EB}"/>
              </a:ext>
            </a:extLst>
          </p:cNvPr>
          <p:cNvSpPr txBox="1"/>
          <p:nvPr/>
        </p:nvSpPr>
        <p:spPr>
          <a:xfrm>
            <a:off x="838200" y="434109"/>
            <a:ext cx="3770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 click on your current R:/ drive and select “Disconnect”</a:t>
            </a:r>
          </a:p>
        </p:txBody>
      </p:sp>
    </p:spTree>
    <p:extLst>
      <p:ext uri="{BB962C8B-B14F-4D97-AF65-F5344CB8AC3E}">
        <p14:creationId xmlns:p14="http://schemas.microsoft.com/office/powerpoint/2010/main" val="3436307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4892" y="335559"/>
            <a:ext cx="43119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If you are teleworking, make sure you are connected to the VPN before starting.</a:t>
            </a:r>
          </a:p>
          <a:p>
            <a:endParaRPr lang="en-US" dirty="0"/>
          </a:p>
          <a:p>
            <a:r>
              <a:rPr lang="en-US" dirty="0"/>
              <a:t>1. Open a Windows file explorer. Make sure you do not have the R drive or any files from the R drive open.</a:t>
            </a:r>
          </a:p>
          <a:p>
            <a:endParaRPr lang="en-US" dirty="0"/>
          </a:p>
          <a:p>
            <a:r>
              <a:rPr lang="en-US" dirty="0"/>
              <a:t>2. On the left side of the window, right-click “This PC” which will open a small menu</a:t>
            </a:r>
          </a:p>
          <a:p>
            <a:endParaRPr lang="en-US" dirty="0"/>
          </a:p>
          <a:p>
            <a:r>
              <a:rPr lang="en-US" dirty="0"/>
              <a:t>3. Click on “Map network drive…” which will open another window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101" y="740889"/>
            <a:ext cx="7217109" cy="54667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67703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17472"/>
            <a:ext cx="5867400" cy="4343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225656" y="252432"/>
            <a:ext cx="88075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Fill in the information in the second picture below</a:t>
            </a:r>
          </a:p>
          <a:p>
            <a:r>
              <a:rPr lang="en-US" b="1" dirty="0"/>
              <a:t>     -  Drive = </a:t>
            </a:r>
            <a:r>
              <a:rPr lang="en-US" b="1" dirty="0">
                <a:solidFill>
                  <a:srgbClr val="FF0000"/>
                </a:solidFill>
              </a:rPr>
              <a:t>R:</a:t>
            </a:r>
          </a:p>
          <a:p>
            <a:r>
              <a:rPr lang="en-US" b="1" dirty="0"/>
              <a:t>     -  Folder = </a:t>
            </a:r>
            <a:r>
              <a:rPr lang="en-US" b="1" dirty="0">
                <a:solidFill>
                  <a:srgbClr val="FF0000"/>
                </a:solidFill>
              </a:rPr>
              <a:t>\\RUCKW0U9G67001\DRM</a:t>
            </a:r>
          </a:p>
          <a:p>
            <a:r>
              <a:rPr lang="en-US" dirty="0"/>
              <a:t>     -  Keep the check boxes as is</a:t>
            </a:r>
          </a:p>
          <a:p>
            <a:endParaRPr lang="en-US" dirty="0"/>
          </a:p>
          <a:p>
            <a:r>
              <a:rPr lang="en-US" dirty="0"/>
              <a:t>5. Click Finish and two message boxes will popup (see step 6)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417472"/>
            <a:ext cx="5867400" cy="43338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7139709" y="3888509"/>
            <a:ext cx="1893455" cy="6312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777374-24B1-2490-D392-121F97944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0434" y="2454971"/>
            <a:ext cx="5849166" cy="4305901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6190434" y="4204129"/>
            <a:ext cx="785091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387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066" y="1337245"/>
            <a:ext cx="8477868" cy="50882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25656" y="252432"/>
            <a:ext cx="8807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 Click “Yes” on the message box that asks if you want to replace the current connect</a:t>
            </a:r>
          </a:p>
          <a:p>
            <a:endParaRPr lang="en-US" dirty="0"/>
          </a:p>
          <a:p>
            <a:r>
              <a:rPr lang="en-US" dirty="0"/>
              <a:t>You should now be able to access the R drive as normal (without the extra DRM folders). </a:t>
            </a:r>
          </a:p>
        </p:txBody>
      </p:sp>
    </p:spTree>
    <p:extLst>
      <p:ext uri="{BB962C8B-B14F-4D97-AF65-F5344CB8AC3E}">
        <p14:creationId xmlns:p14="http://schemas.microsoft.com/office/powerpoint/2010/main" val="3365543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185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How to Remap a Network Drive</vt:lpstr>
      <vt:lpstr>PowerPoint Presentation</vt:lpstr>
      <vt:lpstr>PowerPoint Presentation</vt:lpstr>
      <vt:lpstr>PowerPoint Presentation</vt:lpstr>
      <vt:lpstr>PowerPoint Presentation</vt:lpstr>
    </vt:vector>
  </TitlesOfParts>
  <Company>United States Army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Remap a Network Drive</dc:title>
  <dc:creator>Owen, Zachary K CTR USA</dc:creator>
  <cp:lastModifiedBy>Jones, Alexandria R CTR USA</cp:lastModifiedBy>
  <cp:revision>10</cp:revision>
  <dcterms:created xsi:type="dcterms:W3CDTF">2020-05-08T13:25:24Z</dcterms:created>
  <dcterms:modified xsi:type="dcterms:W3CDTF">2023-03-17T18:46:36Z</dcterms:modified>
</cp:coreProperties>
</file>