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C815-83CF-D642-8A00-09D7A1795182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6B0F-D9CA-8346-9E3F-AC7D069AD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6B0F-D9CA-8346-9E3F-AC7D069AD3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56C-45AB-6E42-BBBB-B94332B656CB}" type="datetimeFigureOut">
              <a:rPr lang="en-US" smtClean="0"/>
              <a:pPr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2B21-2436-2E40-8E58-D1D18A00A1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50702" y="1306725"/>
            <a:ext cx="4215351" cy="3975385"/>
          </a:xfrm>
          <a:prstGeom prst="ellipse">
            <a:avLst/>
          </a:prstGeom>
          <a:noFill/>
          <a:ln w="2190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1146" y="2392593"/>
            <a:ext cx="3994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BlairMdITC TT-Medium"/>
                <a:cs typeface="BlairMdITC TT-Medium"/>
              </a:rPr>
              <a:t>DNA</a:t>
            </a:r>
            <a:endParaRPr lang="en-US" sz="9600" b="1" dirty="0">
              <a:latin typeface="BlairMdITC TT-Medium"/>
              <a:cs typeface="BlairMdITC TT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5478" y="1693222"/>
            <a:ext cx="3460637" cy="3404841"/>
          </a:xfrm>
          <a:prstGeom prst="ellipse">
            <a:avLst/>
          </a:prstGeom>
          <a:noFill/>
          <a:ln w="165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79554" y="2503023"/>
            <a:ext cx="3994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300" dirty="0" smtClean="0">
                <a:latin typeface="Lucida Grande"/>
                <a:cs typeface="Lucida Grande"/>
              </a:rPr>
              <a:t>DNA</a:t>
            </a:r>
            <a:endParaRPr lang="en-US" sz="9600" b="1" spc="3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Macintosh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Damir Matic</dc:creator>
  <cp:lastModifiedBy>Damir Matic</cp:lastModifiedBy>
  <cp:revision>2</cp:revision>
  <dcterms:created xsi:type="dcterms:W3CDTF">2013-06-05T00:22:29Z</dcterms:created>
  <dcterms:modified xsi:type="dcterms:W3CDTF">2013-06-05T00:23:32Z</dcterms:modified>
</cp:coreProperties>
</file>