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9"/>
    <p:restoredTop sz="94647"/>
  </p:normalViewPr>
  <p:slideViewPr>
    <p:cSldViewPr snapToGrid="0">
      <p:cViewPr varScale="1">
        <p:scale>
          <a:sx n="142" d="100"/>
          <a:sy n="142" d="100"/>
        </p:scale>
        <p:origin x="13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F689-4F68-3DD5-E5CF-FDA7B106F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6400B-4712-6D4C-4B01-0814FA126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0C3E5-62EB-690B-DC93-87BC71A5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CD4-7830-B949-907D-90173DEBCEC7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699A5-5285-FAE3-E8F2-AA794FF8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115BC-B1D4-2B48-0AA3-11241D61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3B5C-F029-4D45-A4CA-AF7E0A62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2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1600-F5AD-52B5-FD34-F9EE1CBC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1D97E-96E0-6C90-32B3-1725D7B83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1EB26-7FC4-2FE3-DBE3-47271A7A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CD4-7830-B949-907D-90173DEBCEC7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C32F-E7E5-97A8-5DA2-BA589E76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5A293-204E-69FE-DAED-10CF75BA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3B5C-F029-4D45-A4CA-AF7E0A62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7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C8387-9BB5-E78D-A99C-8B4B5D759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D7329-2DCA-41E9-5CFB-772A9899E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9AE62-AE26-9282-2D93-DD926B93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CD4-7830-B949-907D-90173DEBCEC7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E7BE3-A4A7-A6BD-8C79-63D81B5B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F42B-0FA6-C960-DAD0-E4BF0C94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3B5C-F029-4D45-A4CA-AF7E0A62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7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0EC2-A67A-A08A-C953-CC0854F6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A94A-875D-BAB0-2106-E28EC5AE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191D5-1C0F-EA29-7A62-69270A9D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CD4-7830-B949-907D-90173DEBCEC7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D7F3-0DA9-C717-2CD0-1A400E54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ECFA-14C1-41B6-5871-957174CC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3B5C-F029-4D45-A4CA-AF7E0A62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242B-95FA-F5E0-7AF1-89416E86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3F0C7-0E43-3795-A603-B13634ABC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904F5-CDA5-EF94-98DD-AA924A3D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CD4-7830-B949-907D-90173DEBCEC7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693DD-F1BA-CA3D-11CF-C5EDF148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A5F52-9E75-CE57-3DDE-77B94978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3B5C-F029-4D45-A4CA-AF7E0A62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9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526C-7362-0E49-C048-126370B0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C233-C479-057E-2C77-AABDBAC70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8EA92-22F5-FDCF-EB17-DAA3100D9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93E44-F285-B953-3486-4EDC0765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CD4-7830-B949-907D-90173DEBCEC7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31590-B047-197B-663A-3F436EF6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FF87-8110-B223-D299-35AE4999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3B5C-F029-4D45-A4CA-AF7E0A62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2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583D-A2D5-7AC8-A2FD-85363CCD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48D84-D392-3A9D-85EA-5766375FA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A6275-8791-32A3-F7FF-FDC16F97D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CF653-7E43-4CD7-8333-76DF596A0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ED22C-1004-FAB1-5416-48C19B3F5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CAAE5-F7C1-62BD-1D82-21B9A3B9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CD4-7830-B949-907D-90173DEBCEC7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E2BC6-2D2D-7DCE-9992-906C621F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445BC-D240-59FD-5E9F-E8FC4A5F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3B5C-F029-4D45-A4CA-AF7E0A62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0A7B-CF6A-5DF6-7750-12417823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5AF9B-ADFB-2B05-8820-6FB87165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CD4-7830-B949-907D-90173DEBCEC7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6A755-F100-ED06-A265-77E16A99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7AECC-CDFD-529F-0687-DF692454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3B5C-F029-4D45-A4CA-AF7E0A62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0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7624E-DA0E-3B36-1C84-EF3B2409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CD4-7830-B949-907D-90173DEBCEC7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5A624-698D-31D8-87A6-F4E853A2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1FFB1-8367-5779-621E-ABB61E45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3B5C-F029-4D45-A4CA-AF7E0A62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2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8C6A-088D-594A-7B1A-20DEDA95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B1AB0-153D-571D-AE80-9E547A7F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03EB7-EBE5-9C04-FC6C-CC9CD0357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76127-DC97-22B3-55C3-66F96DEC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CD4-7830-B949-907D-90173DEBCEC7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93E53-873C-96A2-78ED-6C336BAF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15A81-824C-42FC-ABA5-BD0CB655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3B5C-F029-4D45-A4CA-AF7E0A62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0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768A-79D1-B47C-CF2A-26BD2C6F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2FB91-7D78-044C-A4F9-64540AFF9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84D2F-792A-8105-A34B-E6952E8DA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B20FB-9C0C-AA71-AEB1-B6022208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59CD4-7830-B949-907D-90173DEBCEC7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A1272-6A12-868B-24BC-8E181971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0E328-D2DB-001A-46B3-BA769E5C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3B5C-F029-4D45-A4CA-AF7E0A62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0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BB8CF-5CAA-CB5C-A85C-FF76A5BA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A2304-BF5B-458D-B6E8-ABD441956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8A10-2DF3-D54C-63F5-D8BE3507D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59CD4-7830-B949-907D-90173DEBCEC7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B8AF6-7424-B615-4004-01DC50BAD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1DDD-15AE-9D0D-B3B5-CA8B5CD19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3F3B5C-F029-4D45-A4CA-AF7E0A627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0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4852-0968-0BCB-74B5-D85E9CF12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88442" cy="850816"/>
          </a:xfrm>
        </p:spPr>
        <p:txBody>
          <a:bodyPr>
            <a:normAutofit fontScale="90000"/>
          </a:bodyPr>
          <a:lstStyle/>
          <a:p>
            <a:r>
              <a:rPr lang="en-US" dirty="0"/>
              <a:t>Main Application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E3EC9-042A-F2F5-48D2-F8F7BA1AF6AA}"/>
              </a:ext>
            </a:extLst>
          </p:cNvPr>
          <p:cNvSpPr/>
          <p:nvPr/>
        </p:nvSpPr>
        <p:spPr>
          <a:xfrm>
            <a:off x="313765" y="941294"/>
            <a:ext cx="11663082" cy="5782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E625A3-D53C-FD5D-E971-4C998E19C467}"/>
              </a:ext>
            </a:extLst>
          </p:cNvPr>
          <p:cNvSpPr/>
          <p:nvPr/>
        </p:nvSpPr>
        <p:spPr>
          <a:xfrm>
            <a:off x="313765" y="941295"/>
            <a:ext cx="11663082" cy="7689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Header Section: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Application Title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Application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Logged in username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Logout icon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7A6B3-F134-8BF0-1AB1-BD8BE8AF1086}"/>
              </a:ext>
            </a:extLst>
          </p:cNvPr>
          <p:cNvSpPr/>
          <p:nvPr/>
        </p:nvSpPr>
        <p:spPr>
          <a:xfrm>
            <a:off x="313765" y="5954606"/>
            <a:ext cx="11663082" cy="768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Footer Section: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Copy right notice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Author: Scott Walter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Last updated timestamp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Application version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C5628-2759-7E4F-A647-E5385AAC3D54}"/>
              </a:ext>
            </a:extLst>
          </p:cNvPr>
          <p:cNvSpPr/>
          <p:nvPr/>
        </p:nvSpPr>
        <p:spPr>
          <a:xfrm>
            <a:off x="1000587" y="1891173"/>
            <a:ext cx="3082794" cy="16618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</a:rPr>
              <a:t>AxeOS</a:t>
            </a:r>
            <a:r>
              <a:rPr lang="en-US" sz="900" dirty="0">
                <a:solidFill>
                  <a:schemeClr val="tx1"/>
                </a:solidFill>
              </a:rPr>
              <a:t> Device: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Current </a:t>
            </a:r>
            <a:r>
              <a:rPr lang="en-US" sz="900" dirty="0" err="1">
                <a:solidFill>
                  <a:schemeClr val="tx1"/>
                </a:solidFill>
              </a:rPr>
              <a:t>Hashrate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Expected </a:t>
            </a:r>
            <a:r>
              <a:rPr lang="en-US" sz="900" dirty="0" err="1">
                <a:solidFill>
                  <a:schemeClr val="tx1"/>
                </a:solidFill>
              </a:rPr>
              <a:t>Hashrate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Difficulty (Best &amp; Session)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Pool Difficulty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Shares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ASIC Temp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VR Temp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Fan Speed 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Fan Speed RPMs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71FD93-2D9A-F4E4-8701-883C936F7F80}"/>
              </a:ext>
            </a:extLst>
          </p:cNvPr>
          <p:cNvSpPr/>
          <p:nvPr/>
        </p:nvSpPr>
        <p:spPr>
          <a:xfrm>
            <a:off x="4318992" y="1887147"/>
            <a:ext cx="3082794" cy="16618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</a:rPr>
              <a:t>AxeOS</a:t>
            </a:r>
            <a:r>
              <a:rPr lang="en-US" sz="900" dirty="0">
                <a:solidFill>
                  <a:schemeClr val="tx1"/>
                </a:solidFill>
              </a:rPr>
              <a:t> Device: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Current </a:t>
            </a:r>
            <a:r>
              <a:rPr lang="en-US" sz="900" dirty="0" err="1">
                <a:solidFill>
                  <a:schemeClr val="tx1"/>
                </a:solidFill>
              </a:rPr>
              <a:t>Hashrate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Expected </a:t>
            </a:r>
            <a:r>
              <a:rPr lang="en-US" sz="900" dirty="0" err="1">
                <a:solidFill>
                  <a:schemeClr val="tx1"/>
                </a:solidFill>
              </a:rPr>
              <a:t>Hashrate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Difficulty (Best &amp; Session)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Pool Difficulty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Shares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ASIC Temp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VR Temp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Fan Speed 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Fan Speed RPMs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DABB65-8C03-E2B6-AAFB-B1C9D1733AB2}"/>
              </a:ext>
            </a:extLst>
          </p:cNvPr>
          <p:cNvSpPr/>
          <p:nvPr/>
        </p:nvSpPr>
        <p:spPr>
          <a:xfrm>
            <a:off x="7873009" y="1887147"/>
            <a:ext cx="3082794" cy="16618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</a:rPr>
              <a:t>AxeOS</a:t>
            </a:r>
            <a:r>
              <a:rPr lang="en-US" sz="900" dirty="0">
                <a:solidFill>
                  <a:schemeClr val="tx1"/>
                </a:solidFill>
              </a:rPr>
              <a:t> Device: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Current </a:t>
            </a:r>
            <a:r>
              <a:rPr lang="en-US" sz="900" dirty="0" err="1">
                <a:solidFill>
                  <a:schemeClr val="tx1"/>
                </a:solidFill>
              </a:rPr>
              <a:t>Hashrate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Expected </a:t>
            </a:r>
            <a:r>
              <a:rPr lang="en-US" sz="900" dirty="0" err="1">
                <a:solidFill>
                  <a:schemeClr val="tx1"/>
                </a:solidFill>
              </a:rPr>
              <a:t>Hashrate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Difficulty (Best &amp; Session)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Pool Difficulty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Shares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ASIC Temp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VR Temp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Fan Speed 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Fan Speed RPMs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7F501F-2119-EA9B-50D7-05AAF7FD4E12}"/>
              </a:ext>
            </a:extLst>
          </p:cNvPr>
          <p:cNvSpPr/>
          <p:nvPr/>
        </p:nvSpPr>
        <p:spPr>
          <a:xfrm>
            <a:off x="1000587" y="3643462"/>
            <a:ext cx="3082794" cy="16618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</a:rPr>
              <a:t>AxeOS</a:t>
            </a:r>
            <a:r>
              <a:rPr lang="en-US" sz="900" dirty="0">
                <a:solidFill>
                  <a:schemeClr val="tx1"/>
                </a:solidFill>
              </a:rPr>
              <a:t> Device: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Current </a:t>
            </a:r>
            <a:r>
              <a:rPr lang="en-US" sz="900" dirty="0" err="1">
                <a:solidFill>
                  <a:schemeClr val="tx1"/>
                </a:solidFill>
              </a:rPr>
              <a:t>Hashrate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Expected </a:t>
            </a:r>
            <a:r>
              <a:rPr lang="en-US" sz="900" dirty="0" err="1">
                <a:solidFill>
                  <a:schemeClr val="tx1"/>
                </a:solidFill>
              </a:rPr>
              <a:t>Hashrate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Difficulty (Best &amp; Session)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Pool Difficulty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Shares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ASIC Temp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VR Temp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Fan Speed 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Fan Speed RPMs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BFADEC-C129-F004-73AE-F4D104FF61BF}"/>
              </a:ext>
            </a:extLst>
          </p:cNvPr>
          <p:cNvSpPr/>
          <p:nvPr/>
        </p:nvSpPr>
        <p:spPr>
          <a:xfrm>
            <a:off x="4318992" y="3639436"/>
            <a:ext cx="3082794" cy="22246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u="sng" dirty="0">
                <a:solidFill>
                  <a:schemeClr val="tx1"/>
                </a:solidFill>
              </a:rPr>
              <a:t>For each mining pool configured</a:t>
            </a:r>
          </a:p>
          <a:p>
            <a:r>
              <a:rPr lang="en-US" sz="900" dirty="0">
                <a:solidFill>
                  <a:schemeClr val="tx1"/>
                </a:solidFill>
              </a:rPr>
              <a:t>Mining Core Instance: Pool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Network </a:t>
            </a:r>
            <a:r>
              <a:rPr lang="en-US" sz="900" dirty="0" err="1">
                <a:solidFill>
                  <a:schemeClr val="tx1"/>
                </a:solidFill>
              </a:rPr>
              <a:t>Hashrate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Network Difficulty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Last Block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Block Height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Connected Peers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Node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Connected Miners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Pool </a:t>
            </a:r>
            <a:r>
              <a:rPr lang="en-US" sz="900" dirty="0" err="1">
                <a:solidFill>
                  <a:schemeClr val="tx1"/>
                </a:solidFill>
              </a:rPr>
              <a:t>Hashrate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Rewards: Total Paid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Rewards: Total Blocks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Rewards: Total Confirmed Blocks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Rewards: Total Pending Blocks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Rewards: Last Pool Block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Rewards: Block Reward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637C49-35A3-E080-E0FC-B7C3F54A309F}"/>
              </a:ext>
            </a:extLst>
          </p:cNvPr>
          <p:cNvSpPr/>
          <p:nvPr/>
        </p:nvSpPr>
        <p:spPr>
          <a:xfrm>
            <a:off x="7873009" y="3598223"/>
            <a:ext cx="3082794" cy="22246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u="sng" dirty="0">
                <a:solidFill>
                  <a:schemeClr val="tx1"/>
                </a:solidFill>
              </a:rPr>
              <a:t>For each mining pool configured</a:t>
            </a:r>
          </a:p>
          <a:p>
            <a:r>
              <a:rPr lang="en-US" sz="900" dirty="0">
                <a:solidFill>
                  <a:schemeClr val="tx1"/>
                </a:solidFill>
              </a:rPr>
              <a:t>Mining Core Instance: Pool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Network </a:t>
            </a:r>
            <a:r>
              <a:rPr lang="en-US" sz="900" dirty="0" err="1">
                <a:solidFill>
                  <a:schemeClr val="tx1"/>
                </a:solidFill>
              </a:rPr>
              <a:t>Hashrate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Network Difficulty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Last Block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Block Height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Connected Peers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Node 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Connected Miners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Pool </a:t>
            </a:r>
            <a:r>
              <a:rPr lang="en-US" sz="900" dirty="0" err="1">
                <a:solidFill>
                  <a:schemeClr val="tx1"/>
                </a:solidFill>
              </a:rPr>
              <a:t>Hashrate</a:t>
            </a:r>
            <a:endParaRPr lang="en-US" sz="9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Rewards: Total Paid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Rewards: Total Blocks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Rewards: Total Confirmed Blocks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Rewards: Total Pending Blocks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Rewards: Last Pool Block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Rewards: Block Reward</a:t>
            </a:r>
          </a:p>
        </p:txBody>
      </p:sp>
    </p:spTree>
    <p:extLst>
      <p:ext uri="{BB962C8B-B14F-4D97-AF65-F5344CB8AC3E}">
        <p14:creationId xmlns:p14="http://schemas.microsoft.com/office/powerpoint/2010/main" val="412783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FA36E-C734-F601-4A41-5BAC6F238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6BA4-533E-E12A-4EDF-7066285F2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88442" cy="85081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AxeOS</a:t>
            </a:r>
            <a:r>
              <a:rPr lang="en-US" dirty="0"/>
              <a:t> Chart Modal</a:t>
            </a:r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87667F4E-6F94-0FAB-D31E-4C8BAB8C9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44" y="938429"/>
            <a:ext cx="7772400" cy="402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6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B0F3-D64B-BDB8-E1B0-972D7EEEF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FDB-1673-4BA3-6BC1-970B433D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788442" cy="85081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AxeOS</a:t>
            </a:r>
            <a:r>
              <a:rPr lang="en-US" dirty="0"/>
              <a:t> Settings Modal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E37D5A-0602-3854-6EBA-7DBD6AFA5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35" y="968721"/>
            <a:ext cx="2888361" cy="57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4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6D53A-ADFD-3C9F-42A7-428608F5C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2889-F2A4-EE21-DB7C-7D7E313AC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1054281" cy="85081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Application Configuration Modal</a:t>
            </a:r>
          </a:p>
        </p:txBody>
      </p:sp>
      <p:pic>
        <p:nvPicPr>
          <p:cNvPr id="6" name="Picture 5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87A8F1EA-79D8-FA1F-D42F-AFBFDFCDB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16" y="850816"/>
            <a:ext cx="1069572" cy="60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DB5C4-5813-6B36-B0DF-974FD7344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0685-ED61-A19B-85A7-D12C7CABB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1054281" cy="85081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Bootstrap Page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92F535-B18D-3154-5ABE-2F1651A9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9" y="850816"/>
            <a:ext cx="2737724" cy="60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9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6A653-C532-671F-3000-7EEF234C9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E2AC-3BF9-2B9E-6DF0-5A7B86BA7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1054281" cy="85081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Login Page</a:t>
            </a:r>
          </a:p>
        </p:txBody>
      </p:sp>
      <p:pic>
        <p:nvPicPr>
          <p:cNvPr id="4" name="Picture 3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2D0AAF31-94F7-1ED9-080B-0E6BEDA88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39" y="945186"/>
            <a:ext cx="7772400" cy="591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6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263</Words>
  <Application>Microsoft Macintosh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Main Application Page</vt:lpstr>
      <vt:lpstr>AxeOS Chart Modal</vt:lpstr>
      <vt:lpstr>AxeOS Settings Modal</vt:lpstr>
      <vt:lpstr>Application Configuration Modal</vt:lpstr>
      <vt:lpstr>Bootstrap Page</vt:lpstr>
      <vt:lpstr>Login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Walter</dc:creator>
  <cp:lastModifiedBy>Scott Walter</cp:lastModifiedBy>
  <cp:revision>4</cp:revision>
  <dcterms:created xsi:type="dcterms:W3CDTF">2025-09-15T12:04:28Z</dcterms:created>
  <dcterms:modified xsi:type="dcterms:W3CDTF">2025-09-15T12:55:21Z</dcterms:modified>
</cp:coreProperties>
</file>