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81" r:id="rId4"/>
    <p:sldId id="275" r:id="rId5"/>
    <p:sldId id="276" r:id="rId6"/>
    <p:sldId id="277" r:id="rId7"/>
    <p:sldId id="278" r:id="rId8"/>
    <p:sldId id="280" r:id="rId9"/>
    <p:sldId id="284" r:id="rId10"/>
    <p:sldId id="288" r:id="rId11"/>
    <p:sldId id="289" r:id="rId12"/>
    <p:sldId id="290" r:id="rId13"/>
    <p:sldId id="291" r:id="rId14"/>
    <p:sldId id="293" r:id="rId15"/>
    <p:sldId id="294" r:id="rId16"/>
    <p:sldId id="279" r:id="rId17"/>
    <p:sldId id="282" r:id="rId18"/>
    <p:sldId id="292" r:id="rId19"/>
    <p:sldId id="258" r:id="rId20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EA0BB-AA28-45B5-80FC-3E6335EA2A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F0D84D5-FDAF-4DA2-8A65-AB2DEF6503CC}">
      <dgm:prSet phldrT="[文本]"/>
      <dgm:spPr/>
      <dgm:t>
        <a:bodyPr/>
        <a:lstStyle/>
        <a:p>
          <a:r>
            <a:rPr lang="zh-CN" altLang="en-US" dirty="0"/>
            <a:t>二值化</a:t>
          </a:r>
        </a:p>
      </dgm:t>
    </dgm:pt>
    <dgm:pt modelId="{2F8064E2-1B20-4592-A030-973720DE182D}" type="parTrans" cxnId="{93D7240B-85C4-49AB-8CE5-8D7A154FE183}">
      <dgm:prSet/>
      <dgm:spPr/>
      <dgm:t>
        <a:bodyPr/>
        <a:lstStyle/>
        <a:p>
          <a:endParaRPr lang="zh-CN" altLang="en-US"/>
        </a:p>
      </dgm:t>
    </dgm:pt>
    <dgm:pt modelId="{773E6F9B-006A-4AF6-82E1-C7C83140AE7B}" type="sibTrans" cxnId="{93D7240B-85C4-49AB-8CE5-8D7A154FE183}">
      <dgm:prSet/>
      <dgm:spPr/>
      <dgm:t>
        <a:bodyPr/>
        <a:lstStyle/>
        <a:p>
          <a:endParaRPr lang="zh-CN" altLang="en-US"/>
        </a:p>
      </dgm:t>
    </dgm:pt>
    <dgm:pt modelId="{5D9F1232-6043-404F-9C8F-21271DA47B9F}">
      <dgm:prSet phldrT="[文本]"/>
      <dgm:spPr/>
      <dgm:t>
        <a:bodyPr/>
        <a:lstStyle/>
        <a:p>
          <a:r>
            <a:rPr lang="zh-CN" altLang="en-US" dirty="0"/>
            <a:t>图像检测</a:t>
          </a:r>
        </a:p>
      </dgm:t>
    </dgm:pt>
    <dgm:pt modelId="{12721D06-2102-453E-A6AB-5AA31AD83082}" type="parTrans" cxnId="{35F2E370-93C3-4C7B-AA7E-E9B69F05D252}">
      <dgm:prSet/>
      <dgm:spPr/>
      <dgm:t>
        <a:bodyPr/>
        <a:lstStyle/>
        <a:p>
          <a:endParaRPr lang="zh-CN" altLang="en-US"/>
        </a:p>
      </dgm:t>
    </dgm:pt>
    <dgm:pt modelId="{A8916049-6D95-43EE-9C87-F421E472C57D}" type="sibTrans" cxnId="{35F2E370-93C3-4C7B-AA7E-E9B69F05D252}">
      <dgm:prSet/>
      <dgm:spPr/>
      <dgm:t>
        <a:bodyPr/>
        <a:lstStyle/>
        <a:p>
          <a:endParaRPr lang="zh-CN" altLang="en-US"/>
        </a:p>
      </dgm:t>
    </dgm:pt>
    <dgm:pt modelId="{C5B5FC3E-9E0C-4938-9D6E-A606F663FA24}">
      <dgm:prSet phldrT="[文本]"/>
      <dgm:spPr/>
      <dgm:t>
        <a:bodyPr/>
        <a:lstStyle/>
        <a:p>
          <a:r>
            <a:rPr lang="zh-CN" altLang="en-US" dirty="0"/>
            <a:t>路径规划</a:t>
          </a:r>
        </a:p>
      </dgm:t>
    </dgm:pt>
    <dgm:pt modelId="{3F7219F7-FBD7-452E-89DF-87293848DB73}" type="parTrans" cxnId="{77D14814-BED8-4060-9DBC-803292BD13D5}">
      <dgm:prSet/>
      <dgm:spPr/>
      <dgm:t>
        <a:bodyPr/>
        <a:lstStyle/>
        <a:p>
          <a:endParaRPr lang="zh-CN" altLang="en-US"/>
        </a:p>
      </dgm:t>
    </dgm:pt>
    <dgm:pt modelId="{666A4914-EB76-44FB-85AC-7B574439EEA6}" type="sibTrans" cxnId="{77D14814-BED8-4060-9DBC-803292BD13D5}">
      <dgm:prSet/>
      <dgm:spPr/>
      <dgm:t>
        <a:bodyPr/>
        <a:lstStyle/>
        <a:p>
          <a:endParaRPr lang="zh-CN" altLang="en-US"/>
        </a:p>
      </dgm:t>
    </dgm:pt>
    <dgm:pt modelId="{D0C18EFF-D625-4743-8854-C4318CC22366}">
      <dgm:prSet/>
      <dgm:spPr/>
      <dgm:t>
        <a:bodyPr/>
        <a:lstStyle/>
        <a:p>
          <a:r>
            <a:rPr lang="zh-CN" altLang="en-US" dirty="0"/>
            <a:t>第二屏幕投影</a:t>
          </a:r>
        </a:p>
      </dgm:t>
    </dgm:pt>
    <dgm:pt modelId="{7E0A5671-2DB8-47F6-9399-3699D07D2C23}" type="parTrans" cxnId="{D760CAD6-0B82-41BD-AC9B-8DC60C6B8D89}">
      <dgm:prSet/>
      <dgm:spPr/>
      <dgm:t>
        <a:bodyPr/>
        <a:lstStyle/>
        <a:p>
          <a:endParaRPr lang="zh-CN" altLang="en-US"/>
        </a:p>
      </dgm:t>
    </dgm:pt>
    <dgm:pt modelId="{0B1BC1DC-E6A4-4846-83EA-DBE8829A3A32}" type="sibTrans" cxnId="{D760CAD6-0B82-41BD-AC9B-8DC60C6B8D89}">
      <dgm:prSet/>
      <dgm:spPr/>
      <dgm:t>
        <a:bodyPr/>
        <a:lstStyle/>
        <a:p>
          <a:endParaRPr lang="zh-CN" altLang="en-US"/>
        </a:p>
      </dgm:t>
    </dgm:pt>
    <dgm:pt modelId="{0A5AC269-6D38-43FB-835F-9AB6D2F2D202}" type="pres">
      <dgm:prSet presAssocID="{978EA0BB-AA28-45B5-80FC-3E6335EA2A9E}" presName="Name0" presStyleCnt="0">
        <dgm:presLayoutVars>
          <dgm:dir/>
          <dgm:resizeHandles val="exact"/>
        </dgm:presLayoutVars>
      </dgm:prSet>
      <dgm:spPr/>
    </dgm:pt>
    <dgm:pt modelId="{182CEAB2-4A71-4A4A-BE52-21ADBC2718E0}" type="pres">
      <dgm:prSet presAssocID="{8F0D84D5-FDAF-4DA2-8A65-AB2DEF6503CC}" presName="node" presStyleLbl="node1" presStyleIdx="0" presStyleCnt="4">
        <dgm:presLayoutVars>
          <dgm:bulletEnabled val="1"/>
        </dgm:presLayoutVars>
      </dgm:prSet>
      <dgm:spPr/>
    </dgm:pt>
    <dgm:pt modelId="{3B6979B0-EBD2-4C0E-B434-718C2845C184}" type="pres">
      <dgm:prSet presAssocID="{773E6F9B-006A-4AF6-82E1-C7C83140AE7B}" presName="sibTrans" presStyleLbl="sibTrans2D1" presStyleIdx="0" presStyleCnt="3"/>
      <dgm:spPr/>
    </dgm:pt>
    <dgm:pt modelId="{972F3741-1996-4624-97AA-9028D89DC585}" type="pres">
      <dgm:prSet presAssocID="{773E6F9B-006A-4AF6-82E1-C7C83140AE7B}" presName="connectorText" presStyleLbl="sibTrans2D1" presStyleIdx="0" presStyleCnt="3"/>
      <dgm:spPr/>
    </dgm:pt>
    <dgm:pt modelId="{0C3B3093-8D9F-4BAF-9AD7-D65B25CF7BAA}" type="pres">
      <dgm:prSet presAssocID="{5D9F1232-6043-404F-9C8F-21271DA47B9F}" presName="node" presStyleLbl="node1" presStyleIdx="1" presStyleCnt="4">
        <dgm:presLayoutVars>
          <dgm:bulletEnabled val="1"/>
        </dgm:presLayoutVars>
      </dgm:prSet>
      <dgm:spPr/>
    </dgm:pt>
    <dgm:pt modelId="{BBC11FBF-3C7B-4327-96BA-62A0F647A396}" type="pres">
      <dgm:prSet presAssocID="{A8916049-6D95-43EE-9C87-F421E472C57D}" presName="sibTrans" presStyleLbl="sibTrans2D1" presStyleIdx="1" presStyleCnt="3"/>
      <dgm:spPr/>
    </dgm:pt>
    <dgm:pt modelId="{011152FA-49E4-4D5F-8CA1-97280977DF38}" type="pres">
      <dgm:prSet presAssocID="{A8916049-6D95-43EE-9C87-F421E472C57D}" presName="connectorText" presStyleLbl="sibTrans2D1" presStyleIdx="1" presStyleCnt="3"/>
      <dgm:spPr/>
    </dgm:pt>
    <dgm:pt modelId="{6E26549B-A87E-4C6B-BD0E-78740BCDB1BE}" type="pres">
      <dgm:prSet presAssocID="{C5B5FC3E-9E0C-4938-9D6E-A606F663FA24}" presName="node" presStyleLbl="node1" presStyleIdx="2" presStyleCnt="4">
        <dgm:presLayoutVars>
          <dgm:bulletEnabled val="1"/>
        </dgm:presLayoutVars>
      </dgm:prSet>
      <dgm:spPr/>
    </dgm:pt>
    <dgm:pt modelId="{09347E2A-A9E6-4233-A708-0D23D0BDE090}" type="pres">
      <dgm:prSet presAssocID="{666A4914-EB76-44FB-85AC-7B574439EEA6}" presName="sibTrans" presStyleLbl="sibTrans2D1" presStyleIdx="2" presStyleCnt="3"/>
      <dgm:spPr/>
    </dgm:pt>
    <dgm:pt modelId="{BCAFA038-3FA1-4D13-94C0-F18CAE396FCE}" type="pres">
      <dgm:prSet presAssocID="{666A4914-EB76-44FB-85AC-7B574439EEA6}" presName="connectorText" presStyleLbl="sibTrans2D1" presStyleIdx="2" presStyleCnt="3"/>
      <dgm:spPr/>
    </dgm:pt>
    <dgm:pt modelId="{74B5E040-D357-4B3C-9E3E-4A2D6E8AB9D7}" type="pres">
      <dgm:prSet presAssocID="{D0C18EFF-D625-4743-8854-C4318CC22366}" presName="node" presStyleLbl="node1" presStyleIdx="3" presStyleCnt="4">
        <dgm:presLayoutVars>
          <dgm:bulletEnabled val="1"/>
        </dgm:presLayoutVars>
      </dgm:prSet>
      <dgm:spPr/>
    </dgm:pt>
  </dgm:ptLst>
  <dgm:cxnLst>
    <dgm:cxn modelId="{2A154104-47CC-4A35-8A55-6174F339D387}" type="presOf" srcId="{D0C18EFF-D625-4743-8854-C4318CC22366}" destId="{74B5E040-D357-4B3C-9E3E-4A2D6E8AB9D7}" srcOrd="0" destOrd="0" presId="urn:microsoft.com/office/officeart/2005/8/layout/process1"/>
    <dgm:cxn modelId="{93D7240B-85C4-49AB-8CE5-8D7A154FE183}" srcId="{978EA0BB-AA28-45B5-80FC-3E6335EA2A9E}" destId="{8F0D84D5-FDAF-4DA2-8A65-AB2DEF6503CC}" srcOrd="0" destOrd="0" parTransId="{2F8064E2-1B20-4592-A030-973720DE182D}" sibTransId="{773E6F9B-006A-4AF6-82E1-C7C83140AE7B}"/>
    <dgm:cxn modelId="{82BBD60E-3696-4438-9FA3-7DF5938B1060}" type="presOf" srcId="{978EA0BB-AA28-45B5-80FC-3E6335EA2A9E}" destId="{0A5AC269-6D38-43FB-835F-9AB6D2F2D202}" srcOrd="0" destOrd="0" presId="urn:microsoft.com/office/officeart/2005/8/layout/process1"/>
    <dgm:cxn modelId="{77D14814-BED8-4060-9DBC-803292BD13D5}" srcId="{978EA0BB-AA28-45B5-80FC-3E6335EA2A9E}" destId="{C5B5FC3E-9E0C-4938-9D6E-A606F663FA24}" srcOrd="2" destOrd="0" parTransId="{3F7219F7-FBD7-452E-89DF-87293848DB73}" sibTransId="{666A4914-EB76-44FB-85AC-7B574439EEA6}"/>
    <dgm:cxn modelId="{35F2E370-93C3-4C7B-AA7E-E9B69F05D252}" srcId="{978EA0BB-AA28-45B5-80FC-3E6335EA2A9E}" destId="{5D9F1232-6043-404F-9C8F-21271DA47B9F}" srcOrd="1" destOrd="0" parTransId="{12721D06-2102-453E-A6AB-5AA31AD83082}" sibTransId="{A8916049-6D95-43EE-9C87-F421E472C57D}"/>
    <dgm:cxn modelId="{55108B7A-40E7-4F7B-B300-D071DBC3FC1A}" type="presOf" srcId="{8F0D84D5-FDAF-4DA2-8A65-AB2DEF6503CC}" destId="{182CEAB2-4A71-4A4A-BE52-21ADBC2718E0}" srcOrd="0" destOrd="0" presId="urn:microsoft.com/office/officeart/2005/8/layout/process1"/>
    <dgm:cxn modelId="{8E885D85-08E6-442A-9EEA-7122A6302530}" type="presOf" srcId="{A8916049-6D95-43EE-9C87-F421E472C57D}" destId="{BBC11FBF-3C7B-4327-96BA-62A0F647A396}" srcOrd="0" destOrd="0" presId="urn:microsoft.com/office/officeart/2005/8/layout/process1"/>
    <dgm:cxn modelId="{5FAA8C8B-AE0C-45A7-BB50-8032690ABAFC}" type="presOf" srcId="{A8916049-6D95-43EE-9C87-F421E472C57D}" destId="{011152FA-49E4-4D5F-8CA1-97280977DF38}" srcOrd="1" destOrd="0" presId="urn:microsoft.com/office/officeart/2005/8/layout/process1"/>
    <dgm:cxn modelId="{BE8082BA-BCBB-46A0-9509-05BA440A57A0}" type="presOf" srcId="{666A4914-EB76-44FB-85AC-7B574439EEA6}" destId="{BCAFA038-3FA1-4D13-94C0-F18CAE396FCE}" srcOrd="1" destOrd="0" presId="urn:microsoft.com/office/officeart/2005/8/layout/process1"/>
    <dgm:cxn modelId="{9C6076D1-6146-41D4-944E-F718E377159E}" type="presOf" srcId="{C5B5FC3E-9E0C-4938-9D6E-A606F663FA24}" destId="{6E26549B-A87E-4C6B-BD0E-78740BCDB1BE}" srcOrd="0" destOrd="0" presId="urn:microsoft.com/office/officeart/2005/8/layout/process1"/>
    <dgm:cxn modelId="{D760CAD6-0B82-41BD-AC9B-8DC60C6B8D89}" srcId="{978EA0BB-AA28-45B5-80FC-3E6335EA2A9E}" destId="{D0C18EFF-D625-4743-8854-C4318CC22366}" srcOrd="3" destOrd="0" parTransId="{7E0A5671-2DB8-47F6-9399-3699D07D2C23}" sibTransId="{0B1BC1DC-E6A4-4846-83EA-DBE8829A3A32}"/>
    <dgm:cxn modelId="{F1BE3EEA-F992-476B-B344-FEA740FCDC81}" type="presOf" srcId="{666A4914-EB76-44FB-85AC-7B574439EEA6}" destId="{09347E2A-A9E6-4233-A708-0D23D0BDE090}" srcOrd="0" destOrd="0" presId="urn:microsoft.com/office/officeart/2005/8/layout/process1"/>
    <dgm:cxn modelId="{81DD93EA-D505-4FC6-AD75-F2279A27F736}" type="presOf" srcId="{773E6F9B-006A-4AF6-82E1-C7C83140AE7B}" destId="{3B6979B0-EBD2-4C0E-B434-718C2845C184}" srcOrd="0" destOrd="0" presId="urn:microsoft.com/office/officeart/2005/8/layout/process1"/>
    <dgm:cxn modelId="{0A31B4F2-948D-4AD7-8CC5-6F8E285E6149}" type="presOf" srcId="{773E6F9B-006A-4AF6-82E1-C7C83140AE7B}" destId="{972F3741-1996-4624-97AA-9028D89DC585}" srcOrd="1" destOrd="0" presId="urn:microsoft.com/office/officeart/2005/8/layout/process1"/>
    <dgm:cxn modelId="{B0F722FF-80AF-43FC-BD2C-E1F377F3AABD}" type="presOf" srcId="{5D9F1232-6043-404F-9C8F-21271DA47B9F}" destId="{0C3B3093-8D9F-4BAF-9AD7-D65B25CF7BAA}" srcOrd="0" destOrd="0" presId="urn:microsoft.com/office/officeart/2005/8/layout/process1"/>
    <dgm:cxn modelId="{D79D02CB-CBAB-43F3-80A9-720AEC24ED27}" type="presParOf" srcId="{0A5AC269-6D38-43FB-835F-9AB6D2F2D202}" destId="{182CEAB2-4A71-4A4A-BE52-21ADBC2718E0}" srcOrd="0" destOrd="0" presId="urn:microsoft.com/office/officeart/2005/8/layout/process1"/>
    <dgm:cxn modelId="{709D63F3-03C2-4F7F-AF1A-27AAB69E4B50}" type="presParOf" srcId="{0A5AC269-6D38-43FB-835F-9AB6D2F2D202}" destId="{3B6979B0-EBD2-4C0E-B434-718C2845C184}" srcOrd="1" destOrd="0" presId="urn:microsoft.com/office/officeart/2005/8/layout/process1"/>
    <dgm:cxn modelId="{58211672-013B-4C34-9AA9-D067C9D85BED}" type="presParOf" srcId="{3B6979B0-EBD2-4C0E-B434-718C2845C184}" destId="{972F3741-1996-4624-97AA-9028D89DC585}" srcOrd="0" destOrd="0" presId="urn:microsoft.com/office/officeart/2005/8/layout/process1"/>
    <dgm:cxn modelId="{5B621BAE-61A8-433A-95A2-004EB6843AEB}" type="presParOf" srcId="{0A5AC269-6D38-43FB-835F-9AB6D2F2D202}" destId="{0C3B3093-8D9F-4BAF-9AD7-D65B25CF7BAA}" srcOrd="2" destOrd="0" presId="urn:microsoft.com/office/officeart/2005/8/layout/process1"/>
    <dgm:cxn modelId="{D26693F0-5A0F-4981-B2A3-C2E4E160C453}" type="presParOf" srcId="{0A5AC269-6D38-43FB-835F-9AB6D2F2D202}" destId="{BBC11FBF-3C7B-4327-96BA-62A0F647A396}" srcOrd="3" destOrd="0" presId="urn:microsoft.com/office/officeart/2005/8/layout/process1"/>
    <dgm:cxn modelId="{1C656FEA-9B46-43F2-B2EF-C803B43FE949}" type="presParOf" srcId="{BBC11FBF-3C7B-4327-96BA-62A0F647A396}" destId="{011152FA-49E4-4D5F-8CA1-97280977DF38}" srcOrd="0" destOrd="0" presId="urn:microsoft.com/office/officeart/2005/8/layout/process1"/>
    <dgm:cxn modelId="{4977918A-CA33-49E5-8A77-5D274095B797}" type="presParOf" srcId="{0A5AC269-6D38-43FB-835F-9AB6D2F2D202}" destId="{6E26549B-A87E-4C6B-BD0E-78740BCDB1BE}" srcOrd="4" destOrd="0" presId="urn:microsoft.com/office/officeart/2005/8/layout/process1"/>
    <dgm:cxn modelId="{1ECC988F-4001-448D-9ADA-BF8852001E12}" type="presParOf" srcId="{0A5AC269-6D38-43FB-835F-9AB6D2F2D202}" destId="{09347E2A-A9E6-4233-A708-0D23D0BDE090}" srcOrd="5" destOrd="0" presId="urn:microsoft.com/office/officeart/2005/8/layout/process1"/>
    <dgm:cxn modelId="{5A61CAA1-2589-4030-967E-C274D989BB2A}" type="presParOf" srcId="{09347E2A-A9E6-4233-A708-0D23D0BDE090}" destId="{BCAFA038-3FA1-4D13-94C0-F18CAE396FCE}" srcOrd="0" destOrd="0" presId="urn:microsoft.com/office/officeart/2005/8/layout/process1"/>
    <dgm:cxn modelId="{51171401-D72E-4E88-B2E8-847AC31E6FDA}" type="presParOf" srcId="{0A5AC269-6D38-43FB-835F-9AB6D2F2D202}" destId="{74B5E040-D357-4B3C-9E3E-4A2D6E8AB9D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CEAB2-4A71-4A4A-BE52-21ADBC2718E0}">
      <dsp:nvSpPr>
        <dsp:cNvPr id="0" name=""/>
        <dsp:cNvSpPr/>
      </dsp:nvSpPr>
      <dsp:spPr>
        <a:xfrm>
          <a:off x="4588" y="2084616"/>
          <a:ext cx="2006150" cy="120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二值化</a:t>
          </a:r>
        </a:p>
      </dsp:txBody>
      <dsp:txXfrm>
        <a:off x="39843" y="2119871"/>
        <a:ext cx="1935640" cy="1133180"/>
      </dsp:txXfrm>
    </dsp:sp>
    <dsp:sp modelId="{3B6979B0-EBD2-4C0E-B434-718C2845C184}">
      <dsp:nvSpPr>
        <dsp:cNvPr id="0" name=""/>
        <dsp:cNvSpPr/>
      </dsp:nvSpPr>
      <dsp:spPr>
        <a:xfrm>
          <a:off x="2211354" y="2437699"/>
          <a:ext cx="425303" cy="497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211354" y="2537204"/>
        <a:ext cx="297712" cy="298515"/>
      </dsp:txXfrm>
    </dsp:sp>
    <dsp:sp modelId="{0C3B3093-8D9F-4BAF-9AD7-D65B25CF7BAA}">
      <dsp:nvSpPr>
        <dsp:cNvPr id="0" name=""/>
        <dsp:cNvSpPr/>
      </dsp:nvSpPr>
      <dsp:spPr>
        <a:xfrm>
          <a:off x="2813199" y="2084616"/>
          <a:ext cx="2006150" cy="120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图像检测</a:t>
          </a:r>
        </a:p>
      </dsp:txBody>
      <dsp:txXfrm>
        <a:off x="2848454" y="2119871"/>
        <a:ext cx="1935640" cy="1133180"/>
      </dsp:txXfrm>
    </dsp:sp>
    <dsp:sp modelId="{BBC11FBF-3C7B-4327-96BA-62A0F647A396}">
      <dsp:nvSpPr>
        <dsp:cNvPr id="0" name=""/>
        <dsp:cNvSpPr/>
      </dsp:nvSpPr>
      <dsp:spPr>
        <a:xfrm>
          <a:off x="5019964" y="2437699"/>
          <a:ext cx="425303" cy="497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5019964" y="2537204"/>
        <a:ext cx="297712" cy="298515"/>
      </dsp:txXfrm>
    </dsp:sp>
    <dsp:sp modelId="{6E26549B-A87E-4C6B-BD0E-78740BCDB1BE}">
      <dsp:nvSpPr>
        <dsp:cNvPr id="0" name=""/>
        <dsp:cNvSpPr/>
      </dsp:nvSpPr>
      <dsp:spPr>
        <a:xfrm>
          <a:off x="5621810" y="2084616"/>
          <a:ext cx="2006150" cy="120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路径规划</a:t>
          </a:r>
        </a:p>
      </dsp:txBody>
      <dsp:txXfrm>
        <a:off x="5657065" y="2119871"/>
        <a:ext cx="1935640" cy="1133180"/>
      </dsp:txXfrm>
    </dsp:sp>
    <dsp:sp modelId="{09347E2A-A9E6-4233-A708-0D23D0BDE090}">
      <dsp:nvSpPr>
        <dsp:cNvPr id="0" name=""/>
        <dsp:cNvSpPr/>
      </dsp:nvSpPr>
      <dsp:spPr>
        <a:xfrm>
          <a:off x="7828575" y="2437699"/>
          <a:ext cx="425303" cy="497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828575" y="2537204"/>
        <a:ext cx="297712" cy="298515"/>
      </dsp:txXfrm>
    </dsp:sp>
    <dsp:sp modelId="{74B5E040-D357-4B3C-9E3E-4A2D6E8AB9D7}">
      <dsp:nvSpPr>
        <dsp:cNvPr id="0" name=""/>
        <dsp:cNvSpPr/>
      </dsp:nvSpPr>
      <dsp:spPr>
        <a:xfrm>
          <a:off x="8430420" y="2084616"/>
          <a:ext cx="2006150" cy="120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第二屏幕投影</a:t>
          </a:r>
        </a:p>
      </dsp:txBody>
      <dsp:txXfrm>
        <a:off x="8465675" y="2119871"/>
        <a:ext cx="1935640" cy="1133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7C192B-D758-4CD7-BCD8-5EC5E3CE5A2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1C6B30F-5B51-4A20-BE2D-1BDB6366A1C4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105DB2-FD3E-441D-8B7E-7AE83ECE27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86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38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635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15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02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141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7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12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1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4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17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11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58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3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12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59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56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块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顶部图形" descr="上边框设计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长方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底部图形" descr="下边框设计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长方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单击以编辑母版副标题样式</a:t>
            </a: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2D8BCC2-2A46-4A32-A340-22D6731D725D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3AE46AD-B833-467C-AB7D-526D803778C4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0F9B3E1-7505-4138-85AE-2557EEF3F13D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C16331-48C8-4F71-9F7E-12A9193ED69A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0C4818-8EE2-46E8-BC20-A6F3AE60E35D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C27AD8-AB5D-48BD-8B18-DB58AECD32C0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0A7629-0BCD-48A3-9477-581C35A49622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52C95A4-6118-49A4-9773-FA1212BBACAE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部图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87D97C-8DAC-4D7E-AA46-CABC52EC1C45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 descr="边框设计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2E8DC19-1C49-44D6-BBEC-84BB185D6056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 descr="边框设计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AB60BD-17AA-4677-B910-C151165AA995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部图形" descr="下边框设计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顶部图形" descr="上边框设计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长方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DA5C83-B5F0-4FB2-A778-E6B5DCA3F33F}" type="datetime1">
              <a:rPr lang="zh-CN" altLang="en-US" smtClean="0"/>
              <a:t>2019/1/19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612558" cy="2667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5400" dirty="0"/>
              <a:t>基于</a:t>
            </a:r>
            <a:r>
              <a:rPr lang="en-US" altLang="zh-CN" sz="5400" dirty="0"/>
              <a:t>LabVIEW</a:t>
            </a:r>
            <a:r>
              <a:rPr lang="zh-CN" altLang="en-US" sz="5400" dirty="0"/>
              <a:t>的台球辅助系统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王思恢，黄韩，陈未殊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209C3-6BDA-4E31-86D3-B122CBE6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球杆检测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62B1E07-66E3-4D17-9A4D-9F1CA1BA0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859" y="1700808"/>
            <a:ext cx="5274168" cy="29667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3879C-4647-4709-8976-5FEF6CA066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88271" y="1772816"/>
            <a:ext cx="5274168" cy="2966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B89E37-1CD6-43CB-A677-A40493505385}"/>
              </a:ext>
            </a:extLst>
          </p:cNvPr>
          <p:cNvSpPr txBox="1"/>
          <p:nvPr/>
        </p:nvSpPr>
        <p:spPr>
          <a:xfrm>
            <a:off x="1854803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边缘检测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663F3-F590-4D09-AC45-37285D72ED42}"/>
              </a:ext>
            </a:extLst>
          </p:cNvPr>
          <p:cNvSpPr txBox="1"/>
          <p:nvPr/>
        </p:nvSpPr>
        <p:spPr>
          <a:xfrm>
            <a:off x="7658169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桌面内缩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47CD4D-87A1-420F-9949-5137F64D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9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球杆检测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62B1E07-66E3-4D17-9A4D-9F1CA1BA0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629" y="1700808"/>
            <a:ext cx="5268628" cy="29667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3879C-4647-4709-8976-5FEF6CA066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1041" y="1772816"/>
            <a:ext cx="5268628" cy="29667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7DF3E9-67DE-4696-A20C-32C08058AFE6}"/>
              </a:ext>
            </a:extLst>
          </p:cNvPr>
          <p:cNvSpPr txBox="1"/>
          <p:nvPr/>
        </p:nvSpPr>
        <p:spPr>
          <a:xfrm>
            <a:off x="1854803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像素突变点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2E47D1-2384-4633-A4DC-00FCF5D505EB}"/>
              </a:ext>
            </a:extLst>
          </p:cNvPr>
          <p:cNvSpPr txBox="1"/>
          <p:nvPr/>
        </p:nvSpPr>
        <p:spPr>
          <a:xfrm>
            <a:off x="7658169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旋转遍历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1ACC0D-4877-421F-9F90-90727F89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2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球杆检测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62B1E07-66E3-4D17-9A4D-9F1CA1BA0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629" y="1700808"/>
            <a:ext cx="5268628" cy="29667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3879C-4647-4709-8976-5FEF6CA066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1041" y="1772816"/>
            <a:ext cx="5268628" cy="29667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978AC5-9A97-4302-9559-D6CFAFE4430F}"/>
              </a:ext>
            </a:extLst>
          </p:cNvPr>
          <p:cNvSpPr txBox="1"/>
          <p:nvPr/>
        </p:nvSpPr>
        <p:spPr>
          <a:xfrm>
            <a:off x="1854803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旋转遍历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1F174-3DFE-4EC7-8E38-5E2852C77A8E}"/>
              </a:ext>
            </a:extLst>
          </p:cNvPr>
          <p:cNvSpPr txBox="1"/>
          <p:nvPr/>
        </p:nvSpPr>
        <p:spPr>
          <a:xfrm>
            <a:off x="7658169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平均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E37AB9-C134-4A61-AC7F-A0AEBD38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球杆检测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62B1E07-66E3-4D17-9A4D-9F1CA1BA0E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0629" y="1700808"/>
            <a:ext cx="5268628" cy="2966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08C9F0-3130-4098-A9EA-4888D9567A8F}"/>
              </a:ext>
            </a:extLst>
          </p:cNvPr>
          <p:cNvSpPr txBox="1"/>
          <p:nvPr/>
        </p:nvSpPr>
        <p:spPr>
          <a:xfrm>
            <a:off x="1854803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端点探测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04EBB8-45F3-4F50-825A-C2FA30BA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0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反射球路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C2253E-F3C2-4C2E-B25A-7BB40012C159}"/>
              </a:ext>
            </a:extLst>
          </p:cNvPr>
          <p:cNvGrpSpPr/>
          <p:nvPr/>
        </p:nvGrpSpPr>
        <p:grpSpPr>
          <a:xfrm>
            <a:off x="193099" y="1402814"/>
            <a:ext cx="4610100" cy="2679065"/>
            <a:chOff x="0" y="0"/>
            <a:chExt cx="4610100" cy="26796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FEC7A88-BF56-482A-8C4E-FE30F348F1F0}"/>
                </a:ext>
              </a:extLst>
            </p:cNvPr>
            <p:cNvSpPr/>
            <p:nvPr/>
          </p:nvSpPr>
          <p:spPr>
            <a:xfrm>
              <a:off x="0" y="53163"/>
              <a:ext cx="4610100" cy="199072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24E6810-070E-4802-88DF-AED68E559820}"/>
                </a:ext>
              </a:extLst>
            </p:cNvPr>
            <p:cNvCxnSpPr/>
            <p:nvPr/>
          </p:nvCxnSpPr>
          <p:spPr>
            <a:xfrm flipH="1">
              <a:off x="2243470" y="0"/>
              <a:ext cx="1609725" cy="110490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9D5EA63-F9AF-4370-BD7B-AF1F9E2AFDE6}"/>
                </a:ext>
              </a:extLst>
            </p:cNvPr>
            <p:cNvSpPr/>
            <p:nvPr/>
          </p:nvSpPr>
          <p:spPr>
            <a:xfrm>
              <a:off x="1881963" y="1190847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22586F9-08C3-438F-A576-35A4B589BC98}"/>
                </a:ext>
              </a:extLst>
            </p:cNvPr>
            <p:cNvCxnSpPr/>
            <p:nvPr/>
          </p:nvCxnSpPr>
          <p:spPr>
            <a:xfrm flipH="1">
              <a:off x="1998921" y="1073889"/>
              <a:ext cx="276225" cy="209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E2E25DD-E0AE-4E4C-8456-585BCDFA201C}"/>
                </a:ext>
              </a:extLst>
            </p:cNvPr>
            <p:cNvCxnSpPr/>
            <p:nvPr/>
          </p:nvCxnSpPr>
          <p:spPr>
            <a:xfrm flipH="1">
              <a:off x="1711842" y="1307805"/>
              <a:ext cx="276225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D22CEE-DD91-43A0-916E-FEC8ABD6A76B}"/>
                </a:ext>
              </a:extLst>
            </p:cNvPr>
            <p:cNvCxnSpPr/>
            <p:nvPr/>
          </p:nvCxnSpPr>
          <p:spPr>
            <a:xfrm flipH="1">
              <a:off x="1095154" y="1297173"/>
              <a:ext cx="895350" cy="7239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7F3FCBE-215E-4E56-9D35-B16FA2BEE9DC}"/>
                </a:ext>
              </a:extLst>
            </p:cNvPr>
            <p:cNvCxnSpPr/>
            <p:nvPr/>
          </p:nvCxnSpPr>
          <p:spPr>
            <a:xfrm>
              <a:off x="1127051" y="2041452"/>
              <a:ext cx="904875" cy="638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文本框 2">
              <a:extLst>
                <a:ext uri="{FF2B5EF4-FFF2-40B4-BE49-F238E27FC236}">
                  <a16:creationId xmlns:a16="http://schemas.microsoft.com/office/drawing/2014/main" id="{249A7CDA-4F11-434E-B5ED-64077173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656" y="1212112"/>
              <a:ext cx="100965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路径起始位点</a:t>
              </a:r>
            </a:p>
          </p:txBody>
        </p:sp>
        <p:sp>
          <p:nvSpPr>
            <p:cNvPr id="16" name="文本框 2">
              <a:extLst>
                <a:ext uri="{FF2B5EF4-FFF2-40B4-BE49-F238E27FC236}">
                  <a16:creationId xmlns:a16="http://schemas.microsoft.com/office/drawing/2014/main" id="{B662715D-AD01-4964-BAAA-97F8FF6D5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009" y="1148317"/>
              <a:ext cx="74295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路径方向</a:t>
              </a:r>
            </a:p>
          </p:txBody>
        </p:sp>
        <p:sp>
          <p:nvSpPr>
            <p:cNvPr id="17" name="文本框 2">
              <a:extLst>
                <a:ext uri="{FF2B5EF4-FFF2-40B4-BE49-F238E27FC236}">
                  <a16:creationId xmlns:a16="http://schemas.microsoft.com/office/drawing/2014/main" id="{8291B3A5-E781-4DB1-8892-5B69C74AC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63" y="1765005"/>
              <a:ext cx="7429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反射位点</a:t>
              </a:r>
            </a:p>
          </p:txBody>
        </p:sp>
        <p:sp>
          <p:nvSpPr>
            <p:cNvPr id="18" name="文本框 2">
              <a:extLst>
                <a:ext uri="{FF2B5EF4-FFF2-40B4-BE49-F238E27FC236}">
                  <a16:creationId xmlns:a16="http://schemas.microsoft.com/office/drawing/2014/main" id="{8DE02113-F69B-4C99-9D31-3ACD9ACA1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251" y="2211573"/>
              <a:ext cx="7524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镜像路径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B4F609-29F2-4CB7-ACF0-1CB8A471177C}"/>
              </a:ext>
            </a:extLst>
          </p:cNvPr>
          <p:cNvGrpSpPr/>
          <p:nvPr/>
        </p:nvGrpSpPr>
        <p:grpSpPr>
          <a:xfrm>
            <a:off x="7447206" y="1418302"/>
            <a:ext cx="4610100" cy="2678430"/>
            <a:chOff x="0" y="0"/>
            <a:chExt cx="4610100" cy="267843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CCA435-D4E7-4EFF-88E3-BCCBDC6D7898}"/>
                </a:ext>
              </a:extLst>
            </p:cNvPr>
            <p:cNvSpPr/>
            <p:nvPr/>
          </p:nvSpPr>
          <p:spPr>
            <a:xfrm>
              <a:off x="0" y="53340"/>
              <a:ext cx="4610100" cy="1990725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3B4B476-4718-4987-A169-8DC379FE44BB}"/>
                </a:ext>
              </a:extLst>
            </p:cNvPr>
            <p:cNvCxnSpPr/>
            <p:nvPr/>
          </p:nvCxnSpPr>
          <p:spPr>
            <a:xfrm flipH="1">
              <a:off x="2244090" y="0"/>
              <a:ext cx="1609725" cy="110490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11FFAC-0B2A-433D-BF1E-B733FDA5C2C5}"/>
                </a:ext>
              </a:extLst>
            </p:cNvPr>
            <p:cNvSpPr/>
            <p:nvPr/>
          </p:nvSpPr>
          <p:spPr>
            <a:xfrm>
              <a:off x="1882140" y="1190625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DC175D5-FB76-46B3-8324-90FCFD1EAB45}"/>
                </a:ext>
              </a:extLst>
            </p:cNvPr>
            <p:cNvCxnSpPr/>
            <p:nvPr/>
          </p:nvCxnSpPr>
          <p:spPr>
            <a:xfrm flipH="1">
              <a:off x="1998345" y="1072515"/>
              <a:ext cx="276225" cy="2095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C053FB7-4FDB-4EC1-A92C-ACDF54621DB9}"/>
                </a:ext>
              </a:extLst>
            </p:cNvPr>
            <p:cNvCxnSpPr/>
            <p:nvPr/>
          </p:nvCxnSpPr>
          <p:spPr>
            <a:xfrm flipH="1">
              <a:off x="1129665" y="1310640"/>
              <a:ext cx="854075" cy="7308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B2642C-5A1C-462E-A751-B4E8F2923C47}"/>
                </a:ext>
              </a:extLst>
            </p:cNvPr>
            <p:cNvCxnSpPr/>
            <p:nvPr/>
          </p:nvCxnSpPr>
          <p:spPr>
            <a:xfrm>
              <a:off x="1127760" y="2040255"/>
              <a:ext cx="904875" cy="6381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文本框 2">
              <a:extLst>
                <a:ext uri="{FF2B5EF4-FFF2-40B4-BE49-F238E27FC236}">
                  <a16:creationId xmlns:a16="http://schemas.microsoft.com/office/drawing/2014/main" id="{A93F4F9C-FC4D-48FC-ADD5-134C1B629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1255395"/>
              <a:ext cx="74295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绘制路径</a:t>
              </a:r>
            </a:p>
          </p:txBody>
        </p:sp>
        <p:sp>
          <p:nvSpPr>
            <p:cNvPr id="27" name="文本框 2">
              <a:extLst>
                <a:ext uri="{FF2B5EF4-FFF2-40B4-BE49-F238E27FC236}">
                  <a16:creationId xmlns:a16="http://schemas.microsoft.com/office/drawing/2014/main" id="{F70D993B-59F6-49AA-96A1-11B1734F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90" y="1586865"/>
              <a:ext cx="958850" cy="479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更新后的路径起始位点</a:t>
              </a:r>
            </a:p>
          </p:txBody>
        </p:sp>
        <p:sp>
          <p:nvSpPr>
            <p:cNvPr id="28" name="文本框 2">
              <a:extLst>
                <a:ext uri="{FF2B5EF4-FFF2-40B4-BE49-F238E27FC236}">
                  <a16:creationId xmlns:a16="http://schemas.microsoft.com/office/drawing/2014/main" id="{90F3D5D8-377C-426A-A061-9A6E7FB22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960" y="2211705"/>
              <a:ext cx="7524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镜像路径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C8ECD30-2878-404A-853C-FEA80B27AF1F}"/>
                </a:ext>
              </a:extLst>
            </p:cNvPr>
            <p:cNvCxnSpPr/>
            <p:nvPr/>
          </p:nvCxnSpPr>
          <p:spPr>
            <a:xfrm flipH="1" flipV="1">
              <a:off x="1137285" y="2045970"/>
              <a:ext cx="201083" cy="146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5027C00-BF51-49D4-9460-33B0CB2E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065" y="2110740"/>
              <a:ext cx="126111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更新后的路径方向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BB8FEED-53FD-4780-9C9D-07CAC89B0506}"/>
              </a:ext>
            </a:extLst>
          </p:cNvPr>
          <p:cNvGrpSpPr/>
          <p:nvPr/>
        </p:nvGrpSpPr>
        <p:grpSpPr>
          <a:xfrm>
            <a:off x="3013695" y="3931443"/>
            <a:ext cx="4610100" cy="2481580"/>
            <a:chOff x="0" y="0"/>
            <a:chExt cx="4610100" cy="248158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C9EDC0-6C95-44CF-8EA9-E2E51736D965}"/>
                </a:ext>
              </a:extLst>
            </p:cNvPr>
            <p:cNvSpPr/>
            <p:nvPr/>
          </p:nvSpPr>
          <p:spPr>
            <a:xfrm>
              <a:off x="0" y="53340"/>
              <a:ext cx="4610100" cy="199030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43CDB81-4EC6-4F50-9EC5-5FDBC24B4133}"/>
                </a:ext>
              </a:extLst>
            </p:cNvPr>
            <p:cNvCxnSpPr/>
            <p:nvPr/>
          </p:nvCxnSpPr>
          <p:spPr>
            <a:xfrm flipH="1">
              <a:off x="2244090" y="0"/>
              <a:ext cx="1609725" cy="1104668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DEB699C-16A5-47DA-B56C-3B51C3AB5402}"/>
                </a:ext>
              </a:extLst>
            </p:cNvPr>
            <p:cNvSpPr/>
            <p:nvPr/>
          </p:nvSpPr>
          <p:spPr>
            <a:xfrm>
              <a:off x="1882140" y="1190625"/>
              <a:ext cx="190500" cy="190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B2F54F9-2ECD-415C-9EDA-DBBDACFBC910}"/>
                </a:ext>
              </a:extLst>
            </p:cNvPr>
            <p:cNvCxnSpPr/>
            <p:nvPr/>
          </p:nvCxnSpPr>
          <p:spPr>
            <a:xfrm flipH="1">
              <a:off x="1998345" y="1074420"/>
              <a:ext cx="276225" cy="20950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68E19B3-FE6B-46BC-84B5-7F33D2B4932F}"/>
                </a:ext>
              </a:extLst>
            </p:cNvPr>
            <p:cNvCxnSpPr/>
            <p:nvPr/>
          </p:nvCxnSpPr>
          <p:spPr>
            <a:xfrm flipH="1">
              <a:off x="1710690" y="1306830"/>
              <a:ext cx="276225" cy="228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330FDC4-8365-44D2-9574-7545169B29FB}"/>
                </a:ext>
              </a:extLst>
            </p:cNvPr>
            <p:cNvCxnSpPr/>
            <p:nvPr/>
          </p:nvCxnSpPr>
          <p:spPr>
            <a:xfrm flipH="1">
              <a:off x="1095375" y="1297305"/>
              <a:ext cx="895350" cy="7237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8" name="文本框 2">
              <a:extLst>
                <a:ext uri="{FF2B5EF4-FFF2-40B4-BE49-F238E27FC236}">
                  <a16:creationId xmlns:a16="http://schemas.microsoft.com/office/drawing/2014/main" id="{202456D6-5654-4B43-8A34-078D5BB92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390" y="1211580"/>
              <a:ext cx="1009650" cy="285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路径起始位点</a:t>
              </a:r>
            </a:p>
          </p:txBody>
        </p:sp>
        <p:sp>
          <p:nvSpPr>
            <p:cNvPr id="39" name="文本框 2">
              <a:extLst>
                <a:ext uri="{FF2B5EF4-FFF2-40B4-BE49-F238E27FC236}">
                  <a16:creationId xmlns:a16="http://schemas.microsoft.com/office/drawing/2014/main" id="{EABC7ED2-4310-4F60-B6FF-98BEF1042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965" y="1148715"/>
              <a:ext cx="742950" cy="29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路径方向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83AA88D-C761-4CFD-BA72-D33FD142F9A1}"/>
                </a:ext>
              </a:extLst>
            </p:cNvPr>
            <p:cNvSpPr/>
            <p:nvPr/>
          </p:nvSpPr>
          <p:spPr>
            <a:xfrm>
              <a:off x="1333500" y="1575435"/>
              <a:ext cx="190500" cy="189865"/>
            </a:xfrm>
            <a:prstGeom prst="ellipse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231660B6-1AA1-4932-A67F-36FC389560A3}"/>
                </a:ext>
              </a:extLst>
            </p:cNvPr>
            <p:cNvSpPr/>
            <p:nvPr/>
          </p:nvSpPr>
          <p:spPr>
            <a:xfrm>
              <a:off x="1520190" y="1508760"/>
              <a:ext cx="190500" cy="18986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A25C9FB-7DEF-4D0E-8297-CF0343715B50}"/>
                </a:ext>
              </a:extLst>
            </p:cNvPr>
            <p:cNvSpPr/>
            <p:nvPr/>
          </p:nvSpPr>
          <p:spPr>
            <a:xfrm>
              <a:off x="1224915" y="1800225"/>
              <a:ext cx="190500" cy="189865"/>
            </a:xfrm>
            <a:prstGeom prst="ellipse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A7C81F4-E232-44FE-B695-568313F6AEDB}"/>
                </a:ext>
              </a:extLst>
            </p:cNvPr>
            <p:cNvCxnSpPr/>
            <p:nvPr/>
          </p:nvCxnSpPr>
          <p:spPr>
            <a:xfrm flipH="1">
              <a:off x="1417320" y="1605915"/>
              <a:ext cx="200025" cy="74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E59E55E-F3D5-4AA7-9B2C-7DB852E852C7}"/>
                </a:ext>
              </a:extLst>
            </p:cNvPr>
            <p:cNvCxnSpPr/>
            <p:nvPr/>
          </p:nvCxnSpPr>
          <p:spPr>
            <a:xfrm flipH="1">
              <a:off x="262890" y="1680210"/>
              <a:ext cx="1160145" cy="3429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文本框 2">
              <a:extLst>
                <a:ext uri="{FF2B5EF4-FFF2-40B4-BE49-F238E27FC236}">
                  <a16:creationId xmlns:a16="http://schemas.microsoft.com/office/drawing/2014/main" id="{C9400AD9-F64B-4B3F-9EB1-16E202759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" y="1362075"/>
              <a:ext cx="100393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最近的遮挡球</a:t>
              </a:r>
            </a:p>
          </p:txBody>
        </p:sp>
        <p:sp>
          <p:nvSpPr>
            <p:cNvPr id="46" name="文本框 2">
              <a:extLst>
                <a:ext uri="{FF2B5EF4-FFF2-40B4-BE49-F238E27FC236}">
                  <a16:creationId xmlns:a16="http://schemas.microsoft.com/office/drawing/2014/main" id="{B1BF33F0-61C6-45DB-8A9D-96E6FB558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0" y="1615440"/>
              <a:ext cx="739775" cy="252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碰撞位点</a:t>
              </a: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BE0CC07-58A4-4E92-9BA4-A64A6653450A}"/>
                </a:ext>
              </a:extLst>
            </p:cNvPr>
            <p:cNvCxnSpPr/>
            <p:nvPr/>
          </p:nvCxnSpPr>
          <p:spPr>
            <a:xfrm>
              <a:off x="1615440" y="1609725"/>
              <a:ext cx="186418" cy="952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2">
              <a:extLst>
                <a:ext uri="{FF2B5EF4-FFF2-40B4-BE49-F238E27FC236}">
                  <a16:creationId xmlns:a16="http://schemas.microsoft.com/office/drawing/2014/main" id="{8D1BE0D5-ADF5-424C-9D8B-6D4A77DA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365" y="2019300"/>
              <a:ext cx="1066800" cy="462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更新后的路径起始位点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461D6D1-FD5C-4FD9-A41E-F4BB98752944}"/>
                </a:ext>
              </a:extLst>
            </p:cNvPr>
            <p:cNvCxnSpPr/>
            <p:nvPr/>
          </p:nvCxnSpPr>
          <p:spPr>
            <a:xfrm>
              <a:off x="1432560" y="1680210"/>
              <a:ext cx="151039" cy="4128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AEF2C7A-F8F2-40C4-B314-3809455E1258}"/>
                </a:ext>
              </a:extLst>
            </p:cNvPr>
            <p:cNvCxnSpPr/>
            <p:nvPr/>
          </p:nvCxnSpPr>
          <p:spPr>
            <a:xfrm flipH="1">
              <a:off x="796290" y="1800225"/>
              <a:ext cx="220435" cy="3075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2">
              <a:extLst>
                <a:ext uri="{FF2B5EF4-FFF2-40B4-BE49-F238E27FC236}">
                  <a16:creationId xmlns:a16="http://schemas.microsoft.com/office/drawing/2014/main" id="{74C140B0-347E-41DD-804B-3C57384FE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45" y="2051685"/>
              <a:ext cx="1268095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更新后的路径方向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0B35A1-9F06-410C-84F9-6886691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8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反射球路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313572-1946-4B39-ADA6-9EBFACE8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1484784"/>
            <a:ext cx="7992888" cy="44960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A590B6-BF15-4A5A-8906-46C7D165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6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第二屏幕投影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18A72F-1146-4520-8DA2-BEA4375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67" y="2482235"/>
            <a:ext cx="4033574" cy="14131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F3627A-071B-491F-89AA-6E13A039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28" y="2257058"/>
            <a:ext cx="2562225" cy="1638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70D80F-8B69-47EB-B5F8-A3BD0DCE5F15}"/>
              </a:ext>
            </a:extLst>
          </p:cNvPr>
          <p:cNvSpPr txBox="1"/>
          <p:nvPr/>
        </p:nvSpPr>
        <p:spPr>
          <a:xfrm>
            <a:off x="2205980" y="4365104"/>
            <a:ext cx="2448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调用方法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DA8F80-39C9-4527-AE68-CDD101AC803D}"/>
              </a:ext>
            </a:extLst>
          </p:cNvPr>
          <p:cNvSpPr txBox="1"/>
          <p:nvPr/>
        </p:nvSpPr>
        <p:spPr>
          <a:xfrm>
            <a:off x="8326660" y="4365104"/>
            <a:ext cx="2448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图片显示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C47D4F-DC9A-4F93-9295-16107CBA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8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主要</a:t>
            </a:r>
            <a:r>
              <a:rPr lang="en-US" altLang="zh-CN" dirty="0"/>
              <a:t>LabVIEW</a:t>
            </a:r>
            <a:r>
              <a:rPr lang="zh-CN" altLang="en-US" dirty="0"/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950C0C-0213-45FD-AA38-42E0864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287"/>
            <a:ext cx="5760640" cy="4087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B17B49-CF97-4AE4-A775-7C37587F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2904239"/>
            <a:ext cx="3554658" cy="11102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37507F-25C3-4D38-900E-710CCEB4D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544581"/>
            <a:ext cx="2520280" cy="1640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B9651AB-30E8-45E4-8D28-3A31215C9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282" y="4797152"/>
            <a:ext cx="3554658" cy="1105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3D49B8-6E67-49BA-BCB3-5176DB49F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7062" y="713338"/>
            <a:ext cx="2304256" cy="14902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C8455C-C21A-424E-87EE-58955570CEB9}"/>
              </a:ext>
            </a:extLst>
          </p:cNvPr>
          <p:cNvSpPr txBox="1"/>
          <p:nvPr/>
        </p:nvSpPr>
        <p:spPr>
          <a:xfrm>
            <a:off x="2279201" y="562896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主程序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97A54D-62F3-4372-AD0D-C4F022559F46}"/>
              </a:ext>
            </a:extLst>
          </p:cNvPr>
          <p:cNvSpPr txBox="1"/>
          <p:nvPr/>
        </p:nvSpPr>
        <p:spPr>
          <a:xfrm>
            <a:off x="7174532" y="2206398"/>
            <a:ext cx="10263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二值化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194273-60F9-4959-A0DD-6F65E9724724}"/>
              </a:ext>
            </a:extLst>
          </p:cNvPr>
          <p:cNvSpPr txBox="1"/>
          <p:nvPr/>
        </p:nvSpPr>
        <p:spPr>
          <a:xfrm>
            <a:off x="10071000" y="2206398"/>
            <a:ext cx="10263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边缘检测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B75C3C4-2CEF-44E7-8763-A175A53869D1}"/>
              </a:ext>
            </a:extLst>
          </p:cNvPr>
          <p:cNvSpPr txBox="1"/>
          <p:nvPr/>
        </p:nvSpPr>
        <p:spPr>
          <a:xfrm>
            <a:off x="8167186" y="4084481"/>
            <a:ext cx="214541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球探测及球路规划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EBC30-D557-4858-9B2A-067C2C7130B9}"/>
              </a:ext>
            </a:extLst>
          </p:cNvPr>
          <p:cNvSpPr txBox="1"/>
          <p:nvPr/>
        </p:nvSpPr>
        <p:spPr>
          <a:xfrm>
            <a:off x="8648232" y="5903147"/>
            <a:ext cx="214541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白球检测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3B82BD-E6AB-41B6-BA5E-799BD08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7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现场演示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796E82-75F3-4BB3-9E11-EC93656F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1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2D287E-CFC9-46C7-A8C3-CC6D054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AB3D0-D922-493E-86E0-EE89A919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王思恢，黄韩，陈未殊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A8670D-79F4-4D06-A781-0B1B770F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基本流程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7F201B8-6D3C-408E-BD7C-BFBCF47E0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615570"/>
              </p:ext>
            </p:extLst>
          </p:nvPr>
        </p:nvGraphicFramePr>
        <p:xfrm>
          <a:off x="1053852" y="742538"/>
          <a:ext cx="10441160" cy="5372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3DAE00-FB34-44CC-9BA7-2B801247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摄像头调用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8A6C62-6D65-4FF3-9751-827EA641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2420888"/>
            <a:ext cx="5090492" cy="223485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615A34-D2BB-49DD-A20A-08DE0EB4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图像二值化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45B64-3F11-484F-A8DF-249B08A0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19" y="2112604"/>
            <a:ext cx="4680520" cy="2632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EF3D37-52B2-4CEC-81B7-37C7A305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52" y="1952836"/>
            <a:ext cx="5184576" cy="291632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7CFC57-1617-4B12-9C73-739444F7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球检测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EF3D37-52B2-4CEC-81B7-37C7A3057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3789040"/>
            <a:ext cx="4267782" cy="24006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CE8F6E-FF06-4188-A411-6AA3A9A8F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55" y="1217784"/>
            <a:ext cx="3931052" cy="2211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7DE4A0-0BFE-4EAA-B3CD-64A91C0C0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902" y="1200271"/>
            <a:ext cx="3931052" cy="2211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892F15-63E8-419E-9749-84C3D7317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902" y="3978451"/>
            <a:ext cx="3931052" cy="2211217"/>
          </a:xfrm>
          <a:prstGeom prst="rect">
            <a:avLst/>
          </a:prstGeom>
        </p:spPr>
      </p:pic>
      <p:sp>
        <p:nvSpPr>
          <p:cNvPr id="11" name="标题 12">
            <a:extLst>
              <a:ext uri="{FF2B5EF4-FFF2-40B4-BE49-F238E27FC236}">
                <a16:creationId xmlns:a16="http://schemas.microsoft.com/office/drawing/2014/main" id="{5F7FE837-F0F8-4159-805E-C9C5850AD3AE}"/>
              </a:ext>
            </a:extLst>
          </p:cNvPr>
          <p:cNvSpPr txBox="1">
            <a:spLocks/>
          </p:cNvSpPr>
          <p:nvPr/>
        </p:nvSpPr>
        <p:spPr>
          <a:xfrm>
            <a:off x="881566" y="2066245"/>
            <a:ext cx="1728192" cy="514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灰度后圆检测</a:t>
            </a:r>
          </a:p>
        </p:txBody>
      </p:sp>
      <p:sp>
        <p:nvSpPr>
          <p:cNvPr id="12" name="标题 12">
            <a:extLst>
              <a:ext uri="{FF2B5EF4-FFF2-40B4-BE49-F238E27FC236}">
                <a16:creationId xmlns:a16="http://schemas.microsoft.com/office/drawing/2014/main" id="{E74B16C6-CA94-4A5B-8B28-DC631598680E}"/>
              </a:ext>
            </a:extLst>
          </p:cNvPr>
          <p:cNvSpPr txBox="1">
            <a:spLocks/>
          </p:cNvSpPr>
          <p:nvPr/>
        </p:nvSpPr>
        <p:spPr>
          <a:xfrm>
            <a:off x="680854" y="4238615"/>
            <a:ext cx="2016224" cy="750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二值化后圆检测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9941DB-2B59-4542-817D-C447E29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白球检测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45B64-3F11-484F-A8DF-249B08A0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9" y="2033846"/>
            <a:ext cx="5040559" cy="2835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8594B5-E9B6-475B-A5CF-36956F47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62" y="1981457"/>
            <a:ext cx="5082181" cy="2858726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2175F0A4-CC08-4E2F-B1A7-70DF1C86E11B}"/>
              </a:ext>
            </a:extLst>
          </p:cNvPr>
          <p:cNvSpPr/>
          <p:nvPr/>
        </p:nvSpPr>
        <p:spPr>
          <a:xfrm>
            <a:off x="1773932" y="2636912"/>
            <a:ext cx="792088" cy="792088"/>
          </a:xfrm>
          <a:prstGeom prst="ellipse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DD73A5-5395-4CA2-A240-D9F7D2D9C60D}"/>
              </a:ext>
            </a:extLst>
          </p:cNvPr>
          <p:cNvSpPr/>
          <p:nvPr/>
        </p:nvSpPr>
        <p:spPr>
          <a:xfrm>
            <a:off x="8038628" y="2636912"/>
            <a:ext cx="792088" cy="792088"/>
          </a:xfrm>
          <a:prstGeom prst="ellipse">
            <a:avLst/>
          </a:prstGeom>
          <a:solidFill>
            <a:schemeClr val="accent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868250-8F88-4F8D-AAD9-0069A9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13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边缘检测</a:t>
            </a:r>
            <a:r>
              <a:rPr lang="en-US" altLang="zh-CN" dirty="0"/>
              <a:t>&amp;</a:t>
            </a:r>
            <a:r>
              <a:rPr lang="zh-CN" altLang="en-US" dirty="0"/>
              <a:t>球洞检测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EA2839-27BD-48A3-B058-8B752473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1196752"/>
            <a:ext cx="9046741" cy="508879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78A7A1-60B0-4BD7-BEE7-967CBC0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4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球路规划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A22A6D4-1AA5-40B2-B6C3-FE7B7DEE68B9}"/>
              </a:ext>
            </a:extLst>
          </p:cNvPr>
          <p:cNvGrpSpPr/>
          <p:nvPr/>
        </p:nvGrpSpPr>
        <p:grpSpPr>
          <a:xfrm>
            <a:off x="1883930" y="1377156"/>
            <a:ext cx="3695700" cy="1781175"/>
            <a:chOff x="0" y="0"/>
            <a:chExt cx="3695700" cy="178117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D2F0213-B528-4539-BBFC-602AA1154505}"/>
                </a:ext>
              </a:extLst>
            </p:cNvPr>
            <p:cNvSpPr/>
            <p:nvPr/>
          </p:nvSpPr>
          <p:spPr>
            <a:xfrm>
              <a:off x="0" y="140017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0182A33-159E-4891-8357-4DB960FD5BDA}"/>
                </a:ext>
              </a:extLst>
            </p:cNvPr>
            <p:cNvSpPr/>
            <p:nvPr/>
          </p:nvSpPr>
          <p:spPr>
            <a:xfrm>
              <a:off x="1162050" y="47625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F0D407A-46B4-4670-AE2A-456C2DC088AD}"/>
                </a:ext>
              </a:extLst>
            </p:cNvPr>
            <p:cNvSpPr/>
            <p:nvPr/>
          </p:nvSpPr>
          <p:spPr>
            <a:xfrm>
              <a:off x="3314700" y="0"/>
              <a:ext cx="381000" cy="381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8AF0045-B1F2-498C-81C2-FEA9B4F59C6A}"/>
                </a:ext>
              </a:extLst>
            </p:cNvPr>
            <p:cNvCxnSpPr/>
            <p:nvPr/>
          </p:nvCxnSpPr>
          <p:spPr>
            <a:xfrm flipV="1">
              <a:off x="1362075" y="180975"/>
              <a:ext cx="2181225" cy="485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3FB08D9-3E94-403D-9908-51CA715AB4A3}"/>
                </a:ext>
              </a:extLst>
            </p:cNvPr>
            <p:cNvSpPr/>
            <p:nvPr/>
          </p:nvSpPr>
          <p:spPr>
            <a:xfrm>
              <a:off x="771525" y="533400"/>
              <a:ext cx="381000" cy="381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774A29E-94EE-4D63-9E33-4FFFD8A7A27E}"/>
                </a:ext>
              </a:extLst>
            </p:cNvPr>
            <p:cNvCxnSpPr/>
            <p:nvPr/>
          </p:nvCxnSpPr>
          <p:spPr>
            <a:xfrm flipH="1">
              <a:off x="942975" y="666750"/>
              <a:ext cx="438150" cy="8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1D21A3F-7584-47C4-9F39-0310BE479023}"/>
                </a:ext>
              </a:extLst>
            </p:cNvPr>
            <p:cNvCxnSpPr/>
            <p:nvPr/>
          </p:nvCxnSpPr>
          <p:spPr>
            <a:xfrm flipH="1">
              <a:off x="171450" y="752475"/>
              <a:ext cx="781050" cy="866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文本框 2">
              <a:extLst>
                <a:ext uri="{FF2B5EF4-FFF2-40B4-BE49-F238E27FC236}">
                  <a16:creationId xmlns:a16="http://schemas.microsoft.com/office/drawing/2014/main" id="{BADD8843-4572-44E9-BC25-2B2A3D0D4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725" y="39052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①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2">
              <a:extLst>
                <a:ext uri="{FF2B5EF4-FFF2-40B4-BE49-F238E27FC236}">
                  <a16:creationId xmlns:a16="http://schemas.microsoft.com/office/drawing/2014/main" id="{E14B0276-D1FB-4A80-A370-84738B043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175" y="75247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2">
              <a:extLst>
                <a:ext uri="{FF2B5EF4-FFF2-40B4-BE49-F238E27FC236}">
                  <a16:creationId xmlns:a16="http://schemas.microsoft.com/office/drawing/2014/main" id="{DAAEE32F-1B37-4F3F-AAB9-896EDE114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450" y="107632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③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96D5366-2BB6-4D67-9DBF-5D1E8BAA0815}"/>
              </a:ext>
            </a:extLst>
          </p:cNvPr>
          <p:cNvGrpSpPr/>
          <p:nvPr/>
        </p:nvGrpSpPr>
        <p:grpSpPr>
          <a:xfrm>
            <a:off x="9094837" y="1345684"/>
            <a:ext cx="2924175" cy="1819275"/>
            <a:chOff x="0" y="0"/>
            <a:chExt cx="2924175" cy="1819275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2C597A7-28BC-4B92-8135-6D135E979876}"/>
                </a:ext>
              </a:extLst>
            </p:cNvPr>
            <p:cNvSpPr/>
            <p:nvPr/>
          </p:nvSpPr>
          <p:spPr>
            <a:xfrm>
              <a:off x="390525" y="47625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4CE660B2-7523-42E2-80B2-9F2D5BDC9B55}"/>
                </a:ext>
              </a:extLst>
            </p:cNvPr>
            <p:cNvCxnSpPr/>
            <p:nvPr/>
          </p:nvCxnSpPr>
          <p:spPr>
            <a:xfrm>
              <a:off x="209550" y="762000"/>
              <a:ext cx="1981200" cy="200025"/>
            </a:xfrm>
            <a:prstGeom prst="line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32FA712-9B60-49C5-BF26-F551D82E814B}"/>
                </a:ext>
              </a:extLst>
            </p:cNvPr>
            <p:cNvSpPr/>
            <p:nvPr/>
          </p:nvSpPr>
          <p:spPr>
            <a:xfrm>
              <a:off x="2543175" y="0"/>
              <a:ext cx="381000" cy="381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554A995-4B4F-4FF1-A3C4-9981255D5A03}"/>
                </a:ext>
              </a:extLst>
            </p:cNvPr>
            <p:cNvCxnSpPr/>
            <p:nvPr/>
          </p:nvCxnSpPr>
          <p:spPr>
            <a:xfrm flipV="1">
              <a:off x="590550" y="180975"/>
              <a:ext cx="2181225" cy="48577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6E9564BE-4FA2-4E10-823F-8E6FF4C2B023}"/>
                </a:ext>
              </a:extLst>
            </p:cNvPr>
            <p:cNvCxnSpPr/>
            <p:nvPr/>
          </p:nvCxnSpPr>
          <p:spPr>
            <a:xfrm flipH="1">
              <a:off x="171450" y="666750"/>
              <a:ext cx="438150" cy="8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61FF65F-1F08-434D-B627-64F498062E80}"/>
                </a:ext>
              </a:extLst>
            </p:cNvPr>
            <p:cNvSpPr/>
            <p:nvPr/>
          </p:nvSpPr>
          <p:spPr>
            <a:xfrm>
              <a:off x="1457325" y="143827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88" name="文本框 2">
              <a:extLst>
                <a:ext uri="{FF2B5EF4-FFF2-40B4-BE49-F238E27FC236}">
                  <a16:creationId xmlns:a16="http://schemas.microsoft.com/office/drawing/2014/main" id="{0EE269AF-1915-46A6-A42F-6373C49A5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725" y="1409700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①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9D67931-59FC-48E9-B52B-3729EBFEF0F9}"/>
                </a:ext>
              </a:extLst>
            </p:cNvPr>
            <p:cNvSpPr/>
            <p:nvPr/>
          </p:nvSpPr>
          <p:spPr>
            <a:xfrm>
              <a:off x="0" y="533400"/>
              <a:ext cx="381000" cy="381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65E983-0559-4EF9-B3DA-DC5325A70294}"/>
                </a:ext>
              </a:extLst>
            </p:cNvPr>
            <p:cNvSpPr/>
            <p:nvPr/>
          </p:nvSpPr>
          <p:spPr>
            <a:xfrm>
              <a:off x="1981200" y="762000"/>
              <a:ext cx="381000" cy="381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346FACA-1805-48AE-A4E9-A7F9C6E76435}"/>
                </a:ext>
              </a:extLst>
            </p:cNvPr>
            <p:cNvCxnSpPr/>
            <p:nvPr/>
          </p:nvCxnSpPr>
          <p:spPr>
            <a:xfrm>
              <a:off x="180975" y="752475"/>
              <a:ext cx="1485900" cy="87630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2" name="文本框 2">
              <a:extLst>
                <a:ext uri="{FF2B5EF4-FFF2-40B4-BE49-F238E27FC236}">
                  <a16:creationId xmlns:a16="http://schemas.microsoft.com/office/drawing/2014/main" id="{146B2A1F-7010-46C0-BF57-13370C212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875" y="857250"/>
              <a:ext cx="2857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3975C52-6768-48AE-83EA-6C6EB2CA258B}"/>
              </a:ext>
            </a:extLst>
          </p:cNvPr>
          <p:cNvGrpSpPr/>
          <p:nvPr/>
        </p:nvGrpSpPr>
        <p:grpSpPr>
          <a:xfrm>
            <a:off x="8191312" y="4109084"/>
            <a:ext cx="3743325" cy="1800225"/>
            <a:chOff x="0" y="0"/>
            <a:chExt cx="3743325" cy="1800225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669FA05-F377-4F28-9CB9-F9AA5F6629FD}"/>
                </a:ext>
              </a:extLst>
            </p:cNvPr>
            <p:cNvSpPr/>
            <p:nvPr/>
          </p:nvSpPr>
          <p:spPr>
            <a:xfrm>
              <a:off x="0" y="141922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446D84B-5AF0-45A2-BA0B-3E8718E00EDC}"/>
                </a:ext>
              </a:extLst>
            </p:cNvPr>
            <p:cNvSpPr/>
            <p:nvPr/>
          </p:nvSpPr>
          <p:spPr>
            <a:xfrm>
              <a:off x="3362325" y="0"/>
              <a:ext cx="381000" cy="381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B50B57D-3392-4732-8DA7-94AFE37FAFC1}"/>
                </a:ext>
              </a:extLst>
            </p:cNvPr>
            <p:cNvSpPr/>
            <p:nvPr/>
          </p:nvSpPr>
          <p:spPr>
            <a:xfrm>
              <a:off x="1162050" y="495300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949D5F4-17EE-410B-A4CC-6858EAA2710C}"/>
                </a:ext>
              </a:extLst>
            </p:cNvPr>
            <p:cNvCxnSpPr/>
            <p:nvPr/>
          </p:nvCxnSpPr>
          <p:spPr>
            <a:xfrm flipV="1">
              <a:off x="1362075" y="200025"/>
              <a:ext cx="2181225" cy="485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F2743AA-A8EE-4DFF-A3C7-3AA1935450FB}"/>
                </a:ext>
              </a:extLst>
            </p:cNvPr>
            <p:cNvSpPr/>
            <p:nvPr/>
          </p:nvSpPr>
          <p:spPr>
            <a:xfrm>
              <a:off x="771525" y="552450"/>
              <a:ext cx="381000" cy="381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F2B8103-4C08-499C-A5B2-69C717E402D3}"/>
                </a:ext>
              </a:extLst>
            </p:cNvPr>
            <p:cNvCxnSpPr/>
            <p:nvPr/>
          </p:nvCxnSpPr>
          <p:spPr>
            <a:xfrm flipH="1">
              <a:off x="942975" y="685800"/>
              <a:ext cx="438150" cy="8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12B7990-34C0-4496-A6CB-A1C8650138E8}"/>
                </a:ext>
              </a:extLst>
            </p:cNvPr>
            <p:cNvCxnSpPr/>
            <p:nvPr/>
          </p:nvCxnSpPr>
          <p:spPr>
            <a:xfrm flipH="1">
              <a:off x="171450" y="771525"/>
              <a:ext cx="781050" cy="866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1" name="文本框 2">
              <a:extLst>
                <a:ext uri="{FF2B5EF4-FFF2-40B4-BE49-F238E27FC236}">
                  <a16:creationId xmlns:a16="http://schemas.microsoft.com/office/drawing/2014/main" id="{2B02BD64-015A-4625-95F4-0ACF360A8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325" y="39052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①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2">
              <a:extLst>
                <a:ext uri="{FF2B5EF4-FFF2-40B4-BE49-F238E27FC236}">
                  <a16:creationId xmlns:a16="http://schemas.microsoft.com/office/drawing/2014/main" id="{7F311267-2D0D-4E86-B5DA-CF0E1F27E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025" y="111442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DD29232-FDF7-4436-998E-527DA7284F7E}"/>
                </a:ext>
              </a:extLst>
            </p:cNvPr>
            <p:cNvSpPr/>
            <p:nvPr/>
          </p:nvSpPr>
          <p:spPr>
            <a:xfrm>
              <a:off x="295275" y="923925"/>
              <a:ext cx="3810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66369A6D-AD83-481E-9EE2-FE959A0053CD}"/>
                </a:ext>
              </a:extLst>
            </p:cNvPr>
            <p:cNvSpPr/>
            <p:nvPr/>
          </p:nvSpPr>
          <p:spPr>
            <a:xfrm>
              <a:off x="2524125" y="57150"/>
              <a:ext cx="3810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59FA6AB2-820F-475C-8A08-C8886699EE5B}"/>
              </a:ext>
            </a:extLst>
          </p:cNvPr>
          <p:cNvGrpSpPr/>
          <p:nvPr/>
        </p:nvGrpSpPr>
        <p:grpSpPr>
          <a:xfrm>
            <a:off x="1621025" y="3704272"/>
            <a:ext cx="4048125" cy="2286000"/>
            <a:chOff x="0" y="0"/>
            <a:chExt cx="4048125" cy="2286000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D58E907-3AC2-44B8-AB78-9A9ECCAA256D}"/>
                </a:ext>
              </a:extLst>
            </p:cNvPr>
            <p:cNvSpPr/>
            <p:nvPr/>
          </p:nvSpPr>
          <p:spPr>
            <a:xfrm>
              <a:off x="1666875" y="247650"/>
              <a:ext cx="3810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34F8E714-1421-4533-A2E3-7EECC75FC28B}"/>
                </a:ext>
              </a:extLst>
            </p:cNvPr>
            <p:cNvSpPr/>
            <p:nvPr/>
          </p:nvSpPr>
          <p:spPr>
            <a:xfrm>
              <a:off x="304800" y="1905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311706B-D046-453A-8AFB-6E5A9DA31C25}"/>
                </a:ext>
              </a:extLst>
            </p:cNvPr>
            <p:cNvSpPr/>
            <p:nvPr/>
          </p:nvSpPr>
          <p:spPr>
            <a:xfrm>
              <a:off x="3667125" y="485775"/>
              <a:ext cx="381000" cy="381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523639E5-92CD-4E82-A2A4-01948B734737}"/>
                </a:ext>
              </a:extLst>
            </p:cNvPr>
            <p:cNvSpPr/>
            <p:nvPr/>
          </p:nvSpPr>
          <p:spPr>
            <a:xfrm>
              <a:off x="1466850" y="981075"/>
              <a:ext cx="381000" cy="381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3E0897DB-953B-483D-9A32-56CC4B08A463}"/>
                </a:ext>
              </a:extLst>
            </p:cNvPr>
            <p:cNvCxnSpPr/>
            <p:nvPr/>
          </p:nvCxnSpPr>
          <p:spPr>
            <a:xfrm flipV="1">
              <a:off x="1666875" y="685800"/>
              <a:ext cx="2181225" cy="485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6CC4ABD3-1A99-445A-AB73-E7E9379A299B}"/>
                </a:ext>
              </a:extLst>
            </p:cNvPr>
            <p:cNvSpPr/>
            <p:nvPr/>
          </p:nvSpPr>
          <p:spPr>
            <a:xfrm>
              <a:off x="1076325" y="1038225"/>
              <a:ext cx="381000" cy="381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5BB9493-3476-47DD-B6F5-1FF83097A509}"/>
                </a:ext>
              </a:extLst>
            </p:cNvPr>
            <p:cNvCxnSpPr/>
            <p:nvPr/>
          </p:nvCxnSpPr>
          <p:spPr>
            <a:xfrm flipH="1">
              <a:off x="1247775" y="1171575"/>
              <a:ext cx="438150" cy="85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571D377-669F-4567-96E7-D15C696652A8}"/>
                </a:ext>
              </a:extLst>
            </p:cNvPr>
            <p:cNvCxnSpPr/>
            <p:nvPr/>
          </p:nvCxnSpPr>
          <p:spPr>
            <a:xfrm flipH="1">
              <a:off x="476250" y="1257300"/>
              <a:ext cx="781050" cy="8667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文本框 2">
              <a:extLst>
                <a:ext uri="{FF2B5EF4-FFF2-40B4-BE49-F238E27FC236}">
                  <a16:creationId xmlns:a16="http://schemas.microsoft.com/office/drawing/2014/main" id="{348B0798-6727-4224-A8DC-82484003B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650" y="581025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①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2">
              <a:extLst>
                <a:ext uri="{FF2B5EF4-FFF2-40B4-BE49-F238E27FC236}">
                  <a16:creationId xmlns:a16="http://schemas.microsoft.com/office/drawing/2014/main" id="{4D8F4429-805A-4CB1-B95F-E4C362BF3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25" y="1428750"/>
              <a:ext cx="285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②</a:t>
              </a:r>
              <a:endParaRPr lang="zh-CN" sz="105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5C2F123B-45B2-43B1-8776-A9CD1F53C51D}"/>
                </a:ext>
              </a:extLst>
            </p:cNvPr>
            <p:cNvSpPr/>
            <p:nvPr/>
          </p:nvSpPr>
          <p:spPr>
            <a:xfrm>
              <a:off x="457200" y="1114425"/>
              <a:ext cx="381000" cy="38100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D974141F-B787-4572-A1AD-D258B91686E4}"/>
                </a:ext>
              </a:extLst>
            </p:cNvPr>
            <p:cNvCxnSpPr/>
            <p:nvPr/>
          </p:nvCxnSpPr>
          <p:spPr>
            <a:xfrm flipV="1">
              <a:off x="1276350" y="0"/>
              <a:ext cx="1114425" cy="12382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19A51B46-ED6B-4DB5-A037-FBE052E37D65}"/>
                </a:ext>
              </a:extLst>
            </p:cNvPr>
            <p:cNvCxnSpPr/>
            <p:nvPr/>
          </p:nvCxnSpPr>
          <p:spPr>
            <a:xfrm flipH="1">
              <a:off x="0" y="1257300"/>
              <a:ext cx="1266825" cy="295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B1F4307-EDB1-4918-89AC-586AECBBFE61}"/>
              </a:ext>
            </a:extLst>
          </p:cNvPr>
          <p:cNvSpPr txBox="1"/>
          <p:nvPr/>
        </p:nvSpPr>
        <p:spPr>
          <a:xfrm>
            <a:off x="67879" y="1898412"/>
            <a:ext cx="42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可行球路基本规划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C00E14E-24C0-4377-B5A0-B37A1033BE49}"/>
              </a:ext>
            </a:extLst>
          </p:cNvPr>
          <p:cNvSpPr txBox="1"/>
          <p:nvPr/>
        </p:nvSpPr>
        <p:spPr>
          <a:xfrm>
            <a:off x="6942187" y="1958578"/>
            <a:ext cx="42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根据线路筛选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B1ED5A6-B3C3-4C66-BC7C-F005DAE0A465}"/>
              </a:ext>
            </a:extLst>
          </p:cNvPr>
          <p:cNvSpPr txBox="1"/>
          <p:nvPr/>
        </p:nvSpPr>
        <p:spPr>
          <a:xfrm>
            <a:off x="291329" y="4691181"/>
            <a:ext cx="42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无遮挡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0894674-F87E-4608-89C5-683199853DCA}"/>
              </a:ext>
            </a:extLst>
          </p:cNvPr>
          <p:cNvSpPr txBox="1"/>
          <p:nvPr/>
        </p:nvSpPr>
        <p:spPr>
          <a:xfrm>
            <a:off x="7050152" y="4549377"/>
            <a:ext cx="421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遮挡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5102A6-AA4E-4708-BB76-3B434F7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6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333772" y="29369"/>
            <a:ext cx="9143538" cy="1066800"/>
          </a:xfrm>
        </p:spPr>
        <p:txBody>
          <a:bodyPr rtlCol="0"/>
          <a:lstStyle/>
          <a:p>
            <a:pPr rtl="0"/>
            <a:r>
              <a:rPr lang="zh-CN" altLang="en-US" dirty="0"/>
              <a:t>球杆检测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62B1E07-66E3-4D17-9A4D-9F1CA1BA0E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700808"/>
            <a:ext cx="5274310" cy="296672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EE3879C-4647-4709-8976-5FEF6CA0666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00" y="1772816"/>
            <a:ext cx="5274310" cy="29667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7A0BEB-3788-4E6E-9121-6D29E8929652}"/>
              </a:ext>
            </a:extLst>
          </p:cNvPr>
          <p:cNvSpPr txBox="1"/>
          <p:nvPr/>
        </p:nvSpPr>
        <p:spPr>
          <a:xfrm>
            <a:off x="1854803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二值化图像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BCF208A-6E8E-4515-AC01-E1C68846AAA8}"/>
              </a:ext>
            </a:extLst>
          </p:cNvPr>
          <p:cNvSpPr txBox="1"/>
          <p:nvPr/>
        </p:nvSpPr>
        <p:spPr>
          <a:xfrm>
            <a:off x="7658169" y="5059801"/>
            <a:ext cx="25202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消去球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C02FE8-5DC3-46D9-B469-B26F36AA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4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条纹状边框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0992_TF02801098" id="{00B0D0DA-E80B-4F56-93A4-5DE848E32C35}" vid="{20393D96-406D-4C8A-B296-961D592D9689}"/>
    </a:ext>
  </a:extLst>
</a:theme>
</file>

<file path=ppt/theme/theme2.xml><?xml version="1.0" encoding="utf-8"?>
<a:theme xmlns:a="http://schemas.openxmlformats.org/drawingml/2006/main" name="Office 主题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条纹式黑色边框演示文稿（宽屏）</Template>
  <TotalTime>133</TotalTime>
  <Words>226</Words>
  <Application>Microsoft Office PowerPoint</Application>
  <PresentationFormat>自定义</PresentationFormat>
  <Paragraphs>107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等线</vt:lpstr>
      <vt:lpstr>Arial</vt:lpstr>
      <vt:lpstr>Euphemia</vt:lpstr>
      <vt:lpstr>条纹状边框 16x9</vt:lpstr>
      <vt:lpstr>基于LabVIEW的台球辅助系统</vt:lpstr>
      <vt:lpstr>基本流程</vt:lpstr>
      <vt:lpstr>摄像头调用</vt:lpstr>
      <vt:lpstr>图像二值化</vt:lpstr>
      <vt:lpstr>球检测</vt:lpstr>
      <vt:lpstr>白球检测</vt:lpstr>
      <vt:lpstr>边缘检测&amp;球洞检测</vt:lpstr>
      <vt:lpstr>球路规划</vt:lpstr>
      <vt:lpstr>球杆检测</vt:lpstr>
      <vt:lpstr>球杆检测</vt:lpstr>
      <vt:lpstr>球杆检测</vt:lpstr>
      <vt:lpstr>球杆检测</vt:lpstr>
      <vt:lpstr>球杆检测</vt:lpstr>
      <vt:lpstr>反射球路</vt:lpstr>
      <vt:lpstr>反射球路</vt:lpstr>
      <vt:lpstr>第二屏幕投影</vt:lpstr>
      <vt:lpstr>主要LabVIEW代码</vt:lpstr>
      <vt:lpstr>现场演示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基于LabView的台球辅助系统</dc:title>
  <dc:creator>未殊 陈</dc:creator>
  <cp:lastModifiedBy>未殊 陈</cp:lastModifiedBy>
  <cp:revision>21</cp:revision>
  <dcterms:created xsi:type="dcterms:W3CDTF">2019-01-18T12:19:25Z</dcterms:created>
  <dcterms:modified xsi:type="dcterms:W3CDTF">2019-01-19T09:09:37Z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