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4"/>
  </p:sldMasterIdLst>
  <p:notesMasterIdLst>
    <p:notesMasterId r:id="rId9"/>
  </p:notesMasterIdLst>
  <p:sldIdLst>
    <p:sldId id="261" r:id="rId5"/>
    <p:sldId id="257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7" autoAdjust="0"/>
    <p:restoredTop sz="94737" autoAdjust="0"/>
  </p:normalViewPr>
  <p:slideViewPr>
    <p:cSldViewPr snapToGrid="0">
      <p:cViewPr varScale="1">
        <p:scale>
          <a:sx n="61" d="100"/>
          <a:sy n="61" d="100"/>
        </p:scale>
        <p:origin x="19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0232B-B755-4D4E-90EF-DA66CF95D320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7132E-C137-1A4F-BDCA-01FCD3DBA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7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(3/10/16 18:57) -----</a:t>
            </a:r>
          </a:p>
          <a:p>
            <a:r>
              <a:rPr lang="en-US"/>
              <a:t>We want to make it as easy as possible for customers to see their list of all shipments and the current status right on the iWatch. Shipments can be filtered.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132E-C137-1A4F-BDCA-01FCD3DBAF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B00C-E236-4EF8-A975-529B725B9D5D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0C98-6239-4912-9C68-99E17333D7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14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B00C-E236-4EF8-A975-529B725B9D5D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0C98-6239-4912-9C68-99E17333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8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B00C-E236-4EF8-A975-529B725B9D5D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0C98-6239-4912-9C68-99E17333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B00C-E236-4EF8-A975-529B725B9D5D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0C98-6239-4912-9C68-99E17333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78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B00C-E236-4EF8-A975-529B725B9D5D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0C98-6239-4912-9C68-99E17333D7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59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B00C-E236-4EF8-A975-529B725B9D5D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0C98-6239-4912-9C68-99E17333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B00C-E236-4EF8-A975-529B725B9D5D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0C98-6239-4912-9C68-99E17333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B00C-E236-4EF8-A975-529B725B9D5D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0C98-6239-4912-9C68-99E17333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5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B00C-E236-4EF8-A975-529B725B9D5D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0C98-6239-4912-9C68-99E17333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4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99CB00C-E236-4EF8-A975-529B725B9D5D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380C98-6239-4912-9C68-99E17333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9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B00C-E236-4EF8-A975-529B725B9D5D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0C98-6239-4912-9C68-99E17333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1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9CB00C-E236-4EF8-A975-529B725B9D5D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380C98-6239-4912-9C68-99E17333D7E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10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../../../hackathon/hom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Shipment </a:t>
            </a:r>
            <a:r>
              <a:rPr lang="en-US" dirty="0"/>
              <a:t>Manager </a:t>
            </a:r>
            <a:r>
              <a:rPr lang="en-US" dirty="0" smtClean="0"/>
              <a:t>Refresh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4656166"/>
            <a:ext cx="7543800" cy="85725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Giving customers a feeling of trust and comfort at the most important time- when they're deciding whether or not to ship FedEx.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5880" y="427898"/>
            <a:ext cx="6537960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Rick Jamil   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Sam Ralat    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Scott Hatlen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91224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66" y="698755"/>
            <a:ext cx="8355330" cy="720089"/>
          </a:xfrm>
        </p:spPr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686" y="1915288"/>
            <a:ext cx="7578090" cy="3432572"/>
          </a:xfrm>
        </p:spPr>
        <p:txBody>
          <a:bodyPr>
            <a:normAutofit/>
          </a:bodyPr>
          <a:lstStyle/>
          <a:p>
            <a:endParaRPr lang="en-US" sz="2700" dirty="0"/>
          </a:p>
          <a:p>
            <a:pPr marL="0" indent="0">
              <a:buNone/>
            </a:pPr>
            <a:r>
              <a:rPr lang="en-US" sz="2700" dirty="0"/>
              <a:t>Lengthy Quote Process</a:t>
            </a:r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en-US" sz="2700" dirty="0"/>
              <a:t>Outdated site</a:t>
            </a:r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en-US" sz="2700" dirty="0"/>
              <a:t>Lack of innovation</a:t>
            </a:r>
          </a:p>
        </p:txBody>
      </p:sp>
    </p:spTree>
    <p:extLst>
      <p:ext uri="{BB962C8B-B14F-4D97-AF65-F5344CB8AC3E}">
        <p14:creationId xmlns:p14="http://schemas.microsoft.com/office/powerpoint/2010/main" val="186079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99" y="746854"/>
            <a:ext cx="8343900" cy="7252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Customer Experience Benefits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60729" y="2292855"/>
            <a:ext cx="7532370" cy="3554732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/>
              <a:t>Quick access to important data</a:t>
            </a:r>
          </a:p>
          <a:p>
            <a:pPr marL="0" indent="0">
              <a:buNone/>
            </a:pPr>
            <a:r>
              <a:rPr lang="en-US" sz="2100" dirty="0"/>
              <a:t>	Faster, </a:t>
            </a:r>
            <a:r>
              <a:rPr lang="en-US" sz="2100" i="1" dirty="0"/>
              <a:t>better</a:t>
            </a:r>
            <a:r>
              <a:rPr lang="en-US" sz="2100" dirty="0"/>
              <a:t> decisions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Secure feeling</a:t>
            </a:r>
          </a:p>
          <a:p>
            <a:pPr marL="0" indent="0">
              <a:buNone/>
            </a:pPr>
            <a:r>
              <a:rPr lang="en-US" sz="2100" dirty="0"/>
              <a:t>	Sense of trust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Up to date</a:t>
            </a:r>
          </a:p>
          <a:p>
            <a:pPr marL="0" indent="0">
              <a:buNone/>
            </a:pPr>
            <a:r>
              <a:rPr lang="en-US" sz="2100" dirty="0"/>
              <a:t>	Up-to-speed with industry</a:t>
            </a:r>
          </a:p>
          <a:p>
            <a:pPr marL="0" indent="0">
              <a:buNone/>
            </a:pPr>
            <a:r>
              <a:rPr lang="en-US" sz="2100" i="1" dirty="0"/>
              <a:t>	</a:t>
            </a:r>
          </a:p>
          <a:p>
            <a:pPr marL="0" indent="0">
              <a:buNone/>
            </a:pPr>
            <a:endParaRPr lang="en-US" sz="2100" i="1" dirty="0"/>
          </a:p>
        </p:txBody>
      </p:sp>
    </p:spTree>
    <p:extLst>
      <p:ext uri="{BB962C8B-B14F-4D97-AF65-F5344CB8AC3E}">
        <p14:creationId xmlns:p14="http://schemas.microsoft.com/office/powerpoint/2010/main" val="219605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96" y="684846"/>
            <a:ext cx="8343900" cy="725234"/>
          </a:xfrm>
        </p:spPr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2224" y="3591306"/>
            <a:ext cx="47091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hlinkClick r:id="rId2" action="ppaction://hlinkfile"/>
              </a:rPr>
              <a:t>A modern web interface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90403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4D2FE37F2142449380E27DBC78476D" ma:contentTypeVersion="0" ma:contentTypeDescription="Create a new document." ma:contentTypeScope="" ma:versionID="05add904d5b4f096ed69b4791d70e99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9FF59E-7342-4E27-AB7A-1CE101752C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AAF04E7-A094-4A78-959C-7481592CB2A0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10225F8-33BF-4543-8AD8-927FF00E4A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335</TotalTime>
  <Words>76</Words>
  <Application>Microsoft Office PowerPoint</Application>
  <PresentationFormat>On-screen Show (4:3)</PresentationFormat>
  <Paragraphs>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Shipment Manager Refresh</vt:lpstr>
      <vt:lpstr>The Problem</vt:lpstr>
      <vt:lpstr>The Customer Experience Benefits</vt:lpstr>
      <vt:lpstr>The Solution</vt:lpstr>
    </vt:vector>
  </TitlesOfParts>
  <Company>FedEx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 Stobbe</dc:creator>
  <cp:lastModifiedBy>Scott Hatlen</cp:lastModifiedBy>
  <cp:revision>30</cp:revision>
  <dcterms:created xsi:type="dcterms:W3CDTF">2016-02-19T18:28:10Z</dcterms:created>
  <dcterms:modified xsi:type="dcterms:W3CDTF">2016-03-14T13:38:35Z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0x010100F84D2FE37F2142449380E27DBC78476D</vt:lpwstr>
  </property>
</Properties>
</file>