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Quicksa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//Scotty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//Mehmet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order to assist with executive presentations in Alliance data, we developed a web application that can function across both desktop and mobile platforms.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purpose of this web application is to efficiently gather and display various data sets from the Bureau of Labor Statistics website in a single interface.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data obtained is displayed in both graphical and table format and is readily available to be transferred easily or in other words </a:t>
            </a:r>
            <a:r>
              <a:rPr lang="en"/>
              <a:t>copied from the website onto a different source.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//Christie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//Scotty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//Azeem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//Catherine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10808" y="146612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Alliance Data: Mobile Labor Statistics App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55325"/>
            <a:ext cx="8520600" cy="16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Team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AllianceDataWhiteLogo-300x107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350" y="649587"/>
            <a:ext cx="28575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Roles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77725" y="1142550"/>
            <a:ext cx="7878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Team Lead: Catherine Jojo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Requirements Lead: Azeem Ali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Architecture Lead: Christie Baker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Development Lead: James Ballard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Testing Lead: Mehmet Ekizoglu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Instant - Free images on Pixabay" id="63" name="Shape 63"/>
          <p:cNvPicPr preferRelativeResize="0"/>
          <p:nvPr/>
        </p:nvPicPr>
        <p:blipFill rotWithShape="1">
          <a:blip r:embed="rId3">
            <a:alphaModFix/>
          </a:blip>
          <a:srcRect b="35905" l="0" r="0" t="0"/>
          <a:stretch/>
        </p:blipFill>
        <p:spPr>
          <a:xfrm>
            <a:off x="258075" y="1231925"/>
            <a:ext cx="540300" cy="46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t - Free images on Pixabay" id="64" name="Shape 64"/>
          <p:cNvPicPr preferRelativeResize="0"/>
          <p:nvPr/>
        </p:nvPicPr>
        <p:blipFill rotWithShape="1">
          <a:blip r:embed="rId4">
            <a:alphaModFix/>
          </a:blip>
          <a:srcRect b="35905" l="0" r="0" t="0"/>
          <a:stretch/>
        </p:blipFill>
        <p:spPr>
          <a:xfrm>
            <a:off x="258075" y="1739750"/>
            <a:ext cx="540300" cy="46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t - Free images on Pixabay" id="65" name="Shape 65"/>
          <p:cNvPicPr preferRelativeResize="0"/>
          <p:nvPr/>
        </p:nvPicPr>
        <p:blipFill rotWithShape="1">
          <a:blip r:embed="rId3">
            <a:alphaModFix/>
          </a:blip>
          <a:srcRect b="2803" l="66894" r="0" t="64095"/>
          <a:stretch/>
        </p:blipFill>
        <p:spPr>
          <a:xfrm>
            <a:off x="322625" y="3124816"/>
            <a:ext cx="411199" cy="553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t - Free images on Pixabay" id="66" name="Shape 66"/>
          <p:cNvPicPr preferRelativeResize="0"/>
          <p:nvPr/>
        </p:nvPicPr>
        <p:blipFill rotWithShape="1">
          <a:blip r:embed="rId5">
            <a:alphaModFix/>
          </a:blip>
          <a:srcRect b="35905" l="0" r="0" t="0"/>
          <a:stretch/>
        </p:blipFill>
        <p:spPr>
          <a:xfrm>
            <a:off x="258075" y="2734975"/>
            <a:ext cx="540300" cy="46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t - Free images on Pixabay" id="67" name="Shape 67"/>
          <p:cNvPicPr preferRelativeResize="0"/>
          <p:nvPr/>
        </p:nvPicPr>
        <p:blipFill rotWithShape="1">
          <a:blip r:embed="rId3">
            <a:alphaModFix/>
          </a:blip>
          <a:srcRect b="0" l="33652" r="34779" t="67330"/>
          <a:stretch/>
        </p:blipFill>
        <p:spPr>
          <a:xfrm>
            <a:off x="322625" y="2171375"/>
            <a:ext cx="4112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Development Teams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372175"/>
            <a:ext cx="3888600" cy="29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Front End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Azeem Ali 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Christie Baker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495300" y="1295975"/>
            <a:ext cx="39762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Back End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James Ballard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Mehmet Ekizoglu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Catherine Jojo</a:t>
            </a:r>
          </a:p>
        </p:txBody>
      </p:sp>
      <p:pic>
        <p:nvPicPr>
          <p:cNvPr descr="Database - Free images on Pixabay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898" y="2816537"/>
            <a:ext cx="1566200" cy="189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Globe icon.svg - Wikimedia Commons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425" y="3710250"/>
            <a:ext cx="1098625" cy="109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, Monitor - Free images on Pixabay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25" y="1804250"/>
            <a:ext cx="3580549" cy="358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7 at 10.36.49 AM.png"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9562" y="2654675"/>
            <a:ext cx="2818074" cy="16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Objective and Scope of Project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Objective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: To provide a web application to Alliance Data that efficiently gathers and displays data various data sets from the Bureau of Labor Statistics website in a single interface.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Scope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: Create a user friendly interface to fetch Labor Statistics by relevant groupings. Data is displayed in both a graphical and table format and is readily available to be transferred. The site is 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accessible through mobile and desktop browsers.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Surprises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&gt; Gathering data from Labor Statistics websites 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&gt; Different browsers behave differently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&gt; Subject matter experts are important </a:t>
            </a:r>
          </a:p>
        </p:txBody>
      </p:sp>
      <p:pic>
        <p:nvPicPr>
          <p:cNvPr descr="File:Google Chrome icon (2011).svg - Wikimedia Commons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75" y="3345375"/>
            <a:ext cx="1305125" cy="130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net Explorer 10 logo.svg - Wikimedia Commons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692" y="3239474"/>
            <a:ext cx="1544750" cy="1516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zilla Firefox logo 2013.svg - Wikimedia Commons"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674" y="3315686"/>
            <a:ext cx="1544750" cy="1635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êer:Apple Safari.png - Wikipedia"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6925" y="3145825"/>
            <a:ext cx="1728775" cy="17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Description of Approach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40075" y="3887775"/>
            <a:ext cx="24468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Model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SQL Database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632162" y="2392750"/>
            <a:ext cx="13641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View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HTML,CSS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963800" y="3948950"/>
            <a:ext cx="24468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Controller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Javascript, Servlet</a:t>
            </a:r>
          </a:p>
        </p:txBody>
      </p:sp>
      <p:pic>
        <p:nvPicPr>
          <p:cNvPr descr="File:Linecons database.svg - Wikimedia Commons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00" y="2741375"/>
            <a:ext cx="1204150" cy="120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Connection, Plugs, Connect, Cable - Free ...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700" y="2744799"/>
            <a:ext cx="1261019" cy="1204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7 at 10.36.49 AM.png" id="105" name="Shape 105"/>
          <p:cNvPicPr preferRelativeResize="0"/>
          <p:nvPr/>
        </p:nvPicPr>
        <p:blipFill rotWithShape="1">
          <a:blip r:embed="rId5">
            <a:alphaModFix/>
          </a:blip>
          <a:srcRect b="0" l="8675" r="0" t="0"/>
          <a:stretch/>
        </p:blipFill>
        <p:spPr>
          <a:xfrm>
            <a:off x="3451125" y="1093924"/>
            <a:ext cx="2075874" cy="1303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 flipH="1" rot="10800000">
            <a:off x="2076575" y="1934900"/>
            <a:ext cx="885000" cy="74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5704250" y="1742775"/>
            <a:ext cx="1186200" cy="1136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 rot="10800000">
            <a:off x="3190175" y="4306575"/>
            <a:ext cx="2397000" cy="5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endCxn id="104" idx="0"/>
          </p:cNvCxnSpPr>
          <p:nvPr/>
        </p:nvCxnSpPr>
        <p:spPr>
          <a:xfrm>
            <a:off x="5911009" y="1466199"/>
            <a:ext cx="1276200" cy="1278599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2600475" y="3392325"/>
            <a:ext cx="34275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MVC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Final Deliverables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➔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Source code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➔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README instructions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➔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Jar file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➔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War file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➔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Final Documentation</a:t>
            </a:r>
          </a:p>
        </p:txBody>
      </p:sp>
      <p:pic>
        <p:nvPicPr>
          <p:cNvPr descr="Delivery - Free images on Pixabay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422" y="1051550"/>
            <a:ext cx="2427250" cy="3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Lessons Learned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424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Pros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★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Divide and Conquer works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★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Early planning pays off in the end 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★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Communication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668475" y="1125100"/>
            <a:ext cx="4244700" cy="34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Cons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★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people more schedule conflicts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★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Browser Compatibility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Quicksand"/>
              <a:buChar char="★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Workstation consistency</a:t>
            </a:r>
          </a:p>
        </p:txBody>
      </p:sp>
      <p:pic>
        <p:nvPicPr>
          <p:cNvPr descr="Free vector graphic: Communicate, Communication - Free Image on ...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173" y="2902275"/>
            <a:ext cx="2333999" cy="1936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omp.png - Wikimedia Commons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950" y="3032275"/>
            <a:ext cx="3263824" cy="188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Comments and Suggestions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-Learning new technologies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-Spend more time on architectural and design decisions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-Take a more iterative approach with all phases</a:t>
            </a:r>
          </a:p>
        </p:txBody>
      </p:sp>
      <p:pic>
        <p:nvPicPr>
          <p:cNvPr descr="Idea - Free vector graphics on Pixabay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204" y="2585375"/>
            <a:ext cx="3142850" cy="240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