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38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7700-A37B-4D6E-9FAE-7D52E16C6C8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4A42-9845-4E94-B85A-BBD24D9A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2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82D5-0BE0-45E5-B6CA-FA81E8FA2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MPG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2C91F-7C81-46DB-91B3-911B9E43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Morgan &amp; </a:t>
            </a:r>
            <a:r>
              <a:rPr lang="en-US" dirty="0" err="1"/>
              <a:t>Khunsa</a:t>
            </a:r>
            <a:r>
              <a:rPr lang="en-US" dirty="0"/>
              <a:t> </a:t>
            </a:r>
            <a:r>
              <a:rPr lang="en-US" dirty="0" err="1"/>
              <a:t>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4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C4D4-17AD-446F-9BC2-9DB6D4CF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useful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852-0F4D-4C23-A5B1-9CBF0DB5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Miles Per Gallon (MPG), the better</a:t>
            </a:r>
          </a:p>
          <a:p>
            <a:r>
              <a:rPr lang="en-US" dirty="0"/>
              <a:t>Do not have to pay as much for gas</a:t>
            </a:r>
          </a:p>
          <a:p>
            <a:r>
              <a:rPr lang="en-US" dirty="0"/>
              <a:t>Better for the environment</a:t>
            </a:r>
          </a:p>
          <a:p>
            <a:r>
              <a:rPr lang="en-US" dirty="0"/>
              <a:t>Electric cars are still out of the price range of the average person</a:t>
            </a:r>
          </a:p>
        </p:txBody>
      </p:sp>
    </p:spTree>
    <p:extLst>
      <p:ext uri="{BB962C8B-B14F-4D97-AF65-F5344CB8AC3E}">
        <p14:creationId xmlns:p14="http://schemas.microsoft.com/office/powerpoint/2010/main" val="124370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1DF1-8D7A-49A3-8D8F-DF472838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2DB5-6655-4C71-B389-F77943D7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</a:t>
            </a:r>
          </a:p>
          <a:p>
            <a:r>
              <a:rPr lang="en-US" dirty="0"/>
              <a:t>Electric cars removed from dataset</a:t>
            </a:r>
          </a:p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E39D-DF07-4716-89A5-F72F19E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4E93-6FAA-46E3-847F-323F528E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Several regression models tested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All tested with the same random state to avoid randomness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Calculating Mean Absolute Error (MAE)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Gradient Boosting Regressor chosen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B1F21-0E3E-48A6-984A-399182A6B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66199"/>
              </p:ext>
            </p:extLst>
          </p:nvPr>
        </p:nvGraphicFramePr>
        <p:xfrm>
          <a:off x="1399033" y="2249487"/>
          <a:ext cx="4626864" cy="3326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332">
                  <a:extLst>
                    <a:ext uri="{9D8B030D-6E8A-4147-A177-3AD203B41FA5}">
                      <a16:colId xmlns:a16="http://schemas.microsoft.com/office/drawing/2014/main" val="1764873453"/>
                    </a:ext>
                  </a:extLst>
                </a:gridCol>
                <a:gridCol w="922249">
                  <a:extLst>
                    <a:ext uri="{9D8B030D-6E8A-4147-A177-3AD203B41FA5}">
                      <a16:colId xmlns:a16="http://schemas.microsoft.com/office/drawing/2014/main" val="2636287021"/>
                    </a:ext>
                  </a:extLst>
                </a:gridCol>
                <a:gridCol w="1480283">
                  <a:extLst>
                    <a:ext uri="{9D8B030D-6E8A-4147-A177-3AD203B41FA5}">
                      <a16:colId xmlns:a16="http://schemas.microsoft.com/office/drawing/2014/main" val="3311031120"/>
                    </a:ext>
                  </a:extLst>
                </a:gridCol>
              </a:tblGrid>
              <a:tr h="677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Regressor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MAE city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MAE Highway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1608659229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logistic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2.25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3.18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1274645813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ridge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3.26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3.69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929713947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SGD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3.19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3.68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2526970876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Linear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3.26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3.69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4078420470"/>
                  </a:ext>
                </a:extLst>
              </a:tr>
              <a:tr h="4542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Gradient Boosting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1.53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1.88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3905644709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Knn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1.92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2.3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2569170897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Decision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1.93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2.34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073" marR="131073" marT="0" marB="0"/>
                </a:tc>
                <a:extLst>
                  <a:ext uri="{0D108BD9-81ED-4DB2-BD59-A6C34878D82A}">
                    <a16:rowId xmlns:a16="http://schemas.microsoft.com/office/drawing/2014/main" val="212809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463-AADC-484C-84D4-D51ABB5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E282-905D-4830-A81C-FFDC968B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80/20 Training and Validation</a:t>
            </a:r>
          </a:p>
          <a:p>
            <a:r>
              <a:rPr lang="en-US" dirty="0"/>
              <a:t>Testing with a single random state to avoid randomness</a:t>
            </a:r>
          </a:p>
          <a:p>
            <a:r>
              <a:rPr lang="en-US" dirty="0"/>
              <a:t>Tuning hyperparameters to decrease MAE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28341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AC0C-381C-476F-8E5B-62E2D0D8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CB5C-BE5E-4600-A4B9-60CB19FD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F3B5E-E3FC-47CD-8AC2-FCD7D544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26" y="0"/>
            <a:ext cx="6569444" cy="66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E83-46E2-4F70-8A10-9B51FC8B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D13A-71C5-48E9-AE1A-EFF1ACD8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33D57-987F-4EFF-9C17-0B2E3693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71" y="147838"/>
            <a:ext cx="6141948" cy="64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MPG Calculator</vt:lpstr>
      <vt:lpstr>Why is this a useful tool?</vt:lpstr>
      <vt:lpstr>Preprocessing</vt:lpstr>
      <vt:lpstr>Regression Models</vt:lpstr>
      <vt:lpstr>Methods</vt:lpstr>
      <vt:lpstr>Build a Car</vt:lpstr>
      <vt:lpstr>Build a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Calculator</dc:title>
  <dc:creator>Scott Morgan</dc:creator>
  <cp:lastModifiedBy>Scott Morgan</cp:lastModifiedBy>
  <cp:revision>4</cp:revision>
  <dcterms:created xsi:type="dcterms:W3CDTF">2020-12-12T23:10:10Z</dcterms:created>
  <dcterms:modified xsi:type="dcterms:W3CDTF">2020-12-12T23:52:19Z</dcterms:modified>
</cp:coreProperties>
</file>