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793F-1840-404A-BE98-4EFC57B53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br>
              <a:rPr lang="en-US" dirty="0"/>
            </a:br>
            <a:r>
              <a:rPr lang="en-US" sz="4000" i="1" dirty="0"/>
              <a:t>Biodiversity for the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ED23-CAFE-4B3D-AC6A-A03486EB5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Scotty Brooks</a:t>
            </a:r>
          </a:p>
        </p:txBody>
      </p:sp>
    </p:spTree>
    <p:extLst>
      <p:ext uri="{BB962C8B-B14F-4D97-AF65-F5344CB8AC3E}">
        <p14:creationId xmlns:p14="http://schemas.microsoft.com/office/powerpoint/2010/main" val="17561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216-FBC0-40F7-A817-8038E7C6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of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2220-7DFD-4C49-B37F-A717E70C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46873"/>
          </a:xfrm>
        </p:spPr>
        <p:txBody>
          <a:bodyPr/>
          <a:lstStyle/>
          <a:p>
            <a:r>
              <a:rPr lang="en-US" dirty="0"/>
              <a:t>Using a lambda function create new column called “</a:t>
            </a:r>
            <a:r>
              <a:rPr lang="en-US" dirty="0" err="1"/>
              <a:t>is_sheep</a:t>
            </a:r>
            <a:r>
              <a:rPr lang="en-US" dirty="0"/>
              <a:t>”</a:t>
            </a:r>
          </a:p>
          <a:p>
            <a:r>
              <a:rPr lang="en-US" dirty="0"/>
              <a:t>Then merge data frame to show sheep </a:t>
            </a:r>
            <a:r>
              <a:rPr lang="en-US" dirty="0" err="1"/>
              <a:t>oberservations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39D3E-4AFF-40B8-8156-60327681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" y="2968487"/>
            <a:ext cx="4583596" cy="320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384CD-1560-4035-A1FA-D550B2B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299791"/>
            <a:ext cx="62974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DC9-73E8-462F-B2EA-ED8A0CEB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sheep sightings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7C30-33E5-4529-B0D5-F5C99E59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38421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</a:t>
            </a:r>
            <a:r>
              <a:rPr lang="en-US" dirty="0"/>
              <a:t> lib and plot</a:t>
            </a:r>
          </a:p>
          <a:p>
            <a:r>
              <a:rPr lang="en-US" dirty="0"/>
              <a:t>Make sure you use the </a:t>
            </a:r>
            <a:r>
              <a:rPr lang="en-US" dirty="0" err="1"/>
              <a:t>plt.bar</a:t>
            </a:r>
            <a:r>
              <a:rPr lang="en-US" dirty="0"/>
              <a:t>(range(</a:t>
            </a:r>
            <a:r>
              <a:rPr lang="en-US" dirty="0" err="1"/>
              <a:t>len</a:t>
            </a:r>
            <a:r>
              <a:rPr lang="en-US" dirty="0"/>
              <a:t> to size the bins</a:t>
            </a:r>
          </a:p>
          <a:p>
            <a:r>
              <a:rPr lang="en-US" dirty="0"/>
              <a:t>Don’t forget to label the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7DF0B-CE1F-4A4E-84AF-893ED0DB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3725635"/>
            <a:ext cx="6096000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84FB8-55AC-43E7-A68C-0E10FC3F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0" y="3791009"/>
            <a:ext cx="5464864" cy="25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4A28-9AD5-428E-94E8-7663642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US" dirty="0"/>
              <a:t>Foot and Mouth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0134-B188-433E-94DE-8AEA60976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16717"/>
          </a:xfrm>
        </p:spPr>
        <p:txBody>
          <a:bodyPr/>
          <a:lstStyle/>
          <a:p>
            <a:r>
              <a:rPr lang="en-US" dirty="0"/>
              <a:t>We need to determine the sample size.</a:t>
            </a:r>
          </a:p>
          <a:p>
            <a:r>
              <a:rPr lang="en-US" dirty="0"/>
              <a:t>To do this we need: Baseline%, Min Detectable Effect, and Statistical significance rate</a:t>
            </a:r>
          </a:p>
          <a:p>
            <a:r>
              <a:rPr lang="en-US" dirty="0"/>
              <a:t>The example gave us all 3 of these.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72C9-F3C1-40FE-8104-DD6874A5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3869635"/>
            <a:ext cx="46863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BCFB6-A36F-49F1-8C38-B3296417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1" y="3926785"/>
            <a:ext cx="4473271" cy="21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2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BEA-38E4-4F0D-AE7B-115A40A1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Biodiversity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EF61-DADF-481B-8BBF-80D37BE2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29225"/>
          </a:xfrm>
        </p:spPr>
        <p:txBody>
          <a:bodyPr/>
          <a:lstStyle/>
          <a:p>
            <a:r>
              <a:rPr lang="en-US" dirty="0"/>
              <a:t>Given a csv file with data about different in our National parks.</a:t>
            </a:r>
          </a:p>
          <a:p>
            <a:r>
              <a:rPr lang="en-US" dirty="0"/>
              <a:t>The data included: Scientific name, Common name, and conservation status of each species.</a:t>
            </a:r>
          </a:p>
          <a:p>
            <a:r>
              <a:rPr lang="en-US" dirty="0"/>
              <a:t>I analyzed the data using python pandas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4E441-3306-4094-859F-750A2D26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83" y="3909865"/>
            <a:ext cx="6831704" cy="22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6AA-CF58-45D6-B7D7-665936A9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DE4F-1C93-4A61-82E2-92875922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56584" cy="4043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wanted to figure out how many different species and conservation status are in the data frame. </a:t>
            </a:r>
          </a:p>
          <a:p>
            <a:pPr lvl="1"/>
            <a:r>
              <a:rPr lang="en-US" dirty="0"/>
              <a:t>To do this I had to create a new columns within the data frame. </a:t>
            </a:r>
          </a:p>
          <a:p>
            <a:pPr lvl="1"/>
            <a:r>
              <a:rPr lang="en-US" dirty="0"/>
              <a:t>Then use the </a:t>
            </a:r>
            <a:r>
              <a:rPr lang="en-US" dirty="0" err="1"/>
              <a:t>groupby</a:t>
            </a:r>
            <a:r>
              <a:rPr lang="en-US" dirty="0"/>
              <a:t>, and </a:t>
            </a:r>
            <a:r>
              <a:rPr lang="en-US" dirty="0" err="1"/>
              <a:t>uniqure</a:t>
            </a:r>
            <a:r>
              <a:rPr lang="en-US" dirty="0"/>
              <a:t> as well as the </a:t>
            </a:r>
            <a:r>
              <a:rPr lang="en-US" dirty="0" err="1"/>
              <a:t>nunique</a:t>
            </a:r>
            <a:r>
              <a:rPr lang="en-US" dirty="0"/>
              <a:t> </a:t>
            </a:r>
            <a:r>
              <a:rPr lang="en-US" dirty="0" err="1"/>
              <a:t>funtions</a:t>
            </a:r>
            <a:r>
              <a:rPr lang="en-US" dirty="0"/>
              <a:t> to filter the data Frame.</a:t>
            </a:r>
          </a:p>
          <a:p>
            <a:pPr lvl="1"/>
            <a:r>
              <a:rPr lang="en-US" dirty="0"/>
              <a:t>When pandas is working row by row it’s crucial to 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9EBD6-4BBA-4CF4-985C-69B2EA2B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279" y="1616766"/>
            <a:ext cx="4662730" cy="42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B3D-A5AE-4CBC-9ABF-7C11EA89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7663" cy="1400530"/>
          </a:xfrm>
        </p:spPr>
        <p:txBody>
          <a:bodyPr/>
          <a:lstStyle/>
          <a:p>
            <a:r>
              <a:rPr lang="en-US" sz="3200" dirty="0"/>
              <a:t>Analyzing Species Conservation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5D2-F6CD-4C23-A172-35238E46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67225"/>
          </a:xfrm>
        </p:spPr>
        <p:txBody>
          <a:bodyPr/>
          <a:lstStyle/>
          <a:p>
            <a:r>
              <a:rPr lang="en-US" dirty="0"/>
              <a:t>I wanted to see how many species were in each status. To do this I would have to filter the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B5262-26B0-4957-8C3B-89ECB8C9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9" y="2915478"/>
            <a:ext cx="4662730" cy="339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BB6BC-620F-4129-A9F1-44C205F4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16" y="2915478"/>
            <a:ext cx="5585112" cy="14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CEB1-7913-43BF-9523-0EC2AA3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0842-114F-4795-9599-0BBA9F7B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45" y="1350553"/>
            <a:ext cx="8946541" cy="1564925"/>
          </a:xfrm>
        </p:spPr>
        <p:txBody>
          <a:bodyPr/>
          <a:lstStyle/>
          <a:p>
            <a:r>
              <a:rPr lang="en-US" dirty="0"/>
              <a:t>This graph shows the # of each species in the 5 different conservation status – As you can see “No intervention” is the majority of the species. 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E78D1-2B89-45A2-AE49-EC3F2135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3" y="2531166"/>
            <a:ext cx="5094633" cy="408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3F05C-86C5-410A-AB30-CA40E675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6" y="2743925"/>
            <a:ext cx="63641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F7B3-0ED7-486E-994A-D5E6FD28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8C37-71AF-4EBE-8CA2-7C670F5C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1600" dirty="0"/>
              <a:t>To figure out which species are more likely to become endangered I needed to figure out which species are protected or not.</a:t>
            </a:r>
          </a:p>
          <a:p>
            <a:r>
              <a:rPr lang="en-US" sz="1600" dirty="0"/>
              <a:t>To do this I created a new column in the </a:t>
            </a:r>
            <a:r>
              <a:rPr lang="en-US" sz="1600" dirty="0" err="1"/>
              <a:t>dataframe</a:t>
            </a:r>
            <a:r>
              <a:rPr lang="en-US" sz="1600" dirty="0"/>
              <a:t> that if the conservation status is “No Intervention” then the species is protected. </a:t>
            </a:r>
          </a:p>
          <a:p>
            <a:r>
              <a:rPr lang="en-US" sz="1600" dirty="0"/>
              <a:t>Then create a pivot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8DB7B-E8F7-4512-91D0-1BB23D38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7" y="2888973"/>
            <a:ext cx="5374377" cy="3512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7AADC-D1C7-4237-A066-2B72C780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75" y="3250723"/>
            <a:ext cx="5381625" cy="22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3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45B5-D31F-4029-AE54-11D5CB2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071A-6341-4F8C-976A-426EA89F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was filtered to “No intervention” and we classified those species as “protected” </a:t>
            </a:r>
          </a:p>
          <a:p>
            <a:r>
              <a:rPr lang="en-US" dirty="0"/>
              <a:t>Once classified we wanted to know how many of each species were protected to not protected</a:t>
            </a:r>
          </a:p>
          <a:p>
            <a:r>
              <a:rPr lang="en-US" dirty="0"/>
              <a:t>Once filtered by species and protected and not protected we wanted to calculate the % of protected species per species category.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DC24-2A6C-4659-BD4B-45EE3FC2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50" y="4866919"/>
            <a:ext cx="5114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7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8B5F-6342-45F9-9BAB-2DA3A8A8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769"/>
          </a:xfrm>
        </p:spPr>
        <p:txBody>
          <a:bodyPr/>
          <a:lstStyle/>
          <a:p>
            <a:r>
              <a:rPr lang="en-US" dirty="0"/>
              <a:t>Chi-Squared Test for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F9A7-2C2A-4584-B5BD-D7C334B5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4595123" cy="4949686"/>
          </a:xfrm>
        </p:spPr>
        <p:txBody>
          <a:bodyPr>
            <a:normAutofit/>
          </a:bodyPr>
          <a:lstStyle/>
          <a:p>
            <a:r>
              <a:rPr lang="en-US" sz="1600" dirty="0"/>
              <a:t>The pivot table showed that mammals and birds have the highest percentage of being “protected” </a:t>
            </a:r>
          </a:p>
          <a:p>
            <a:r>
              <a:rPr lang="en-US" sz="1600" dirty="0"/>
              <a:t>But are mammals more likely to endangered then birds? </a:t>
            </a:r>
          </a:p>
          <a:p>
            <a:r>
              <a:rPr lang="en-US" sz="1600" dirty="0"/>
              <a:t>What about mammals to reptiles?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70805-AE77-49F7-B01B-2ADF2C43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38" y="1444487"/>
            <a:ext cx="4419600" cy="4688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E4BC7-629C-4E5C-9BD4-260E35D2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27" y="3379306"/>
            <a:ext cx="4803292" cy="26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AC61-720C-4889-9B3C-E389B9E5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030"/>
          </a:xfrm>
        </p:spPr>
        <p:txBody>
          <a:bodyPr/>
          <a:lstStyle/>
          <a:p>
            <a:r>
              <a:rPr lang="en-US" dirty="0"/>
              <a:t>Observations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DA65-1CC0-46FF-A42F-5D4A7D72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99882"/>
          </a:xfrm>
        </p:spPr>
        <p:txBody>
          <a:bodyPr/>
          <a:lstStyle/>
          <a:p>
            <a:r>
              <a:rPr lang="en-US" dirty="0"/>
              <a:t>Got a new data frame called observations</a:t>
            </a:r>
          </a:p>
          <a:p>
            <a:r>
              <a:rPr lang="en-US" dirty="0"/>
              <a:t>Load it and analyze the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8F727-320A-4ED6-8971-1B8DC301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68" y="3185595"/>
            <a:ext cx="3409950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6BCDA-7222-4A18-A7EC-07C7BAC0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218541"/>
            <a:ext cx="8915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9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436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Data Analysis Biodiversity for the National Parks</vt:lpstr>
      <vt:lpstr>Biodiversity Project</vt:lpstr>
      <vt:lpstr>Inspecting Data</vt:lpstr>
      <vt:lpstr>Analyzing Species Conservation Status</vt:lpstr>
      <vt:lpstr>Plotting</vt:lpstr>
      <vt:lpstr>Pivot Table</vt:lpstr>
      <vt:lpstr>More on the Pivot Table</vt:lpstr>
      <vt:lpstr>Chi-Squared Test for Significance</vt:lpstr>
      <vt:lpstr>Observations dataframe</vt:lpstr>
      <vt:lpstr>Search of Sheep</vt:lpstr>
      <vt:lpstr>Plot the sheep sightings </vt:lpstr>
      <vt:lpstr>Foot and Mouth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Biodiversity for the National Parks</dc:title>
  <dc:creator>Scott Brooks</dc:creator>
  <cp:lastModifiedBy>Scott Brooks</cp:lastModifiedBy>
  <cp:revision>10</cp:revision>
  <dcterms:created xsi:type="dcterms:W3CDTF">2018-03-12T21:05:28Z</dcterms:created>
  <dcterms:modified xsi:type="dcterms:W3CDTF">2018-03-12T22:56:26Z</dcterms:modified>
</cp:coreProperties>
</file>