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455" r:id="rId3"/>
    <p:sldId id="463" r:id="rId4"/>
    <p:sldId id="464" r:id="rId5"/>
    <p:sldId id="465" r:id="rId6"/>
    <p:sldId id="399" r:id="rId7"/>
    <p:sldId id="409" r:id="rId8"/>
    <p:sldId id="457" r:id="rId9"/>
    <p:sldId id="446" r:id="rId10"/>
    <p:sldId id="430" r:id="rId11"/>
    <p:sldId id="400" r:id="rId12"/>
    <p:sldId id="447" r:id="rId13"/>
    <p:sldId id="407" r:id="rId14"/>
    <p:sldId id="448" r:id="rId15"/>
    <p:sldId id="439" r:id="rId16"/>
    <p:sldId id="449" r:id="rId17"/>
    <p:sldId id="443" r:id="rId18"/>
    <p:sldId id="454" r:id="rId19"/>
    <p:sldId id="473" r:id="rId20"/>
    <p:sldId id="466" r:id="rId21"/>
    <p:sldId id="467" r:id="rId22"/>
    <p:sldId id="459" r:id="rId23"/>
    <p:sldId id="460" r:id="rId24"/>
    <p:sldId id="469" r:id="rId25"/>
    <p:sldId id="444" r:id="rId26"/>
    <p:sldId id="462" r:id="rId27"/>
    <p:sldId id="426" r:id="rId28"/>
    <p:sldId id="42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3E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8" autoAdjust="0"/>
    <p:restoredTop sz="85325" autoAdjust="0"/>
  </p:normalViewPr>
  <p:slideViewPr>
    <p:cSldViewPr>
      <p:cViewPr varScale="1">
        <p:scale>
          <a:sx n="92" d="100"/>
          <a:sy n="92" d="100"/>
        </p:scale>
        <p:origin x="-7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0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cpzaw-pro-05\Mydocs3\scottyih\MyPapers\mload10\roc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</c:v>
                </c:pt>
              </c:strCache>
            </c:strRef>
          </c:tx>
          <c:spPr>
            <a:ln w="22225"/>
          </c:spPr>
          <c:marker>
            <c:symbol val="none"/>
          </c:marker>
          <c:xVal>
            <c:numRef>
              <c:f>Sheet1!$A$3:$A$2002</c:f>
              <c:numCache>
                <c:formatCode>General</c:formatCode>
                <c:ptCount val="2000"/>
                <c:pt idx="0">
                  <c:v>-1.998</c:v>
                </c:pt>
                <c:pt idx="1">
                  <c:v>-1.996</c:v>
                </c:pt>
                <c:pt idx="2">
                  <c:v>-1.994</c:v>
                </c:pt>
                <c:pt idx="3">
                  <c:v>-1.992</c:v>
                </c:pt>
                <c:pt idx="4">
                  <c:v>-1.99</c:v>
                </c:pt>
                <c:pt idx="5">
                  <c:v>-1.988</c:v>
                </c:pt>
                <c:pt idx="6">
                  <c:v>-1.986</c:v>
                </c:pt>
                <c:pt idx="7">
                  <c:v>-1.984</c:v>
                </c:pt>
                <c:pt idx="8">
                  <c:v>-1.982</c:v>
                </c:pt>
                <c:pt idx="9">
                  <c:v>-1.98</c:v>
                </c:pt>
                <c:pt idx="10">
                  <c:v>-1.978</c:v>
                </c:pt>
                <c:pt idx="11">
                  <c:v>-1.976</c:v>
                </c:pt>
                <c:pt idx="12">
                  <c:v>-1.974</c:v>
                </c:pt>
                <c:pt idx="13">
                  <c:v>-1.972</c:v>
                </c:pt>
                <c:pt idx="14">
                  <c:v>-1.97</c:v>
                </c:pt>
                <c:pt idx="15">
                  <c:v>-1.968</c:v>
                </c:pt>
                <c:pt idx="16">
                  <c:v>-1.966</c:v>
                </c:pt>
                <c:pt idx="17">
                  <c:v>-1.964</c:v>
                </c:pt>
                <c:pt idx="18">
                  <c:v>-1.962</c:v>
                </c:pt>
                <c:pt idx="19">
                  <c:v>-1.96</c:v>
                </c:pt>
                <c:pt idx="20">
                  <c:v>-1.958</c:v>
                </c:pt>
                <c:pt idx="21">
                  <c:v>-1.956</c:v>
                </c:pt>
                <c:pt idx="22">
                  <c:v>-1.954</c:v>
                </c:pt>
                <c:pt idx="23">
                  <c:v>-1.952</c:v>
                </c:pt>
                <c:pt idx="24">
                  <c:v>-1.95</c:v>
                </c:pt>
                <c:pt idx="25">
                  <c:v>-1.948</c:v>
                </c:pt>
                <c:pt idx="26">
                  <c:v>-1.946</c:v>
                </c:pt>
                <c:pt idx="27">
                  <c:v>-1.944</c:v>
                </c:pt>
                <c:pt idx="28">
                  <c:v>-1.9419999999999999</c:v>
                </c:pt>
                <c:pt idx="29">
                  <c:v>-1.94</c:v>
                </c:pt>
                <c:pt idx="30">
                  <c:v>-1.9379999999999999</c:v>
                </c:pt>
                <c:pt idx="31">
                  <c:v>-1.9359999999999999</c:v>
                </c:pt>
                <c:pt idx="32">
                  <c:v>-1.9339999999999999</c:v>
                </c:pt>
                <c:pt idx="33">
                  <c:v>-1.9319999999999999</c:v>
                </c:pt>
                <c:pt idx="34">
                  <c:v>-1.93</c:v>
                </c:pt>
                <c:pt idx="35">
                  <c:v>-1.9279999999999999</c:v>
                </c:pt>
                <c:pt idx="36">
                  <c:v>-1.9259999999999999</c:v>
                </c:pt>
                <c:pt idx="37">
                  <c:v>-1.9239999999999999</c:v>
                </c:pt>
                <c:pt idx="38">
                  <c:v>-1.9219999999999999</c:v>
                </c:pt>
                <c:pt idx="39">
                  <c:v>-1.92</c:v>
                </c:pt>
                <c:pt idx="40">
                  <c:v>-1.9179999999999999</c:v>
                </c:pt>
                <c:pt idx="41">
                  <c:v>-1.9159999999999999</c:v>
                </c:pt>
                <c:pt idx="42">
                  <c:v>-1.9139999999999999</c:v>
                </c:pt>
                <c:pt idx="43">
                  <c:v>-1.9119999999999999</c:v>
                </c:pt>
                <c:pt idx="44">
                  <c:v>-1.91</c:v>
                </c:pt>
                <c:pt idx="45">
                  <c:v>-1.9079999999999999</c:v>
                </c:pt>
                <c:pt idx="46">
                  <c:v>-1.9059999999999999</c:v>
                </c:pt>
                <c:pt idx="47">
                  <c:v>-1.9039999999999999</c:v>
                </c:pt>
                <c:pt idx="48">
                  <c:v>-1.9019999999999999</c:v>
                </c:pt>
                <c:pt idx="49">
                  <c:v>-1.9</c:v>
                </c:pt>
                <c:pt idx="50">
                  <c:v>-1.8979999999999999</c:v>
                </c:pt>
                <c:pt idx="51">
                  <c:v>-1.8959999999999999</c:v>
                </c:pt>
                <c:pt idx="52">
                  <c:v>-1.8939999999999999</c:v>
                </c:pt>
                <c:pt idx="53">
                  <c:v>-1.8919999999999999</c:v>
                </c:pt>
                <c:pt idx="54">
                  <c:v>-1.89</c:v>
                </c:pt>
                <c:pt idx="55">
                  <c:v>-1.8879999999999999</c:v>
                </c:pt>
                <c:pt idx="56">
                  <c:v>-1.8859999999999999</c:v>
                </c:pt>
                <c:pt idx="57">
                  <c:v>-1.8839999999999999</c:v>
                </c:pt>
                <c:pt idx="58">
                  <c:v>-1.8819999999999999</c:v>
                </c:pt>
                <c:pt idx="59">
                  <c:v>-1.88</c:v>
                </c:pt>
                <c:pt idx="60">
                  <c:v>-1.8779999999999999</c:v>
                </c:pt>
                <c:pt idx="61">
                  <c:v>-1.8759999999999999</c:v>
                </c:pt>
                <c:pt idx="62">
                  <c:v>-1.8740000000000001</c:v>
                </c:pt>
                <c:pt idx="63">
                  <c:v>-1.8720000000000001</c:v>
                </c:pt>
                <c:pt idx="64">
                  <c:v>-1.87</c:v>
                </c:pt>
                <c:pt idx="65">
                  <c:v>-1.8680000000000001</c:v>
                </c:pt>
                <c:pt idx="66">
                  <c:v>-1.8660000000000001</c:v>
                </c:pt>
                <c:pt idx="67">
                  <c:v>-1.8640000000000001</c:v>
                </c:pt>
                <c:pt idx="68">
                  <c:v>-1.8620000000000001</c:v>
                </c:pt>
                <c:pt idx="69">
                  <c:v>-1.86</c:v>
                </c:pt>
                <c:pt idx="70">
                  <c:v>-1.8580000000000001</c:v>
                </c:pt>
                <c:pt idx="71">
                  <c:v>-1.8560000000000001</c:v>
                </c:pt>
                <c:pt idx="72">
                  <c:v>-1.8540000000000001</c:v>
                </c:pt>
                <c:pt idx="73">
                  <c:v>-1.8520000000000001</c:v>
                </c:pt>
                <c:pt idx="74">
                  <c:v>-1.85</c:v>
                </c:pt>
                <c:pt idx="75">
                  <c:v>-1.8480000000000001</c:v>
                </c:pt>
                <c:pt idx="76">
                  <c:v>-1.8460000000000001</c:v>
                </c:pt>
                <c:pt idx="77">
                  <c:v>-1.8440000000000001</c:v>
                </c:pt>
                <c:pt idx="78">
                  <c:v>-1.8420000000000001</c:v>
                </c:pt>
                <c:pt idx="79">
                  <c:v>-1.84</c:v>
                </c:pt>
                <c:pt idx="80">
                  <c:v>-1.8380000000000001</c:v>
                </c:pt>
                <c:pt idx="81">
                  <c:v>-1.8360000000000001</c:v>
                </c:pt>
                <c:pt idx="82">
                  <c:v>-1.8340000000000001</c:v>
                </c:pt>
                <c:pt idx="83">
                  <c:v>-1.8320000000000001</c:v>
                </c:pt>
                <c:pt idx="84">
                  <c:v>-1.83</c:v>
                </c:pt>
                <c:pt idx="85">
                  <c:v>-1.8280000000000001</c:v>
                </c:pt>
                <c:pt idx="86">
                  <c:v>-1.8260000000000001</c:v>
                </c:pt>
                <c:pt idx="87">
                  <c:v>-1.8240000000000001</c:v>
                </c:pt>
                <c:pt idx="88">
                  <c:v>-1.8220000000000001</c:v>
                </c:pt>
                <c:pt idx="89">
                  <c:v>-1.82</c:v>
                </c:pt>
                <c:pt idx="90">
                  <c:v>-1.8180000000000001</c:v>
                </c:pt>
                <c:pt idx="91">
                  <c:v>-1.8160000000000001</c:v>
                </c:pt>
                <c:pt idx="92">
                  <c:v>-1.8140000000000001</c:v>
                </c:pt>
                <c:pt idx="93">
                  <c:v>-1.8120000000000001</c:v>
                </c:pt>
                <c:pt idx="94">
                  <c:v>-1.81</c:v>
                </c:pt>
                <c:pt idx="95">
                  <c:v>-1.8080000000000001</c:v>
                </c:pt>
                <c:pt idx="96">
                  <c:v>-1.806</c:v>
                </c:pt>
                <c:pt idx="97">
                  <c:v>-1.804</c:v>
                </c:pt>
                <c:pt idx="98">
                  <c:v>-1.802</c:v>
                </c:pt>
                <c:pt idx="99">
                  <c:v>-1.8</c:v>
                </c:pt>
                <c:pt idx="100">
                  <c:v>-1.798</c:v>
                </c:pt>
                <c:pt idx="101">
                  <c:v>-1.796</c:v>
                </c:pt>
                <c:pt idx="102">
                  <c:v>-1.794</c:v>
                </c:pt>
                <c:pt idx="103">
                  <c:v>-1.792</c:v>
                </c:pt>
                <c:pt idx="104">
                  <c:v>-1.79</c:v>
                </c:pt>
                <c:pt idx="105">
                  <c:v>-1.788</c:v>
                </c:pt>
                <c:pt idx="106">
                  <c:v>-1.786</c:v>
                </c:pt>
                <c:pt idx="107">
                  <c:v>-1.784</c:v>
                </c:pt>
                <c:pt idx="108">
                  <c:v>-1.782</c:v>
                </c:pt>
                <c:pt idx="109">
                  <c:v>-1.78</c:v>
                </c:pt>
                <c:pt idx="110">
                  <c:v>-1.778</c:v>
                </c:pt>
                <c:pt idx="111">
                  <c:v>-1.776</c:v>
                </c:pt>
                <c:pt idx="112">
                  <c:v>-1.774</c:v>
                </c:pt>
                <c:pt idx="113">
                  <c:v>-1.772</c:v>
                </c:pt>
                <c:pt idx="114">
                  <c:v>-1.77</c:v>
                </c:pt>
                <c:pt idx="115">
                  <c:v>-1.768</c:v>
                </c:pt>
                <c:pt idx="116">
                  <c:v>-1.766</c:v>
                </c:pt>
                <c:pt idx="117">
                  <c:v>-1.764</c:v>
                </c:pt>
                <c:pt idx="118">
                  <c:v>-1.762</c:v>
                </c:pt>
                <c:pt idx="119">
                  <c:v>-1.76</c:v>
                </c:pt>
                <c:pt idx="120">
                  <c:v>-1.758</c:v>
                </c:pt>
                <c:pt idx="121">
                  <c:v>-1.756</c:v>
                </c:pt>
                <c:pt idx="122">
                  <c:v>-1.754</c:v>
                </c:pt>
                <c:pt idx="123">
                  <c:v>-1.752</c:v>
                </c:pt>
                <c:pt idx="124">
                  <c:v>-1.75</c:v>
                </c:pt>
                <c:pt idx="125">
                  <c:v>-1.748</c:v>
                </c:pt>
                <c:pt idx="126">
                  <c:v>-1.746</c:v>
                </c:pt>
                <c:pt idx="127">
                  <c:v>-1.744</c:v>
                </c:pt>
                <c:pt idx="128">
                  <c:v>-1.742</c:v>
                </c:pt>
                <c:pt idx="129">
                  <c:v>-1.74</c:v>
                </c:pt>
                <c:pt idx="130">
                  <c:v>-1.738</c:v>
                </c:pt>
                <c:pt idx="131">
                  <c:v>-1.736</c:v>
                </c:pt>
                <c:pt idx="132">
                  <c:v>-1.734</c:v>
                </c:pt>
                <c:pt idx="133">
                  <c:v>-1.732</c:v>
                </c:pt>
                <c:pt idx="134">
                  <c:v>-1.73</c:v>
                </c:pt>
                <c:pt idx="135">
                  <c:v>-1.728</c:v>
                </c:pt>
                <c:pt idx="136">
                  <c:v>-1.726</c:v>
                </c:pt>
                <c:pt idx="137">
                  <c:v>-1.724</c:v>
                </c:pt>
                <c:pt idx="138">
                  <c:v>-1.722</c:v>
                </c:pt>
                <c:pt idx="139">
                  <c:v>-1.72</c:v>
                </c:pt>
                <c:pt idx="140">
                  <c:v>-1.718</c:v>
                </c:pt>
                <c:pt idx="141">
                  <c:v>-1.716</c:v>
                </c:pt>
                <c:pt idx="142">
                  <c:v>-1.714</c:v>
                </c:pt>
                <c:pt idx="143">
                  <c:v>-1.712</c:v>
                </c:pt>
                <c:pt idx="144">
                  <c:v>-1.71</c:v>
                </c:pt>
                <c:pt idx="145">
                  <c:v>-1.708</c:v>
                </c:pt>
                <c:pt idx="146">
                  <c:v>-1.706</c:v>
                </c:pt>
                <c:pt idx="147">
                  <c:v>-1.704</c:v>
                </c:pt>
                <c:pt idx="148">
                  <c:v>-1.702</c:v>
                </c:pt>
                <c:pt idx="149">
                  <c:v>-1.7</c:v>
                </c:pt>
                <c:pt idx="150">
                  <c:v>-1.698</c:v>
                </c:pt>
                <c:pt idx="151">
                  <c:v>-1.696</c:v>
                </c:pt>
                <c:pt idx="152">
                  <c:v>-1.694</c:v>
                </c:pt>
                <c:pt idx="153">
                  <c:v>-1.6919999999999999</c:v>
                </c:pt>
                <c:pt idx="154">
                  <c:v>-1.69</c:v>
                </c:pt>
                <c:pt idx="155">
                  <c:v>-1.6879999999999999</c:v>
                </c:pt>
                <c:pt idx="156">
                  <c:v>-1.6859999999999999</c:v>
                </c:pt>
                <c:pt idx="157">
                  <c:v>-1.6839999999999999</c:v>
                </c:pt>
                <c:pt idx="158">
                  <c:v>-1.6819999999999999</c:v>
                </c:pt>
                <c:pt idx="159">
                  <c:v>-1.68</c:v>
                </c:pt>
                <c:pt idx="160">
                  <c:v>-1.6779999999999999</c:v>
                </c:pt>
                <c:pt idx="161">
                  <c:v>-1.6759999999999999</c:v>
                </c:pt>
                <c:pt idx="162">
                  <c:v>-1.6739999999999999</c:v>
                </c:pt>
                <c:pt idx="163">
                  <c:v>-1.6719999999999999</c:v>
                </c:pt>
                <c:pt idx="164">
                  <c:v>-1.67</c:v>
                </c:pt>
                <c:pt idx="165">
                  <c:v>-1.6679999999999999</c:v>
                </c:pt>
                <c:pt idx="166">
                  <c:v>-1.6659999999999999</c:v>
                </c:pt>
                <c:pt idx="167">
                  <c:v>-1.6639999999999999</c:v>
                </c:pt>
                <c:pt idx="168">
                  <c:v>-1.6619999999999999</c:v>
                </c:pt>
                <c:pt idx="169">
                  <c:v>-1.66</c:v>
                </c:pt>
                <c:pt idx="170">
                  <c:v>-1.6579999999999999</c:v>
                </c:pt>
                <c:pt idx="171">
                  <c:v>-1.6559999999999999</c:v>
                </c:pt>
                <c:pt idx="172">
                  <c:v>-1.6539999999999999</c:v>
                </c:pt>
                <c:pt idx="173">
                  <c:v>-1.6519999999999999</c:v>
                </c:pt>
                <c:pt idx="174">
                  <c:v>-1.65</c:v>
                </c:pt>
                <c:pt idx="175">
                  <c:v>-1.6479999999999999</c:v>
                </c:pt>
                <c:pt idx="176">
                  <c:v>-1.6459999999999999</c:v>
                </c:pt>
                <c:pt idx="177">
                  <c:v>-1.6439999999999999</c:v>
                </c:pt>
                <c:pt idx="178">
                  <c:v>-1.6419999999999999</c:v>
                </c:pt>
                <c:pt idx="179">
                  <c:v>-1.64</c:v>
                </c:pt>
                <c:pt idx="180">
                  <c:v>-1.6379999999999999</c:v>
                </c:pt>
                <c:pt idx="181">
                  <c:v>-1.6359999999999999</c:v>
                </c:pt>
                <c:pt idx="182">
                  <c:v>-1.6339999999999999</c:v>
                </c:pt>
                <c:pt idx="183">
                  <c:v>-1.6319999999999999</c:v>
                </c:pt>
                <c:pt idx="184">
                  <c:v>-1.63</c:v>
                </c:pt>
                <c:pt idx="185">
                  <c:v>-1.6279999999999999</c:v>
                </c:pt>
                <c:pt idx="186">
                  <c:v>-1.6259999999999999</c:v>
                </c:pt>
                <c:pt idx="187">
                  <c:v>-1.6240000000000001</c:v>
                </c:pt>
                <c:pt idx="188">
                  <c:v>-1.6220000000000001</c:v>
                </c:pt>
                <c:pt idx="189">
                  <c:v>-1.62</c:v>
                </c:pt>
                <c:pt idx="190">
                  <c:v>-1.6180000000000001</c:v>
                </c:pt>
                <c:pt idx="191">
                  <c:v>-1.6160000000000001</c:v>
                </c:pt>
                <c:pt idx="192">
                  <c:v>-1.6140000000000001</c:v>
                </c:pt>
                <c:pt idx="193">
                  <c:v>-1.6120000000000001</c:v>
                </c:pt>
                <c:pt idx="194">
                  <c:v>-1.61</c:v>
                </c:pt>
                <c:pt idx="195">
                  <c:v>-1.6080000000000001</c:v>
                </c:pt>
                <c:pt idx="196">
                  <c:v>-1.6060000000000001</c:v>
                </c:pt>
                <c:pt idx="197">
                  <c:v>-1.6040000000000001</c:v>
                </c:pt>
                <c:pt idx="198">
                  <c:v>-1.6020000000000001</c:v>
                </c:pt>
                <c:pt idx="199">
                  <c:v>-1.6</c:v>
                </c:pt>
                <c:pt idx="200">
                  <c:v>-1.5980000000000001</c:v>
                </c:pt>
                <c:pt idx="201">
                  <c:v>-1.5960000000000001</c:v>
                </c:pt>
                <c:pt idx="202">
                  <c:v>-1.5940000000000001</c:v>
                </c:pt>
                <c:pt idx="203">
                  <c:v>-1.5920000000000001</c:v>
                </c:pt>
                <c:pt idx="204">
                  <c:v>-1.59</c:v>
                </c:pt>
                <c:pt idx="205">
                  <c:v>-1.5880000000000001</c:v>
                </c:pt>
                <c:pt idx="206">
                  <c:v>-1.5860000000000001</c:v>
                </c:pt>
                <c:pt idx="207">
                  <c:v>-1.5840000000000001</c:v>
                </c:pt>
                <c:pt idx="208">
                  <c:v>-1.5820000000000001</c:v>
                </c:pt>
                <c:pt idx="209">
                  <c:v>-1.58</c:v>
                </c:pt>
                <c:pt idx="210">
                  <c:v>-1.5780000000000001</c:v>
                </c:pt>
                <c:pt idx="211">
                  <c:v>-1.5760000000000001</c:v>
                </c:pt>
                <c:pt idx="212">
                  <c:v>-1.5740000000000001</c:v>
                </c:pt>
                <c:pt idx="213">
                  <c:v>-1.5720000000000001</c:v>
                </c:pt>
                <c:pt idx="214">
                  <c:v>-1.57</c:v>
                </c:pt>
                <c:pt idx="215">
                  <c:v>-1.5680000000000001</c:v>
                </c:pt>
                <c:pt idx="216">
                  <c:v>-1.5660000000000001</c:v>
                </c:pt>
                <c:pt idx="217">
                  <c:v>-1.5640000000000001</c:v>
                </c:pt>
                <c:pt idx="218">
                  <c:v>-1.5620000000000001</c:v>
                </c:pt>
                <c:pt idx="219">
                  <c:v>-1.56</c:v>
                </c:pt>
                <c:pt idx="220">
                  <c:v>-1.5580000000000001</c:v>
                </c:pt>
                <c:pt idx="221">
                  <c:v>-1.556</c:v>
                </c:pt>
                <c:pt idx="222">
                  <c:v>-1.554</c:v>
                </c:pt>
                <c:pt idx="223">
                  <c:v>-1.552</c:v>
                </c:pt>
                <c:pt idx="224">
                  <c:v>-1.55</c:v>
                </c:pt>
                <c:pt idx="225">
                  <c:v>-1.548</c:v>
                </c:pt>
                <c:pt idx="226">
                  <c:v>-1.546</c:v>
                </c:pt>
                <c:pt idx="227">
                  <c:v>-1.544</c:v>
                </c:pt>
                <c:pt idx="228">
                  <c:v>-1.542</c:v>
                </c:pt>
                <c:pt idx="229">
                  <c:v>-1.54</c:v>
                </c:pt>
                <c:pt idx="230">
                  <c:v>-1.538</c:v>
                </c:pt>
                <c:pt idx="231">
                  <c:v>-1.536</c:v>
                </c:pt>
                <c:pt idx="232">
                  <c:v>-1.534</c:v>
                </c:pt>
                <c:pt idx="233">
                  <c:v>-1.532</c:v>
                </c:pt>
                <c:pt idx="234">
                  <c:v>-1.53</c:v>
                </c:pt>
                <c:pt idx="235">
                  <c:v>-1.528</c:v>
                </c:pt>
                <c:pt idx="236">
                  <c:v>-1.526</c:v>
                </c:pt>
                <c:pt idx="237">
                  <c:v>-1.524</c:v>
                </c:pt>
                <c:pt idx="238">
                  <c:v>-1.522</c:v>
                </c:pt>
                <c:pt idx="239">
                  <c:v>-1.52</c:v>
                </c:pt>
                <c:pt idx="240">
                  <c:v>-1.518</c:v>
                </c:pt>
                <c:pt idx="241">
                  <c:v>-1.516</c:v>
                </c:pt>
                <c:pt idx="242">
                  <c:v>-1.514</c:v>
                </c:pt>
                <c:pt idx="243">
                  <c:v>-1.512</c:v>
                </c:pt>
                <c:pt idx="244">
                  <c:v>-1.51</c:v>
                </c:pt>
                <c:pt idx="245">
                  <c:v>-1.508</c:v>
                </c:pt>
                <c:pt idx="246">
                  <c:v>-1.506</c:v>
                </c:pt>
                <c:pt idx="247">
                  <c:v>-1.504</c:v>
                </c:pt>
                <c:pt idx="248">
                  <c:v>-1.502</c:v>
                </c:pt>
                <c:pt idx="249">
                  <c:v>-1.5</c:v>
                </c:pt>
                <c:pt idx="250">
                  <c:v>-1.498</c:v>
                </c:pt>
                <c:pt idx="251">
                  <c:v>-1.496</c:v>
                </c:pt>
                <c:pt idx="252">
                  <c:v>-1.494</c:v>
                </c:pt>
                <c:pt idx="253">
                  <c:v>-1.492</c:v>
                </c:pt>
                <c:pt idx="254">
                  <c:v>-1.49</c:v>
                </c:pt>
                <c:pt idx="255">
                  <c:v>-1.488</c:v>
                </c:pt>
                <c:pt idx="256">
                  <c:v>-1.486</c:v>
                </c:pt>
                <c:pt idx="257">
                  <c:v>-1.484</c:v>
                </c:pt>
                <c:pt idx="258">
                  <c:v>-1.482</c:v>
                </c:pt>
                <c:pt idx="259">
                  <c:v>-1.48</c:v>
                </c:pt>
                <c:pt idx="260">
                  <c:v>-1.478</c:v>
                </c:pt>
                <c:pt idx="261">
                  <c:v>-1.476</c:v>
                </c:pt>
                <c:pt idx="262">
                  <c:v>-1.474</c:v>
                </c:pt>
                <c:pt idx="263">
                  <c:v>-1.472</c:v>
                </c:pt>
                <c:pt idx="264">
                  <c:v>-1.47</c:v>
                </c:pt>
                <c:pt idx="265">
                  <c:v>-1.468</c:v>
                </c:pt>
                <c:pt idx="266">
                  <c:v>-1.466</c:v>
                </c:pt>
                <c:pt idx="267">
                  <c:v>-1.464</c:v>
                </c:pt>
                <c:pt idx="268">
                  <c:v>-1.462</c:v>
                </c:pt>
                <c:pt idx="269">
                  <c:v>-1.46</c:v>
                </c:pt>
                <c:pt idx="270">
                  <c:v>-1.458</c:v>
                </c:pt>
                <c:pt idx="271">
                  <c:v>-1.456</c:v>
                </c:pt>
                <c:pt idx="272">
                  <c:v>-1.454</c:v>
                </c:pt>
                <c:pt idx="273">
                  <c:v>-1.452</c:v>
                </c:pt>
                <c:pt idx="274">
                  <c:v>-1.45</c:v>
                </c:pt>
                <c:pt idx="275">
                  <c:v>-1.448</c:v>
                </c:pt>
                <c:pt idx="276">
                  <c:v>-1.446</c:v>
                </c:pt>
                <c:pt idx="277">
                  <c:v>-1.444</c:v>
                </c:pt>
                <c:pt idx="278">
                  <c:v>-1.4419999999999999</c:v>
                </c:pt>
                <c:pt idx="279">
                  <c:v>-1.44</c:v>
                </c:pt>
                <c:pt idx="280">
                  <c:v>-1.4379999999999999</c:v>
                </c:pt>
                <c:pt idx="281">
                  <c:v>-1.4359999999999999</c:v>
                </c:pt>
                <c:pt idx="282">
                  <c:v>-1.4339999999999999</c:v>
                </c:pt>
                <c:pt idx="283">
                  <c:v>-1.4319999999999999</c:v>
                </c:pt>
                <c:pt idx="284">
                  <c:v>-1.43</c:v>
                </c:pt>
                <c:pt idx="285">
                  <c:v>-1.4279999999999999</c:v>
                </c:pt>
                <c:pt idx="286">
                  <c:v>-1.4259999999999999</c:v>
                </c:pt>
                <c:pt idx="287">
                  <c:v>-1.4239999999999999</c:v>
                </c:pt>
                <c:pt idx="288">
                  <c:v>-1.4219999999999999</c:v>
                </c:pt>
                <c:pt idx="289">
                  <c:v>-1.42</c:v>
                </c:pt>
                <c:pt idx="290">
                  <c:v>-1.4179999999999999</c:v>
                </c:pt>
                <c:pt idx="291">
                  <c:v>-1.4159999999999999</c:v>
                </c:pt>
                <c:pt idx="292">
                  <c:v>-1.4139999999999999</c:v>
                </c:pt>
                <c:pt idx="293">
                  <c:v>-1.4119999999999999</c:v>
                </c:pt>
                <c:pt idx="294">
                  <c:v>-1.41</c:v>
                </c:pt>
                <c:pt idx="295">
                  <c:v>-1.4079999999999999</c:v>
                </c:pt>
                <c:pt idx="296">
                  <c:v>-1.4059999999999999</c:v>
                </c:pt>
                <c:pt idx="297">
                  <c:v>-1.4039999999999999</c:v>
                </c:pt>
                <c:pt idx="298">
                  <c:v>-1.4019999999999999</c:v>
                </c:pt>
                <c:pt idx="299">
                  <c:v>-1.4</c:v>
                </c:pt>
                <c:pt idx="300">
                  <c:v>-1.3979999999999999</c:v>
                </c:pt>
                <c:pt idx="301">
                  <c:v>-1.3959999999999999</c:v>
                </c:pt>
                <c:pt idx="302">
                  <c:v>-1.3939999999999999</c:v>
                </c:pt>
                <c:pt idx="303">
                  <c:v>-1.3919999999999999</c:v>
                </c:pt>
                <c:pt idx="304">
                  <c:v>-1.39</c:v>
                </c:pt>
                <c:pt idx="305">
                  <c:v>-1.3879999999999999</c:v>
                </c:pt>
                <c:pt idx="306">
                  <c:v>-1.3859999999999999</c:v>
                </c:pt>
                <c:pt idx="307">
                  <c:v>-1.3839999999999999</c:v>
                </c:pt>
                <c:pt idx="308">
                  <c:v>-1.3819999999999999</c:v>
                </c:pt>
                <c:pt idx="309">
                  <c:v>-1.38</c:v>
                </c:pt>
                <c:pt idx="310">
                  <c:v>-1.3779999999999999</c:v>
                </c:pt>
                <c:pt idx="311">
                  <c:v>-1.3759999999999999</c:v>
                </c:pt>
                <c:pt idx="312">
                  <c:v>-1.3740000000000001</c:v>
                </c:pt>
                <c:pt idx="313">
                  <c:v>-1.3720000000000001</c:v>
                </c:pt>
                <c:pt idx="314">
                  <c:v>-1.37</c:v>
                </c:pt>
                <c:pt idx="315">
                  <c:v>-1.3680000000000001</c:v>
                </c:pt>
                <c:pt idx="316">
                  <c:v>-1.3660000000000001</c:v>
                </c:pt>
                <c:pt idx="317">
                  <c:v>-1.3640000000000001</c:v>
                </c:pt>
                <c:pt idx="318">
                  <c:v>-1.3620000000000001</c:v>
                </c:pt>
                <c:pt idx="319">
                  <c:v>-1.36</c:v>
                </c:pt>
                <c:pt idx="320">
                  <c:v>-1.3580000000000001</c:v>
                </c:pt>
                <c:pt idx="321">
                  <c:v>-1.3560000000000001</c:v>
                </c:pt>
                <c:pt idx="322">
                  <c:v>-1.3540000000000001</c:v>
                </c:pt>
                <c:pt idx="323">
                  <c:v>-1.3520000000000001</c:v>
                </c:pt>
                <c:pt idx="324">
                  <c:v>-1.35</c:v>
                </c:pt>
                <c:pt idx="325">
                  <c:v>-1.3480000000000001</c:v>
                </c:pt>
                <c:pt idx="326">
                  <c:v>-1.3460000000000001</c:v>
                </c:pt>
                <c:pt idx="327">
                  <c:v>-1.3440000000000001</c:v>
                </c:pt>
                <c:pt idx="328">
                  <c:v>-1.3420000000000001</c:v>
                </c:pt>
                <c:pt idx="329">
                  <c:v>-1.34</c:v>
                </c:pt>
                <c:pt idx="330">
                  <c:v>-1.3380000000000001</c:v>
                </c:pt>
                <c:pt idx="331">
                  <c:v>-1.3360000000000001</c:v>
                </c:pt>
                <c:pt idx="332">
                  <c:v>-1.3340000000000001</c:v>
                </c:pt>
                <c:pt idx="333">
                  <c:v>-1.3320000000000001</c:v>
                </c:pt>
                <c:pt idx="334">
                  <c:v>-1.33</c:v>
                </c:pt>
                <c:pt idx="335">
                  <c:v>-1.3280000000000001</c:v>
                </c:pt>
                <c:pt idx="336">
                  <c:v>-1.3260000000000001</c:v>
                </c:pt>
                <c:pt idx="337">
                  <c:v>-1.3240000000000001</c:v>
                </c:pt>
                <c:pt idx="338">
                  <c:v>-1.3220000000000001</c:v>
                </c:pt>
                <c:pt idx="339">
                  <c:v>-1.32</c:v>
                </c:pt>
                <c:pt idx="340">
                  <c:v>-1.3180000000000001</c:v>
                </c:pt>
                <c:pt idx="341">
                  <c:v>-1.3160000000000001</c:v>
                </c:pt>
                <c:pt idx="342">
                  <c:v>-1.3140000000000001</c:v>
                </c:pt>
                <c:pt idx="343">
                  <c:v>-1.3120000000000001</c:v>
                </c:pt>
                <c:pt idx="344">
                  <c:v>-1.31</c:v>
                </c:pt>
                <c:pt idx="345">
                  <c:v>-1.3080000000000001</c:v>
                </c:pt>
                <c:pt idx="346">
                  <c:v>-1.306</c:v>
                </c:pt>
                <c:pt idx="347">
                  <c:v>-1.304</c:v>
                </c:pt>
                <c:pt idx="348">
                  <c:v>-1.302</c:v>
                </c:pt>
                <c:pt idx="349">
                  <c:v>-1.3</c:v>
                </c:pt>
                <c:pt idx="350">
                  <c:v>-1.298</c:v>
                </c:pt>
                <c:pt idx="351">
                  <c:v>-1.296</c:v>
                </c:pt>
                <c:pt idx="352">
                  <c:v>-1.294</c:v>
                </c:pt>
                <c:pt idx="353">
                  <c:v>-1.292</c:v>
                </c:pt>
                <c:pt idx="354">
                  <c:v>-1.29</c:v>
                </c:pt>
                <c:pt idx="355">
                  <c:v>-1.288</c:v>
                </c:pt>
                <c:pt idx="356">
                  <c:v>-1.286</c:v>
                </c:pt>
                <c:pt idx="357">
                  <c:v>-1.284</c:v>
                </c:pt>
                <c:pt idx="358">
                  <c:v>-1.282</c:v>
                </c:pt>
                <c:pt idx="359">
                  <c:v>-1.28</c:v>
                </c:pt>
                <c:pt idx="360">
                  <c:v>-1.278</c:v>
                </c:pt>
                <c:pt idx="361">
                  <c:v>-1.276</c:v>
                </c:pt>
                <c:pt idx="362">
                  <c:v>-1.274</c:v>
                </c:pt>
                <c:pt idx="363">
                  <c:v>-1.272</c:v>
                </c:pt>
                <c:pt idx="364">
                  <c:v>-1.27</c:v>
                </c:pt>
                <c:pt idx="365">
                  <c:v>-1.268</c:v>
                </c:pt>
                <c:pt idx="366">
                  <c:v>-1.266</c:v>
                </c:pt>
                <c:pt idx="367">
                  <c:v>-1.264</c:v>
                </c:pt>
                <c:pt idx="368">
                  <c:v>-1.262</c:v>
                </c:pt>
                <c:pt idx="369">
                  <c:v>-1.26</c:v>
                </c:pt>
                <c:pt idx="370">
                  <c:v>-1.258</c:v>
                </c:pt>
                <c:pt idx="371">
                  <c:v>-1.256</c:v>
                </c:pt>
                <c:pt idx="372">
                  <c:v>-1.254</c:v>
                </c:pt>
                <c:pt idx="373">
                  <c:v>-1.252</c:v>
                </c:pt>
                <c:pt idx="374">
                  <c:v>-1.25</c:v>
                </c:pt>
                <c:pt idx="375">
                  <c:v>-1.248</c:v>
                </c:pt>
                <c:pt idx="376">
                  <c:v>-1.246</c:v>
                </c:pt>
                <c:pt idx="377">
                  <c:v>-1.244</c:v>
                </c:pt>
                <c:pt idx="378">
                  <c:v>-1.242</c:v>
                </c:pt>
                <c:pt idx="379">
                  <c:v>-1.24</c:v>
                </c:pt>
                <c:pt idx="380">
                  <c:v>-1.238</c:v>
                </c:pt>
                <c:pt idx="381">
                  <c:v>-1.236</c:v>
                </c:pt>
                <c:pt idx="382">
                  <c:v>-1.234</c:v>
                </c:pt>
                <c:pt idx="383">
                  <c:v>-1.232</c:v>
                </c:pt>
                <c:pt idx="384">
                  <c:v>-1.23</c:v>
                </c:pt>
                <c:pt idx="385">
                  <c:v>-1.228</c:v>
                </c:pt>
                <c:pt idx="386">
                  <c:v>-1.226</c:v>
                </c:pt>
                <c:pt idx="387">
                  <c:v>-1.224</c:v>
                </c:pt>
                <c:pt idx="388">
                  <c:v>-1.222</c:v>
                </c:pt>
                <c:pt idx="389">
                  <c:v>-1.22</c:v>
                </c:pt>
                <c:pt idx="390">
                  <c:v>-1.218</c:v>
                </c:pt>
                <c:pt idx="391">
                  <c:v>-1.216</c:v>
                </c:pt>
                <c:pt idx="392">
                  <c:v>-1.214</c:v>
                </c:pt>
                <c:pt idx="393">
                  <c:v>-1.212</c:v>
                </c:pt>
                <c:pt idx="394">
                  <c:v>-1.21</c:v>
                </c:pt>
                <c:pt idx="395">
                  <c:v>-1.208</c:v>
                </c:pt>
                <c:pt idx="396">
                  <c:v>-1.206</c:v>
                </c:pt>
                <c:pt idx="397">
                  <c:v>-1.204</c:v>
                </c:pt>
                <c:pt idx="398">
                  <c:v>-1.202</c:v>
                </c:pt>
                <c:pt idx="399">
                  <c:v>-1.2</c:v>
                </c:pt>
                <c:pt idx="400">
                  <c:v>-1.198</c:v>
                </c:pt>
                <c:pt idx="401">
                  <c:v>-1.196</c:v>
                </c:pt>
                <c:pt idx="402">
                  <c:v>-1.194</c:v>
                </c:pt>
                <c:pt idx="403">
                  <c:v>-1.1919999999999999</c:v>
                </c:pt>
                <c:pt idx="404">
                  <c:v>-1.19</c:v>
                </c:pt>
                <c:pt idx="405">
                  <c:v>-1.1879999999999999</c:v>
                </c:pt>
                <c:pt idx="406">
                  <c:v>-1.1859999999999999</c:v>
                </c:pt>
                <c:pt idx="407">
                  <c:v>-1.1839999999999999</c:v>
                </c:pt>
                <c:pt idx="408">
                  <c:v>-1.1819999999999999</c:v>
                </c:pt>
                <c:pt idx="409">
                  <c:v>-1.18</c:v>
                </c:pt>
                <c:pt idx="410">
                  <c:v>-1.1779999999999999</c:v>
                </c:pt>
                <c:pt idx="411">
                  <c:v>-1.1759999999999999</c:v>
                </c:pt>
                <c:pt idx="412">
                  <c:v>-1.1739999999999999</c:v>
                </c:pt>
                <c:pt idx="413">
                  <c:v>-1.1719999999999999</c:v>
                </c:pt>
                <c:pt idx="414">
                  <c:v>-1.17</c:v>
                </c:pt>
                <c:pt idx="415">
                  <c:v>-1.1679999999999999</c:v>
                </c:pt>
                <c:pt idx="416">
                  <c:v>-1.1659999999999999</c:v>
                </c:pt>
                <c:pt idx="417">
                  <c:v>-1.1639999999999999</c:v>
                </c:pt>
                <c:pt idx="418">
                  <c:v>-1.1619999999999999</c:v>
                </c:pt>
                <c:pt idx="419">
                  <c:v>-1.1599999999999999</c:v>
                </c:pt>
                <c:pt idx="420">
                  <c:v>-1.1579999999999999</c:v>
                </c:pt>
                <c:pt idx="421">
                  <c:v>-1.1559999999999999</c:v>
                </c:pt>
                <c:pt idx="422">
                  <c:v>-1.1539999999999999</c:v>
                </c:pt>
                <c:pt idx="423">
                  <c:v>-1.1519999999999999</c:v>
                </c:pt>
                <c:pt idx="424">
                  <c:v>-1.1499999999999999</c:v>
                </c:pt>
                <c:pt idx="425">
                  <c:v>-1.1479999999999999</c:v>
                </c:pt>
                <c:pt idx="426">
                  <c:v>-1.1459999999999999</c:v>
                </c:pt>
                <c:pt idx="427">
                  <c:v>-1.1439999999999999</c:v>
                </c:pt>
                <c:pt idx="428">
                  <c:v>-1.1419999999999999</c:v>
                </c:pt>
                <c:pt idx="429">
                  <c:v>-1.1399999999999999</c:v>
                </c:pt>
                <c:pt idx="430">
                  <c:v>-1.1379999999999999</c:v>
                </c:pt>
                <c:pt idx="431">
                  <c:v>-1.1359999999999999</c:v>
                </c:pt>
                <c:pt idx="432">
                  <c:v>-1.1339999999999999</c:v>
                </c:pt>
                <c:pt idx="433">
                  <c:v>-1.1319999999999999</c:v>
                </c:pt>
                <c:pt idx="434">
                  <c:v>-1.1299999999999999</c:v>
                </c:pt>
                <c:pt idx="435">
                  <c:v>-1.1279999999999999</c:v>
                </c:pt>
                <c:pt idx="436">
                  <c:v>-1.1259999999999999</c:v>
                </c:pt>
                <c:pt idx="437">
                  <c:v>-1.1240000000000001</c:v>
                </c:pt>
                <c:pt idx="438">
                  <c:v>-1.1220000000000001</c:v>
                </c:pt>
                <c:pt idx="439">
                  <c:v>-1.1200000000000001</c:v>
                </c:pt>
                <c:pt idx="440">
                  <c:v>-1.1180000000000001</c:v>
                </c:pt>
                <c:pt idx="441">
                  <c:v>-1.1160000000000001</c:v>
                </c:pt>
                <c:pt idx="442">
                  <c:v>-1.1140000000000001</c:v>
                </c:pt>
                <c:pt idx="443">
                  <c:v>-1.1120000000000001</c:v>
                </c:pt>
                <c:pt idx="444">
                  <c:v>-1.1100000000000001</c:v>
                </c:pt>
                <c:pt idx="445">
                  <c:v>-1.1080000000000001</c:v>
                </c:pt>
                <c:pt idx="446">
                  <c:v>-1.1060000000000001</c:v>
                </c:pt>
                <c:pt idx="447">
                  <c:v>-1.1040000000000001</c:v>
                </c:pt>
                <c:pt idx="448">
                  <c:v>-1.1020000000000001</c:v>
                </c:pt>
                <c:pt idx="449">
                  <c:v>-1.1000000000000001</c:v>
                </c:pt>
                <c:pt idx="450">
                  <c:v>-1.0980000000000001</c:v>
                </c:pt>
                <c:pt idx="451">
                  <c:v>-1.0960000000000001</c:v>
                </c:pt>
                <c:pt idx="452">
                  <c:v>-1.0940000000000001</c:v>
                </c:pt>
                <c:pt idx="453">
                  <c:v>-1.0920000000000001</c:v>
                </c:pt>
                <c:pt idx="454">
                  <c:v>-1.0900000000000001</c:v>
                </c:pt>
                <c:pt idx="455">
                  <c:v>-1.0880000000000001</c:v>
                </c:pt>
                <c:pt idx="456">
                  <c:v>-1.0860000000000001</c:v>
                </c:pt>
                <c:pt idx="457">
                  <c:v>-1.0840000000000001</c:v>
                </c:pt>
                <c:pt idx="458">
                  <c:v>-1.0820000000000001</c:v>
                </c:pt>
                <c:pt idx="459">
                  <c:v>-1.08</c:v>
                </c:pt>
                <c:pt idx="460">
                  <c:v>-1.0780000000000001</c:v>
                </c:pt>
                <c:pt idx="461">
                  <c:v>-1.0760000000000001</c:v>
                </c:pt>
                <c:pt idx="462">
                  <c:v>-1.0740000000000001</c:v>
                </c:pt>
                <c:pt idx="463">
                  <c:v>-1.0720000000000001</c:v>
                </c:pt>
                <c:pt idx="464">
                  <c:v>-1.07</c:v>
                </c:pt>
                <c:pt idx="465">
                  <c:v>-1.0680000000000001</c:v>
                </c:pt>
                <c:pt idx="466">
                  <c:v>-1.0660000000000001</c:v>
                </c:pt>
                <c:pt idx="467">
                  <c:v>-1.0640000000000001</c:v>
                </c:pt>
                <c:pt idx="468">
                  <c:v>-1.0620000000000001</c:v>
                </c:pt>
                <c:pt idx="469">
                  <c:v>-1.06</c:v>
                </c:pt>
                <c:pt idx="470">
                  <c:v>-1.0580000000000001</c:v>
                </c:pt>
                <c:pt idx="471">
                  <c:v>-1.056</c:v>
                </c:pt>
                <c:pt idx="472">
                  <c:v>-1.054</c:v>
                </c:pt>
                <c:pt idx="473">
                  <c:v>-1.052</c:v>
                </c:pt>
                <c:pt idx="474">
                  <c:v>-1.05</c:v>
                </c:pt>
                <c:pt idx="475">
                  <c:v>-1.048</c:v>
                </c:pt>
                <c:pt idx="476">
                  <c:v>-1.046</c:v>
                </c:pt>
                <c:pt idx="477">
                  <c:v>-1.044</c:v>
                </c:pt>
                <c:pt idx="478">
                  <c:v>-1.042</c:v>
                </c:pt>
                <c:pt idx="479">
                  <c:v>-1.04</c:v>
                </c:pt>
                <c:pt idx="480">
                  <c:v>-1.038</c:v>
                </c:pt>
                <c:pt idx="481">
                  <c:v>-1.036</c:v>
                </c:pt>
                <c:pt idx="482">
                  <c:v>-1.034</c:v>
                </c:pt>
                <c:pt idx="483">
                  <c:v>-1.032</c:v>
                </c:pt>
                <c:pt idx="484">
                  <c:v>-1.03</c:v>
                </c:pt>
                <c:pt idx="485">
                  <c:v>-1.028</c:v>
                </c:pt>
                <c:pt idx="486">
                  <c:v>-1.026</c:v>
                </c:pt>
                <c:pt idx="487">
                  <c:v>-1.024</c:v>
                </c:pt>
                <c:pt idx="488">
                  <c:v>-1.022</c:v>
                </c:pt>
                <c:pt idx="489">
                  <c:v>-1.02</c:v>
                </c:pt>
                <c:pt idx="490">
                  <c:v>-1.018</c:v>
                </c:pt>
                <c:pt idx="491">
                  <c:v>-1.016</c:v>
                </c:pt>
                <c:pt idx="492">
                  <c:v>-1.014</c:v>
                </c:pt>
                <c:pt idx="493">
                  <c:v>-1.012</c:v>
                </c:pt>
                <c:pt idx="494">
                  <c:v>-1.01</c:v>
                </c:pt>
                <c:pt idx="495">
                  <c:v>-1.008</c:v>
                </c:pt>
                <c:pt idx="496">
                  <c:v>-1.006</c:v>
                </c:pt>
                <c:pt idx="497">
                  <c:v>-1.004</c:v>
                </c:pt>
                <c:pt idx="498">
                  <c:v>-1.002</c:v>
                </c:pt>
                <c:pt idx="499">
                  <c:v>-1</c:v>
                </c:pt>
                <c:pt idx="500">
                  <c:v>-0.998</c:v>
                </c:pt>
                <c:pt idx="501">
                  <c:v>-0.996</c:v>
                </c:pt>
                <c:pt idx="502">
                  <c:v>-0.99399999999999999</c:v>
                </c:pt>
                <c:pt idx="503">
                  <c:v>-0.99199999999999999</c:v>
                </c:pt>
                <c:pt idx="504">
                  <c:v>-0.99</c:v>
                </c:pt>
                <c:pt idx="505">
                  <c:v>-0.98799999999999999</c:v>
                </c:pt>
                <c:pt idx="506">
                  <c:v>-0.98599999999999999</c:v>
                </c:pt>
                <c:pt idx="507">
                  <c:v>-0.98399999999999999</c:v>
                </c:pt>
                <c:pt idx="508">
                  <c:v>-0.98199999999999998</c:v>
                </c:pt>
                <c:pt idx="509">
                  <c:v>-0.98</c:v>
                </c:pt>
                <c:pt idx="510">
                  <c:v>-0.97799999999999998</c:v>
                </c:pt>
                <c:pt idx="511">
                  <c:v>-0.97599999999999998</c:v>
                </c:pt>
                <c:pt idx="512">
                  <c:v>-0.97399999999999998</c:v>
                </c:pt>
                <c:pt idx="513">
                  <c:v>-0.97199999999999998</c:v>
                </c:pt>
                <c:pt idx="514">
                  <c:v>-0.97</c:v>
                </c:pt>
                <c:pt idx="515">
                  <c:v>-0.96799999999999997</c:v>
                </c:pt>
                <c:pt idx="516">
                  <c:v>-0.96599999999999997</c:v>
                </c:pt>
                <c:pt idx="517">
                  <c:v>-0.96399999999999997</c:v>
                </c:pt>
                <c:pt idx="518">
                  <c:v>-0.96199999999999997</c:v>
                </c:pt>
                <c:pt idx="519">
                  <c:v>-0.96</c:v>
                </c:pt>
                <c:pt idx="520">
                  <c:v>-0.95799999999999996</c:v>
                </c:pt>
                <c:pt idx="521">
                  <c:v>-0.95599999999999996</c:v>
                </c:pt>
                <c:pt idx="522">
                  <c:v>-0.95399999999999996</c:v>
                </c:pt>
                <c:pt idx="523">
                  <c:v>-0.95199999999999996</c:v>
                </c:pt>
                <c:pt idx="524">
                  <c:v>-0.95</c:v>
                </c:pt>
                <c:pt idx="525">
                  <c:v>-0.94799999999999995</c:v>
                </c:pt>
                <c:pt idx="526">
                  <c:v>-0.94599999999999995</c:v>
                </c:pt>
                <c:pt idx="527">
                  <c:v>-0.94399999999999995</c:v>
                </c:pt>
                <c:pt idx="528">
                  <c:v>-0.94199999999999995</c:v>
                </c:pt>
                <c:pt idx="529">
                  <c:v>-0.94</c:v>
                </c:pt>
                <c:pt idx="530">
                  <c:v>-0.93799999999999994</c:v>
                </c:pt>
                <c:pt idx="531">
                  <c:v>-0.93600000000000005</c:v>
                </c:pt>
                <c:pt idx="532">
                  <c:v>-0.93400000000000005</c:v>
                </c:pt>
                <c:pt idx="533">
                  <c:v>-0.93200000000000005</c:v>
                </c:pt>
                <c:pt idx="534">
                  <c:v>-0.93</c:v>
                </c:pt>
                <c:pt idx="535">
                  <c:v>-0.92800000000000005</c:v>
                </c:pt>
                <c:pt idx="536">
                  <c:v>-0.92600000000000005</c:v>
                </c:pt>
                <c:pt idx="537">
                  <c:v>-0.92400000000000004</c:v>
                </c:pt>
                <c:pt idx="538">
                  <c:v>-0.92200000000000004</c:v>
                </c:pt>
                <c:pt idx="539">
                  <c:v>-0.92</c:v>
                </c:pt>
                <c:pt idx="540">
                  <c:v>-0.91800000000000004</c:v>
                </c:pt>
                <c:pt idx="541">
                  <c:v>-0.91600000000000004</c:v>
                </c:pt>
                <c:pt idx="542">
                  <c:v>-0.91400000000000003</c:v>
                </c:pt>
                <c:pt idx="543">
                  <c:v>-0.91200000000000003</c:v>
                </c:pt>
                <c:pt idx="544">
                  <c:v>-0.91</c:v>
                </c:pt>
                <c:pt idx="545">
                  <c:v>-0.90800000000000003</c:v>
                </c:pt>
                <c:pt idx="546">
                  <c:v>-0.90600000000000003</c:v>
                </c:pt>
                <c:pt idx="547">
                  <c:v>-0.90400000000000003</c:v>
                </c:pt>
                <c:pt idx="548">
                  <c:v>-0.90200000000000002</c:v>
                </c:pt>
                <c:pt idx="549">
                  <c:v>-0.9</c:v>
                </c:pt>
                <c:pt idx="550">
                  <c:v>-0.89800000000000002</c:v>
                </c:pt>
                <c:pt idx="551">
                  <c:v>-0.89600000000000002</c:v>
                </c:pt>
                <c:pt idx="552">
                  <c:v>-0.89400000000000002</c:v>
                </c:pt>
                <c:pt idx="553">
                  <c:v>-0.89200000000000002</c:v>
                </c:pt>
                <c:pt idx="554">
                  <c:v>-0.89</c:v>
                </c:pt>
                <c:pt idx="555">
                  <c:v>-0.88800000000000001</c:v>
                </c:pt>
                <c:pt idx="556">
                  <c:v>-0.88600000000000001</c:v>
                </c:pt>
                <c:pt idx="557">
                  <c:v>-0.88400000000000001</c:v>
                </c:pt>
                <c:pt idx="558">
                  <c:v>-0.88200000000000001</c:v>
                </c:pt>
                <c:pt idx="559">
                  <c:v>-0.88</c:v>
                </c:pt>
                <c:pt idx="560">
                  <c:v>-0.878</c:v>
                </c:pt>
                <c:pt idx="561">
                  <c:v>-0.876</c:v>
                </c:pt>
                <c:pt idx="562">
                  <c:v>-0.874</c:v>
                </c:pt>
                <c:pt idx="563">
                  <c:v>-0.872</c:v>
                </c:pt>
                <c:pt idx="564">
                  <c:v>-0.87</c:v>
                </c:pt>
                <c:pt idx="565">
                  <c:v>-0.86799999999999999</c:v>
                </c:pt>
                <c:pt idx="566">
                  <c:v>-0.86599999999999999</c:v>
                </c:pt>
                <c:pt idx="567">
                  <c:v>-0.86399999999999999</c:v>
                </c:pt>
                <c:pt idx="568">
                  <c:v>-0.86199999999999999</c:v>
                </c:pt>
                <c:pt idx="569">
                  <c:v>-0.86</c:v>
                </c:pt>
                <c:pt idx="570">
                  <c:v>-0.85799999999999998</c:v>
                </c:pt>
                <c:pt idx="571">
                  <c:v>-0.85599999999999998</c:v>
                </c:pt>
                <c:pt idx="572">
                  <c:v>-0.85399999999999998</c:v>
                </c:pt>
                <c:pt idx="573">
                  <c:v>-0.85199999999999998</c:v>
                </c:pt>
                <c:pt idx="574">
                  <c:v>-0.85</c:v>
                </c:pt>
                <c:pt idx="575">
                  <c:v>-0.84799999999999998</c:v>
                </c:pt>
                <c:pt idx="576">
                  <c:v>-0.84599999999999997</c:v>
                </c:pt>
                <c:pt idx="577">
                  <c:v>-0.84399999999999997</c:v>
                </c:pt>
                <c:pt idx="578">
                  <c:v>-0.84199999999999997</c:v>
                </c:pt>
                <c:pt idx="579">
                  <c:v>-0.84</c:v>
                </c:pt>
                <c:pt idx="580">
                  <c:v>-0.83799999999999997</c:v>
                </c:pt>
                <c:pt idx="581">
                  <c:v>-0.83599999999999997</c:v>
                </c:pt>
                <c:pt idx="582">
                  <c:v>-0.83399999999999996</c:v>
                </c:pt>
                <c:pt idx="583">
                  <c:v>-0.83199999999999996</c:v>
                </c:pt>
                <c:pt idx="584">
                  <c:v>-0.83</c:v>
                </c:pt>
                <c:pt idx="585">
                  <c:v>-0.82799999999999996</c:v>
                </c:pt>
                <c:pt idx="586">
                  <c:v>-0.82599999999999996</c:v>
                </c:pt>
                <c:pt idx="587">
                  <c:v>-0.82399999999999995</c:v>
                </c:pt>
                <c:pt idx="588">
                  <c:v>-0.82199999999999995</c:v>
                </c:pt>
                <c:pt idx="589">
                  <c:v>-0.82</c:v>
                </c:pt>
                <c:pt idx="590">
                  <c:v>-0.81799999999999995</c:v>
                </c:pt>
                <c:pt idx="591">
                  <c:v>-0.81599999999999995</c:v>
                </c:pt>
                <c:pt idx="592">
                  <c:v>-0.81399999999999995</c:v>
                </c:pt>
                <c:pt idx="593">
                  <c:v>-0.81200000000000006</c:v>
                </c:pt>
                <c:pt idx="594">
                  <c:v>-0.81</c:v>
                </c:pt>
                <c:pt idx="595">
                  <c:v>-0.80800000000000005</c:v>
                </c:pt>
                <c:pt idx="596">
                  <c:v>-0.80600000000000005</c:v>
                </c:pt>
                <c:pt idx="597">
                  <c:v>-0.80400000000000005</c:v>
                </c:pt>
                <c:pt idx="598">
                  <c:v>-0.80200000000000005</c:v>
                </c:pt>
                <c:pt idx="599">
                  <c:v>-0.8</c:v>
                </c:pt>
                <c:pt idx="600">
                  <c:v>-0.79800000000000004</c:v>
                </c:pt>
                <c:pt idx="601">
                  <c:v>-0.79600000000000004</c:v>
                </c:pt>
                <c:pt idx="602">
                  <c:v>-0.79400000000000004</c:v>
                </c:pt>
                <c:pt idx="603">
                  <c:v>-0.79200000000000004</c:v>
                </c:pt>
                <c:pt idx="604">
                  <c:v>-0.79</c:v>
                </c:pt>
                <c:pt idx="605">
                  <c:v>-0.78800000000000003</c:v>
                </c:pt>
                <c:pt idx="606">
                  <c:v>-0.78600000000000003</c:v>
                </c:pt>
                <c:pt idx="607">
                  <c:v>-0.78400000000000003</c:v>
                </c:pt>
                <c:pt idx="608">
                  <c:v>-0.78200000000000003</c:v>
                </c:pt>
                <c:pt idx="609">
                  <c:v>-0.78</c:v>
                </c:pt>
                <c:pt idx="610">
                  <c:v>-0.77800000000000002</c:v>
                </c:pt>
                <c:pt idx="611">
                  <c:v>-0.77600000000000002</c:v>
                </c:pt>
                <c:pt idx="612">
                  <c:v>-0.77400000000000002</c:v>
                </c:pt>
                <c:pt idx="613">
                  <c:v>-0.77200000000000002</c:v>
                </c:pt>
                <c:pt idx="614">
                  <c:v>-0.77</c:v>
                </c:pt>
                <c:pt idx="615">
                  <c:v>-0.76800000000000002</c:v>
                </c:pt>
                <c:pt idx="616">
                  <c:v>-0.76600000000000001</c:v>
                </c:pt>
                <c:pt idx="617">
                  <c:v>-0.76400000000000001</c:v>
                </c:pt>
                <c:pt idx="618">
                  <c:v>-0.76200000000000001</c:v>
                </c:pt>
                <c:pt idx="619">
                  <c:v>-0.76</c:v>
                </c:pt>
                <c:pt idx="620">
                  <c:v>-0.75800000000000001</c:v>
                </c:pt>
                <c:pt idx="621">
                  <c:v>-0.75600000000000001</c:v>
                </c:pt>
                <c:pt idx="622">
                  <c:v>-0.754</c:v>
                </c:pt>
                <c:pt idx="623">
                  <c:v>-0.752</c:v>
                </c:pt>
                <c:pt idx="624">
                  <c:v>-0.75</c:v>
                </c:pt>
                <c:pt idx="625">
                  <c:v>-0.748</c:v>
                </c:pt>
                <c:pt idx="626">
                  <c:v>-0.746</c:v>
                </c:pt>
                <c:pt idx="627">
                  <c:v>-0.74399999999999999</c:v>
                </c:pt>
                <c:pt idx="628">
                  <c:v>-0.74199999999999999</c:v>
                </c:pt>
                <c:pt idx="629">
                  <c:v>-0.74</c:v>
                </c:pt>
                <c:pt idx="630">
                  <c:v>-0.73799999999999999</c:v>
                </c:pt>
                <c:pt idx="631">
                  <c:v>-0.73599999999999999</c:v>
                </c:pt>
                <c:pt idx="632">
                  <c:v>-0.73399999999999999</c:v>
                </c:pt>
                <c:pt idx="633">
                  <c:v>-0.73199999999999998</c:v>
                </c:pt>
                <c:pt idx="634">
                  <c:v>-0.73</c:v>
                </c:pt>
                <c:pt idx="635">
                  <c:v>-0.72799999999999998</c:v>
                </c:pt>
                <c:pt idx="636">
                  <c:v>-0.72599999999999998</c:v>
                </c:pt>
                <c:pt idx="637">
                  <c:v>-0.72399999999999998</c:v>
                </c:pt>
                <c:pt idx="638">
                  <c:v>-0.72199999999999998</c:v>
                </c:pt>
                <c:pt idx="639">
                  <c:v>-0.72</c:v>
                </c:pt>
                <c:pt idx="640">
                  <c:v>-0.71799999999999997</c:v>
                </c:pt>
                <c:pt idx="641">
                  <c:v>-0.71599999999999997</c:v>
                </c:pt>
                <c:pt idx="642">
                  <c:v>-0.71399999999999997</c:v>
                </c:pt>
                <c:pt idx="643">
                  <c:v>-0.71199999999999997</c:v>
                </c:pt>
                <c:pt idx="644">
                  <c:v>-0.71</c:v>
                </c:pt>
                <c:pt idx="645">
                  <c:v>-0.70799999999999996</c:v>
                </c:pt>
                <c:pt idx="646">
                  <c:v>-0.70599999999999996</c:v>
                </c:pt>
                <c:pt idx="647">
                  <c:v>-0.70399999999999996</c:v>
                </c:pt>
                <c:pt idx="648">
                  <c:v>-0.70199999999999996</c:v>
                </c:pt>
                <c:pt idx="649">
                  <c:v>-0.7</c:v>
                </c:pt>
                <c:pt idx="650">
                  <c:v>-0.69799999999999995</c:v>
                </c:pt>
                <c:pt idx="651">
                  <c:v>-0.69599999999999995</c:v>
                </c:pt>
                <c:pt idx="652">
                  <c:v>-0.69399999999999995</c:v>
                </c:pt>
                <c:pt idx="653">
                  <c:v>-0.69199999999999995</c:v>
                </c:pt>
                <c:pt idx="654">
                  <c:v>-0.69</c:v>
                </c:pt>
                <c:pt idx="655">
                  <c:v>-0.68799999999999994</c:v>
                </c:pt>
                <c:pt idx="656">
                  <c:v>-0.68600000000000005</c:v>
                </c:pt>
                <c:pt idx="657">
                  <c:v>-0.68400000000000005</c:v>
                </c:pt>
                <c:pt idx="658">
                  <c:v>-0.68200000000000005</c:v>
                </c:pt>
                <c:pt idx="659">
                  <c:v>-0.68</c:v>
                </c:pt>
                <c:pt idx="660">
                  <c:v>-0.67800000000000005</c:v>
                </c:pt>
                <c:pt idx="661">
                  <c:v>-0.67600000000000005</c:v>
                </c:pt>
                <c:pt idx="662">
                  <c:v>-0.67400000000000004</c:v>
                </c:pt>
                <c:pt idx="663">
                  <c:v>-0.67200000000000004</c:v>
                </c:pt>
                <c:pt idx="664">
                  <c:v>-0.67</c:v>
                </c:pt>
                <c:pt idx="665">
                  <c:v>-0.66800000000000004</c:v>
                </c:pt>
                <c:pt idx="666">
                  <c:v>-0.66600000000000004</c:v>
                </c:pt>
                <c:pt idx="667">
                  <c:v>-0.66400000000000003</c:v>
                </c:pt>
                <c:pt idx="668">
                  <c:v>-0.66200000000000003</c:v>
                </c:pt>
                <c:pt idx="669">
                  <c:v>-0.66</c:v>
                </c:pt>
                <c:pt idx="670">
                  <c:v>-0.65800000000000003</c:v>
                </c:pt>
                <c:pt idx="671">
                  <c:v>-0.65600000000000003</c:v>
                </c:pt>
                <c:pt idx="672">
                  <c:v>-0.65400000000000003</c:v>
                </c:pt>
                <c:pt idx="673">
                  <c:v>-0.65200000000000002</c:v>
                </c:pt>
                <c:pt idx="674">
                  <c:v>-0.65</c:v>
                </c:pt>
                <c:pt idx="675">
                  <c:v>-0.64800000000000002</c:v>
                </c:pt>
                <c:pt idx="676">
                  <c:v>-0.64600000000000002</c:v>
                </c:pt>
                <c:pt idx="677">
                  <c:v>-0.64400000000000002</c:v>
                </c:pt>
                <c:pt idx="678">
                  <c:v>-0.64200000000000002</c:v>
                </c:pt>
                <c:pt idx="679">
                  <c:v>-0.64</c:v>
                </c:pt>
                <c:pt idx="680">
                  <c:v>-0.63800000000000001</c:v>
                </c:pt>
                <c:pt idx="681">
                  <c:v>-0.63600000000000001</c:v>
                </c:pt>
                <c:pt idx="682">
                  <c:v>-0.63400000000000001</c:v>
                </c:pt>
                <c:pt idx="683">
                  <c:v>-0.63200000000000001</c:v>
                </c:pt>
                <c:pt idx="684">
                  <c:v>-0.63</c:v>
                </c:pt>
                <c:pt idx="685">
                  <c:v>-0.628</c:v>
                </c:pt>
                <c:pt idx="686">
                  <c:v>-0.626</c:v>
                </c:pt>
                <c:pt idx="687">
                  <c:v>-0.624</c:v>
                </c:pt>
                <c:pt idx="688">
                  <c:v>-0.622</c:v>
                </c:pt>
                <c:pt idx="689">
                  <c:v>-0.62</c:v>
                </c:pt>
                <c:pt idx="690">
                  <c:v>-0.61799999999999999</c:v>
                </c:pt>
                <c:pt idx="691">
                  <c:v>-0.61599999999999999</c:v>
                </c:pt>
                <c:pt idx="692">
                  <c:v>-0.61399999999999999</c:v>
                </c:pt>
                <c:pt idx="693">
                  <c:v>-0.61199999999999999</c:v>
                </c:pt>
                <c:pt idx="694">
                  <c:v>-0.61</c:v>
                </c:pt>
                <c:pt idx="695">
                  <c:v>-0.60799999999999998</c:v>
                </c:pt>
                <c:pt idx="696">
                  <c:v>-0.60599999999999998</c:v>
                </c:pt>
                <c:pt idx="697">
                  <c:v>-0.60399999999999998</c:v>
                </c:pt>
                <c:pt idx="698">
                  <c:v>-0.60199999999999998</c:v>
                </c:pt>
                <c:pt idx="699">
                  <c:v>-0.6</c:v>
                </c:pt>
                <c:pt idx="700">
                  <c:v>-0.59799999999999998</c:v>
                </c:pt>
                <c:pt idx="701">
                  <c:v>-0.59599999999999997</c:v>
                </c:pt>
                <c:pt idx="702">
                  <c:v>-0.59399999999999997</c:v>
                </c:pt>
                <c:pt idx="703">
                  <c:v>-0.59199999999999997</c:v>
                </c:pt>
                <c:pt idx="704">
                  <c:v>-0.59</c:v>
                </c:pt>
                <c:pt idx="705">
                  <c:v>-0.58799999999999997</c:v>
                </c:pt>
                <c:pt idx="706">
                  <c:v>-0.58599999999999997</c:v>
                </c:pt>
                <c:pt idx="707">
                  <c:v>-0.58399999999999996</c:v>
                </c:pt>
                <c:pt idx="708">
                  <c:v>-0.58199999999999996</c:v>
                </c:pt>
                <c:pt idx="709">
                  <c:v>-0.57999999999999996</c:v>
                </c:pt>
                <c:pt idx="710">
                  <c:v>-0.57799999999999996</c:v>
                </c:pt>
                <c:pt idx="711">
                  <c:v>-0.57599999999999996</c:v>
                </c:pt>
                <c:pt idx="712">
                  <c:v>-0.57399999999999995</c:v>
                </c:pt>
                <c:pt idx="713">
                  <c:v>-0.57199999999999995</c:v>
                </c:pt>
                <c:pt idx="714">
                  <c:v>-0.56999999999999995</c:v>
                </c:pt>
                <c:pt idx="715">
                  <c:v>-0.56799999999999995</c:v>
                </c:pt>
                <c:pt idx="716">
                  <c:v>-0.56599999999999995</c:v>
                </c:pt>
                <c:pt idx="717">
                  <c:v>-0.56399999999999995</c:v>
                </c:pt>
                <c:pt idx="718">
                  <c:v>-0.56200000000000006</c:v>
                </c:pt>
                <c:pt idx="719">
                  <c:v>-0.56000000000000005</c:v>
                </c:pt>
                <c:pt idx="720">
                  <c:v>-0.55800000000000005</c:v>
                </c:pt>
                <c:pt idx="721">
                  <c:v>-0.55600000000000005</c:v>
                </c:pt>
                <c:pt idx="722">
                  <c:v>-0.55400000000000005</c:v>
                </c:pt>
                <c:pt idx="723">
                  <c:v>-0.55200000000000005</c:v>
                </c:pt>
                <c:pt idx="724">
                  <c:v>-0.55000000000000004</c:v>
                </c:pt>
                <c:pt idx="725">
                  <c:v>-0.54800000000000004</c:v>
                </c:pt>
                <c:pt idx="726">
                  <c:v>-0.54600000000000004</c:v>
                </c:pt>
                <c:pt idx="727">
                  <c:v>-0.54400000000000004</c:v>
                </c:pt>
                <c:pt idx="728">
                  <c:v>-0.54200000000000004</c:v>
                </c:pt>
                <c:pt idx="729">
                  <c:v>-0.54</c:v>
                </c:pt>
                <c:pt idx="730">
                  <c:v>-0.53800000000000003</c:v>
                </c:pt>
                <c:pt idx="731">
                  <c:v>-0.53600000000000003</c:v>
                </c:pt>
                <c:pt idx="732">
                  <c:v>-0.53400000000000003</c:v>
                </c:pt>
                <c:pt idx="733">
                  <c:v>-0.53200000000000003</c:v>
                </c:pt>
                <c:pt idx="734">
                  <c:v>-0.53</c:v>
                </c:pt>
                <c:pt idx="735">
                  <c:v>-0.52800000000000002</c:v>
                </c:pt>
                <c:pt idx="736">
                  <c:v>-0.52600000000000002</c:v>
                </c:pt>
                <c:pt idx="737">
                  <c:v>-0.52400000000000002</c:v>
                </c:pt>
                <c:pt idx="738">
                  <c:v>-0.52200000000000002</c:v>
                </c:pt>
                <c:pt idx="739">
                  <c:v>-0.52</c:v>
                </c:pt>
                <c:pt idx="740">
                  <c:v>-0.51800000000000002</c:v>
                </c:pt>
                <c:pt idx="741">
                  <c:v>-0.51600000000000001</c:v>
                </c:pt>
                <c:pt idx="742">
                  <c:v>-0.51400000000000001</c:v>
                </c:pt>
                <c:pt idx="743">
                  <c:v>-0.51200000000000001</c:v>
                </c:pt>
                <c:pt idx="744">
                  <c:v>-0.51</c:v>
                </c:pt>
                <c:pt idx="745">
                  <c:v>-0.50800000000000001</c:v>
                </c:pt>
                <c:pt idx="746">
                  <c:v>-0.50600000000000001</c:v>
                </c:pt>
                <c:pt idx="747">
                  <c:v>-0.504</c:v>
                </c:pt>
                <c:pt idx="748">
                  <c:v>-0.502</c:v>
                </c:pt>
                <c:pt idx="749">
                  <c:v>-0.5</c:v>
                </c:pt>
                <c:pt idx="750">
                  <c:v>-0.498</c:v>
                </c:pt>
                <c:pt idx="751">
                  <c:v>-0.496</c:v>
                </c:pt>
                <c:pt idx="752">
                  <c:v>-0.49399999999999999</c:v>
                </c:pt>
                <c:pt idx="753">
                  <c:v>-0.49199999999999999</c:v>
                </c:pt>
                <c:pt idx="754">
                  <c:v>-0.49</c:v>
                </c:pt>
                <c:pt idx="755">
                  <c:v>-0.48799999999999999</c:v>
                </c:pt>
                <c:pt idx="756">
                  <c:v>-0.48599999999999999</c:v>
                </c:pt>
                <c:pt idx="757">
                  <c:v>-0.48399999999999999</c:v>
                </c:pt>
                <c:pt idx="758">
                  <c:v>-0.48199999999999998</c:v>
                </c:pt>
                <c:pt idx="759">
                  <c:v>-0.48</c:v>
                </c:pt>
                <c:pt idx="760">
                  <c:v>-0.47799999999999998</c:v>
                </c:pt>
                <c:pt idx="761">
                  <c:v>-0.47599999999999998</c:v>
                </c:pt>
                <c:pt idx="762">
                  <c:v>-0.47399999999999998</c:v>
                </c:pt>
                <c:pt idx="763">
                  <c:v>-0.47199999999999998</c:v>
                </c:pt>
                <c:pt idx="764">
                  <c:v>-0.47</c:v>
                </c:pt>
                <c:pt idx="765">
                  <c:v>-0.46800000000000003</c:v>
                </c:pt>
                <c:pt idx="766">
                  <c:v>-0.46600000000000003</c:v>
                </c:pt>
                <c:pt idx="767">
                  <c:v>-0.46400000000000002</c:v>
                </c:pt>
                <c:pt idx="768">
                  <c:v>-0.46200000000000002</c:v>
                </c:pt>
                <c:pt idx="769">
                  <c:v>-0.46</c:v>
                </c:pt>
                <c:pt idx="770">
                  <c:v>-0.45800000000000002</c:v>
                </c:pt>
                <c:pt idx="771">
                  <c:v>-0.45600000000000002</c:v>
                </c:pt>
                <c:pt idx="772">
                  <c:v>-0.45400000000000001</c:v>
                </c:pt>
                <c:pt idx="773">
                  <c:v>-0.45200000000000001</c:v>
                </c:pt>
                <c:pt idx="774">
                  <c:v>-0.45</c:v>
                </c:pt>
                <c:pt idx="775">
                  <c:v>-0.44800000000000001</c:v>
                </c:pt>
                <c:pt idx="776">
                  <c:v>-0.44600000000000001</c:v>
                </c:pt>
                <c:pt idx="777">
                  <c:v>-0.44400000000000001</c:v>
                </c:pt>
                <c:pt idx="778">
                  <c:v>-0.442</c:v>
                </c:pt>
                <c:pt idx="779">
                  <c:v>-0.44</c:v>
                </c:pt>
                <c:pt idx="780">
                  <c:v>-0.438</c:v>
                </c:pt>
                <c:pt idx="781">
                  <c:v>-0.436</c:v>
                </c:pt>
                <c:pt idx="782">
                  <c:v>-0.434</c:v>
                </c:pt>
                <c:pt idx="783">
                  <c:v>-0.432</c:v>
                </c:pt>
                <c:pt idx="784">
                  <c:v>-0.43</c:v>
                </c:pt>
                <c:pt idx="785">
                  <c:v>-0.42799999999999999</c:v>
                </c:pt>
                <c:pt idx="786">
                  <c:v>-0.42599999999999999</c:v>
                </c:pt>
                <c:pt idx="787">
                  <c:v>-0.42399999999999999</c:v>
                </c:pt>
                <c:pt idx="788">
                  <c:v>-0.42199999999999999</c:v>
                </c:pt>
                <c:pt idx="789">
                  <c:v>-0.42</c:v>
                </c:pt>
                <c:pt idx="790">
                  <c:v>-0.41799999999999998</c:v>
                </c:pt>
                <c:pt idx="791">
                  <c:v>-0.41599999999999998</c:v>
                </c:pt>
                <c:pt idx="792">
                  <c:v>-0.41399999999999998</c:v>
                </c:pt>
                <c:pt idx="793">
                  <c:v>-0.41199999999999998</c:v>
                </c:pt>
                <c:pt idx="794">
                  <c:v>-0.41</c:v>
                </c:pt>
                <c:pt idx="795">
                  <c:v>-0.40799999999999997</c:v>
                </c:pt>
                <c:pt idx="796">
                  <c:v>-0.40600000000000003</c:v>
                </c:pt>
                <c:pt idx="797">
                  <c:v>-0.40400000000000003</c:v>
                </c:pt>
                <c:pt idx="798">
                  <c:v>-0.40200000000000002</c:v>
                </c:pt>
                <c:pt idx="799">
                  <c:v>-0.4</c:v>
                </c:pt>
                <c:pt idx="800">
                  <c:v>-0.39800000000000002</c:v>
                </c:pt>
                <c:pt idx="801">
                  <c:v>-0.39600000000000002</c:v>
                </c:pt>
                <c:pt idx="802">
                  <c:v>-0.39400000000000002</c:v>
                </c:pt>
                <c:pt idx="803">
                  <c:v>-0.39200000000000002</c:v>
                </c:pt>
                <c:pt idx="804">
                  <c:v>-0.39</c:v>
                </c:pt>
                <c:pt idx="805">
                  <c:v>-0.38800000000000001</c:v>
                </c:pt>
                <c:pt idx="806">
                  <c:v>-0.38600000000000001</c:v>
                </c:pt>
                <c:pt idx="807">
                  <c:v>-0.38400000000000001</c:v>
                </c:pt>
                <c:pt idx="808">
                  <c:v>-0.38200000000000001</c:v>
                </c:pt>
                <c:pt idx="809">
                  <c:v>-0.38</c:v>
                </c:pt>
                <c:pt idx="810">
                  <c:v>-0.378</c:v>
                </c:pt>
                <c:pt idx="811">
                  <c:v>-0.376</c:v>
                </c:pt>
                <c:pt idx="812">
                  <c:v>-0.374</c:v>
                </c:pt>
                <c:pt idx="813">
                  <c:v>-0.372</c:v>
                </c:pt>
                <c:pt idx="814">
                  <c:v>-0.37</c:v>
                </c:pt>
                <c:pt idx="815">
                  <c:v>-0.36799999999999999</c:v>
                </c:pt>
                <c:pt idx="816">
                  <c:v>-0.36599999999999999</c:v>
                </c:pt>
                <c:pt idx="817">
                  <c:v>-0.36399999999999999</c:v>
                </c:pt>
                <c:pt idx="818">
                  <c:v>-0.36199999999999999</c:v>
                </c:pt>
                <c:pt idx="819">
                  <c:v>-0.36</c:v>
                </c:pt>
                <c:pt idx="820">
                  <c:v>-0.35799999999999998</c:v>
                </c:pt>
                <c:pt idx="821">
                  <c:v>-0.35599999999999998</c:v>
                </c:pt>
                <c:pt idx="822">
                  <c:v>-0.35399999999999998</c:v>
                </c:pt>
                <c:pt idx="823">
                  <c:v>-0.35199999999999998</c:v>
                </c:pt>
                <c:pt idx="824">
                  <c:v>-0.35</c:v>
                </c:pt>
                <c:pt idx="825">
                  <c:v>-0.34799999999999998</c:v>
                </c:pt>
                <c:pt idx="826">
                  <c:v>-0.34599999999999997</c:v>
                </c:pt>
                <c:pt idx="827">
                  <c:v>-0.34399999999999997</c:v>
                </c:pt>
                <c:pt idx="828">
                  <c:v>-0.34200000000000003</c:v>
                </c:pt>
                <c:pt idx="829">
                  <c:v>-0.34</c:v>
                </c:pt>
                <c:pt idx="830">
                  <c:v>-0.33800000000000002</c:v>
                </c:pt>
                <c:pt idx="831">
                  <c:v>-0.33600000000000002</c:v>
                </c:pt>
                <c:pt idx="832">
                  <c:v>-0.33400000000000002</c:v>
                </c:pt>
                <c:pt idx="833">
                  <c:v>-0.33200000000000002</c:v>
                </c:pt>
                <c:pt idx="834">
                  <c:v>-0.33</c:v>
                </c:pt>
                <c:pt idx="835">
                  <c:v>-0.32800000000000001</c:v>
                </c:pt>
                <c:pt idx="836">
                  <c:v>-0.32600000000000001</c:v>
                </c:pt>
                <c:pt idx="837">
                  <c:v>-0.32400000000000001</c:v>
                </c:pt>
                <c:pt idx="838">
                  <c:v>-0.32200000000000001</c:v>
                </c:pt>
                <c:pt idx="839">
                  <c:v>-0.32</c:v>
                </c:pt>
                <c:pt idx="840">
                  <c:v>-0.318</c:v>
                </c:pt>
                <c:pt idx="841">
                  <c:v>-0.316</c:v>
                </c:pt>
                <c:pt idx="842">
                  <c:v>-0.314</c:v>
                </c:pt>
                <c:pt idx="843">
                  <c:v>-0.312</c:v>
                </c:pt>
                <c:pt idx="844">
                  <c:v>-0.31</c:v>
                </c:pt>
                <c:pt idx="845">
                  <c:v>-0.308</c:v>
                </c:pt>
                <c:pt idx="846">
                  <c:v>-0.30599999999999999</c:v>
                </c:pt>
                <c:pt idx="847">
                  <c:v>-0.30399999999999999</c:v>
                </c:pt>
                <c:pt idx="848">
                  <c:v>-0.30199999999999999</c:v>
                </c:pt>
                <c:pt idx="849">
                  <c:v>-0.3</c:v>
                </c:pt>
                <c:pt idx="850">
                  <c:v>-0.29799999999999999</c:v>
                </c:pt>
                <c:pt idx="851">
                  <c:v>-0.29599999999999999</c:v>
                </c:pt>
                <c:pt idx="852">
                  <c:v>-0.29399999999999998</c:v>
                </c:pt>
                <c:pt idx="853">
                  <c:v>-0.29199999999999998</c:v>
                </c:pt>
                <c:pt idx="854">
                  <c:v>-0.28999999999999998</c:v>
                </c:pt>
                <c:pt idx="855">
                  <c:v>-0.28799999999999998</c:v>
                </c:pt>
                <c:pt idx="856">
                  <c:v>-0.28599999999999998</c:v>
                </c:pt>
                <c:pt idx="857">
                  <c:v>-0.28399999999999997</c:v>
                </c:pt>
                <c:pt idx="858">
                  <c:v>-0.28199999999999997</c:v>
                </c:pt>
                <c:pt idx="859">
                  <c:v>-0.28000000000000003</c:v>
                </c:pt>
                <c:pt idx="860">
                  <c:v>-0.27800000000000002</c:v>
                </c:pt>
                <c:pt idx="861">
                  <c:v>-0.27600000000000002</c:v>
                </c:pt>
                <c:pt idx="862">
                  <c:v>-0.27400000000000002</c:v>
                </c:pt>
                <c:pt idx="863">
                  <c:v>-0.27200000000000002</c:v>
                </c:pt>
                <c:pt idx="864">
                  <c:v>-0.27</c:v>
                </c:pt>
                <c:pt idx="865">
                  <c:v>-0.26800000000000002</c:v>
                </c:pt>
                <c:pt idx="866">
                  <c:v>-0.26600000000000001</c:v>
                </c:pt>
                <c:pt idx="867">
                  <c:v>-0.26400000000000001</c:v>
                </c:pt>
                <c:pt idx="868">
                  <c:v>-0.26200000000000001</c:v>
                </c:pt>
                <c:pt idx="869">
                  <c:v>-0.26</c:v>
                </c:pt>
                <c:pt idx="870">
                  <c:v>-0.25800000000000001</c:v>
                </c:pt>
                <c:pt idx="871">
                  <c:v>-0.25600000000000001</c:v>
                </c:pt>
                <c:pt idx="872">
                  <c:v>-0.254</c:v>
                </c:pt>
                <c:pt idx="873">
                  <c:v>-0.252</c:v>
                </c:pt>
                <c:pt idx="874">
                  <c:v>-0.25</c:v>
                </c:pt>
                <c:pt idx="875">
                  <c:v>-0.248</c:v>
                </c:pt>
                <c:pt idx="876">
                  <c:v>-0.246</c:v>
                </c:pt>
                <c:pt idx="877">
                  <c:v>-0.24399999999999999</c:v>
                </c:pt>
                <c:pt idx="878">
                  <c:v>-0.24199999999999999</c:v>
                </c:pt>
                <c:pt idx="879">
                  <c:v>-0.24</c:v>
                </c:pt>
                <c:pt idx="880">
                  <c:v>-0.23799999999999999</c:v>
                </c:pt>
                <c:pt idx="881">
                  <c:v>-0.23599999999999999</c:v>
                </c:pt>
                <c:pt idx="882">
                  <c:v>-0.23400000000000001</c:v>
                </c:pt>
                <c:pt idx="883">
                  <c:v>-0.23200000000000001</c:v>
                </c:pt>
                <c:pt idx="884">
                  <c:v>-0.23</c:v>
                </c:pt>
                <c:pt idx="885">
                  <c:v>-0.22800000000000001</c:v>
                </c:pt>
                <c:pt idx="886">
                  <c:v>-0.22600000000000001</c:v>
                </c:pt>
                <c:pt idx="887">
                  <c:v>-0.224</c:v>
                </c:pt>
                <c:pt idx="888">
                  <c:v>-0.222</c:v>
                </c:pt>
                <c:pt idx="889">
                  <c:v>-0.22</c:v>
                </c:pt>
                <c:pt idx="890">
                  <c:v>-0.218</c:v>
                </c:pt>
                <c:pt idx="891">
                  <c:v>-0.216</c:v>
                </c:pt>
                <c:pt idx="892">
                  <c:v>-0.214</c:v>
                </c:pt>
                <c:pt idx="893">
                  <c:v>-0.21199999999999999</c:v>
                </c:pt>
                <c:pt idx="894">
                  <c:v>-0.21</c:v>
                </c:pt>
                <c:pt idx="895">
                  <c:v>-0.20799999999999999</c:v>
                </c:pt>
                <c:pt idx="896">
                  <c:v>-0.20599999999999999</c:v>
                </c:pt>
                <c:pt idx="897">
                  <c:v>-0.20399999999999999</c:v>
                </c:pt>
                <c:pt idx="898">
                  <c:v>-0.20200000000000001</c:v>
                </c:pt>
                <c:pt idx="899">
                  <c:v>-0.2</c:v>
                </c:pt>
                <c:pt idx="900">
                  <c:v>-0.19800000000000001</c:v>
                </c:pt>
                <c:pt idx="901">
                  <c:v>-0.19600000000000001</c:v>
                </c:pt>
                <c:pt idx="902">
                  <c:v>-0.19400000000000001</c:v>
                </c:pt>
                <c:pt idx="903">
                  <c:v>-0.192</c:v>
                </c:pt>
                <c:pt idx="904">
                  <c:v>-0.19</c:v>
                </c:pt>
                <c:pt idx="905">
                  <c:v>-0.188</c:v>
                </c:pt>
                <c:pt idx="906">
                  <c:v>-0.186</c:v>
                </c:pt>
                <c:pt idx="907">
                  <c:v>-0.184</c:v>
                </c:pt>
                <c:pt idx="908">
                  <c:v>-0.182</c:v>
                </c:pt>
                <c:pt idx="909">
                  <c:v>-0.18</c:v>
                </c:pt>
                <c:pt idx="910">
                  <c:v>-0.17799999999999999</c:v>
                </c:pt>
                <c:pt idx="911">
                  <c:v>-0.17599999999999999</c:v>
                </c:pt>
                <c:pt idx="912">
                  <c:v>-0.17399999999999999</c:v>
                </c:pt>
                <c:pt idx="913">
                  <c:v>-0.17199999999999999</c:v>
                </c:pt>
                <c:pt idx="914">
                  <c:v>-0.17</c:v>
                </c:pt>
                <c:pt idx="915">
                  <c:v>-0.16800000000000001</c:v>
                </c:pt>
                <c:pt idx="916">
                  <c:v>-0.16600000000000001</c:v>
                </c:pt>
                <c:pt idx="917">
                  <c:v>-0.16400000000000001</c:v>
                </c:pt>
                <c:pt idx="918">
                  <c:v>-0.16200000000000001</c:v>
                </c:pt>
                <c:pt idx="919">
                  <c:v>-0.16</c:v>
                </c:pt>
                <c:pt idx="920">
                  <c:v>-0.158</c:v>
                </c:pt>
                <c:pt idx="921">
                  <c:v>-0.156</c:v>
                </c:pt>
                <c:pt idx="922">
                  <c:v>-0.154</c:v>
                </c:pt>
                <c:pt idx="923">
                  <c:v>-0.152</c:v>
                </c:pt>
                <c:pt idx="924">
                  <c:v>-0.15</c:v>
                </c:pt>
                <c:pt idx="925">
                  <c:v>-0.14799999999999999</c:v>
                </c:pt>
                <c:pt idx="926">
                  <c:v>-0.14599999999999999</c:v>
                </c:pt>
                <c:pt idx="927">
                  <c:v>-0.14399999999999999</c:v>
                </c:pt>
                <c:pt idx="928">
                  <c:v>-0.14199999999999999</c:v>
                </c:pt>
                <c:pt idx="929">
                  <c:v>-0.14000000000000001</c:v>
                </c:pt>
                <c:pt idx="930">
                  <c:v>-0.13800000000000001</c:v>
                </c:pt>
                <c:pt idx="931">
                  <c:v>-0.13600000000000001</c:v>
                </c:pt>
                <c:pt idx="932">
                  <c:v>-0.13400000000000001</c:v>
                </c:pt>
                <c:pt idx="933">
                  <c:v>-0.13200000000000001</c:v>
                </c:pt>
                <c:pt idx="934">
                  <c:v>-0.13</c:v>
                </c:pt>
                <c:pt idx="935">
                  <c:v>-0.128</c:v>
                </c:pt>
                <c:pt idx="936">
                  <c:v>-0.126</c:v>
                </c:pt>
                <c:pt idx="937">
                  <c:v>-0.124</c:v>
                </c:pt>
                <c:pt idx="938">
                  <c:v>-0.122</c:v>
                </c:pt>
                <c:pt idx="939">
                  <c:v>-0.12</c:v>
                </c:pt>
                <c:pt idx="940">
                  <c:v>-0.11799999999999999</c:v>
                </c:pt>
                <c:pt idx="941">
                  <c:v>-0.11600000000000001</c:v>
                </c:pt>
                <c:pt idx="942">
                  <c:v>-0.114</c:v>
                </c:pt>
                <c:pt idx="943">
                  <c:v>-0.112</c:v>
                </c:pt>
                <c:pt idx="944">
                  <c:v>-0.11</c:v>
                </c:pt>
                <c:pt idx="945">
                  <c:v>-0.108</c:v>
                </c:pt>
                <c:pt idx="946">
                  <c:v>-0.106</c:v>
                </c:pt>
                <c:pt idx="947">
                  <c:v>-0.104</c:v>
                </c:pt>
                <c:pt idx="948">
                  <c:v>-0.10199999999999999</c:v>
                </c:pt>
                <c:pt idx="949">
                  <c:v>-0.1</c:v>
                </c:pt>
                <c:pt idx="950">
                  <c:v>-9.8000000000000101E-2</c:v>
                </c:pt>
                <c:pt idx="951">
                  <c:v>-9.6000000000000099E-2</c:v>
                </c:pt>
                <c:pt idx="952">
                  <c:v>-9.4000000000000097E-2</c:v>
                </c:pt>
                <c:pt idx="953">
                  <c:v>-9.2000000000000096E-2</c:v>
                </c:pt>
                <c:pt idx="954">
                  <c:v>-9.0000000000000094E-2</c:v>
                </c:pt>
                <c:pt idx="955">
                  <c:v>-8.8000000000000106E-2</c:v>
                </c:pt>
                <c:pt idx="956">
                  <c:v>-8.6000000000000104E-2</c:v>
                </c:pt>
                <c:pt idx="957">
                  <c:v>-8.4000000000000102E-2</c:v>
                </c:pt>
                <c:pt idx="958">
                  <c:v>-8.2000000000000101E-2</c:v>
                </c:pt>
                <c:pt idx="959">
                  <c:v>-8.0000000000000099E-2</c:v>
                </c:pt>
                <c:pt idx="960">
                  <c:v>-7.8000000000000097E-2</c:v>
                </c:pt>
                <c:pt idx="961">
                  <c:v>-7.6000000000000095E-2</c:v>
                </c:pt>
                <c:pt idx="962">
                  <c:v>-7.4000000000000093E-2</c:v>
                </c:pt>
                <c:pt idx="963">
                  <c:v>-7.2000000000000106E-2</c:v>
                </c:pt>
                <c:pt idx="964">
                  <c:v>-7.0000000000000104E-2</c:v>
                </c:pt>
                <c:pt idx="965">
                  <c:v>-6.8000000000000102E-2</c:v>
                </c:pt>
                <c:pt idx="966">
                  <c:v>-6.60000000000001E-2</c:v>
                </c:pt>
                <c:pt idx="967">
                  <c:v>-6.4000000000000098E-2</c:v>
                </c:pt>
                <c:pt idx="968">
                  <c:v>-6.2000000000000097E-2</c:v>
                </c:pt>
                <c:pt idx="969">
                  <c:v>-6.0000000000000102E-2</c:v>
                </c:pt>
                <c:pt idx="970">
                  <c:v>-5.80000000000001E-2</c:v>
                </c:pt>
                <c:pt idx="971">
                  <c:v>-5.6000000000000001E-2</c:v>
                </c:pt>
                <c:pt idx="972">
                  <c:v>-5.3999999999999999E-2</c:v>
                </c:pt>
                <c:pt idx="973">
                  <c:v>-5.1999999999999998E-2</c:v>
                </c:pt>
                <c:pt idx="974">
                  <c:v>-0.05</c:v>
                </c:pt>
                <c:pt idx="975">
                  <c:v>-4.8000000000000001E-2</c:v>
                </c:pt>
                <c:pt idx="976">
                  <c:v>-4.5999999999999999E-2</c:v>
                </c:pt>
                <c:pt idx="977">
                  <c:v>-4.3999999999999997E-2</c:v>
                </c:pt>
                <c:pt idx="978">
                  <c:v>-4.2000000000000003E-2</c:v>
                </c:pt>
                <c:pt idx="979">
                  <c:v>-0.04</c:v>
                </c:pt>
                <c:pt idx="980">
                  <c:v>-3.7999999999999999E-2</c:v>
                </c:pt>
                <c:pt idx="981">
                  <c:v>-3.5999999999999997E-2</c:v>
                </c:pt>
                <c:pt idx="982">
                  <c:v>-3.4000000000000002E-2</c:v>
                </c:pt>
                <c:pt idx="983">
                  <c:v>-3.2000000000000001E-2</c:v>
                </c:pt>
                <c:pt idx="984">
                  <c:v>-0.03</c:v>
                </c:pt>
                <c:pt idx="985">
                  <c:v>-2.8000000000000001E-2</c:v>
                </c:pt>
                <c:pt idx="986">
                  <c:v>-2.5999999999999999E-2</c:v>
                </c:pt>
                <c:pt idx="987">
                  <c:v>-2.4E-2</c:v>
                </c:pt>
                <c:pt idx="988">
                  <c:v>-2.1999999999999999E-2</c:v>
                </c:pt>
                <c:pt idx="989">
                  <c:v>-0.02</c:v>
                </c:pt>
                <c:pt idx="990">
                  <c:v>-1.7999999999999999E-2</c:v>
                </c:pt>
                <c:pt idx="991">
                  <c:v>-1.6E-2</c:v>
                </c:pt>
                <c:pt idx="992">
                  <c:v>-1.4E-2</c:v>
                </c:pt>
                <c:pt idx="993">
                  <c:v>-1.2E-2</c:v>
                </c:pt>
                <c:pt idx="994">
                  <c:v>-0.01</c:v>
                </c:pt>
                <c:pt idx="995">
                  <c:v>-8.0000000000000106E-3</c:v>
                </c:pt>
                <c:pt idx="996">
                  <c:v>-6.0000000000000097E-3</c:v>
                </c:pt>
                <c:pt idx="997">
                  <c:v>-4.0000000000000001E-3</c:v>
                </c:pt>
                <c:pt idx="998">
                  <c:v>-2E-3</c:v>
                </c:pt>
                <c:pt idx="999">
                  <c:v>0</c:v>
                </c:pt>
                <c:pt idx="1000">
                  <c:v>1.9999999999997802E-3</c:v>
                </c:pt>
                <c:pt idx="1001">
                  <c:v>4.0000000000000001E-3</c:v>
                </c:pt>
                <c:pt idx="1002">
                  <c:v>5.9999999999997798E-3</c:v>
                </c:pt>
                <c:pt idx="1003">
                  <c:v>8.0000000000000106E-3</c:v>
                </c:pt>
                <c:pt idx="1004">
                  <c:v>9.9999999999997903E-3</c:v>
                </c:pt>
                <c:pt idx="1005">
                  <c:v>1.2E-2</c:v>
                </c:pt>
                <c:pt idx="1006">
                  <c:v>1.3999999999999801E-2</c:v>
                </c:pt>
                <c:pt idx="1007">
                  <c:v>1.6E-2</c:v>
                </c:pt>
                <c:pt idx="1008">
                  <c:v>1.7999999999999801E-2</c:v>
                </c:pt>
                <c:pt idx="1009">
                  <c:v>0.02</c:v>
                </c:pt>
                <c:pt idx="1010">
                  <c:v>2.1999999999999801E-2</c:v>
                </c:pt>
                <c:pt idx="1011">
                  <c:v>2.4E-2</c:v>
                </c:pt>
                <c:pt idx="1012">
                  <c:v>2.5999999999999801E-2</c:v>
                </c:pt>
                <c:pt idx="1013">
                  <c:v>2.8000000000000001E-2</c:v>
                </c:pt>
                <c:pt idx="1014">
                  <c:v>2.9999999999999801E-2</c:v>
                </c:pt>
                <c:pt idx="1015">
                  <c:v>3.2000000000000001E-2</c:v>
                </c:pt>
                <c:pt idx="1016">
                  <c:v>3.3999999999999801E-2</c:v>
                </c:pt>
                <c:pt idx="1017">
                  <c:v>3.5999999999999997E-2</c:v>
                </c:pt>
                <c:pt idx="1018">
                  <c:v>3.7999999999999798E-2</c:v>
                </c:pt>
                <c:pt idx="1019">
                  <c:v>0.04</c:v>
                </c:pt>
                <c:pt idx="1020">
                  <c:v>4.1999999999999801E-2</c:v>
                </c:pt>
                <c:pt idx="1021">
                  <c:v>4.3999999999999997E-2</c:v>
                </c:pt>
                <c:pt idx="1022">
                  <c:v>4.5999999999999798E-2</c:v>
                </c:pt>
                <c:pt idx="1023">
                  <c:v>4.8000000000000001E-2</c:v>
                </c:pt>
                <c:pt idx="1024">
                  <c:v>4.9999999999999802E-2</c:v>
                </c:pt>
                <c:pt idx="1025">
                  <c:v>5.1999999999999998E-2</c:v>
                </c:pt>
                <c:pt idx="1026">
                  <c:v>5.3999999999999798E-2</c:v>
                </c:pt>
                <c:pt idx="1027">
                  <c:v>5.6000000000000001E-2</c:v>
                </c:pt>
                <c:pt idx="1028">
                  <c:v>5.7999999999999802E-2</c:v>
                </c:pt>
                <c:pt idx="1029">
                  <c:v>6.0000000000000102E-2</c:v>
                </c:pt>
                <c:pt idx="1030">
                  <c:v>6.1999999999999798E-2</c:v>
                </c:pt>
                <c:pt idx="1031">
                  <c:v>6.4000000000000098E-2</c:v>
                </c:pt>
                <c:pt idx="1032">
                  <c:v>6.5999999999999795E-2</c:v>
                </c:pt>
                <c:pt idx="1033">
                  <c:v>6.8000000000000102E-2</c:v>
                </c:pt>
                <c:pt idx="1034">
                  <c:v>6.9999999999999798E-2</c:v>
                </c:pt>
                <c:pt idx="1035">
                  <c:v>7.2000000000000106E-2</c:v>
                </c:pt>
                <c:pt idx="1036">
                  <c:v>7.3999999999999802E-2</c:v>
                </c:pt>
                <c:pt idx="1037">
                  <c:v>7.6000000000000095E-2</c:v>
                </c:pt>
                <c:pt idx="1038">
                  <c:v>7.7999999999999806E-2</c:v>
                </c:pt>
                <c:pt idx="1039">
                  <c:v>8.0000000000000099E-2</c:v>
                </c:pt>
                <c:pt idx="1040">
                  <c:v>8.1999999999999906E-2</c:v>
                </c:pt>
                <c:pt idx="1041">
                  <c:v>8.4000000000000102E-2</c:v>
                </c:pt>
                <c:pt idx="1042">
                  <c:v>8.5999999999999896E-2</c:v>
                </c:pt>
                <c:pt idx="1043">
                  <c:v>8.8000000000000106E-2</c:v>
                </c:pt>
                <c:pt idx="1044">
                  <c:v>8.99999999999999E-2</c:v>
                </c:pt>
                <c:pt idx="1045">
                  <c:v>9.2000000000000096E-2</c:v>
                </c:pt>
                <c:pt idx="1046">
                  <c:v>9.3999999999999903E-2</c:v>
                </c:pt>
                <c:pt idx="1047">
                  <c:v>9.6000000000000099E-2</c:v>
                </c:pt>
                <c:pt idx="1048">
                  <c:v>9.7999999999999907E-2</c:v>
                </c:pt>
                <c:pt idx="1049">
                  <c:v>0.1</c:v>
                </c:pt>
                <c:pt idx="1050">
                  <c:v>0.10199999999999999</c:v>
                </c:pt>
                <c:pt idx="1051">
                  <c:v>0.104</c:v>
                </c:pt>
                <c:pt idx="1052">
                  <c:v>0.106</c:v>
                </c:pt>
                <c:pt idx="1053">
                  <c:v>0.108</c:v>
                </c:pt>
                <c:pt idx="1054">
                  <c:v>0.11</c:v>
                </c:pt>
                <c:pt idx="1055">
                  <c:v>0.112</c:v>
                </c:pt>
                <c:pt idx="1056">
                  <c:v>0.114</c:v>
                </c:pt>
                <c:pt idx="1057">
                  <c:v>0.11600000000000001</c:v>
                </c:pt>
                <c:pt idx="1058">
                  <c:v>0.11799999999999999</c:v>
                </c:pt>
                <c:pt idx="1059">
                  <c:v>0.12</c:v>
                </c:pt>
                <c:pt idx="1060">
                  <c:v>0.122</c:v>
                </c:pt>
                <c:pt idx="1061">
                  <c:v>0.124</c:v>
                </c:pt>
                <c:pt idx="1062">
                  <c:v>0.126</c:v>
                </c:pt>
                <c:pt idx="1063">
                  <c:v>0.128</c:v>
                </c:pt>
                <c:pt idx="1064">
                  <c:v>0.13</c:v>
                </c:pt>
                <c:pt idx="1065">
                  <c:v>0.13200000000000001</c:v>
                </c:pt>
                <c:pt idx="1066">
                  <c:v>0.13400000000000001</c:v>
                </c:pt>
                <c:pt idx="1067">
                  <c:v>0.13600000000000001</c:v>
                </c:pt>
                <c:pt idx="1068">
                  <c:v>0.13800000000000001</c:v>
                </c:pt>
                <c:pt idx="1069">
                  <c:v>0.14000000000000001</c:v>
                </c:pt>
                <c:pt idx="1070">
                  <c:v>0.14199999999999999</c:v>
                </c:pt>
                <c:pt idx="1071">
                  <c:v>0.14399999999999999</c:v>
                </c:pt>
                <c:pt idx="1072">
                  <c:v>0.14599999999999999</c:v>
                </c:pt>
                <c:pt idx="1073">
                  <c:v>0.14799999999999999</c:v>
                </c:pt>
                <c:pt idx="1074">
                  <c:v>0.15</c:v>
                </c:pt>
                <c:pt idx="1075">
                  <c:v>0.152</c:v>
                </c:pt>
                <c:pt idx="1076">
                  <c:v>0.154</c:v>
                </c:pt>
                <c:pt idx="1077">
                  <c:v>0.156</c:v>
                </c:pt>
                <c:pt idx="1078">
                  <c:v>0.158</c:v>
                </c:pt>
                <c:pt idx="1079">
                  <c:v>0.16</c:v>
                </c:pt>
                <c:pt idx="1080">
                  <c:v>0.16200000000000001</c:v>
                </c:pt>
                <c:pt idx="1081">
                  <c:v>0.16400000000000001</c:v>
                </c:pt>
                <c:pt idx="1082">
                  <c:v>0.16600000000000001</c:v>
                </c:pt>
                <c:pt idx="1083">
                  <c:v>0.16800000000000001</c:v>
                </c:pt>
                <c:pt idx="1084">
                  <c:v>0.17</c:v>
                </c:pt>
                <c:pt idx="1085">
                  <c:v>0.17199999999999999</c:v>
                </c:pt>
                <c:pt idx="1086">
                  <c:v>0.17399999999999999</c:v>
                </c:pt>
                <c:pt idx="1087">
                  <c:v>0.17599999999999999</c:v>
                </c:pt>
                <c:pt idx="1088">
                  <c:v>0.17799999999999999</c:v>
                </c:pt>
                <c:pt idx="1089">
                  <c:v>0.18</c:v>
                </c:pt>
                <c:pt idx="1090">
                  <c:v>0.182</c:v>
                </c:pt>
                <c:pt idx="1091">
                  <c:v>0.184</c:v>
                </c:pt>
                <c:pt idx="1092">
                  <c:v>0.186</c:v>
                </c:pt>
                <c:pt idx="1093">
                  <c:v>0.188</c:v>
                </c:pt>
                <c:pt idx="1094">
                  <c:v>0.19</c:v>
                </c:pt>
                <c:pt idx="1095">
                  <c:v>0.192</c:v>
                </c:pt>
                <c:pt idx="1096">
                  <c:v>0.19400000000000001</c:v>
                </c:pt>
                <c:pt idx="1097">
                  <c:v>0.19600000000000001</c:v>
                </c:pt>
                <c:pt idx="1098">
                  <c:v>0.19800000000000001</c:v>
                </c:pt>
                <c:pt idx="1099">
                  <c:v>0.2</c:v>
                </c:pt>
                <c:pt idx="1100">
                  <c:v>0.20200000000000001</c:v>
                </c:pt>
                <c:pt idx="1101">
                  <c:v>0.20399999999999999</c:v>
                </c:pt>
                <c:pt idx="1102">
                  <c:v>0.20599999999999999</c:v>
                </c:pt>
                <c:pt idx="1103">
                  <c:v>0.20799999999999999</c:v>
                </c:pt>
                <c:pt idx="1104">
                  <c:v>0.21</c:v>
                </c:pt>
                <c:pt idx="1105">
                  <c:v>0.21199999999999999</c:v>
                </c:pt>
                <c:pt idx="1106">
                  <c:v>0.214</c:v>
                </c:pt>
                <c:pt idx="1107">
                  <c:v>0.216</c:v>
                </c:pt>
                <c:pt idx="1108">
                  <c:v>0.218</c:v>
                </c:pt>
                <c:pt idx="1109">
                  <c:v>0.22</c:v>
                </c:pt>
                <c:pt idx="1110">
                  <c:v>0.222</c:v>
                </c:pt>
                <c:pt idx="1111">
                  <c:v>0.224</c:v>
                </c:pt>
                <c:pt idx="1112">
                  <c:v>0.22600000000000001</c:v>
                </c:pt>
                <c:pt idx="1113">
                  <c:v>0.22800000000000001</c:v>
                </c:pt>
                <c:pt idx="1114">
                  <c:v>0.23</c:v>
                </c:pt>
                <c:pt idx="1115">
                  <c:v>0.23200000000000001</c:v>
                </c:pt>
                <c:pt idx="1116">
                  <c:v>0.23400000000000001</c:v>
                </c:pt>
                <c:pt idx="1117">
                  <c:v>0.23599999999999999</c:v>
                </c:pt>
                <c:pt idx="1118">
                  <c:v>0.23799999999999999</c:v>
                </c:pt>
                <c:pt idx="1119">
                  <c:v>0.24</c:v>
                </c:pt>
                <c:pt idx="1120">
                  <c:v>0.24199999999999999</c:v>
                </c:pt>
                <c:pt idx="1121">
                  <c:v>0.24399999999999999</c:v>
                </c:pt>
                <c:pt idx="1122">
                  <c:v>0.246</c:v>
                </c:pt>
                <c:pt idx="1123">
                  <c:v>0.248</c:v>
                </c:pt>
                <c:pt idx="1124">
                  <c:v>0.25</c:v>
                </c:pt>
                <c:pt idx="1125">
                  <c:v>0.252</c:v>
                </c:pt>
                <c:pt idx="1126">
                  <c:v>0.254</c:v>
                </c:pt>
                <c:pt idx="1127">
                  <c:v>0.25600000000000001</c:v>
                </c:pt>
                <c:pt idx="1128">
                  <c:v>0.25800000000000001</c:v>
                </c:pt>
                <c:pt idx="1129">
                  <c:v>0.26</c:v>
                </c:pt>
                <c:pt idx="1130">
                  <c:v>0.26200000000000001</c:v>
                </c:pt>
                <c:pt idx="1131">
                  <c:v>0.26400000000000001</c:v>
                </c:pt>
                <c:pt idx="1132">
                  <c:v>0.26600000000000001</c:v>
                </c:pt>
                <c:pt idx="1133">
                  <c:v>0.26800000000000002</c:v>
                </c:pt>
                <c:pt idx="1134">
                  <c:v>0.27</c:v>
                </c:pt>
                <c:pt idx="1135">
                  <c:v>0.27200000000000002</c:v>
                </c:pt>
                <c:pt idx="1136">
                  <c:v>0.27400000000000002</c:v>
                </c:pt>
                <c:pt idx="1137">
                  <c:v>0.27600000000000002</c:v>
                </c:pt>
                <c:pt idx="1138">
                  <c:v>0.27800000000000002</c:v>
                </c:pt>
                <c:pt idx="1139">
                  <c:v>0.28000000000000003</c:v>
                </c:pt>
                <c:pt idx="1140">
                  <c:v>0.28199999999999997</c:v>
                </c:pt>
                <c:pt idx="1141">
                  <c:v>0.28399999999999997</c:v>
                </c:pt>
                <c:pt idx="1142">
                  <c:v>0.28599999999999998</c:v>
                </c:pt>
                <c:pt idx="1143">
                  <c:v>0.28799999999999998</c:v>
                </c:pt>
                <c:pt idx="1144">
                  <c:v>0.28999999999999998</c:v>
                </c:pt>
                <c:pt idx="1145">
                  <c:v>0.29199999999999998</c:v>
                </c:pt>
                <c:pt idx="1146">
                  <c:v>0.29399999999999998</c:v>
                </c:pt>
                <c:pt idx="1147">
                  <c:v>0.29599999999999999</c:v>
                </c:pt>
                <c:pt idx="1148">
                  <c:v>0.29799999999999999</c:v>
                </c:pt>
                <c:pt idx="1149">
                  <c:v>0.3</c:v>
                </c:pt>
                <c:pt idx="1150">
                  <c:v>0.30199999999999999</c:v>
                </c:pt>
                <c:pt idx="1151">
                  <c:v>0.30399999999999999</c:v>
                </c:pt>
                <c:pt idx="1152">
                  <c:v>0.30599999999999999</c:v>
                </c:pt>
                <c:pt idx="1153">
                  <c:v>0.308</c:v>
                </c:pt>
                <c:pt idx="1154">
                  <c:v>0.31</c:v>
                </c:pt>
                <c:pt idx="1155">
                  <c:v>0.312</c:v>
                </c:pt>
                <c:pt idx="1156">
                  <c:v>0.314</c:v>
                </c:pt>
                <c:pt idx="1157">
                  <c:v>0.316</c:v>
                </c:pt>
                <c:pt idx="1158">
                  <c:v>0.318</c:v>
                </c:pt>
                <c:pt idx="1159">
                  <c:v>0.32</c:v>
                </c:pt>
                <c:pt idx="1160">
                  <c:v>0.32200000000000001</c:v>
                </c:pt>
                <c:pt idx="1161">
                  <c:v>0.32400000000000001</c:v>
                </c:pt>
                <c:pt idx="1162">
                  <c:v>0.32600000000000001</c:v>
                </c:pt>
                <c:pt idx="1163">
                  <c:v>0.32800000000000001</c:v>
                </c:pt>
                <c:pt idx="1164">
                  <c:v>0.33</c:v>
                </c:pt>
                <c:pt idx="1165">
                  <c:v>0.33200000000000002</c:v>
                </c:pt>
                <c:pt idx="1166">
                  <c:v>0.33400000000000002</c:v>
                </c:pt>
                <c:pt idx="1167">
                  <c:v>0.33600000000000002</c:v>
                </c:pt>
                <c:pt idx="1168">
                  <c:v>0.33800000000000002</c:v>
                </c:pt>
                <c:pt idx="1169">
                  <c:v>0.34</c:v>
                </c:pt>
                <c:pt idx="1170">
                  <c:v>0.34200000000000003</c:v>
                </c:pt>
                <c:pt idx="1171">
                  <c:v>0.34399999999999997</c:v>
                </c:pt>
                <c:pt idx="1172">
                  <c:v>0.34599999999999997</c:v>
                </c:pt>
                <c:pt idx="1173">
                  <c:v>0.34799999999999998</c:v>
                </c:pt>
                <c:pt idx="1174">
                  <c:v>0.35</c:v>
                </c:pt>
                <c:pt idx="1175">
                  <c:v>0.35199999999999998</c:v>
                </c:pt>
                <c:pt idx="1176">
                  <c:v>0.35399999999999998</c:v>
                </c:pt>
                <c:pt idx="1177">
                  <c:v>0.35599999999999998</c:v>
                </c:pt>
                <c:pt idx="1178">
                  <c:v>0.35799999999999998</c:v>
                </c:pt>
                <c:pt idx="1179">
                  <c:v>0.36</c:v>
                </c:pt>
                <c:pt idx="1180">
                  <c:v>0.36199999999999999</c:v>
                </c:pt>
                <c:pt idx="1181">
                  <c:v>0.36399999999999999</c:v>
                </c:pt>
                <c:pt idx="1182">
                  <c:v>0.36599999999999999</c:v>
                </c:pt>
                <c:pt idx="1183">
                  <c:v>0.36799999999999999</c:v>
                </c:pt>
                <c:pt idx="1184">
                  <c:v>0.37</c:v>
                </c:pt>
                <c:pt idx="1185">
                  <c:v>0.372</c:v>
                </c:pt>
                <c:pt idx="1186">
                  <c:v>0.374</c:v>
                </c:pt>
                <c:pt idx="1187">
                  <c:v>0.376</c:v>
                </c:pt>
                <c:pt idx="1188">
                  <c:v>0.378</c:v>
                </c:pt>
                <c:pt idx="1189">
                  <c:v>0.38</c:v>
                </c:pt>
                <c:pt idx="1190">
                  <c:v>0.38200000000000001</c:v>
                </c:pt>
                <c:pt idx="1191">
                  <c:v>0.38400000000000001</c:v>
                </c:pt>
                <c:pt idx="1192">
                  <c:v>0.38600000000000001</c:v>
                </c:pt>
                <c:pt idx="1193">
                  <c:v>0.38800000000000001</c:v>
                </c:pt>
                <c:pt idx="1194">
                  <c:v>0.39</c:v>
                </c:pt>
                <c:pt idx="1195">
                  <c:v>0.39200000000000002</c:v>
                </c:pt>
                <c:pt idx="1196">
                  <c:v>0.39400000000000002</c:v>
                </c:pt>
                <c:pt idx="1197">
                  <c:v>0.39600000000000002</c:v>
                </c:pt>
                <c:pt idx="1198">
                  <c:v>0.39800000000000002</c:v>
                </c:pt>
                <c:pt idx="1199">
                  <c:v>0.4</c:v>
                </c:pt>
                <c:pt idx="1200">
                  <c:v>0.40200000000000002</c:v>
                </c:pt>
                <c:pt idx="1201">
                  <c:v>0.40400000000000003</c:v>
                </c:pt>
                <c:pt idx="1202">
                  <c:v>0.40600000000000003</c:v>
                </c:pt>
                <c:pt idx="1203">
                  <c:v>0.40799999999999997</c:v>
                </c:pt>
                <c:pt idx="1204">
                  <c:v>0.41</c:v>
                </c:pt>
                <c:pt idx="1205">
                  <c:v>0.41199999999999998</c:v>
                </c:pt>
                <c:pt idx="1206">
                  <c:v>0.41399999999999998</c:v>
                </c:pt>
                <c:pt idx="1207">
                  <c:v>0.41599999999999998</c:v>
                </c:pt>
                <c:pt idx="1208">
                  <c:v>0.41799999999999998</c:v>
                </c:pt>
                <c:pt idx="1209">
                  <c:v>0.42</c:v>
                </c:pt>
                <c:pt idx="1210">
                  <c:v>0.42199999999999999</c:v>
                </c:pt>
                <c:pt idx="1211">
                  <c:v>0.42399999999999999</c:v>
                </c:pt>
                <c:pt idx="1212">
                  <c:v>0.42599999999999999</c:v>
                </c:pt>
                <c:pt idx="1213">
                  <c:v>0.42799999999999999</c:v>
                </c:pt>
                <c:pt idx="1214">
                  <c:v>0.43</c:v>
                </c:pt>
                <c:pt idx="1215">
                  <c:v>0.432</c:v>
                </c:pt>
                <c:pt idx="1216">
                  <c:v>0.434</c:v>
                </c:pt>
                <c:pt idx="1217">
                  <c:v>0.436</c:v>
                </c:pt>
                <c:pt idx="1218">
                  <c:v>0.438</c:v>
                </c:pt>
                <c:pt idx="1219">
                  <c:v>0.44</c:v>
                </c:pt>
                <c:pt idx="1220">
                  <c:v>0.442</c:v>
                </c:pt>
                <c:pt idx="1221">
                  <c:v>0.44400000000000001</c:v>
                </c:pt>
                <c:pt idx="1222">
                  <c:v>0.44600000000000001</c:v>
                </c:pt>
                <c:pt idx="1223">
                  <c:v>0.44800000000000001</c:v>
                </c:pt>
                <c:pt idx="1224">
                  <c:v>0.45</c:v>
                </c:pt>
                <c:pt idx="1225">
                  <c:v>0.45200000000000001</c:v>
                </c:pt>
                <c:pt idx="1226">
                  <c:v>0.45400000000000001</c:v>
                </c:pt>
                <c:pt idx="1227">
                  <c:v>0.45600000000000002</c:v>
                </c:pt>
                <c:pt idx="1228">
                  <c:v>0.45800000000000002</c:v>
                </c:pt>
                <c:pt idx="1229">
                  <c:v>0.46</c:v>
                </c:pt>
                <c:pt idx="1230">
                  <c:v>0.46200000000000002</c:v>
                </c:pt>
                <c:pt idx="1231">
                  <c:v>0.46400000000000002</c:v>
                </c:pt>
                <c:pt idx="1232">
                  <c:v>0.46600000000000003</c:v>
                </c:pt>
                <c:pt idx="1233">
                  <c:v>0.46800000000000003</c:v>
                </c:pt>
                <c:pt idx="1234">
                  <c:v>0.47</c:v>
                </c:pt>
                <c:pt idx="1235">
                  <c:v>0.47199999999999998</c:v>
                </c:pt>
                <c:pt idx="1236">
                  <c:v>0.47399999999999998</c:v>
                </c:pt>
                <c:pt idx="1237">
                  <c:v>0.47599999999999998</c:v>
                </c:pt>
                <c:pt idx="1238">
                  <c:v>0.47799999999999998</c:v>
                </c:pt>
                <c:pt idx="1239">
                  <c:v>0.48</c:v>
                </c:pt>
                <c:pt idx="1240">
                  <c:v>0.48199999999999998</c:v>
                </c:pt>
                <c:pt idx="1241">
                  <c:v>0.48399999999999999</c:v>
                </c:pt>
                <c:pt idx="1242">
                  <c:v>0.48599999999999999</c:v>
                </c:pt>
                <c:pt idx="1243">
                  <c:v>0.48799999999999999</c:v>
                </c:pt>
                <c:pt idx="1244">
                  <c:v>0.49</c:v>
                </c:pt>
                <c:pt idx="1245">
                  <c:v>0.49199999999999999</c:v>
                </c:pt>
                <c:pt idx="1246">
                  <c:v>0.49399999999999999</c:v>
                </c:pt>
                <c:pt idx="1247">
                  <c:v>0.496</c:v>
                </c:pt>
                <c:pt idx="1248">
                  <c:v>0.498</c:v>
                </c:pt>
                <c:pt idx="1249">
                  <c:v>0.5</c:v>
                </c:pt>
                <c:pt idx="1250">
                  <c:v>0.502</c:v>
                </c:pt>
                <c:pt idx="1251">
                  <c:v>0.504</c:v>
                </c:pt>
                <c:pt idx="1252">
                  <c:v>0.50600000000000001</c:v>
                </c:pt>
                <c:pt idx="1253">
                  <c:v>0.50800000000000001</c:v>
                </c:pt>
                <c:pt idx="1254">
                  <c:v>0.51</c:v>
                </c:pt>
                <c:pt idx="1255">
                  <c:v>0.51200000000000001</c:v>
                </c:pt>
                <c:pt idx="1256">
                  <c:v>0.51400000000000001</c:v>
                </c:pt>
                <c:pt idx="1257">
                  <c:v>0.51600000000000001</c:v>
                </c:pt>
                <c:pt idx="1258">
                  <c:v>0.51800000000000002</c:v>
                </c:pt>
                <c:pt idx="1259">
                  <c:v>0.52</c:v>
                </c:pt>
                <c:pt idx="1260">
                  <c:v>0.52200000000000002</c:v>
                </c:pt>
                <c:pt idx="1261">
                  <c:v>0.52400000000000002</c:v>
                </c:pt>
                <c:pt idx="1262">
                  <c:v>0.52600000000000002</c:v>
                </c:pt>
                <c:pt idx="1263">
                  <c:v>0.52800000000000002</c:v>
                </c:pt>
                <c:pt idx="1264">
                  <c:v>0.53</c:v>
                </c:pt>
                <c:pt idx="1265">
                  <c:v>0.53200000000000003</c:v>
                </c:pt>
                <c:pt idx="1266">
                  <c:v>0.53400000000000003</c:v>
                </c:pt>
                <c:pt idx="1267">
                  <c:v>0.53600000000000003</c:v>
                </c:pt>
                <c:pt idx="1268">
                  <c:v>0.53800000000000003</c:v>
                </c:pt>
                <c:pt idx="1269">
                  <c:v>0.54</c:v>
                </c:pt>
                <c:pt idx="1270">
                  <c:v>0.54200000000000004</c:v>
                </c:pt>
                <c:pt idx="1271">
                  <c:v>0.54400000000000004</c:v>
                </c:pt>
                <c:pt idx="1272">
                  <c:v>0.54600000000000004</c:v>
                </c:pt>
                <c:pt idx="1273">
                  <c:v>0.54800000000000004</c:v>
                </c:pt>
                <c:pt idx="1274">
                  <c:v>0.55000000000000004</c:v>
                </c:pt>
                <c:pt idx="1275">
                  <c:v>0.55200000000000005</c:v>
                </c:pt>
                <c:pt idx="1276">
                  <c:v>0.55400000000000005</c:v>
                </c:pt>
                <c:pt idx="1277">
                  <c:v>0.55600000000000005</c:v>
                </c:pt>
                <c:pt idx="1278">
                  <c:v>0.55800000000000005</c:v>
                </c:pt>
                <c:pt idx="1279">
                  <c:v>0.56000000000000005</c:v>
                </c:pt>
                <c:pt idx="1280">
                  <c:v>0.56200000000000006</c:v>
                </c:pt>
                <c:pt idx="1281">
                  <c:v>0.56399999999999995</c:v>
                </c:pt>
                <c:pt idx="1282">
                  <c:v>0.56599999999999995</c:v>
                </c:pt>
                <c:pt idx="1283">
                  <c:v>0.56799999999999995</c:v>
                </c:pt>
                <c:pt idx="1284">
                  <c:v>0.56999999999999995</c:v>
                </c:pt>
                <c:pt idx="1285">
                  <c:v>0.57199999999999995</c:v>
                </c:pt>
                <c:pt idx="1286">
                  <c:v>0.57399999999999995</c:v>
                </c:pt>
                <c:pt idx="1287">
                  <c:v>0.57599999999999996</c:v>
                </c:pt>
                <c:pt idx="1288">
                  <c:v>0.57799999999999996</c:v>
                </c:pt>
                <c:pt idx="1289">
                  <c:v>0.57999999999999996</c:v>
                </c:pt>
                <c:pt idx="1290">
                  <c:v>0.58199999999999996</c:v>
                </c:pt>
                <c:pt idx="1291">
                  <c:v>0.58399999999999996</c:v>
                </c:pt>
                <c:pt idx="1292">
                  <c:v>0.58599999999999997</c:v>
                </c:pt>
                <c:pt idx="1293">
                  <c:v>0.58799999999999997</c:v>
                </c:pt>
                <c:pt idx="1294">
                  <c:v>0.59</c:v>
                </c:pt>
                <c:pt idx="1295">
                  <c:v>0.59199999999999997</c:v>
                </c:pt>
                <c:pt idx="1296">
                  <c:v>0.59399999999999997</c:v>
                </c:pt>
                <c:pt idx="1297">
                  <c:v>0.59599999999999997</c:v>
                </c:pt>
                <c:pt idx="1298">
                  <c:v>0.59799999999999998</c:v>
                </c:pt>
                <c:pt idx="1299">
                  <c:v>0.6</c:v>
                </c:pt>
                <c:pt idx="1300">
                  <c:v>0.60199999999999998</c:v>
                </c:pt>
                <c:pt idx="1301">
                  <c:v>0.60399999999999998</c:v>
                </c:pt>
                <c:pt idx="1302">
                  <c:v>0.60599999999999998</c:v>
                </c:pt>
                <c:pt idx="1303">
                  <c:v>0.60799999999999998</c:v>
                </c:pt>
                <c:pt idx="1304">
                  <c:v>0.61</c:v>
                </c:pt>
                <c:pt idx="1305">
                  <c:v>0.61199999999999999</c:v>
                </c:pt>
                <c:pt idx="1306">
                  <c:v>0.61399999999999999</c:v>
                </c:pt>
                <c:pt idx="1307">
                  <c:v>0.61599999999999999</c:v>
                </c:pt>
                <c:pt idx="1308">
                  <c:v>0.61799999999999999</c:v>
                </c:pt>
                <c:pt idx="1309">
                  <c:v>0.62</c:v>
                </c:pt>
                <c:pt idx="1310">
                  <c:v>0.622</c:v>
                </c:pt>
                <c:pt idx="1311">
                  <c:v>0.624</c:v>
                </c:pt>
                <c:pt idx="1312">
                  <c:v>0.626</c:v>
                </c:pt>
                <c:pt idx="1313">
                  <c:v>0.628</c:v>
                </c:pt>
                <c:pt idx="1314">
                  <c:v>0.63</c:v>
                </c:pt>
                <c:pt idx="1315">
                  <c:v>0.63200000000000001</c:v>
                </c:pt>
                <c:pt idx="1316">
                  <c:v>0.63400000000000001</c:v>
                </c:pt>
                <c:pt idx="1317">
                  <c:v>0.63600000000000001</c:v>
                </c:pt>
                <c:pt idx="1318">
                  <c:v>0.63800000000000001</c:v>
                </c:pt>
                <c:pt idx="1319">
                  <c:v>0.64</c:v>
                </c:pt>
                <c:pt idx="1320">
                  <c:v>0.64200000000000002</c:v>
                </c:pt>
                <c:pt idx="1321">
                  <c:v>0.64400000000000002</c:v>
                </c:pt>
                <c:pt idx="1322">
                  <c:v>0.64600000000000002</c:v>
                </c:pt>
                <c:pt idx="1323">
                  <c:v>0.64800000000000002</c:v>
                </c:pt>
                <c:pt idx="1324">
                  <c:v>0.65</c:v>
                </c:pt>
                <c:pt idx="1325">
                  <c:v>0.65200000000000002</c:v>
                </c:pt>
                <c:pt idx="1326">
                  <c:v>0.65400000000000003</c:v>
                </c:pt>
                <c:pt idx="1327">
                  <c:v>0.65600000000000003</c:v>
                </c:pt>
                <c:pt idx="1328">
                  <c:v>0.65800000000000003</c:v>
                </c:pt>
                <c:pt idx="1329">
                  <c:v>0.66</c:v>
                </c:pt>
                <c:pt idx="1330">
                  <c:v>0.66200000000000003</c:v>
                </c:pt>
                <c:pt idx="1331">
                  <c:v>0.66400000000000003</c:v>
                </c:pt>
                <c:pt idx="1332">
                  <c:v>0.66600000000000004</c:v>
                </c:pt>
                <c:pt idx="1333">
                  <c:v>0.66800000000000004</c:v>
                </c:pt>
                <c:pt idx="1334">
                  <c:v>0.67</c:v>
                </c:pt>
                <c:pt idx="1335">
                  <c:v>0.67200000000000004</c:v>
                </c:pt>
                <c:pt idx="1336">
                  <c:v>0.67400000000000004</c:v>
                </c:pt>
                <c:pt idx="1337">
                  <c:v>0.67600000000000005</c:v>
                </c:pt>
                <c:pt idx="1338">
                  <c:v>0.67800000000000005</c:v>
                </c:pt>
                <c:pt idx="1339">
                  <c:v>0.68</c:v>
                </c:pt>
                <c:pt idx="1340">
                  <c:v>0.68200000000000005</c:v>
                </c:pt>
                <c:pt idx="1341">
                  <c:v>0.68400000000000005</c:v>
                </c:pt>
                <c:pt idx="1342">
                  <c:v>0.68600000000000005</c:v>
                </c:pt>
                <c:pt idx="1343">
                  <c:v>0.68799999999999994</c:v>
                </c:pt>
                <c:pt idx="1344">
                  <c:v>0.69</c:v>
                </c:pt>
                <c:pt idx="1345">
                  <c:v>0.69199999999999995</c:v>
                </c:pt>
                <c:pt idx="1346">
                  <c:v>0.69399999999999995</c:v>
                </c:pt>
                <c:pt idx="1347">
                  <c:v>0.69599999999999995</c:v>
                </c:pt>
                <c:pt idx="1348">
                  <c:v>0.69799999999999995</c:v>
                </c:pt>
                <c:pt idx="1349">
                  <c:v>0.7</c:v>
                </c:pt>
                <c:pt idx="1350">
                  <c:v>0.70199999999999996</c:v>
                </c:pt>
                <c:pt idx="1351">
                  <c:v>0.70399999999999996</c:v>
                </c:pt>
                <c:pt idx="1352">
                  <c:v>0.70599999999999996</c:v>
                </c:pt>
                <c:pt idx="1353">
                  <c:v>0.70799999999999996</c:v>
                </c:pt>
                <c:pt idx="1354">
                  <c:v>0.71</c:v>
                </c:pt>
                <c:pt idx="1355">
                  <c:v>0.71199999999999997</c:v>
                </c:pt>
                <c:pt idx="1356">
                  <c:v>0.71399999999999997</c:v>
                </c:pt>
                <c:pt idx="1357">
                  <c:v>0.71599999999999997</c:v>
                </c:pt>
                <c:pt idx="1358">
                  <c:v>0.71799999999999997</c:v>
                </c:pt>
                <c:pt idx="1359">
                  <c:v>0.72</c:v>
                </c:pt>
                <c:pt idx="1360">
                  <c:v>0.72199999999999998</c:v>
                </c:pt>
                <c:pt idx="1361">
                  <c:v>0.72399999999999998</c:v>
                </c:pt>
                <c:pt idx="1362">
                  <c:v>0.72599999999999998</c:v>
                </c:pt>
                <c:pt idx="1363">
                  <c:v>0.72799999999999998</c:v>
                </c:pt>
                <c:pt idx="1364">
                  <c:v>0.73</c:v>
                </c:pt>
                <c:pt idx="1365">
                  <c:v>0.73199999999999998</c:v>
                </c:pt>
                <c:pt idx="1366">
                  <c:v>0.73399999999999999</c:v>
                </c:pt>
                <c:pt idx="1367">
                  <c:v>0.73599999999999999</c:v>
                </c:pt>
                <c:pt idx="1368">
                  <c:v>0.73799999999999999</c:v>
                </c:pt>
                <c:pt idx="1369">
                  <c:v>0.74</c:v>
                </c:pt>
                <c:pt idx="1370">
                  <c:v>0.74199999999999999</c:v>
                </c:pt>
                <c:pt idx="1371">
                  <c:v>0.74399999999999999</c:v>
                </c:pt>
                <c:pt idx="1372">
                  <c:v>0.746</c:v>
                </c:pt>
                <c:pt idx="1373">
                  <c:v>0.748</c:v>
                </c:pt>
                <c:pt idx="1374">
                  <c:v>0.75</c:v>
                </c:pt>
                <c:pt idx="1375">
                  <c:v>0.752</c:v>
                </c:pt>
                <c:pt idx="1376">
                  <c:v>0.754</c:v>
                </c:pt>
                <c:pt idx="1377">
                  <c:v>0.75600000000000001</c:v>
                </c:pt>
                <c:pt idx="1378">
                  <c:v>0.75800000000000001</c:v>
                </c:pt>
                <c:pt idx="1379">
                  <c:v>0.76</c:v>
                </c:pt>
                <c:pt idx="1380">
                  <c:v>0.76200000000000001</c:v>
                </c:pt>
                <c:pt idx="1381">
                  <c:v>0.76400000000000001</c:v>
                </c:pt>
                <c:pt idx="1382">
                  <c:v>0.76600000000000001</c:v>
                </c:pt>
                <c:pt idx="1383">
                  <c:v>0.76800000000000002</c:v>
                </c:pt>
                <c:pt idx="1384">
                  <c:v>0.77</c:v>
                </c:pt>
                <c:pt idx="1385">
                  <c:v>0.77200000000000002</c:v>
                </c:pt>
                <c:pt idx="1386">
                  <c:v>0.77400000000000002</c:v>
                </c:pt>
                <c:pt idx="1387">
                  <c:v>0.77600000000000002</c:v>
                </c:pt>
                <c:pt idx="1388">
                  <c:v>0.77800000000000002</c:v>
                </c:pt>
                <c:pt idx="1389">
                  <c:v>0.78</c:v>
                </c:pt>
                <c:pt idx="1390">
                  <c:v>0.78200000000000003</c:v>
                </c:pt>
                <c:pt idx="1391">
                  <c:v>0.78400000000000003</c:v>
                </c:pt>
                <c:pt idx="1392">
                  <c:v>0.78600000000000003</c:v>
                </c:pt>
                <c:pt idx="1393">
                  <c:v>0.78800000000000003</c:v>
                </c:pt>
                <c:pt idx="1394">
                  <c:v>0.79</c:v>
                </c:pt>
                <c:pt idx="1395">
                  <c:v>0.79200000000000004</c:v>
                </c:pt>
                <c:pt idx="1396">
                  <c:v>0.79400000000000004</c:v>
                </c:pt>
                <c:pt idx="1397">
                  <c:v>0.79600000000000004</c:v>
                </c:pt>
                <c:pt idx="1398">
                  <c:v>0.79800000000000004</c:v>
                </c:pt>
                <c:pt idx="1399">
                  <c:v>0.8</c:v>
                </c:pt>
                <c:pt idx="1400">
                  <c:v>0.80200000000000005</c:v>
                </c:pt>
                <c:pt idx="1401">
                  <c:v>0.80400000000000005</c:v>
                </c:pt>
                <c:pt idx="1402">
                  <c:v>0.80600000000000005</c:v>
                </c:pt>
                <c:pt idx="1403">
                  <c:v>0.80800000000000005</c:v>
                </c:pt>
                <c:pt idx="1404">
                  <c:v>0.81</c:v>
                </c:pt>
                <c:pt idx="1405">
                  <c:v>0.81200000000000006</c:v>
                </c:pt>
                <c:pt idx="1406">
                  <c:v>0.81399999999999995</c:v>
                </c:pt>
                <c:pt idx="1407">
                  <c:v>0.81599999999999995</c:v>
                </c:pt>
                <c:pt idx="1408">
                  <c:v>0.81799999999999995</c:v>
                </c:pt>
                <c:pt idx="1409">
                  <c:v>0.82</c:v>
                </c:pt>
                <c:pt idx="1410">
                  <c:v>0.82199999999999995</c:v>
                </c:pt>
                <c:pt idx="1411">
                  <c:v>0.82399999999999995</c:v>
                </c:pt>
                <c:pt idx="1412">
                  <c:v>0.82599999999999996</c:v>
                </c:pt>
                <c:pt idx="1413">
                  <c:v>0.82799999999999996</c:v>
                </c:pt>
                <c:pt idx="1414">
                  <c:v>0.83</c:v>
                </c:pt>
                <c:pt idx="1415">
                  <c:v>0.83199999999999996</c:v>
                </c:pt>
                <c:pt idx="1416">
                  <c:v>0.83399999999999996</c:v>
                </c:pt>
                <c:pt idx="1417">
                  <c:v>0.83599999999999997</c:v>
                </c:pt>
                <c:pt idx="1418">
                  <c:v>0.83799999999999997</c:v>
                </c:pt>
                <c:pt idx="1419">
                  <c:v>0.84</c:v>
                </c:pt>
                <c:pt idx="1420">
                  <c:v>0.84199999999999997</c:v>
                </c:pt>
                <c:pt idx="1421">
                  <c:v>0.84399999999999997</c:v>
                </c:pt>
                <c:pt idx="1422">
                  <c:v>0.84599999999999997</c:v>
                </c:pt>
                <c:pt idx="1423">
                  <c:v>0.84799999999999998</c:v>
                </c:pt>
                <c:pt idx="1424">
                  <c:v>0.85</c:v>
                </c:pt>
                <c:pt idx="1425">
                  <c:v>0.85199999999999998</c:v>
                </c:pt>
                <c:pt idx="1426">
                  <c:v>0.85399999999999998</c:v>
                </c:pt>
                <c:pt idx="1427">
                  <c:v>0.85599999999999998</c:v>
                </c:pt>
                <c:pt idx="1428">
                  <c:v>0.85799999999999998</c:v>
                </c:pt>
                <c:pt idx="1429">
                  <c:v>0.86</c:v>
                </c:pt>
                <c:pt idx="1430">
                  <c:v>0.86199999999999999</c:v>
                </c:pt>
                <c:pt idx="1431">
                  <c:v>0.86399999999999999</c:v>
                </c:pt>
                <c:pt idx="1432">
                  <c:v>0.86599999999999999</c:v>
                </c:pt>
                <c:pt idx="1433">
                  <c:v>0.86799999999999999</c:v>
                </c:pt>
                <c:pt idx="1434">
                  <c:v>0.87</c:v>
                </c:pt>
                <c:pt idx="1435">
                  <c:v>0.872</c:v>
                </c:pt>
                <c:pt idx="1436">
                  <c:v>0.874</c:v>
                </c:pt>
                <c:pt idx="1437">
                  <c:v>0.876</c:v>
                </c:pt>
                <c:pt idx="1438">
                  <c:v>0.878</c:v>
                </c:pt>
                <c:pt idx="1439">
                  <c:v>0.88</c:v>
                </c:pt>
                <c:pt idx="1440">
                  <c:v>0.88200000000000001</c:v>
                </c:pt>
                <c:pt idx="1441">
                  <c:v>0.88400000000000001</c:v>
                </c:pt>
                <c:pt idx="1442">
                  <c:v>0.88600000000000001</c:v>
                </c:pt>
                <c:pt idx="1443">
                  <c:v>0.88800000000000001</c:v>
                </c:pt>
                <c:pt idx="1444">
                  <c:v>0.89</c:v>
                </c:pt>
                <c:pt idx="1445">
                  <c:v>0.89200000000000002</c:v>
                </c:pt>
                <c:pt idx="1446">
                  <c:v>0.89400000000000002</c:v>
                </c:pt>
                <c:pt idx="1447">
                  <c:v>0.89600000000000002</c:v>
                </c:pt>
                <c:pt idx="1448">
                  <c:v>0.89800000000000002</c:v>
                </c:pt>
                <c:pt idx="1449">
                  <c:v>0.9</c:v>
                </c:pt>
                <c:pt idx="1450">
                  <c:v>0.90200000000000002</c:v>
                </c:pt>
                <c:pt idx="1451">
                  <c:v>0.90400000000000003</c:v>
                </c:pt>
                <c:pt idx="1452">
                  <c:v>0.90600000000000003</c:v>
                </c:pt>
                <c:pt idx="1453">
                  <c:v>0.90800000000000003</c:v>
                </c:pt>
                <c:pt idx="1454">
                  <c:v>0.91</c:v>
                </c:pt>
                <c:pt idx="1455">
                  <c:v>0.91200000000000003</c:v>
                </c:pt>
                <c:pt idx="1456">
                  <c:v>0.91400000000000003</c:v>
                </c:pt>
                <c:pt idx="1457">
                  <c:v>0.91600000000000004</c:v>
                </c:pt>
                <c:pt idx="1458">
                  <c:v>0.91800000000000004</c:v>
                </c:pt>
                <c:pt idx="1459">
                  <c:v>0.92</c:v>
                </c:pt>
                <c:pt idx="1460">
                  <c:v>0.92200000000000004</c:v>
                </c:pt>
                <c:pt idx="1461">
                  <c:v>0.92400000000000004</c:v>
                </c:pt>
                <c:pt idx="1462">
                  <c:v>0.92600000000000005</c:v>
                </c:pt>
                <c:pt idx="1463">
                  <c:v>0.92800000000000005</c:v>
                </c:pt>
                <c:pt idx="1464">
                  <c:v>0.93</c:v>
                </c:pt>
                <c:pt idx="1465">
                  <c:v>0.93200000000000005</c:v>
                </c:pt>
                <c:pt idx="1466">
                  <c:v>0.93400000000000005</c:v>
                </c:pt>
                <c:pt idx="1467">
                  <c:v>0.93600000000000005</c:v>
                </c:pt>
                <c:pt idx="1468">
                  <c:v>0.93799999999999994</c:v>
                </c:pt>
                <c:pt idx="1469">
                  <c:v>0.94</c:v>
                </c:pt>
                <c:pt idx="1470">
                  <c:v>0.94199999999999995</c:v>
                </c:pt>
                <c:pt idx="1471">
                  <c:v>0.94399999999999995</c:v>
                </c:pt>
                <c:pt idx="1472">
                  <c:v>0.94599999999999995</c:v>
                </c:pt>
                <c:pt idx="1473">
                  <c:v>0.94799999999999995</c:v>
                </c:pt>
                <c:pt idx="1474">
                  <c:v>0.95</c:v>
                </c:pt>
                <c:pt idx="1475">
                  <c:v>0.95199999999999996</c:v>
                </c:pt>
                <c:pt idx="1476">
                  <c:v>0.95399999999999996</c:v>
                </c:pt>
                <c:pt idx="1477">
                  <c:v>0.95599999999999996</c:v>
                </c:pt>
                <c:pt idx="1478">
                  <c:v>0.95799999999999996</c:v>
                </c:pt>
                <c:pt idx="1479">
                  <c:v>0.96</c:v>
                </c:pt>
                <c:pt idx="1480">
                  <c:v>0.96199999999999997</c:v>
                </c:pt>
                <c:pt idx="1481">
                  <c:v>0.96399999999999997</c:v>
                </c:pt>
                <c:pt idx="1482">
                  <c:v>0.96599999999999997</c:v>
                </c:pt>
                <c:pt idx="1483">
                  <c:v>0.96799999999999997</c:v>
                </c:pt>
                <c:pt idx="1484">
                  <c:v>0.97</c:v>
                </c:pt>
                <c:pt idx="1485">
                  <c:v>0.97199999999999998</c:v>
                </c:pt>
                <c:pt idx="1486">
                  <c:v>0.97399999999999998</c:v>
                </c:pt>
                <c:pt idx="1487">
                  <c:v>0.97599999999999998</c:v>
                </c:pt>
                <c:pt idx="1488">
                  <c:v>0.97799999999999998</c:v>
                </c:pt>
                <c:pt idx="1489">
                  <c:v>0.98</c:v>
                </c:pt>
                <c:pt idx="1490">
                  <c:v>0.98199999999999998</c:v>
                </c:pt>
                <c:pt idx="1491">
                  <c:v>0.98399999999999999</c:v>
                </c:pt>
                <c:pt idx="1492">
                  <c:v>0.98599999999999999</c:v>
                </c:pt>
                <c:pt idx="1493">
                  <c:v>0.98799999999999999</c:v>
                </c:pt>
                <c:pt idx="1494">
                  <c:v>0.99</c:v>
                </c:pt>
                <c:pt idx="1495">
                  <c:v>0.99199999999999999</c:v>
                </c:pt>
                <c:pt idx="1496">
                  <c:v>0.99399999999999999</c:v>
                </c:pt>
                <c:pt idx="1497">
                  <c:v>0.996</c:v>
                </c:pt>
                <c:pt idx="1498">
                  <c:v>0.998</c:v>
                </c:pt>
                <c:pt idx="1499">
                  <c:v>1</c:v>
                </c:pt>
                <c:pt idx="1500">
                  <c:v>1.002</c:v>
                </c:pt>
                <c:pt idx="1501">
                  <c:v>1.004</c:v>
                </c:pt>
                <c:pt idx="1502">
                  <c:v>1.006</c:v>
                </c:pt>
                <c:pt idx="1503">
                  <c:v>1.008</c:v>
                </c:pt>
                <c:pt idx="1504">
                  <c:v>1.01</c:v>
                </c:pt>
                <c:pt idx="1505">
                  <c:v>1.012</c:v>
                </c:pt>
                <c:pt idx="1506">
                  <c:v>1.014</c:v>
                </c:pt>
                <c:pt idx="1507">
                  <c:v>1.016</c:v>
                </c:pt>
                <c:pt idx="1508">
                  <c:v>1.018</c:v>
                </c:pt>
                <c:pt idx="1509">
                  <c:v>1.02</c:v>
                </c:pt>
                <c:pt idx="1510">
                  <c:v>1.022</c:v>
                </c:pt>
                <c:pt idx="1511">
                  <c:v>1.024</c:v>
                </c:pt>
                <c:pt idx="1512">
                  <c:v>1.026</c:v>
                </c:pt>
                <c:pt idx="1513">
                  <c:v>1.028</c:v>
                </c:pt>
                <c:pt idx="1514">
                  <c:v>1.03</c:v>
                </c:pt>
                <c:pt idx="1515">
                  <c:v>1.032</c:v>
                </c:pt>
                <c:pt idx="1516">
                  <c:v>1.034</c:v>
                </c:pt>
                <c:pt idx="1517">
                  <c:v>1.036</c:v>
                </c:pt>
                <c:pt idx="1518">
                  <c:v>1.038</c:v>
                </c:pt>
                <c:pt idx="1519">
                  <c:v>1.04</c:v>
                </c:pt>
                <c:pt idx="1520">
                  <c:v>1.042</c:v>
                </c:pt>
                <c:pt idx="1521">
                  <c:v>1.044</c:v>
                </c:pt>
                <c:pt idx="1522">
                  <c:v>1.046</c:v>
                </c:pt>
                <c:pt idx="1523">
                  <c:v>1.048</c:v>
                </c:pt>
                <c:pt idx="1524">
                  <c:v>1.05</c:v>
                </c:pt>
                <c:pt idx="1525">
                  <c:v>1.052</c:v>
                </c:pt>
                <c:pt idx="1526">
                  <c:v>1.054</c:v>
                </c:pt>
                <c:pt idx="1527">
                  <c:v>1.056</c:v>
                </c:pt>
                <c:pt idx="1528">
                  <c:v>1.0580000000000001</c:v>
                </c:pt>
                <c:pt idx="1529">
                  <c:v>1.06</c:v>
                </c:pt>
                <c:pt idx="1530">
                  <c:v>1.0620000000000001</c:v>
                </c:pt>
                <c:pt idx="1531">
                  <c:v>1.0640000000000001</c:v>
                </c:pt>
                <c:pt idx="1532">
                  <c:v>1.0660000000000001</c:v>
                </c:pt>
                <c:pt idx="1533">
                  <c:v>1.0680000000000001</c:v>
                </c:pt>
                <c:pt idx="1534">
                  <c:v>1.07</c:v>
                </c:pt>
                <c:pt idx="1535">
                  <c:v>1.0720000000000001</c:v>
                </c:pt>
                <c:pt idx="1536">
                  <c:v>1.0740000000000001</c:v>
                </c:pt>
                <c:pt idx="1537">
                  <c:v>1.0760000000000001</c:v>
                </c:pt>
                <c:pt idx="1538">
                  <c:v>1.0780000000000001</c:v>
                </c:pt>
                <c:pt idx="1539">
                  <c:v>1.08</c:v>
                </c:pt>
                <c:pt idx="1540">
                  <c:v>1.0820000000000001</c:v>
                </c:pt>
                <c:pt idx="1541">
                  <c:v>1.0840000000000001</c:v>
                </c:pt>
                <c:pt idx="1542">
                  <c:v>1.0860000000000001</c:v>
                </c:pt>
                <c:pt idx="1543">
                  <c:v>1.0880000000000001</c:v>
                </c:pt>
                <c:pt idx="1544">
                  <c:v>1.0900000000000001</c:v>
                </c:pt>
                <c:pt idx="1545">
                  <c:v>1.0920000000000001</c:v>
                </c:pt>
                <c:pt idx="1546">
                  <c:v>1.0940000000000001</c:v>
                </c:pt>
                <c:pt idx="1547">
                  <c:v>1.0960000000000001</c:v>
                </c:pt>
                <c:pt idx="1548">
                  <c:v>1.0980000000000001</c:v>
                </c:pt>
                <c:pt idx="1549">
                  <c:v>1.1000000000000001</c:v>
                </c:pt>
                <c:pt idx="1550">
                  <c:v>1.1020000000000001</c:v>
                </c:pt>
                <c:pt idx="1551">
                  <c:v>1.1040000000000001</c:v>
                </c:pt>
                <c:pt idx="1552">
                  <c:v>1.1060000000000001</c:v>
                </c:pt>
                <c:pt idx="1553">
                  <c:v>1.1080000000000001</c:v>
                </c:pt>
                <c:pt idx="1554">
                  <c:v>1.1100000000000001</c:v>
                </c:pt>
                <c:pt idx="1555">
                  <c:v>1.1120000000000001</c:v>
                </c:pt>
                <c:pt idx="1556">
                  <c:v>1.1140000000000001</c:v>
                </c:pt>
                <c:pt idx="1557">
                  <c:v>1.1160000000000001</c:v>
                </c:pt>
                <c:pt idx="1558">
                  <c:v>1.1180000000000001</c:v>
                </c:pt>
                <c:pt idx="1559">
                  <c:v>1.1200000000000001</c:v>
                </c:pt>
                <c:pt idx="1560">
                  <c:v>1.1220000000000001</c:v>
                </c:pt>
                <c:pt idx="1561">
                  <c:v>1.1240000000000001</c:v>
                </c:pt>
                <c:pt idx="1562">
                  <c:v>1.1259999999999999</c:v>
                </c:pt>
                <c:pt idx="1563">
                  <c:v>1.1279999999999999</c:v>
                </c:pt>
                <c:pt idx="1564">
                  <c:v>1.1299999999999999</c:v>
                </c:pt>
                <c:pt idx="1565">
                  <c:v>1.1319999999999999</c:v>
                </c:pt>
                <c:pt idx="1566">
                  <c:v>1.1339999999999999</c:v>
                </c:pt>
                <c:pt idx="1567">
                  <c:v>1.1359999999999999</c:v>
                </c:pt>
                <c:pt idx="1568">
                  <c:v>1.1379999999999999</c:v>
                </c:pt>
                <c:pt idx="1569">
                  <c:v>1.1399999999999999</c:v>
                </c:pt>
                <c:pt idx="1570">
                  <c:v>1.1419999999999999</c:v>
                </c:pt>
                <c:pt idx="1571">
                  <c:v>1.1439999999999999</c:v>
                </c:pt>
                <c:pt idx="1572">
                  <c:v>1.1459999999999999</c:v>
                </c:pt>
                <c:pt idx="1573">
                  <c:v>1.1479999999999999</c:v>
                </c:pt>
                <c:pt idx="1574">
                  <c:v>1.1499999999999999</c:v>
                </c:pt>
                <c:pt idx="1575">
                  <c:v>1.1519999999999999</c:v>
                </c:pt>
                <c:pt idx="1576">
                  <c:v>1.1539999999999999</c:v>
                </c:pt>
                <c:pt idx="1577">
                  <c:v>1.1559999999999999</c:v>
                </c:pt>
                <c:pt idx="1578">
                  <c:v>1.1579999999999999</c:v>
                </c:pt>
                <c:pt idx="1579">
                  <c:v>1.1599999999999999</c:v>
                </c:pt>
                <c:pt idx="1580">
                  <c:v>1.1619999999999999</c:v>
                </c:pt>
                <c:pt idx="1581">
                  <c:v>1.1639999999999999</c:v>
                </c:pt>
                <c:pt idx="1582">
                  <c:v>1.1659999999999999</c:v>
                </c:pt>
                <c:pt idx="1583">
                  <c:v>1.1679999999999999</c:v>
                </c:pt>
                <c:pt idx="1584">
                  <c:v>1.17</c:v>
                </c:pt>
                <c:pt idx="1585">
                  <c:v>1.1719999999999999</c:v>
                </c:pt>
                <c:pt idx="1586">
                  <c:v>1.1739999999999999</c:v>
                </c:pt>
                <c:pt idx="1587">
                  <c:v>1.1759999999999999</c:v>
                </c:pt>
                <c:pt idx="1588">
                  <c:v>1.1779999999999999</c:v>
                </c:pt>
                <c:pt idx="1589">
                  <c:v>1.18</c:v>
                </c:pt>
                <c:pt idx="1590">
                  <c:v>1.1819999999999999</c:v>
                </c:pt>
                <c:pt idx="1591">
                  <c:v>1.1839999999999999</c:v>
                </c:pt>
                <c:pt idx="1592">
                  <c:v>1.1859999999999999</c:v>
                </c:pt>
                <c:pt idx="1593">
                  <c:v>1.1879999999999999</c:v>
                </c:pt>
                <c:pt idx="1594">
                  <c:v>1.19</c:v>
                </c:pt>
                <c:pt idx="1595">
                  <c:v>1.1919999999999999</c:v>
                </c:pt>
                <c:pt idx="1596">
                  <c:v>1.194</c:v>
                </c:pt>
                <c:pt idx="1597">
                  <c:v>1.196</c:v>
                </c:pt>
                <c:pt idx="1598">
                  <c:v>1.198</c:v>
                </c:pt>
                <c:pt idx="1599">
                  <c:v>1.2</c:v>
                </c:pt>
                <c:pt idx="1600">
                  <c:v>1.202</c:v>
                </c:pt>
                <c:pt idx="1601">
                  <c:v>1.204</c:v>
                </c:pt>
                <c:pt idx="1602">
                  <c:v>1.206</c:v>
                </c:pt>
                <c:pt idx="1603">
                  <c:v>1.208</c:v>
                </c:pt>
                <c:pt idx="1604">
                  <c:v>1.21</c:v>
                </c:pt>
                <c:pt idx="1605">
                  <c:v>1.212</c:v>
                </c:pt>
                <c:pt idx="1606">
                  <c:v>1.214</c:v>
                </c:pt>
                <c:pt idx="1607">
                  <c:v>1.216</c:v>
                </c:pt>
                <c:pt idx="1608">
                  <c:v>1.218</c:v>
                </c:pt>
                <c:pt idx="1609">
                  <c:v>1.22</c:v>
                </c:pt>
                <c:pt idx="1610">
                  <c:v>1.222</c:v>
                </c:pt>
                <c:pt idx="1611">
                  <c:v>1.224</c:v>
                </c:pt>
                <c:pt idx="1612">
                  <c:v>1.226</c:v>
                </c:pt>
                <c:pt idx="1613">
                  <c:v>1.228</c:v>
                </c:pt>
                <c:pt idx="1614">
                  <c:v>1.23</c:v>
                </c:pt>
                <c:pt idx="1615">
                  <c:v>1.232</c:v>
                </c:pt>
                <c:pt idx="1616">
                  <c:v>1.234</c:v>
                </c:pt>
                <c:pt idx="1617">
                  <c:v>1.236</c:v>
                </c:pt>
                <c:pt idx="1618">
                  <c:v>1.238</c:v>
                </c:pt>
                <c:pt idx="1619">
                  <c:v>1.24</c:v>
                </c:pt>
                <c:pt idx="1620">
                  <c:v>1.242</c:v>
                </c:pt>
                <c:pt idx="1621">
                  <c:v>1.244</c:v>
                </c:pt>
                <c:pt idx="1622">
                  <c:v>1.246</c:v>
                </c:pt>
                <c:pt idx="1623">
                  <c:v>1.248</c:v>
                </c:pt>
                <c:pt idx="1624">
                  <c:v>1.25</c:v>
                </c:pt>
                <c:pt idx="1625">
                  <c:v>1.252</c:v>
                </c:pt>
                <c:pt idx="1626">
                  <c:v>1.254</c:v>
                </c:pt>
                <c:pt idx="1627">
                  <c:v>1.256</c:v>
                </c:pt>
                <c:pt idx="1628">
                  <c:v>1.258</c:v>
                </c:pt>
                <c:pt idx="1629">
                  <c:v>1.26</c:v>
                </c:pt>
                <c:pt idx="1630">
                  <c:v>1.262</c:v>
                </c:pt>
                <c:pt idx="1631">
                  <c:v>1.264</c:v>
                </c:pt>
                <c:pt idx="1632">
                  <c:v>1.266</c:v>
                </c:pt>
                <c:pt idx="1633">
                  <c:v>1.268</c:v>
                </c:pt>
                <c:pt idx="1634">
                  <c:v>1.27</c:v>
                </c:pt>
                <c:pt idx="1635">
                  <c:v>1.272</c:v>
                </c:pt>
                <c:pt idx="1636">
                  <c:v>1.274</c:v>
                </c:pt>
                <c:pt idx="1637">
                  <c:v>1.276</c:v>
                </c:pt>
                <c:pt idx="1638">
                  <c:v>1.278</c:v>
                </c:pt>
                <c:pt idx="1639">
                  <c:v>1.28</c:v>
                </c:pt>
                <c:pt idx="1640">
                  <c:v>1.282</c:v>
                </c:pt>
                <c:pt idx="1641">
                  <c:v>1.284</c:v>
                </c:pt>
                <c:pt idx="1642">
                  <c:v>1.286</c:v>
                </c:pt>
                <c:pt idx="1643">
                  <c:v>1.288</c:v>
                </c:pt>
                <c:pt idx="1644">
                  <c:v>1.29</c:v>
                </c:pt>
                <c:pt idx="1645">
                  <c:v>1.292</c:v>
                </c:pt>
                <c:pt idx="1646">
                  <c:v>1.294</c:v>
                </c:pt>
                <c:pt idx="1647">
                  <c:v>1.296</c:v>
                </c:pt>
                <c:pt idx="1648">
                  <c:v>1.298</c:v>
                </c:pt>
                <c:pt idx="1649">
                  <c:v>1.3</c:v>
                </c:pt>
                <c:pt idx="1650">
                  <c:v>1.302</c:v>
                </c:pt>
                <c:pt idx="1651">
                  <c:v>1.304</c:v>
                </c:pt>
                <c:pt idx="1652">
                  <c:v>1.306</c:v>
                </c:pt>
                <c:pt idx="1653">
                  <c:v>1.3080000000000001</c:v>
                </c:pt>
                <c:pt idx="1654">
                  <c:v>1.31</c:v>
                </c:pt>
                <c:pt idx="1655">
                  <c:v>1.3120000000000001</c:v>
                </c:pt>
                <c:pt idx="1656">
                  <c:v>1.3140000000000001</c:v>
                </c:pt>
                <c:pt idx="1657">
                  <c:v>1.3160000000000001</c:v>
                </c:pt>
                <c:pt idx="1658">
                  <c:v>1.3180000000000001</c:v>
                </c:pt>
                <c:pt idx="1659">
                  <c:v>1.32</c:v>
                </c:pt>
                <c:pt idx="1660">
                  <c:v>1.3220000000000001</c:v>
                </c:pt>
                <c:pt idx="1661">
                  <c:v>1.3240000000000001</c:v>
                </c:pt>
                <c:pt idx="1662">
                  <c:v>1.3260000000000001</c:v>
                </c:pt>
                <c:pt idx="1663">
                  <c:v>1.3280000000000001</c:v>
                </c:pt>
                <c:pt idx="1664">
                  <c:v>1.33</c:v>
                </c:pt>
                <c:pt idx="1665">
                  <c:v>1.3320000000000001</c:v>
                </c:pt>
                <c:pt idx="1666">
                  <c:v>1.3340000000000001</c:v>
                </c:pt>
                <c:pt idx="1667">
                  <c:v>1.3360000000000001</c:v>
                </c:pt>
                <c:pt idx="1668">
                  <c:v>1.3380000000000001</c:v>
                </c:pt>
                <c:pt idx="1669">
                  <c:v>1.34</c:v>
                </c:pt>
                <c:pt idx="1670">
                  <c:v>1.3420000000000001</c:v>
                </c:pt>
                <c:pt idx="1671">
                  <c:v>1.3440000000000001</c:v>
                </c:pt>
                <c:pt idx="1672">
                  <c:v>1.3460000000000001</c:v>
                </c:pt>
                <c:pt idx="1673">
                  <c:v>1.3480000000000001</c:v>
                </c:pt>
                <c:pt idx="1674">
                  <c:v>1.35</c:v>
                </c:pt>
                <c:pt idx="1675">
                  <c:v>1.3520000000000001</c:v>
                </c:pt>
                <c:pt idx="1676">
                  <c:v>1.3540000000000001</c:v>
                </c:pt>
                <c:pt idx="1677">
                  <c:v>1.3560000000000001</c:v>
                </c:pt>
                <c:pt idx="1678">
                  <c:v>1.3580000000000001</c:v>
                </c:pt>
                <c:pt idx="1679">
                  <c:v>1.36</c:v>
                </c:pt>
                <c:pt idx="1680">
                  <c:v>1.3620000000000001</c:v>
                </c:pt>
                <c:pt idx="1681">
                  <c:v>1.3640000000000001</c:v>
                </c:pt>
                <c:pt idx="1682">
                  <c:v>1.3660000000000001</c:v>
                </c:pt>
                <c:pt idx="1683">
                  <c:v>1.3680000000000001</c:v>
                </c:pt>
                <c:pt idx="1684">
                  <c:v>1.37</c:v>
                </c:pt>
                <c:pt idx="1685">
                  <c:v>1.3720000000000001</c:v>
                </c:pt>
                <c:pt idx="1686">
                  <c:v>1.3740000000000001</c:v>
                </c:pt>
                <c:pt idx="1687">
                  <c:v>1.3759999999999999</c:v>
                </c:pt>
                <c:pt idx="1688">
                  <c:v>1.3779999999999999</c:v>
                </c:pt>
                <c:pt idx="1689">
                  <c:v>1.38</c:v>
                </c:pt>
                <c:pt idx="1690">
                  <c:v>1.3819999999999999</c:v>
                </c:pt>
                <c:pt idx="1691">
                  <c:v>1.3839999999999999</c:v>
                </c:pt>
                <c:pt idx="1692">
                  <c:v>1.3859999999999999</c:v>
                </c:pt>
                <c:pt idx="1693">
                  <c:v>1.3879999999999999</c:v>
                </c:pt>
                <c:pt idx="1694">
                  <c:v>1.39</c:v>
                </c:pt>
                <c:pt idx="1695">
                  <c:v>1.3919999999999999</c:v>
                </c:pt>
                <c:pt idx="1696">
                  <c:v>1.3939999999999999</c:v>
                </c:pt>
                <c:pt idx="1697">
                  <c:v>1.3959999999999999</c:v>
                </c:pt>
                <c:pt idx="1698">
                  <c:v>1.3979999999999999</c:v>
                </c:pt>
                <c:pt idx="1699">
                  <c:v>1.4</c:v>
                </c:pt>
                <c:pt idx="1700">
                  <c:v>1.4019999999999999</c:v>
                </c:pt>
                <c:pt idx="1701">
                  <c:v>1.4039999999999999</c:v>
                </c:pt>
                <c:pt idx="1702">
                  <c:v>1.4059999999999999</c:v>
                </c:pt>
                <c:pt idx="1703">
                  <c:v>1.4079999999999999</c:v>
                </c:pt>
                <c:pt idx="1704">
                  <c:v>1.41</c:v>
                </c:pt>
                <c:pt idx="1705">
                  <c:v>1.4119999999999999</c:v>
                </c:pt>
                <c:pt idx="1706">
                  <c:v>1.4139999999999999</c:v>
                </c:pt>
                <c:pt idx="1707">
                  <c:v>1.4159999999999999</c:v>
                </c:pt>
                <c:pt idx="1708">
                  <c:v>1.4179999999999999</c:v>
                </c:pt>
                <c:pt idx="1709">
                  <c:v>1.42</c:v>
                </c:pt>
                <c:pt idx="1710">
                  <c:v>1.4219999999999999</c:v>
                </c:pt>
                <c:pt idx="1711">
                  <c:v>1.4239999999999999</c:v>
                </c:pt>
                <c:pt idx="1712">
                  <c:v>1.4259999999999999</c:v>
                </c:pt>
                <c:pt idx="1713">
                  <c:v>1.4279999999999999</c:v>
                </c:pt>
                <c:pt idx="1714">
                  <c:v>1.43</c:v>
                </c:pt>
                <c:pt idx="1715">
                  <c:v>1.4319999999999999</c:v>
                </c:pt>
                <c:pt idx="1716">
                  <c:v>1.4339999999999999</c:v>
                </c:pt>
                <c:pt idx="1717">
                  <c:v>1.4359999999999999</c:v>
                </c:pt>
                <c:pt idx="1718">
                  <c:v>1.4379999999999999</c:v>
                </c:pt>
                <c:pt idx="1719">
                  <c:v>1.44</c:v>
                </c:pt>
                <c:pt idx="1720">
                  <c:v>1.4419999999999999</c:v>
                </c:pt>
                <c:pt idx="1721">
                  <c:v>1.444</c:v>
                </c:pt>
                <c:pt idx="1722">
                  <c:v>1.446</c:v>
                </c:pt>
                <c:pt idx="1723">
                  <c:v>1.448</c:v>
                </c:pt>
                <c:pt idx="1724">
                  <c:v>1.45</c:v>
                </c:pt>
                <c:pt idx="1725">
                  <c:v>1.452</c:v>
                </c:pt>
                <c:pt idx="1726">
                  <c:v>1.454</c:v>
                </c:pt>
                <c:pt idx="1727">
                  <c:v>1.456</c:v>
                </c:pt>
                <c:pt idx="1728">
                  <c:v>1.458</c:v>
                </c:pt>
                <c:pt idx="1729">
                  <c:v>1.46</c:v>
                </c:pt>
                <c:pt idx="1730">
                  <c:v>1.462</c:v>
                </c:pt>
                <c:pt idx="1731">
                  <c:v>1.464</c:v>
                </c:pt>
                <c:pt idx="1732">
                  <c:v>1.466</c:v>
                </c:pt>
                <c:pt idx="1733">
                  <c:v>1.468</c:v>
                </c:pt>
                <c:pt idx="1734">
                  <c:v>1.47</c:v>
                </c:pt>
                <c:pt idx="1735">
                  <c:v>1.472</c:v>
                </c:pt>
                <c:pt idx="1736">
                  <c:v>1.474</c:v>
                </c:pt>
                <c:pt idx="1737">
                  <c:v>1.476</c:v>
                </c:pt>
                <c:pt idx="1738">
                  <c:v>1.478</c:v>
                </c:pt>
                <c:pt idx="1739">
                  <c:v>1.48</c:v>
                </c:pt>
                <c:pt idx="1740">
                  <c:v>1.482</c:v>
                </c:pt>
                <c:pt idx="1741">
                  <c:v>1.484</c:v>
                </c:pt>
                <c:pt idx="1742">
                  <c:v>1.486</c:v>
                </c:pt>
                <c:pt idx="1743">
                  <c:v>1.488</c:v>
                </c:pt>
                <c:pt idx="1744">
                  <c:v>1.49</c:v>
                </c:pt>
                <c:pt idx="1745">
                  <c:v>1.492</c:v>
                </c:pt>
                <c:pt idx="1746">
                  <c:v>1.494</c:v>
                </c:pt>
                <c:pt idx="1747">
                  <c:v>1.496</c:v>
                </c:pt>
                <c:pt idx="1748">
                  <c:v>1.498</c:v>
                </c:pt>
                <c:pt idx="1749">
                  <c:v>1.5</c:v>
                </c:pt>
                <c:pt idx="1750">
                  <c:v>1.502</c:v>
                </c:pt>
                <c:pt idx="1751">
                  <c:v>1.504</c:v>
                </c:pt>
                <c:pt idx="1752">
                  <c:v>1.506</c:v>
                </c:pt>
                <c:pt idx="1753">
                  <c:v>1.508</c:v>
                </c:pt>
                <c:pt idx="1754">
                  <c:v>1.51</c:v>
                </c:pt>
                <c:pt idx="1755">
                  <c:v>1.512</c:v>
                </c:pt>
                <c:pt idx="1756">
                  <c:v>1.514</c:v>
                </c:pt>
                <c:pt idx="1757">
                  <c:v>1.516</c:v>
                </c:pt>
                <c:pt idx="1758">
                  <c:v>1.518</c:v>
                </c:pt>
                <c:pt idx="1759">
                  <c:v>1.52</c:v>
                </c:pt>
                <c:pt idx="1760">
                  <c:v>1.522</c:v>
                </c:pt>
                <c:pt idx="1761">
                  <c:v>1.524</c:v>
                </c:pt>
                <c:pt idx="1762">
                  <c:v>1.526</c:v>
                </c:pt>
                <c:pt idx="1763">
                  <c:v>1.528</c:v>
                </c:pt>
                <c:pt idx="1764">
                  <c:v>1.53</c:v>
                </c:pt>
                <c:pt idx="1765">
                  <c:v>1.532</c:v>
                </c:pt>
                <c:pt idx="1766">
                  <c:v>1.534</c:v>
                </c:pt>
                <c:pt idx="1767">
                  <c:v>1.536</c:v>
                </c:pt>
                <c:pt idx="1768">
                  <c:v>1.538</c:v>
                </c:pt>
                <c:pt idx="1769">
                  <c:v>1.54</c:v>
                </c:pt>
                <c:pt idx="1770">
                  <c:v>1.542</c:v>
                </c:pt>
                <c:pt idx="1771">
                  <c:v>1.544</c:v>
                </c:pt>
                <c:pt idx="1772">
                  <c:v>1.546</c:v>
                </c:pt>
                <c:pt idx="1773">
                  <c:v>1.548</c:v>
                </c:pt>
                <c:pt idx="1774">
                  <c:v>1.55</c:v>
                </c:pt>
                <c:pt idx="1775">
                  <c:v>1.552</c:v>
                </c:pt>
                <c:pt idx="1776">
                  <c:v>1.554</c:v>
                </c:pt>
                <c:pt idx="1777">
                  <c:v>1.556</c:v>
                </c:pt>
                <c:pt idx="1778">
                  <c:v>1.5580000000000001</c:v>
                </c:pt>
                <c:pt idx="1779">
                  <c:v>1.56</c:v>
                </c:pt>
                <c:pt idx="1780">
                  <c:v>1.5620000000000001</c:v>
                </c:pt>
                <c:pt idx="1781">
                  <c:v>1.5640000000000001</c:v>
                </c:pt>
                <c:pt idx="1782">
                  <c:v>1.5660000000000001</c:v>
                </c:pt>
                <c:pt idx="1783">
                  <c:v>1.5680000000000001</c:v>
                </c:pt>
                <c:pt idx="1784">
                  <c:v>1.57</c:v>
                </c:pt>
                <c:pt idx="1785">
                  <c:v>1.5720000000000001</c:v>
                </c:pt>
                <c:pt idx="1786">
                  <c:v>1.5740000000000001</c:v>
                </c:pt>
                <c:pt idx="1787">
                  <c:v>1.5760000000000001</c:v>
                </c:pt>
                <c:pt idx="1788">
                  <c:v>1.5780000000000001</c:v>
                </c:pt>
                <c:pt idx="1789">
                  <c:v>1.58</c:v>
                </c:pt>
                <c:pt idx="1790">
                  <c:v>1.5820000000000001</c:v>
                </c:pt>
                <c:pt idx="1791">
                  <c:v>1.5840000000000001</c:v>
                </c:pt>
                <c:pt idx="1792">
                  <c:v>1.5860000000000001</c:v>
                </c:pt>
                <c:pt idx="1793">
                  <c:v>1.5880000000000001</c:v>
                </c:pt>
                <c:pt idx="1794">
                  <c:v>1.59</c:v>
                </c:pt>
                <c:pt idx="1795">
                  <c:v>1.5920000000000001</c:v>
                </c:pt>
                <c:pt idx="1796">
                  <c:v>1.5940000000000001</c:v>
                </c:pt>
                <c:pt idx="1797">
                  <c:v>1.5960000000000001</c:v>
                </c:pt>
                <c:pt idx="1798">
                  <c:v>1.5980000000000001</c:v>
                </c:pt>
                <c:pt idx="1799">
                  <c:v>1.6</c:v>
                </c:pt>
                <c:pt idx="1800">
                  <c:v>1.6020000000000001</c:v>
                </c:pt>
                <c:pt idx="1801">
                  <c:v>1.6040000000000001</c:v>
                </c:pt>
                <c:pt idx="1802">
                  <c:v>1.6060000000000001</c:v>
                </c:pt>
                <c:pt idx="1803">
                  <c:v>1.6080000000000001</c:v>
                </c:pt>
                <c:pt idx="1804">
                  <c:v>1.61</c:v>
                </c:pt>
                <c:pt idx="1805">
                  <c:v>1.6120000000000001</c:v>
                </c:pt>
                <c:pt idx="1806">
                  <c:v>1.6140000000000001</c:v>
                </c:pt>
                <c:pt idx="1807">
                  <c:v>1.6160000000000001</c:v>
                </c:pt>
                <c:pt idx="1808">
                  <c:v>1.6180000000000001</c:v>
                </c:pt>
                <c:pt idx="1809">
                  <c:v>1.62</c:v>
                </c:pt>
                <c:pt idx="1810">
                  <c:v>1.6220000000000001</c:v>
                </c:pt>
                <c:pt idx="1811">
                  <c:v>1.6240000000000001</c:v>
                </c:pt>
                <c:pt idx="1812">
                  <c:v>1.6259999999999999</c:v>
                </c:pt>
                <c:pt idx="1813">
                  <c:v>1.6279999999999999</c:v>
                </c:pt>
                <c:pt idx="1814">
                  <c:v>1.63</c:v>
                </c:pt>
                <c:pt idx="1815">
                  <c:v>1.6319999999999999</c:v>
                </c:pt>
                <c:pt idx="1816">
                  <c:v>1.6339999999999999</c:v>
                </c:pt>
                <c:pt idx="1817">
                  <c:v>1.6359999999999999</c:v>
                </c:pt>
                <c:pt idx="1818">
                  <c:v>1.6379999999999999</c:v>
                </c:pt>
                <c:pt idx="1819">
                  <c:v>1.64</c:v>
                </c:pt>
                <c:pt idx="1820">
                  <c:v>1.6419999999999999</c:v>
                </c:pt>
                <c:pt idx="1821">
                  <c:v>1.6439999999999999</c:v>
                </c:pt>
                <c:pt idx="1822">
                  <c:v>1.6459999999999999</c:v>
                </c:pt>
                <c:pt idx="1823">
                  <c:v>1.6479999999999999</c:v>
                </c:pt>
                <c:pt idx="1824">
                  <c:v>1.65</c:v>
                </c:pt>
                <c:pt idx="1825">
                  <c:v>1.6519999999999999</c:v>
                </c:pt>
                <c:pt idx="1826">
                  <c:v>1.6539999999999999</c:v>
                </c:pt>
                <c:pt idx="1827">
                  <c:v>1.6559999999999999</c:v>
                </c:pt>
                <c:pt idx="1828">
                  <c:v>1.6579999999999999</c:v>
                </c:pt>
                <c:pt idx="1829">
                  <c:v>1.66</c:v>
                </c:pt>
                <c:pt idx="1830">
                  <c:v>1.6619999999999999</c:v>
                </c:pt>
                <c:pt idx="1831">
                  <c:v>1.6639999999999999</c:v>
                </c:pt>
                <c:pt idx="1832">
                  <c:v>1.6659999999999999</c:v>
                </c:pt>
                <c:pt idx="1833">
                  <c:v>1.6679999999999999</c:v>
                </c:pt>
                <c:pt idx="1834">
                  <c:v>1.67</c:v>
                </c:pt>
                <c:pt idx="1835">
                  <c:v>1.6719999999999999</c:v>
                </c:pt>
                <c:pt idx="1836">
                  <c:v>1.6739999999999999</c:v>
                </c:pt>
                <c:pt idx="1837">
                  <c:v>1.6759999999999999</c:v>
                </c:pt>
                <c:pt idx="1838">
                  <c:v>1.6779999999999999</c:v>
                </c:pt>
                <c:pt idx="1839">
                  <c:v>1.68</c:v>
                </c:pt>
                <c:pt idx="1840">
                  <c:v>1.6819999999999999</c:v>
                </c:pt>
                <c:pt idx="1841">
                  <c:v>1.6839999999999999</c:v>
                </c:pt>
                <c:pt idx="1842">
                  <c:v>1.6859999999999999</c:v>
                </c:pt>
                <c:pt idx="1843">
                  <c:v>1.6879999999999999</c:v>
                </c:pt>
                <c:pt idx="1844">
                  <c:v>1.69</c:v>
                </c:pt>
                <c:pt idx="1845">
                  <c:v>1.6919999999999999</c:v>
                </c:pt>
                <c:pt idx="1846">
                  <c:v>1.694</c:v>
                </c:pt>
                <c:pt idx="1847">
                  <c:v>1.696</c:v>
                </c:pt>
                <c:pt idx="1848">
                  <c:v>1.698</c:v>
                </c:pt>
                <c:pt idx="1849">
                  <c:v>1.7</c:v>
                </c:pt>
                <c:pt idx="1850">
                  <c:v>1.702</c:v>
                </c:pt>
                <c:pt idx="1851">
                  <c:v>1.704</c:v>
                </c:pt>
                <c:pt idx="1852">
                  <c:v>1.706</c:v>
                </c:pt>
                <c:pt idx="1853">
                  <c:v>1.708</c:v>
                </c:pt>
                <c:pt idx="1854">
                  <c:v>1.71</c:v>
                </c:pt>
                <c:pt idx="1855">
                  <c:v>1.712</c:v>
                </c:pt>
                <c:pt idx="1856">
                  <c:v>1.714</c:v>
                </c:pt>
                <c:pt idx="1857">
                  <c:v>1.716</c:v>
                </c:pt>
                <c:pt idx="1858">
                  <c:v>1.718</c:v>
                </c:pt>
                <c:pt idx="1859">
                  <c:v>1.72</c:v>
                </c:pt>
                <c:pt idx="1860">
                  <c:v>1.722</c:v>
                </c:pt>
                <c:pt idx="1861">
                  <c:v>1.724</c:v>
                </c:pt>
                <c:pt idx="1862">
                  <c:v>1.726</c:v>
                </c:pt>
                <c:pt idx="1863">
                  <c:v>1.728</c:v>
                </c:pt>
                <c:pt idx="1864">
                  <c:v>1.73</c:v>
                </c:pt>
                <c:pt idx="1865">
                  <c:v>1.732</c:v>
                </c:pt>
                <c:pt idx="1866">
                  <c:v>1.734</c:v>
                </c:pt>
                <c:pt idx="1867">
                  <c:v>1.736</c:v>
                </c:pt>
                <c:pt idx="1868">
                  <c:v>1.738</c:v>
                </c:pt>
                <c:pt idx="1869">
                  <c:v>1.74</c:v>
                </c:pt>
                <c:pt idx="1870">
                  <c:v>1.742</c:v>
                </c:pt>
                <c:pt idx="1871">
                  <c:v>1.744</c:v>
                </c:pt>
                <c:pt idx="1872">
                  <c:v>1.746</c:v>
                </c:pt>
                <c:pt idx="1873">
                  <c:v>1.748</c:v>
                </c:pt>
                <c:pt idx="1874">
                  <c:v>1.75</c:v>
                </c:pt>
                <c:pt idx="1875">
                  <c:v>1.752</c:v>
                </c:pt>
                <c:pt idx="1876">
                  <c:v>1.754</c:v>
                </c:pt>
                <c:pt idx="1877">
                  <c:v>1.756</c:v>
                </c:pt>
                <c:pt idx="1878">
                  <c:v>1.758</c:v>
                </c:pt>
                <c:pt idx="1879">
                  <c:v>1.76</c:v>
                </c:pt>
                <c:pt idx="1880">
                  <c:v>1.762</c:v>
                </c:pt>
                <c:pt idx="1881">
                  <c:v>1.764</c:v>
                </c:pt>
                <c:pt idx="1882">
                  <c:v>1.766</c:v>
                </c:pt>
                <c:pt idx="1883">
                  <c:v>1.768</c:v>
                </c:pt>
                <c:pt idx="1884">
                  <c:v>1.77</c:v>
                </c:pt>
                <c:pt idx="1885">
                  <c:v>1.772</c:v>
                </c:pt>
                <c:pt idx="1886">
                  <c:v>1.774</c:v>
                </c:pt>
                <c:pt idx="1887">
                  <c:v>1.776</c:v>
                </c:pt>
                <c:pt idx="1888">
                  <c:v>1.778</c:v>
                </c:pt>
                <c:pt idx="1889">
                  <c:v>1.78</c:v>
                </c:pt>
                <c:pt idx="1890">
                  <c:v>1.782</c:v>
                </c:pt>
                <c:pt idx="1891">
                  <c:v>1.784</c:v>
                </c:pt>
                <c:pt idx="1892">
                  <c:v>1.786</c:v>
                </c:pt>
                <c:pt idx="1893">
                  <c:v>1.788</c:v>
                </c:pt>
                <c:pt idx="1894">
                  <c:v>1.79</c:v>
                </c:pt>
                <c:pt idx="1895">
                  <c:v>1.792</c:v>
                </c:pt>
                <c:pt idx="1896">
                  <c:v>1.794</c:v>
                </c:pt>
                <c:pt idx="1897">
                  <c:v>1.796</c:v>
                </c:pt>
                <c:pt idx="1898">
                  <c:v>1.798</c:v>
                </c:pt>
                <c:pt idx="1899">
                  <c:v>1.8</c:v>
                </c:pt>
                <c:pt idx="1900">
                  <c:v>1.802</c:v>
                </c:pt>
                <c:pt idx="1901">
                  <c:v>1.804</c:v>
                </c:pt>
                <c:pt idx="1902">
                  <c:v>1.806</c:v>
                </c:pt>
                <c:pt idx="1903">
                  <c:v>1.8080000000000001</c:v>
                </c:pt>
                <c:pt idx="1904">
                  <c:v>1.81</c:v>
                </c:pt>
                <c:pt idx="1905">
                  <c:v>1.8120000000000001</c:v>
                </c:pt>
                <c:pt idx="1906">
                  <c:v>1.8140000000000001</c:v>
                </c:pt>
                <c:pt idx="1907">
                  <c:v>1.8160000000000001</c:v>
                </c:pt>
                <c:pt idx="1908">
                  <c:v>1.8180000000000001</c:v>
                </c:pt>
                <c:pt idx="1909">
                  <c:v>1.82</c:v>
                </c:pt>
                <c:pt idx="1910">
                  <c:v>1.8220000000000001</c:v>
                </c:pt>
                <c:pt idx="1911">
                  <c:v>1.8240000000000001</c:v>
                </c:pt>
                <c:pt idx="1912">
                  <c:v>1.8260000000000001</c:v>
                </c:pt>
                <c:pt idx="1913">
                  <c:v>1.8280000000000001</c:v>
                </c:pt>
                <c:pt idx="1914">
                  <c:v>1.83</c:v>
                </c:pt>
                <c:pt idx="1915">
                  <c:v>1.8320000000000001</c:v>
                </c:pt>
                <c:pt idx="1916">
                  <c:v>1.8340000000000001</c:v>
                </c:pt>
                <c:pt idx="1917">
                  <c:v>1.8360000000000001</c:v>
                </c:pt>
                <c:pt idx="1918">
                  <c:v>1.8380000000000001</c:v>
                </c:pt>
                <c:pt idx="1919">
                  <c:v>1.84</c:v>
                </c:pt>
                <c:pt idx="1920">
                  <c:v>1.8420000000000001</c:v>
                </c:pt>
                <c:pt idx="1921">
                  <c:v>1.8440000000000001</c:v>
                </c:pt>
                <c:pt idx="1922">
                  <c:v>1.8460000000000001</c:v>
                </c:pt>
                <c:pt idx="1923">
                  <c:v>1.8480000000000001</c:v>
                </c:pt>
                <c:pt idx="1924">
                  <c:v>1.85</c:v>
                </c:pt>
                <c:pt idx="1925">
                  <c:v>1.8520000000000001</c:v>
                </c:pt>
                <c:pt idx="1926">
                  <c:v>1.8540000000000001</c:v>
                </c:pt>
                <c:pt idx="1927">
                  <c:v>1.8560000000000001</c:v>
                </c:pt>
                <c:pt idx="1928">
                  <c:v>1.8580000000000001</c:v>
                </c:pt>
                <c:pt idx="1929">
                  <c:v>1.86</c:v>
                </c:pt>
                <c:pt idx="1930">
                  <c:v>1.8620000000000001</c:v>
                </c:pt>
                <c:pt idx="1931">
                  <c:v>1.8640000000000001</c:v>
                </c:pt>
                <c:pt idx="1932">
                  <c:v>1.8660000000000001</c:v>
                </c:pt>
                <c:pt idx="1933">
                  <c:v>1.8680000000000001</c:v>
                </c:pt>
                <c:pt idx="1934">
                  <c:v>1.87</c:v>
                </c:pt>
                <c:pt idx="1935">
                  <c:v>1.8720000000000001</c:v>
                </c:pt>
                <c:pt idx="1936">
                  <c:v>1.8740000000000001</c:v>
                </c:pt>
                <c:pt idx="1937">
                  <c:v>1.8759999999999999</c:v>
                </c:pt>
                <c:pt idx="1938">
                  <c:v>1.8779999999999999</c:v>
                </c:pt>
                <c:pt idx="1939">
                  <c:v>1.88</c:v>
                </c:pt>
                <c:pt idx="1940">
                  <c:v>1.8819999999999999</c:v>
                </c:pt>
                <c:pt idx="1941">
                  <c:v>1.8839999999999999</c:v>
                </c:pt>
                <c:pt idx="1942">
                  <c:v>1.8859999999999999</c:v>
                </c:pt>
                <c:pt idx="1943">
                  <c:v>1.8879999999999999</c:v>
                </c:pt>
                <c:pt idx="1944">
                  <c:v>1.89</c:v>
                </c:pt>
                <c:pt idx="1945">
                  <c:v>1.8919999999999999</c:v>
                </c:pt>
                <c:pt idx="1946">
                  <c:v>1.8939999999999999</c:v>
                </c:pt>
                <c:pt idx="1947">
                  <c:v>1.8959999999999999</c:v>
                </c:pt>
                <c:pt idx="1948">
                  <c:v>1.8979999999999999</c:v>
                </c:pt>
                <c:pt idx="1949">
                  <c:v>1.9</c:v>
                </c:pt>
                <c:pt idx="1950">
                  <c:v>1.9019999999999999</c:v>
                </c:pt>
                <c:pt idx="1951">
                  <c:v>1.9039999999999999</c:v>
                </c:pt>
                <c:pt idx="1952">
                  <c:v>1.9059999999999999</c:v>
                </c:pt>
                <c:pt idx="1953">
                  <c:v>1.9079999999999999</c:v>
                </c:pt>
                <c:pt idx="1954">
                  <c:v>1.91</c:v>
                </c:pt>
                <c:pt idx="1955">
                  <c:v>1.9119999999999999</c:v>
                </c:pt>
                <c:pt idx="1956">
                  <c:v>1.9139999999999999</c:v>
                </c:pt>
                <c:pt idx="1957">
                  <c:v>1.9159999999999999</c:v>
                </c:pt>
                <c:pt idx="1958">
                  <c:v>1.9179999999999999</c:v>
                </c:pt>
                <c:pt idx="1959">
                  <c:v>1.92</c:v>
                </c:pt>
                <c:pt idx="1960">
                  <c:v>1.9219999999999999</c:v>
                </c:pt>
                <c:pt idx="1961">
                  <c:v>1.9239999999999999</c:v>
                </c:pt>
                <c:pt idx="1962">
                  <c:v>1.9259999999999999</c:v>
                </c:pt>
                <c:pt idx="1963">
                  <c:v>1.9279999999999999</c:v>
                </c:pt>
                <c:pt idx="1964">
                  <c:v>1.93</c:v>
                </c:pt>
                <c:pt idx="1965">
                  <c:v>1.9319999999999999</c:v>
                </c:pt>
                <c:pt idx="1966">
                  <c:v>1.9339999999999999</c:v>
                </c:pt>
                <c:pt idx="1967">
                  <c:v>1.9359999999999999</c:v>
                </c:pt>
                <c:pt idx="1968">
                  <c:v>1.9379999999999999</c:v>
                </c:pt>
                <c:pt idx="1969">
                  <c:v>1.94</c:v>
                </c:pt>
                <c:pt idx="1970">
                  <c:v>1.9419999999999999</c:v>
                </c:pt>
                <c:pt idx="1971">
                  <c:v>1.944</c:v>
                </c:pt>
                <c:pt idx="1972">
                  <c:v>1.946</c:v>
                </c:pt>
                <c:pt idx="1973">
                  <c:v>1.948</c:v>
                </c:pt>
                <c:pt idx="1974">
                  <c:v>1.95</c:v>
                </c:pt>
                <c:pt idx="1975">
                  <c:v>1.952</c:v>
                </c:pt>
                <c:pt idx="1976">
                  <c:v>1.954</c:v>
                </c:pt>
                <c:pt idx="1977">
                  <c:v>1.956</c:v>
                </c:pt>
                <c:pt idx="1978">
                  <c:v>1.958</c:v>
                </c:pt>
                <c:pt idx="1979">
                  <c:v>1.96</c:v>
                </c:pt>
                <c:pt idx="1980">
                  <c:v>1.962</c:v>
                </c:pt>
                <c:pt idx="1981">
                  <c:v>1.964</c:v>
                </c:pt>
                <c:pt idx="1982">
                  <c:v>1.966</c:v>
                </c:pt>
                <c:pt idx="1983">
                  <c:v>1.968</c:v>
                </c:pt>
                <c:pt idx="1984">
                  <c:v>1.97</c:v>
                </c:pt>
                <c:pt idx="1985">
                  <c:v>1.972</c:v>
                </c:pt>
                <c:pt idx="1986">
                  <c:v>1.974</c:v>
                </c:pt>
                <c:pt idx="1987">
                  <c:v>1.976</c:v>
                </c:pt>
                <c:pt idx="1988">
                  <c:v>1.978</c:v>
                </c:pt>
                <c:pt idx="1989">
                  <c:v>1.98</c:v>
                </c:pt>
                <c:pt idx="1990">
                  <c:v>1.982</c:v>
                </c:pt>
                <c:pt idx="1991">
                  <c:v>1.984</c:v>
                </c:pt>
                <c:pt idx="1992">
                  <c:v>1.986</c:v>
                </c:pt>
                <c:pt idx="1993">
                  <c:v>1.988</c:v>
                </c:pt>
                <c:pt idx="1994">
                  <c:v>1.99</c:v>
                </c:pt>
                <c:pt idx="1995">
                  <c:v>1.992</c:v>
                </c:pt>
                <c:pt idx="1996">
                  <c:v>1.994</c:v>
                </c:pt>
                <c:pt idx="1997">
                  <c:v>1.996</c:v>
                </c:pt>
                <c:pt idx="1998">
                  <c:v>1.998</c:v>
                </c:pt>
                <c:pt idx="1999">
                  <c:v>2</c:v>
                </c:pt>
              </c:numCache>
            </c:numRef>
          </c:xVal>
          <c:yVal>
            <c:numRef>
              <c:f>Sheet1!$B$3:$B$2002</c:f>
              <c:numCache>
                <c:formatCode>General</c:formatCode>
                <c:ptCount val="2000"/>
                <c:pt idx="0">
                  <c:v>19.980000002102791</c:v>
                </c:pt>
                <c:pt idx="1">
                  <c:v>19.960000002145271</c:v>
                </c:pt>
                <c:pt idx="2">
                  <c:v>19.940000002188608</c:v>
                </c:pt>
                <c:pt idx="3">
                  <c:v>19.920000002232822</c:v>
                </c:pt>
                <c:pt idx="4">
                  <c:v>19.900000002277924</c:v>
                </c:pt>
                <c:pt idx="5">
                  <c:v>19.880000002323943</c:v>
                </c:pt>
                <c:pt idx="6">
                  <c:v>19.860000002370892</c:v>
                </c:pt>
                <c:pt idx="7">
                  <c:v>19.840000002418787</c:v>
                </c:pt>
                <c:pt idx="8">
                  <c:v>19.820000002467648</c:v>
                </c:pt>
                <c:pt idx="9">
                  <c:v>19.8000000025175</c:v>
                </c:pt>
                <c:pt idx="10">
                  <c:v>19.780000002568357</c:v>
                </c:pt>
                <c:pt idx="11">
                  <c:v>19.760000002620238</c:v>
                </c:pt>
                <c:pt idx="12">
                  <c:v>19.74000000267317</c:v>
                </c:pt>
                <c:pt idx="13">
                  <c:v>19.720000002727172</c:v>
                </c:pt>
                <c:pt idx="14">
                  <c:v>19.700000002782264</c:v>
                </c:pt>
                <c:pt idx="15">
                  <c:v>19.680000002838472</c:v>
                </c:pt>
                <c:pt idx="16">
                  <c:v>19.660000002895814</c:v>
                </c:pt>
                <c:pt idx="17">
                  <c:v>19.640000002954313</c:v>
                </c:pt>
                <c:pt idx="18">
                  <c:v>19.620000003013995</c:v>
                </c:pt>
                <c:pt idx="19">
                  <c:v>19.600000003074882</c:v>
                </c:pt>
                <c:pt idx="20">
                  <c:v>19.580000003136995</c:v>
                </c:pt>
                <c:pt idx="21">
                  <c:v>19.560000003200368</c:v>
                </c:pt>
                <c:pt idx="22">
                  <c:v>19.540000003265018</c:v>
                </c:pt>
                <c:pt idx="23">
                  <c:v>19.520000003330978</c:v>
                </c:pt>
                <c:pt idx="24">
                  <c:v>19.500000003398267</c:v>
                </c:pt>
                <c:pt idx="25">
                  <c:v>19.480000003466916</c:v>
                </c:pt>
                <c:pt idx="26">
                  <c:v>19.460000003536955</c:v>
                </c:pt>
                <c:pt idx="27">
                  <c:v>19.440000003608404</c:v>
                </c:pt>
                <c:pt idx="28">
                  <c:v>19.420000003681299</c:v>
                </c:pt>
                <c:pt idx="29">
                  <c:v>19.400000003755665</c:v>
                </c:pt>
                <c:pt idx="30">
                  <c:v>19.380000003831537</c:v>
                </c:pt>
                <c:pt idx="31">
                  <c:v>19.360000003908937</c:v>
                </c:pt>
                <c:pt idx="32">
                  <c:v>19.340000003987903</c:v>
                </c:pt>
                <c:pt idx="33">
                  <c:v>19.320000004068465</c:v>
                </c:pt>
                <c:pt idx="34">
                  <c:v>19.300000004150654</c:v>
                </c:pt>
                <c:pt idx="35">
                  <c:v>19.280000004234502</c:v>
                </c:pt>
                <c:pt idx="36">
                  <c:v>19.260000004320045</c:v>
                </c:pt>
                <c:pt idx="37">
                  <c:v>19.240000004407314</c:v>
                </c:pt>
                <c:pt idx="38">
                  <c:v>19.220000004496349</c:v>
                </c:pt>
                <c:pt idx="39">
                  <c:v>19.200000004587181</c:v>
                </c:pt>
                <c:pt idx="40">
                  <c:v>19.180000004679847</c:v>
                </c:pt>
                <c:pt idx="41">
                  <c:v>19.160000004774389</c:v>
                </c:pt>
                <c:pt idx="42">
                  <c:v>19.140000004870839</c:v>
                </c:pt>
                <c:pt idx="43">
                  <c:v>19.120000004969231</c:v>
                </c:pt>
                <c:pt idx="44">
                  <c:v>19.100000005069617</c:v>
                </c:pt>
                <c:pt idx="45">
                  <c:v>19.080000005172032</c:v>
                </c:pt>
                <c:pt idx="46">
                  <c:v>19.060000005276514</c:v>
                </c:pt>
                <c:pt idx="47">
                  <c:v>19.040000005383106</c:v>
                </c:pt>
                <c:pt idx="48">
                  <c:v>19.020000005491852</c:v>
                </c:pt>
                <c:pt idx="49">
                  <c:v>19.000000005602796</c:v>
                </c:pt>
                <c:pt idx="50">
                  <c:v>18.980000005715979</c:v>
                </c:pt>
                <c:pt idx="51">
                  <c:v>18.960000005831454</c:v>
                </c:pt>
                <c:pt idx="52">
                  <c:v>18.940000005949251</c:v>
                </c:pt>
                <c:pt idx="53">
                  <c:v>18.920000006069436</c:v>
                </c:pt>
                <c:pt idx="54">
                  <c:v>18.900000006192045</c:v>
                </c:pt>
                <c:pt idx="55">
                  <c:v>18.880000006317136</c:v>
                </c:pt>
                <c:pt idx="56">
                  <c:v>18.86000000644475</c:v>
                </c:pt>
                <c:pt idx="57">
                  <c:v>18.840000006574943</c:v>
                </c:pt>
                <c:pt idx="58">
                  <c:v>18.820000006707765</c:v>
                </c:pt>
                <c:pt idx="59">
                  <c:v>18.80000000684327</c:v>
                </c:pt>
                <c:pt idx="60">
                  <c:v>18.780000006981513</c:v>
                </c:pt>
                <c:pt idx="61">
                  <c:v>18.760000007122549</c:v>
                </c:pt>
                <c:pt idx="62">
                  <c:v>18.740000007266438</c:v>
                </c:pt>
                <c:pt idx="63">
                  <c:v>18.72000000741323</c:v>
                </c:pt>
                <c:pt idx="64">
                  <c:v>18.700000007562988</c:v>
                </c:pt>
                <c:pt idx="65">
                  <c:v>18.680000007715766</c:v>
                </c:pt>
                <c:pt idx="66">
                  <c:v>18.660000007871634</c:v>
                </c:pt>
                <c:pt idx="67">
                  <c:v>18.640000008030654</c:v>
                </c:pt>
                <c:pt idx="68">
                  <c:v>18.620000008192886</c:v>
                </c:pt>
                <c:pt idx="69">
                  <c:v>18.600000008358393</c:v>
                </c:pt>
                <c:pt idx="70">
                  <c:v>18.580000008527243</c:v>
                </c:pt>
                <c:pt idx="71">
                  <c:v>18.560000008699504</c:v>
                </c:pt>
                <c:pt idx="72">
                  <c:v>18.540000008875243</c:v>
                </c:pt>
                <c:pt idx="73">
                  <c:v>18.520000009054534</c:v>
                </c:pt>
                <c:pt idx="74">
                  <c:v>18.50000000923745</c:v>
                </c:pt>
                <c:pt idx="75">
                  <c:v>18.48000000942406</c:v>
                </c:pt>
                <c:pt idx="76">
                  <c:v>18.460000009614436</c:v>
                </c:pt>
                <c:pt idx="77">
                  <c:v>18.440000009808664</c:v>
                </c:pt>
                <c:pt idx="78">
                  <c:v>18.420000010006813</c:v>
                </c:pt>
                <c:pt idx="79">
                  <c:v>18.400000010208963</c:v>
                </c:pt>
                <c:pt idx="80">
                  <c:v>18.380000010415198</c:v>
                </c:pt>
                <c:pt idx="81">
                  <c:v>18.360000010625594</c:v>
                </c:pt>
                <c:pt idx="82">
                  <c:v>18.340000010840246</c:v>
                </c:pt>
                <c:pt idx="83">
                  <c:v>18.320000011059236</c:v>
                </c:pt>
                <c:pt idx="84">
                  <c:v>18.300000011282648</c:v>
                </c:pt>
                <c:pt idx="85">
                  <c:v>18.280000011510573</c:v>
                </c:pt>
                <c:pt idx="86">
                  <c:v>18.260000011743102</c:v>
                </c:pt>
                <c:pt idx="87">
                  <c:v>18.240000011980328</c:v>
                </c:pt>
                <c:pt idx="88">
                  <c:v>18.220000012222343</c:v>
                </c:pt>
                <c:pt idx="89">
                  <c:v>18.200000012469253</c:v>
                </c:pt>
                <c:pt idx="90">
                  <c:v>18.180000012721148</c:v>
                </c:pt>
                <c:pt idx="91">
                  <c:v>18.160000012978134</c:v>
                </c:pt>
                <c:pt idx="92">
                  <c:v>18.140000013240307</c:v>
                </c:pt>
                <c:pt idx="93">
                  <c:v>18.120000013507781</c:v>
                </c:pt>
                <c:pt idx="94">
                  <c:v>18.100000013780658</c:v>
                </c:pt>
                <c:pt idx="95">
                  <c:v>18.080000014059046</c:v>
                </c:pt>
                <c:pt idx="96">
                  <c:v>18.060000014343057</c:v>
                </c:pt>
                <c:pt idx="97">
                  <c:v>18.040000014632803</c:v>
                </c:pt>
                <c:pt idx="98">
                  <c:v>18.020000014928407</c:v>
                </c:pt>
                <c:pt idx="99">
                  <c:v>18.000000015229979</c:v>
                </c:pt>
                <c:pt idx="100">
                  <c:v>17.980000015537644</c:v>
                </c:pt>
                <c:pt idx="101">
                  <c:v>17.960000015851527</c:v>
                </c:pt>
                <c:pt idx="102">
                  <c:v>17.940000016171751</c:v>
                </c:pt>
                <c:pt idx="103">
                  <c:v>17.920000016498442</c:v>
                </c:pt>
                <c:pt idx="104">
                  <c:v>17.900000016831729</c:v>
                </c:pt>
                <c:pt idx="105">
                  <c:v>17.880000017171753</c:v>
                </c:pt>
                <c:pt idx="106">
                  <c:v>17.860000017518647</c:v>
                </c:pt>
                <c:pt idx="107">
                  <c:v>17.840000017872548</c:v>
                </c:pt>
                <c:pt idx="108">
                  <c:v>17.820000018233596</c:v>
                </c:pt>
                <c:pt idx="109">
                  <c:v>17.800000018601938</c:v>
                </c:pt>
                <c:pt idx="110">
                  <c:v>17.780000018977724</c:v>
                </c:pt>
                <c:pt idx="111">
                  <c:v>17.760000019361101</c:v>
                </c:pt>
                <c:pt idx="112">
                  <c:v>17.74000001975222</c:v>
                </c:pt>
                <c:pt idx="113">
                  <c:v>17.72000002015124</c:v>
                </c:pt>
                <c:pt idx="114">
                  <c:v>17.700000020558321</c:v>
                </c:pt>
                <c:pt idx="115">
                  <c:v>17.680000020973626</c:v>
                </c:pt>
                <c:pt idx="116">
                  <c:v>17.660000021397323</c:v>
                </c:pt>
                <c:pt idx="117">
                  <c:v>17.640000021829579</c:v>
                </c:pt>
                <c:pt idx="118">
                  <c:v>17.620000022270567</c:v>
                </c:pt>
                <c:pt idx="119">
                  <c:v>17.600000022720462</c:v>
                </c:pt>
                <c:pt idx="120">
                  <c:v>17.580000023179441</c:v>
                </c:pt>
                <c:pt idx="121">
                  <c:v>17.560000023647699</c:v>
                </c:pt>
                <c:pt idx="122">
                  <c:v>17.540000024125412</c:v>
                </c:pt>
                <c:pt idx="123">
                  <c:v>17.520000024612781</c:v>
                </c:pt>
                <c:pt idx="124">
                  <c:v>17.500000025109991</c:v>
                </c:pt>
                <c:pt idx="125">
                  <c:v>17.480000025617247</c:v>
                </c:pt>
                <c:pt idx="126">
                  <c:v>17.46000002613475</c:v>
                </c:pt>
                <c:pt idx="127">
                  <c:v>17.440000026662709</c:v>
                </c:pt>
                <c:pt idx="128">
                  <c:v>17.420000027201329</c:v>
                </c:pt>
                <c:pt idx="129">
                  <c:v>17.400000027750831</c:v>
                </c:pt>
                <c:pt idx="130">
                  <c:v>17.380000028311436</c:v>
                </c:pt>
                <c:pt idx="131">
                  <c:v>17.360000028883363</c:v>
                </c:pt>
                <c:pt idx="132">
                  <c:v>17.340000029466847</c:v>
                </c:pt>
                <c:pt idx="133">
                  <c:v>17.320000030062118</c:v>
                </c:pt>
                <c:pt idx="134">
                  <c:v>17.300000030669413</c:v>
                </c:pt>
                <c:pt idx="135">
                  <c:v>17.280000031288978</c:v>
                </c:pt>
                <c:pt idx="136">
                  <c:v>17.260000031921052</c:v>
                </c:pt>
                <c:pt idx="137">
                  <c:v>17.240000032565902</c:v>
                </c:pt>
                <c:pt idx="138">
                  <c:v>17.220000033223776</c:v>
                </c:pt>
                <c:pt idx="139">
                  <c:v>17.200000033894941</c:v>
                </c:pt>
                <c:pt idx="140">
                  <c:v>17.180000034579667</c:v>
                </c:pt>
                <c:pt idx="141">
                  <c:v>17.160000035278223</c:v>
                </c:pt>
                <c:pt idx="142">
                  <c:v>17.140000035990891</c:v>
                </c:pt>
                <c:pt idx="143">
                  <c:v>17.120000036717954</c:v>
                </c:pt>
                <c:pt idx="144">
                  <c:v>17.100000037459708</c:v>
                </c:pt>
                <c:pt idx="145">
                  <c:v>17.08000003821644</c:v>
                </c:pt>
                <c:pt idx="146">
                  <c:v>17.060000038988463</c:v>
                </c:pt>
                <c:pt idx="147">
                  <c:v>17.040000039776082</c:v>
                </c:pt>
                <c:pt idx="148">
                  <c:v>17.020000040579614</c:v>
                </c:pt>
                <c:pt idx="149">
                  <c:v>17.000000041399375</c:v>
                </c:pt>
                <c:pt idx="150">
                  <c:v>16.980000042235698</c:v>
                </c:pt>
                <c:pt idx="151">
                  <c:v>16.960000043088918</c:v>
                </c:pt>
                <c:pt idx="152">
                  <c:v>16.940000043959369</c:v>
                </c:pt>
                <c:pt idx="153">
                  <c:v>16.920000044847406</c:v>
                </c:pt>
                <c:pt idx="154">
                  <c:v>16.900000045753384</c:v>
                </c:pt>
                <c:pt idx="155">
                  <c:v>16.880000046677665</c:v>
                </c:pt>
                <c:pt idx="156">
                  <c:v>16.860000047620616</c:v>
                </c:pt>
                <c:pt idx="157">
                  <c:v>16.840000048582617</c:v>
                </c:pt>
                <c:pt idx="158">
                  <c:v>16.820000049564051</c:v>
                </c:pt>
                <c:pt idx="159">
                  <c:v>16.800000050565313</c:v>
                </c:pt>
                <c:pt idx="160">
                  <c:v>16.7800000515868</c:v>
                </c:pt>
                <c:pt idx="161">
                  <c:v>16.760000052628921</c:v>
                </c:pt>
                <c:pt idx="162">
                  <c:v>16.740000053692096</c:v>
                </c:pt>
                <c:pt idx="163">
                  <c:v>16.720000054776747</c:v>
                </c:pt>
                <c:pt idx="164">
                  <c:v>16.700000055883311</c:v>
                </c:pt>
                <c:pt idx="165">
                  <c:v>16.680000057012229</c:v>
                </c:pt>
                <c:pt idx="166">
                  <c:v>16.660000058163952</c:v>
                </c:pt>
                <c:pt idx="167">
                  <c:v>16.640000059338945</c:v>
                </c:pt>
                <c:pt idx="168">
                  <c:v>16.620000060537667</c:v>
                </c:pt>
                <c:pt idx="169">
                  <c:v>16.60000006176061</c:v>
                </c:pt>
                <c:pt idx="170">
                  <c:v>16.580000063008256</c:v>
                </c:pt>
                <c:pt idx="171">
                  <c:v>16.560000064281109</c:v>
                </c:pt>
                <c:pt idx="172">
                  <c:v>16.540000065579672</c:v>
                </c:pt>
                <c:pt idx="173">
                  <c:v>16.520000066904473</c:v>
                </c:pt>
                <c:pt idx="174">
                  <c:v>16.500000068256032</c:v>
                </c:pt>
                <c:pt idx="175">
                  <c:v>16.480000069634894</c:v>
                </c:pt>
                <c:pt idx="176">
                  <c:v>16.460000071041613</c:v>
                </c:pt>
                <c:pt idx="177">
                  <c:v>16.440000072476746</c:v>
                </c:pt>
                <c:pt idx="178">
                  <c:v>16.420000073940873</c:v>
                </c:pt>
                <c:pt idx="179">
                  <c:v>16.40000007543458</c:v>
                </c:pt>
                <c:pt idx="180">
                  <c:v>16.38000007695846</c:v>
                </c:pt>
                <c:pt idx="181">
                  <c:v>16.360000078513124</c:v>
                </c:pt>
                <c:pt idx="182">
                  <c:v>16.340000080099195</c:v>
                </c:pt>
                <c:pt idx="183">
                  <c:v>16.320000081717307</c:v>
                </c:pt>
                <c:pt idx="184">
                  <c:v>16.300000083368101</c:v>
                </c:pt>
                <c:pt idx="185">
                  <c:v>16.280000085052251</c:v>
                </c:pt>
                <c:pt idx="186">
                  <c:v>16.260000086770418</c:v>
                </c:pt>
                <c:pt idx="187">
                  <c:v>16.240000088523303</c:v>
                </c:pt>
                <c:pt idx="188">
                  <c:v>16.22000009031159</c:v>
                </c:pt>
                <c:pt idx="189">
                  <c:v>16.200000092136008</c:v>
                </c:pt>
                <c:pt idx="190">
                  <c:v>16.180000093997275</c:v>
                </c:pt>
                <c:pt idx="191">
                  <c:v>16.160000095896145</c:v>
                </c:pt>
                <c:pt idx="192">
                  <c:v>16.140000097833376</c:v>
                </c:pt>
                <c:pt idx="193">
                  <c:v>16.120000099809744</c:v>
                </c:pt>
                <c:pt idx="194">
                  <c:v>16.100000101826033</c:v>
                </c:pt>
                <c:pt idx="195">
                  <c:v>16.080000103883055</c:v>
                </c:pt>
                <c:pt idx="196">
                  <c:v>16.060000105981633</c:v>
                </c:pt>
                <c:pt idx="197">
                  <c:v>16.040000108122602</c:v>
                </c:pt>
                <c:pt idx="198">
                  <c:v>16.020000110306821</c:v>
                </c:pt>
                <c:pt idx="199">
                  <c:v>16.000000112535169</c:v>
                </c:pt>
                <c:pt idx="200">
                  <c:v>15.980000114808529</c:v>
                </c:pt>
                <c:pt idx="201">
                  <c:v>15.960000117127816</c:v>
                </c:pt>
                <c:pt idx="202">
                  <c:v>15.940000119493956</c:v>
                </c:pt>
                <c:pt idx="203">
                  <c:v>15.920000121907893</c:v>
                </c:pt>
                <c:pt idx="204">
                  <c:v>15.900000124370594</c:v>
                </c:pt>
                <c:pt idx="205">
                  <c:v>15.880000126883047</c:v>
                </c:pt>
                <c:pt idx="206">
                  <c:v>15.860000129446256</c:v>
                </c:pt>
                <c:pt idx="207">
                  <c:v>15.840000132061242</c:v>
                </c:pt>
                <c:pt idx="208">
                  <c:v>15.820000134729057</c:v>
                </c:pt>
                <c:pt idx="209">
                  <c:v>15.800000137450764</c:v>
                </c:pt>
                <c:pt idx="210">
                  <c:v>15.780000140227454</c:v>
                </c:pt>
                <c:pt idx="211">
                  <c:v>15.760000143060237</c:v>
                </c:pt>
                <c:pt idx="212">
                  <c:v>15.740000145950244</c:v>
                </c:pt>
                <c:pt idx="213">
                  <c:v>15.720000148898635</c:v>
                </c:pt>
                <c:pt idx="214">
                  <c:v>15.700000151906586</c:v>
                </c:pt>
                <c:pt idx="215">
                  <c:v>15.680000154975302</c:v>
                </c:pt>
                <c:pt idx="216">
                  <c:v>15.66000015810601</c:v>
                </c:pt>
                <c:pt idx="217">
                  <c:v>15.640000161299964</c:v>
                </c:pt>
                <c:pt idx="218">
                  <c:v>15.620000164558439</c:v>
                </c:pt>
                <c:pt idx="219">
                  <c:v>15.60000016788274</c:v>
                </c:pt>
                <c:pt idx="220">
                  <c:v>15.580000171274195</c:v>
                </c:pt>
                <c:pt idx="221">
                  <c:v>15.560000174734164</c:v>
                </c:pt>
                <c:pt idx="222">
                  <c:v>15.540000178264028</c:v>
                </c:pt>
                <c:pt idx="223">
                  <c:v>15.520000181865198</c:v>
                </c:pt>
                <c:pt idx="224">
                  <c:v>15.500000185539118</c:v>
                </c:pt>
                <c:pt idx="225">
                  <c:v>15.480000189287258</c:v>
                </c:pt>
                <c:pt idx="226">
                  <c:v>15.460000193111114</c:v>
                </c:pt>
                <c:pt idx="227">
                  <c:v>15.440000197012218</c:v>
                </c:pt>
                <c:pt idx="228">
                  <c:v>15.420000200992126</c:v>
                </c:pt>
                <c:pt idx="229">
                  <c:v>15.400000205052438</c:v>
                </c:pt>
                <c:pt idx="230">
                  <c:v>15.380000209194771</c:v>
                </c:pt>
                <c:pt idx="231">
                  <c:v>15.360000213420784</c:v>
                </c:pt>
                <c:pt idx="232">
                  <c:v>15.34000021773217</c:v>
                </c:pt>
                <c:pt idx="233">
                  <c:v>15.320000222130652</c:v>
                </c:pt>
                <c:pt idx="234">
                  <c:v>15.300000226617987</c:v>
                </c:pt>
                <c:pt idx="235">
                  <c:v>15.280000231195976</c:v>
                </c:pt>
                <c:pt idx="236">
                  <c:v>15.260000235866441</c:v>
                </c:pt>
                <c:pt idx="237">
                  <c:v>15.240000240631259</c:v>
                </c:pt>
                <c:pt idx="238">
                  <c:v>15.220000245492333</c:v>
                </c:pt>
                <c:pt idx="239">
                  <c:v>15.200000250451605</c:v>
                </c:pt>
                <c:pt idx="240">
                  <c:v>15.180000255511063</c:v>
                </c:pt>
                <c:pt idx="241">
                  <c:v>15.160000260672728</c:v>
                </c:pt>
                <c:pt idx="242">
                  <c:v>15.140000265938667</c:v>
                </c:pt>
                <c:pt idx="243">
                  <c:v>15.120000271310984</c:v>
                </c:pt>
                <c:pt idx="244">
                  <c:v>15.100000276791826</c:v>
                </c:pt>
                <c:pt idx="245">
                  <c:v>15.080000282383393</c:v>
                </c:pt>
                <c:pt idx="246">
                  <c:v>15.060000288087915</c:v>
                </c:pt>
                <c:pt idx="247">
                  <c:v>15.040000293907674</c:v>
                </c:pt>
                <c:pt idx="248">
                  <c:v>15.020000299845004</c:v>
                </c:pt>
                <c:pt idx="249">
                  <c:v>15.000000305902274</c:v>
                </c:pt>
                <c:pt idx="250">
                  <c:v>14.980000312081909</c:v>
                </c:pt>
                <c:pt idx="251">
                  <c:v>14.960000318386381</c:v>
                </c:pt>
                <c:pt idx="252">
                  <c:v>14.940000324818211</c:v>
                </c:pt>
                <c:pt idx="253">
                  <c:v>14.920000331379972</c:v>
                </c:pt>
                <c:pt idx="254">
                  <c:v>14.900000338074292</c:v>
                </c:pt>
                <c:pt idx="255">
                  <c:v>14.880000344903843</c:v>
                </c:pt>
                <c:pt idx="256">
                  <c:v>14.860000351871362</c:v>
                </c:pt>
                <c:pt idx="257">
                  <c:v>14.840000358979633</c:v>
                </c:pt>
                <c:pt idx="258">
                  <c:v>14.820000366231502</c:v>
                </c:pt>
                <c:pt idx="259">
                  <c:v>14.800000373629869</c:v>
                </c:pt>
                <c:pt idx="260">
                  <c:v>14.78000038117769</c:v>
                </c:pt>
                <c:pt idx="261">
                  <c:v>14.760000388877989</c:v>
                </c:pt>
                <c:pt idx="262">
                  <c:v>14.740000396733844</c:v>
                </c:pt>
                <c:pt idx="263">
                  <c:v>14.720000404748397</c:v>
                </c:pt>
                <c:pt idx="264">
                  <c:v>14.700000412924856</c:v>
                </c:pt>
                <c:pt idx="265">
                  <c:v>14.68000042126649</c:v>
                </c:pt>
                <c:pt idx="266">
                  <c:v>14.660000429776636</c:v>
                </c:pt>
                <c:pt idx="267">
                  <c:v>14.640000438458697</c:v>
                </c:pt>
                <c:pt idx="268">
                  <c:v>14.620000447316148</c:v>
                </c:pt>
                <c:pt idx="269">
                  <c:v>14.600000456352532</c:v>
                </c:pt>
                <c:pt idx="270">
                  <c:v>14.580000465571462</c:v>
                </c:pt>
                <c:pt idx="271">
                  <c:v>14.560000474976627</c:v>
                </c:pt>
                <c:pt idx="272">
                  <c:v>14.54000048457179</c:v>
                </c:pt>
                <c:pt idx="273">
                  <c:v>14.520000494360787</c:v>
                </c:pt>
                <c:pt idx="274">
                  <c:v>14.500000504347536</c:v>
                </c:pt>
                <c:pt idx="275">
                  <c:v>14.480000514536028</c:v>
                </c:pt>
                <c:pt idx="276">
                  <c:v>14.460000524930342</c:v>
                </c:pt>
                <c:pt idx="277">
                  <c:v>14.440000535534637</c:v>
                </c:pt>
                <c:pt idx="278">
                  <c:v>14.420000546353151</c:v>
                </c:pt>
                <c:pt idx="279">
                  <c:v>14.400000557390213</c:v>
                </c:pt>
                <c:pt idx="280">
                  <c:v>14.380000568650239</c:v>
                </c:pt>
                <c:pt idx="281">
                  <c:v>14.360000580137733</c:v>
                </c:pt>
                <c:pt idx="282">
                  <c:v>14.34000059185729</c:v>
                </c:pt>
                <c:pt idx="283">
                  <c:v>14.320000603813597</c:v>
                </c:pt>
                <c:pt idx="284">
                  <c:v>14.300000616011435</c:v>
                </c:pt>
                <c:pt idx="285">
                  <c:v>14.280000628455689</c:v>
                </c:pt>
                <c:pt idx="286">
                  <c:v>14.260000641151331</c:v>
                </c:pt>
                <c:pt idx="287">
                  <c:v>14.240000654103442</c:v>
                </c:pt>
                <c:pt idx="288">
                  <c:v>14.220000667317205</c:v>
                </c:pt>
                <c:pt idx="289">
                  <c:v>14.200000680797903</c:v>
                </c:pt>
                <c:pt idx="290">
                  <c:v>14.180000694550927</c:v>
                </c:pt>
                <c:pt idx="291">
                  <c:v>14.160000708581782</c:v>
                </c:pt>
                <c:pt idx="292">
                  <c:v>14.140000722896078</c:v>
                </c:pt>
                <c:pt idx="293">
                  <c:v>14.120000737499542</c:v>
                </c:pt>
                <c:pt idx="294">
                  <c:v>14.100000752398016</c:v>
                </c:pt>
                <c:pt idx="295">
                  <c:v>14.080000767597456</c:v>
                </c:pt>
                <c:pt idx="296">
                  <c:v>14.060000783103948</c:v>
                </c:pt>
                <c:pt idx="297">
                  <c:v>14.040000798923691</c:v>
                </c:pt>
                <c:pt idx="298">
                  <c:v>14.020000815063014</c:v>
                </c:pt>
                <c:pt idx="299">
                  <c:v>14.000000831528373</c:v>
                </c:pt>
                <c:pt idx="300">
                  <c:v>13.980000848326352</c:v>
                </c:pt>
                <c:pt idx="301">
                  <c:v>13.960000865463675</c:v>
                </c:pt>
                <c:pt idx="302">
                  <c:v>13.940000882947194</c:v>
                </c:pt>
                <c:pt idx="303">
                  <c:v>13.920000900783901</c:v>
                </c:pt>
                <c:pt idx="304">
                  <c:v>13.900000918980934</c:v>
                </c:pt>
                <c:pt idx="305">
                  <c:v>13.880000937545573</c:v>
                </c:pt>
                <c:pt idx="306">
                  <c:v>13.860000956485241</c:v>
                </c:pt>
                <c:pt idx="307">
                  <c:v>13.840000975807515</c:v>
                </c:pt>
                <c:pt idx="308">
                  <c:v>13.820000995520124</c:v>
                </c:pt>
                <c:pt idx="309">
                  <c:v>13.800001015630954</c:v>
                </c:pt>
                <c:pt idx="310">
                  <c:v>13.78000103614805</c:v>
                </c:pt>
                <c:pt idx="311">
                  <c:v>13.760001057079617</c:v>
                </c:pt>
                <c:pt idx="312">
                  <c:v>13.740001078434034</c:v>
                </c:pt>
                <c:pt idx="313">
                  <c:v>13.720001100219834</c:v>
                </c:pt>
                <c:pt idx="314">
                  <c:v>13.700001122445736</c:v>
                </c:pt>
                <c:pt idx="315">
                  <c:v>13.680001145120631</c:v>
                </c:pt>
                <c:pt idx="316">
                  <c:v>13.660001168253588</c:v>
                </c:pt>
                <c:pt idx="317">
                  <c:v>13.640001191853862</c:v>
                </c:pt>
                <c:pt idx="318">
                  <c:v>13.620001215930893</c:v>
                </c:pt>
                <c:pt idx="319">
                  <c:v>13.600001240494311</c:v>
                </c:pt>
                <c:pt idx="320">
                  <c:v>13.580001265553944</c:v>
                </c:pt>
                <c:pt idx="321">
                  <c:v>13.560001291119811</c:v>
                </c:pt>
                <c:pt idx="322">
                  <c:v>13.540001317202146</c:v>
                </c:pt>
                <c:pt idx="323">
                  <c:v>13.520001343811376</c:v>
                </c:pt>
                <c:pt idx="324">
                  <c:v>13.500001370958147</c:v>
                </c:pt>
                <c:pt idx="325">
                  <c:v>13.48000139865332</c:v>
                </c:pt>
                <c:pt idx="326">
                  <c:v>13.46000142690797</c:v>
                </c:pt>
                <c:pt idx="327">
                  <c:v>13.440001455733404</c:v>
                </c:pt>
                <c:pt idx="328">
                  <c:v>13.420001485141148</c:v>
                </c:pt>
                <c:pt idx="329">
                  <c:v>13.400001515142964</c:v>
                </c:pt>
                <c:pt idx="330">
                  <c:v>13.38000154575086</c:v>
                </c:pt>
                <c:pt idx="331">
                  <c:v>13.360001576977075</c:v>
                </c:pt>
                <c:pt idx="332">
                  <c:v>13.340001608834097</c:v>
                </c:pt>
                <c:pt idx="333">
                  <c:v>13.320001641334676</c:v>
                </c:pt>
                <c:pt idx="334">
                  <c:v>13.300001674491808</c:v>
                </c:pt>
                <c:pt idx="335">
                  <c:v>13.280001708318759</c:v>
                </c:pt>
                <c:pt idx="336">
                  <c:v>13.260001742829056</c:v>
                </c:pt>
                <c:pt idx="337">
                  <c:v>13.240001778036506</c:v>
                </c:pt>
                <c:pt idx="338">
                  <c:v>13.220001813955195</c:v>
                </c:pt>
                <c:pt idx="339">
                  <c:v>13.200001850599486</c:v>
                </c:pt>
                <c:pt idx="340">
                  <c:v>13.180001887984039</c:v>
                </c:pt>
                <c:pt idx="341">
                  <c:v>13.16000192612381</c:v>
                </c:pt>
                <c:pt idx="342">
                  <c:v>13.140001965034054</c:v>
                </c:pt>
                <c:pt idx="343">
                  <c:v>13.120002004730337</c:v>
                </c:pt>
                <c:pt idx="344">
                  <c:v>13.100002045228534</c:v>
                </c:pt>
                <c:pt idx="345">
                  <c:v>13.080002086544846</c:v>
                </c:pt>
                <c:pt idx="346">
                  <c:v>13.060002128695805</c:v>
                </c:pt>
                <c:pt idx="347">
                  <c:v>13.040002171698266</c:v>
                </c:pt>
                <c:pt idx="348">
                  <c:v>13.020002215569431</c:v>
                </c:pt>
                <c:pt idx="349">
                  <c:v>13.000002260326852</c:v>
                </c:pt>
                <c:pt idx="350">
                  <c:v>12.980002305988432</c:v>
                </c:pt>
                <c:pt idx="351">
                  <c:v>12.960002352572433</c:v>
                </c:pt>
                <c:pt idx="352">
                  <c:v>12.940002400097493</c:v>
                </c:pt>
                <c:pt idx="353">
                  <c:v>12.920002448582617</c:v>
                </c:pt>
                <c:pt idx="354">
                  <c:v>12.900002498047206</c:v>
                </c:pt>
                <c:pt idx="355">
                  <c:v>12.880002548511044</c:v>
                </c:pt>
                <c:pt idx="356">
                  <c:v>12.860002599994313</c:v>
                </c:pt>
                <c:pt idx="357">
                  <c:v>12.840002652517613</c:v>
                </c:pt>
                <c:pt idx="358">
                  <c:v>12.820002706101951</c:v>
                </c:pt>
                <c:pt idx="359">
                  <c:v>12.800002760768761</c:v>
                </c:pt>
                <c:pt idx="360">
                  <c:v>12.780002816539913</c:v>
                </c:pt>
                <c:pt idx="361">
                  <c:v>12.76000287343771</c:v>
                </c:pt>
                <c:pt idx="362">
                  <c:v>12.740002931484916</c:v>
                </c:pt>
                <c:pt idx="363">
                  <c:v>12.720002990704753</c:v>
                </c:pt>
                <c:pt idx="364">
                  <c:v>12.700003051120902</c:v>
                </c:pt>
                <c:pt idx="365">
                  <c:v>12.680003112757538</c:v>
                </c:pt>
                <c:pt idx="366">
                  <c:v>12.660003175639313</c:v>
                </c:pt>
                <c:pt idx="367">
                  <c:v>12.640003239791378</c:v>
                </c:pt>
                <c:pt idx="368">
                  <c:v>12.620003305239397</c:v>
                </c:pt>
                <c:pt idx="369">
                  <c:v>12.600003372009548</c:v>
                </c:pt>
                <c:pt idx="370">
                  <c:v>12.580003440128543</c:v>
                </c:pt>
                <c:pt idx="371">
                  <c:v>12.560003509623629</c:v>
                </c:pt>
                <c:pt idx="372">
                  <c:v>12.540003580522599</c:v>
                </c:pt>
                <c:pt idx="373">
                  <c:v>12.520003652853823</c:v>
                </c:pt>
                <c:pt idx="374">
                  <c:v>12.500003726646229</c:v>
                </c:pt>
                <c:pt idx="375">
                  <c:v>12.480003801929334</c:v>
                </c:pt>
                <c:pt idx="376">
                  <c:v>12.460003878733252</c:v>
                </c:pt>
                <c:pt idx="377">
                  <c:v>12.440003957088704</c:v>
                </c:pt>
                <c:pt idx="378">
                  <c:v>12.420004037027038</c:v>
                </c:pt>
                <c:pt idx="379">
                  <c:v>12.400004118580227</c:v>
                </c:pt>
                <c:pt idx="380">
                  <c:v>12.38000420178089</c:v>
                </c:pt>
                <c:pt idx="381">
                  <c:v>12.360004286662313</c:v>
                </c:pt>
                <c:pt idx="382">
                  <c:v>12.340004373258447</c:v>
                </c:pt>
                <c:pt idx="383">
                  <c:v>12.320004461603931</c:v>
                </c:pt>
                <c:pt idx="384">
                  <c:v>12.300004551734105</c:v>
                </c:pt>
                <c:pt idx="385">
                  <c:v>12.280004643685018</c:v>
                </c:pt>
                <c:pt idx="386">
                  <c:v>12.260004737493457</c:v>
                </c:pt>
                <c:pt idx="387">
                  <c:v>12.240004833196942</c:v>
                </c:pt>
                <c:pt idx="388">
                  <c:v>12.220004930833754</c:v>
                </c:pt>
                <c:pt idx="389">
                  <c:v>12.200005030442954</c:v>
                </c:pt>
                <c:pt idx="390">
                  <c:v>12.180005132064382</c:v>
                </c:pt>
                <c:pt idx="391">
                  <c:v>12.160005235738689</c:v>
                </c:pt>
                <c:pt idx="392">
                  <c:v>12.140005341507344</c:v>
                </c:pt>
                <c:pt idx="393">
                  <c:v>12.120005449412655</c:v>
                </c:pt>
                <c:pt idx="394">
                  <c:v>12.100005559497788</c:v>
                </c:pt>
                <c:pt idx="395">
                  <c:v>12.080005671806774</c:v>
                </c:pt>
                <c:pt idx="396">
                  <c:v>12.060005786384538</c:v>
                </c:pt>
                <c:pt idx="397">
                  <c:v>12.040005903276915</c:v>
                </c:pt>
                <c:pt idx="398">
                  <c:v>12.02000602253066</c:v>
                </c:pt>
                <c:pt idx="399">
                  <c:v>12.000006144193478</c:v>
                </c:pt>
                <c:pt idx="400">
                  <c:v>11.98000626831403</c:v>
                </c:pt>
                <c:pt idx="401">
                  <c:v>11.960006394941967</c:v>
                </c:pt>
                <c:pt idx="402">
                  <c:v>11.940006524127943</c:v>
                </c:pt>
                <c:pt idx="403">
                  <c:v>11.920006655923633</c:v>
                </c:pt>
                <c:pt idx="404">
                  <c:v>11.900006790381751</c:v>
                </c:pt>
                <c:pt idx="405">
                  <c:v>11.880006927556087</c:v>
                </c:pt>
                <c:pt idx="406">
                  <c:v>11.86000706750151</c:v>
                </c:pt>
                <c:pt idx="407">
                  <c:v>11.840007210273995</c:v>
                </c:pt>
                <c:pt idx="408">
                  <c:v>11.820007355930658</c:v>
                </c:pt>
                <c:pt idx="409">
                  <c:v>11.800007504529756</c:v>
                </c:pt>
                <c:pt idx="410">
                  <c:v>11.780007656130733</c:v>
                </c:pt>
                <c:pt idx="411">
                  <c:v>11.76000781079423</c:v>
                </c:pt>
                <c:pt idx="412">
                  <c:v>11.740007968582109</c:v>
                </c:pt>
                <c:pt idx="413">
                  <c:v>11.720008129557492</c:v>
                </c:pt>
                <c:pt idx="414">
                  <c:v>11.700008293784766</c:v>
                </c:pt>
                <c:pt idx="415">
                  <c:v>11.680008461329624</c:v>
                </c:pt>
                <c:pt idx="416">
                  <c:v>11.660008632259084</c:v>
                </c:pt>
                <c:pt idx="417">
                  <c:v>11.640008806641516</c:v>
                </c:pt>
                <c:pt idx="418">
                  <c:v>11.620008984546676</c:v>
                </c:pt>
                <c:pt idx="419">
                  <c:v>11.600009166045728</c:v>
                </c:pt>
                <c:pt idx="420">
                  <c:v>11.580009351211267</c:v>
                </c:pt>
                <c:pt idx="421">
                  <c:v>11.560009540117365</c:v>
                </c:pt>
                <c:pt idx="422">
                  <c:v>11.540009732839582</c:v>
                </c:pt>
                <c:pt idx="423">
                  <c:v>11.520009929455009</c:v>
                </c:pt>
                <c:pt idx="424">
                  <c:v>11.500010130042289</c:v>
                </c:pt>
                <c:pt idx="425">
                  <c:v>11.48001033468166</c:v>
                </c:pt>
                <c:pt idx="426">
                  <c:v>11.460010543454977</c:v>
                </c:pt>
                <c:pt idx="427">
                  <c:v>11.440010756445751</c:v>
                </c:pt>
                <c:pt idx="428">
                  <c:v>11.420010973739176</c:v>
                </c:pt>
                <c:pt idx="429">
                  <c:v>11.400011195422172</c:v>
                </c:pt>
                <c:pt idx="430">
                  <c:v>11.380011421583411</c:v>
                </c:pt>
                <c:pt idx="431">
                  <c:v>11.360011652313357</c:v>
                </c:pt>
                <c:pt idx="432">
                  <c:v>11.340011887704303</c:v>
                </c:pt>
                <c:pt idx="433">
                  <c:v>11.320012127850402</c:v>
                </c:pt>
                <c:pt idx="434">
                  <c:v>11.300012372847716</c:v>
                </c:pt>
                <c:pt idx="435">
                  <c:v>11.280012622794244</c:v>
                </c:pt>
                <c:pt idx="436">
                  <c:v>11.26001287778996</c:v>
                </c:pt>
                <c:pt idx="437">
                  <c:v>11.240013137936868</c:v>
                </c:pt>
                <c:pt idx="438">
                  <c:v>11.220013403339017</c:v>
                </c:pt>
                <c:pt idx="439">
                  <c:v>11.200013674102577</c:v>
                </c:pt>
                <c:pt idx="440">
                  <c:v>11.180013950335844</c:v>
                </c:pt>
                <c:pt idx="441">
                  <c:v>11.160014232149317</c:v>
                </c:pt>
                <c:pt idx="442">
                  <c:v>11.140014519655717</c:v>
                </c:pt>
                <c:pt idx="443">
                  <c:v>11.120014812970048</c:v>
                </c:pt>
                <c:pt idx="444">
                  <c:v>11.100015112209631</c:v>
                </c:pt>
                <c:pt idx="445">
                  <c:v>11.080015417494163</c:v>
                </c:pt>
                <c:pt idx="446">
                  <c:v>11.060015728945755</c:v>
                </c:pt>
                <c:pt idx="447">
                  <c:v>11.040016046688987</c:v>
                </c:pt>
                <c:pt idx="448">
                  <c:v>11.020016370850955</c:v>
                </c:pt>
                <c:pt idx="449">
                  <c:v>11.000016701561318</c:v>
                </c:pt>
                <c:pt idx="450">
                  <c:v>10.980017038952363</c:v>
                </c:pt>
                <c:pt idx="451">
                  <c:v>10.960017383159043</c:v>
                </c:pt>
                <c:pt idx="452">
                  <c:v>10.940017734319035</c:v>
                </c:pt>
                <c:pt idx="453">
                  <c:v>10.920018092572805</c:v>
                </c:pt>
                <c:pt idx="454">
                  <c:v>10.900018458063645</c:v>
                </c:pt>
                <c:pt idx="455">
                  <c:v>10.880018830937754</c:v>
                </c:pt>
                <c:pt idx="456">
                  <c:v>10.860019211344277</c:v>
                </c:pt>
                <c:pt idx="457">
                  <c:v>10.840019599435371</c:v>
                </c:pt>
                <c:pt idx="458">
                  <c:v>10.820019995366271</c:v>
                </c:pt>
                <c:pt idx="459">
                  <c:v>10.800020399295345</c:v>
                </c:pt>
                <c:pt idx="460">
                  <c:v>10.780020811384158</c:v>
                </c:pt>
                <c:pt idx="461">
                  <c:v>10.760021231797543</c:v>
                </c:pt>
                <c:pt idx="462">
                  <c:v>10.740021660703659</c:v>
                </c:pt>
                <c:pt idx="463">
                  <c:v>10.720022098274065</c:v>
                </c:pt>
                <c:pt idx="464">
                  <c:v>10.700022544683781</c:v>
                </c:pt>
                <c:pt idx="465">
                  <c:v>10.680023000111365</c:v>
                </c:pt>
                <c:pt idx="466">
                  <c:v>10.660023464738984</c:v>
                </c:pt>
                <c:pt idx="467">
                  <c:v>10.640023938752483</c:v>
                </c:pt>
                <c:pt idx="468">
                  <c:v>10.620024422341457</c:v>
                </c:pt>
                <c:pt idx="469">
                  <c:v>10.600024915699334</c:v>
                </c:pt>
                <c:pt idx="470">
                  <c:v>10.58002541902345</c:v>
                </c:pt>
                <c:pt idx="471">
                  <c:v>10.560025932515128</c:v>
                </c:pt>
                <c:pt idx="472">
                  <c:v>10.540026456379755</c:v>
                </c:pt>
                <c:pt idx="473">
                  <c:v>10.520026990826864</c:v>
                </c:pt>
                <c:pt idx="474">
                  <c:v>10.500027536070229</c:v>
                </c:pt>
                <c:pt idx="475">
                  <c:v>10.480028092327933</c:v>
                </c:pt>
                <c:pt idx="476">
                  <c:v>10.46002865982247</c:v>
                </c:pt>
                <c:pt idx="477">
                  <c:v>10.440029238780825</c:v>
                </c:pt>
                <c:pt idx="478">
                  <c:v>10.420029829434569</c:v>
                </c:pt>
                <c:pt idx="479">
                  <c:v>10.40003043201995</c:v>
                </c:pt>
                <c:pt idx="480">
                  <c:v>10.38003104677799</c:v>
                </c:pt>
                <c:pt idx="481">
                  <c:v>10.360031673954575</c:v>
                </c:pt>
                <c:pt idx="482">
                  <c:v>10.340032313800563</c:v>
                </c:pt>
                <c:pt idx="483">
                  <c:v>10.320032966571878</c:v>
                </c:pt>
                <c:pt idx="484">
                  <c:v>10.300033632529606</c:v>
                </c:pt>
                <c:pt idx="485">
                  <c:v>10.280034311940117</c:v>
                </c:pt>
                <c:pt idx="486">
                  <c:v>10.260035005075153</c:v>
                </c:pt>
                <c:pt idx="487">
                  <c:v>10.240035712211954</c:v>
                </c:pt>
                <c:pt idx="488">
                  <c:v>10.220036433633348</c:v>
                </c:pt>
                <c:pt idx="489">
                  <c:v>10.200037169627883</c:v>
                </c:pt>
                <c:pt idx="490">
                  <c:v>10.180037920489939</c:v>
                </c:pt>
                <c:pt idx="491">
                  <c:v>10.160038686519833</c:v>
                </c:pt>
                <c:pt idx="492">
                  <c:v>10.140039468023954</c:v>
                </c:pt>
                <c:pt idx="493">
                  <c:v>10.120040265314874</c:v>
                </c:pt>
                <c:pt idx="494">
                  <c:v>10.100041078711483</c:v>
                </c:pt>
                <c:pt idx="495">
                  <c:v>10.080041908539114</c:v>
                </c:pt>
                <c:pt idx="496">
                  <c:v>10.060042755129665</c:v>
                </c:pt>
                <c:pt idx="497">
                  <c:v>10.040043618821738</c:v>
                </c:pt>
                <c:pt idx="498">
                  <c:v>10.020044499960783</c:v>
                </c:pt>
                <c:pt idx="499">
                  <c:v>10.000045398899218</c:v>
                </c:pt>
                <c:pt idx="500">
                  <c:v>9.980046315996578</c:v>
                </c:pt>
                <c:pt idx="501">
                  <c:v>9.9600472516196703</c:v>
                </c:pt>
                <c:pt idx="502">
                  <c:v>9.9400482061426967</c:v>
                </c:pt>
                <c:pt idx="503">
                  <c:v>9.9200491799474317</c:v>
                </c:pt>
                <c:pt idx="504">
                  <c:v>9.9000501734233488</c:v>
                </c:pt>
                <c:pt idx="505">
                  <c:v>9.8800511869677923</c:v>
                </c:pt>
                <c:pt idx="506">
                  <c:v>9.8600522209861357</c:v>
                </c:pt>
                <c:pt idx="507">
                  <c:v>9.8400532758919326</c:v>
                </c:pt>
                <c:pt idx="508">
                  <c:v>9.8200543521070944</c:v>
                </c:pt>
                <c:pt idx="509">
                  <c:v>9.8000554500620503</c:v>
                </c:pt>
                <c:pt idx="510">
                  <c:v>9.7800565701959226</c:v>
                </c:pt>
                <c:pt idx="511">
                  <c:v>9.7600577129567103</c:v>
                </c:pt>
                <c:pt idx="512">
                  <c:v>9.7400588788014506</c:v>
                </c:pt>
                <c:pt idx="513">
                  <c:v>9.7200600681964158</c:v>
                </c:pt>
                <c:pt idx="514">
                  <c:v>9.7000612816172964</c:v>
                </c:pt>
                <c:pt idx="515">
                  <c:v>9.6800625195493861</c:v>
                </c:pt>
                <c:pt idx="516">
                  <c:v>9.6600637824877857</c:v>
                </c:pt>
                <c:pt idx="517">
                  <c:v>9.6400650709375881</c:v>
                </c:pt>
                <c:pt idx="518">
                  <c:v>9.6200663854140913</c:v>
                </c:pt>
                <c:pt idx="519">
                  <c:v>9.6000677264430028</c:v>
                </c:pt>
                <c:pt idx="520">
                  <c:v>9.5800690945606419</c:v>
                </c:pt>
                <c:pt idx="521">
                  <c:v>9.5600704903141605</c:v>
                </c:pt>
                <c:pt idx="522">
                  <c:v>9.5400719142617643</c:v>
                </c:pt>
                <c:pt idx="523">
                  <c:v>9.5200733669729285</c:v>
                </c:pt>
                <c:pt idx="524">
                  <c:v>9.5000748490286302</c:v>
                </c:pt>
                <c:pt idx="525">
                  <c:v>9.4800763610215775</c:v>
                </c:pt>
                <c:pt idx="526">
                  <c:v>9.4600779035564528</c:v>
                </c:pt>
                <c:pt idx="527">
                  <c:v>9.4400794772501495</c:v>
                </c:pt>
                <c:pt idx="528">
                  <c:v>9.4200810827320147</c:v>
                </c:pt>
                <c:pt idx="529">
                  <c:v>9.4000827206441091</c:v>
                </c:pt>
                <c:pt idx="530">
                  <c:v>9.3800843916414571</c:v>
                </c:pt>
                <c:pt idx="531">
                  <c:v>9.3600860963923171</c:v>
                </c:pt>
                <c:pt idx="532">
                  <c:v>9.34008783557843</c:v>
                </c:pt>
                <c:pt idx="533">
                  <c:v>9.3200896098953159</c:v>
                </c:pt>
                <c:pt idx="534">
                  <c:v>9.3000914200525386</c:v>
                </c:pt>
                <c:pt idx="535">
                  <c:v>9.2800932667739851</c:v>
                </c:pt>
                <c:pt idx="536">
                  <c:v>9.260095150798163</c:v>
                </c:pt>
                <c:pt idx="537">
                  <c:v>9.2400970728784984</c:v>
                </c:pt>
                <c:pt idx="538">
                  <c:v>9.2200990337836259</c:v>
                </c:pt>
                <c:pt idx="539">
                  <c:v>9.2001010342977025</c:v>
                </c:pt>
                <c:pt idx="540">
                  <c:v>9.1801030752207158</c:v>
                </c:pt>
                <c:pt idx="541">
                  <c:v>9.1601051573688199</c:v>
                </c:pt>
                <c:pt idx="542">
                  <c:v>9.1401072815746378</c:v>
                </c:pt>
                <c:pt idx="543">
                  <c:v>9.1201094486876109</c:v>
                </c:pt>
                <c:pt idx="544">
                  <c:v>9.1001116595743277</c:v>
                </c:pt>
                <c:pt idx="545">
                  <c:v>9.0801139151188828</c:v>
                </c:pt>
                <c:pt idx="546">
                  <c:v>9.0601162162232196</c:v>
                </c:pt>
                <c:pt idx="547">
                  <c:v>9.0401185638074892</c:v>
                </c:pt>
                <c:pt idx="548">
                  <c:v>9.020120958810427</c:v>
                </c:pt>
                <c:pt idx="549">
                  <c:v>9.0001234021897236</c:v>
                </c:pt>
                <c:pt idx="550">
                  <c:v>8.9801258949224039</c:v>
                </c:pt>
                <c:pt idx="551">
                  <c:v>8.9601284380052206</c:v>
                </c:pt>
                <c:pt idx="552">
                  <c:v>8.9401310324550529</c:v>
                </c:pt>
                <c:pt idx="553">
                  <c:v>8.9201336793093144</c:v>
                </c:pt>
                <c:pt idx="554">
                  <c:v>8.9001363796263586</c:v>
                </c:pt>
                <c:pt idx="555">
                  <c:v>8.8801391344859102</c:v>
                </c:pt>
                <c:pt idx="556">
                  <c:v>8.8601419449894951</c:v>
                </c:pt>
                <c:pt idx="557">
                  <c:v>8.8401448122608812</c:v>
                </c:pt>
                <c:pt idx="558">
                  <c:v>8.8201477374465185</c:v>
                </c:pt>
                <c:pt idx="559">
                  <c:v>8.8001507217160082</c:v>
                </c:pt>
                <c:pt idx="560">
                  <c:v>8.7801537662625613</c:v>
                </c:pt>
                <c:pt idx="561">
                  <c:v>8.7601568723034831</c:v>
                </c:pt>
                <c:pt idx="562">
                  <c:v>8.740160041080653</c:v>
                </c:pt>
                <c:pt idx="563">
                  <c:v>8.7201632738610204</c:v>
                </c:pt>
                <c:pt idx="564">
                  <c:v>8.7001665719371122</c:v>
                </c:pt>
                <c:pt idx="565">
                  <c:v>8.6801699366275518</c:v>
                </c:pt>
                <c:pt idx="566">
                  <c:v>8.6601733692775813</c:v>
                </c:pt>
                <c:pt idx="567">
                  <c:v>8.6401768712595999</c:v>
                </c:pt>
                <c:pt idx="568">
                  <c:v>8.6201804439737071</c:v>
                </c:pt>
                <c:pt idx="569">
                  <c:v>8.600184088848275</c:v>
                </c:pt>
                <c:pt idx="570">
                  <c:v>8.5801878073405042</c:v>
                </c:pt>
                <c:pt idx="571">
                  <c:v>8.5601916009370083</c:v>
                </c:pt>
                <c:pt idx="572">
                  <c:v>8.5401954711544157</c:v>
                </c:pt>
                <c:pt idx="573">
                  <c:v>8.5201994195399653</c:v>
                </c:pt>
                <c:pt idx="574">
                  <c:v>8.5002034476721295</c:v>
                </c:pt>
                <c:pt idx="575">
                  <c:v>8.4802075571612399</c:v>
                </c:pt>
                <c:pt idx="576">
                  <c:v>8.4602117496501332</c:v>
                </c:pt>
                <c:pt idx="577">
                  <c:v>8.4402160268148076</c:v>
                </c:pt>
                <c:pt idx="578">
                  <c:v>8.4202203903650901</c:v>
                </c:pt>
                <c:pt idx="579">
                  <c:v>8.4002248420453114</c:v>
                </c:pt>
                <c:pt idx="580">
                  <c:v>8.380229383635017</c:v>
                </c:pt>
                <c:pt idx="581">
                  <c:v>8.3602340169496667</c:v>
                </c:pt>
                <c:pt idx="582">
                  <c:v>8.3402387438413577</c:v>
                </c:pt>
                <c:pt idx="583">
                  <c:v>8.3202435661995704</c:v>
                </c:pt>
                <c:pt idx="584">
                  <c:v>8.300248485951915</c:v>
                </c:pt>
                <c:pt idx="585">
                  <c:v>8.2802535050649091</c:v>
                </c:pt>
                <c:pt idx="586">
                  <c:v>8.2602586255447523</c:v>
                </c:pt>
                <c:pt idx="587">
                  <c:v>8.2402638494381311</c:v>
                </c:pt>
                <c:pt idx="588">
                  <c:v>8.220269178833032</c:v>
                </c:pt>
                <c:pt idx="589">
                  <c:v>8.2002746158595841</c:v>
                </c:pt>
                <c:pt idx="590">
                  <c:v>8.180280162690897</c:v>
                </c:pt>
                <c:pt idx="591">
                  <c:v>8.160285821543928</c:v>
                </c:pt>
                <c:pt idx="592">
                  <c:v>8.1402915946803738</c:v>
                </c:pt>
                <c:pt idx="593">
                  <c:v>8.1202974844075673</c:v>
                </c:pt>
                <c:pt idx="594">
                  <c:v>8.1003034930793962</c:v>
                </c:pt>
                <c:pt idx="595">
                  <c:v>8.0803096230972393</c:v>
                </c:pt>
                <c:pt idx="596">
                  <c:v>8.0603158769109378</c:v>
                </c:pt>
                <c:pt idx="597">
                  <c:v>8.0403222570197492</c:v>
                </c:pt>
                <c:pt idx="598">
                  <c:v>8.0203287659733586</c:v>
                </c:pt>
                <c:pt idx="599">
                  <c:v>8.000335406372896</c:v>
                </c:pt>
                <c:pt idx="600">
                  <c:v>7.980342180871963</c:v>
                </c:pt>
                <c:pt idx="601">
                  <c:v>7.9603490921776956</c:v>
                </c:pt>
                <c:pt idx="602">
                  <c:v>7.940356143051841</c:v>
                </c:pt>
                <c:pt idx="603">
                  <c:v>7.920363336311862</c:v>
                </c:pt>
                <c:pt idx="604">
                  <c:v>7.9003706748320548</c:v>
                </c:pt>
                <c:pt idx="605">
                  <c:v>7.8803781615446926</c:v>
                </c:pt>
                <c:pt idx="606">
                  <c:v>7.8603857994411968</c:v>
                </c:pt>
                <c:pt idx="607">
                  <c:v>7.8403935915733287</c:v>
                </c:pt>
                <c:pt idx="608">
                  <c:v>7.8204015410544025</c:v>
                </c:pt>
                <c:pt idx="609">
                  <c:v>7.8004096510605256</c:v>
                </c:pt>
                <c:pt idx="610">
                  <c:v>7.7804179248318617</c:v>
                </c:pt>
                <c:pt idx="611">
                  <c:v>7.7604263656739221</c:v>
                </c:pt>
                <c:pt idx="612">
                  <c:v>7.7404349769588832</c:v>
                </c:pt>
                <c:pt idx="613">
                  <c:v>7.7204437621269246</c:v>
                </c:pt>
                <c:pt idx="614">
                  <c:v>7.7004527246875991</c:v>
                </c:pt>
                <c:pt idx="615">
                  <c:v>7.6804618682212311</c:v>
                </c:pt>
                <c:pt idx="616">
                  <c:v>7.6604711963803434</c:v>
                </c:pt>
                <c:pt idx="617">
                  <c:v>7.640480712891101</c:v>
                </c:pt>
                <c:pt idx="618">
                  <c:v>7.6204904215548011</c:v>
                </c:pt>
                <c:pt idx="619">
                  <c:v>7.600500326249386</c:v>
                </c:pt>
                <c:pt idx="620">
                  <c:v>7.5805104309309792</c:v>
                </c:pt>
                <c:pt idx="621">
                  <c:v>7.5605207396354634</c:v>
                </c:pt>
                <c:pt idx="622">
                  <c:v>7.5405312564800813</c:v>
                </c:pt>
                <c:pt idx="623">
                  <c:v>7.5205419856650764</c:v>
                </c:pt>
                <c:pt idx="624">
                  <c:v>7.5005529314753607</c:v>
                </c:pt>
                <c:pt idx="625">
                  <c:v>7.4805640982822164</c:v>
                </c:pt>
                <c:pt idx="626">
                  <c:v>7.4605754905450326</c:v>
                </c:pt>
                <c:pt idx="627">
                  <c:v>7.4405871128130832</c:v>
                </c:pt>
                <c:pt idx="628">
                  <c:v>7.4205989697273269</c:v>
                </c:pt>
                <c:pt idx="629">
                  <c:v>7.400611066022253</c:v>
                </c:pt>
                <c:pt idx="630">
                  <c:v>7.3806234065277643</c:v>
                </c:pt>
                <c:pt idx="631">
                  <c:v>7.3606359961710908</c:v>
                </c:pt>
                <c:pt idx="632">
                  <c:v>7.3406488399787513</c:v>
                </c:pt>
                <c:pt idx="633">
                  <c:v>7.3206619430785445</c:v>
                </c:pt>
                <c:pt idx="634">
                  <c:v>7.3006753107015845</c:v>
                </c:pt>
                <c:pt idx="635">
                  <c:v>7.2806889481843804</c:v>
                </c:pt>
                <c:pt idx="636">
                  <c:v>7.2607028609709534</c:v>
                </c:pt>
                <c:pt idx="637">
                  <c:v>7.2407170546149899</c:v>
                </c:pt>
                <c:pt idx="638">
                  <c:v>7.220731534782054</c:v>
                </c:pt>
                <c:pt idx="639">
                  <c:v>7.2007463072518272</c:v>
                </c:pt>
                <c:pt idx="640">
                  <c:v>7.1807613779204065</c:v>
                </c:pt>
                <c:pt idx="641">
                  <c:v>7.1607767528026356</c:v>
                </c:pt>
                <c:pt idx="642">
                  <c:v>7.1407924380344943</c:v>
                </c:pt>
                <c:pt idx="643">
                  <c:v>7.1208084398755265</c:v>
                </c:pt>
                <c:pt idx="644">
                  <c:v>7.1008247647113256</c:v>
                </c:pt>
                <c:pt idx="645">
                  <c:v>7.0808414190560587</c:v>
                </c:pt>
                <c:pt idx="646">
                  <c:v>7.0608584095550473</c:v>
                </c:pt>
                <c:pt idx="647">
                  <c:v>7.0408757429874047</c:v>
                </c:pt>
                <c:pt idx="648">
                  <c:v>7.0208934262687164</c:v>
                </c:pt>
                <c:pt idx="649">
                  <c:v>7.0009114664537737</c:v>
                </c:pt>
                <c:pt idx="650">
                  <c:v>6.9809298707393737</c:v>
                </c:pt>
                <c:pt idx="651">
                  <c:v>6.9609486464671608</c:v>
                </c:pt>
                <c:pt idx="652">
                  <c:v>6.9409678011265337</c:v>
                </c:pt>
                <c:pt idx="653">
                  <c:v>6.9209873423576083</c:v>
                </c:pt>
                <c:pt idx="654">
                  <c:v>6.9010072779542346</c:v>
                </c:pt>
                <c:pt idx="655">
                  <c:v>6.8810276158670831</c:v>
                </c:pt>
                <c:pt idx="656">
                  <c:v>6.8610483642067859</c:v>
                </c:pt>
                <c:pt idx="657">
                  <c:v>6.8410695312471361</c:v>
                </c:pt>
                <c:pt idx="658">
                  <c:v>6.8210911254283628</c:v>
                </c:pt>
                <c:pt idx="659">
                  <c:v>6.8011131553604658</c:v>
                </c:pt>
                <c:pt idx="660">
                  <c:v>6.7811356298266041</c:v>
                </c:pt>
                <c:pt idx="661">
                  <c:v>6.7611585577865778</c:v>
                </c:pt>
                <c:pt idx="662">
                  <c:v>6.7411819483803503</c:v>
                </c:pt>
                <c:pt idx="663">
                  <c:v>6.7212058109316652</c:v>
                </c:pt>
                <c:pt idx="664">
                  <c:v>6.7012301549517144</c:v>
                </c:pt>
                <c:pt idx="665">
                  <c:v>6.6812549901428957</c:v>
                </c:pt>
                <c:pt idx="666">
                  <c:v>6.6612803264026308</c:v>
                </c:pt>
                <c:pt idx="667">
                  <c:v>6.6413061738272736</c:v>
                </c:pt>
                <c:pt idx="668">
                  <c:v>6.6213325427160772</c:v>
                </c:pt>
                <c:pt idx="669">
                  <c:v>6.6013594435752605</c:v>
                </c:pt>
                <c:pt idx="670">
                  <c:v>6.5813868871221342</c:v>
                </c:pt>
                <c:pt idx="671">
                  <c:v>6.561414884289329</c:v>
                </c:pt>
                <c:pt idx="672">
                  <c:v>6.5414434462290858</c:v>
                </c:pt>
                <c:pt idx="673">
                  <c:v>6.5214725843176549</c:v>
                </c:pt>
                <c:pt idx="674">
                  <c:v>6.5015023101597542</c:v>
                </c:pt>
                <c:pt idx="675">
                  <c:v>6.4815326355931449</c:v>
                </c:pt>
                <c:pt idx="676">
                  <c:v>6.4615635726932679</c:v>
                </c:pt>
                <c:pt idx="677">
                  <c:v>6.4415951337780015</c:v>
                </c:pt>
                <c:pt idx="678">
                  <c:v>6.4216273314124805</c:v>
                </c:pt>
                <c:pt idx="679">
                  <c:v>6.4016601784140459</c:v>
                </c:pt>
                <c:pt idx="680">
                  <c:v>6.381693687857255</c:v>
                </c:pt>
                <c:pt idx="681">
                  <c:v>6.3617278730790234</c:v>
                </c:pt>
                <c:pt idx="682">
                  <c:v>6.3417627476838412</c:v>
                </c:pt>
                <c:pt idx="683">
                  <c:v>6.321798325549115</c:v>
                </c:pt>
                <c:pt idx="684">
                  <c:v>6.3018346208305891</c:v>
                </c:pt>
                <c:pt idx="685">
                  <c:v>6.2818716479679022</c:v>
                </c:pt>
                <c:pt idx="686">
                  <c:v>6.261909421690226</c:v>
                </c:pt>
                <c:pt idx="687">
                  <c:v>6.2419479570220329</c:v>
                </c:pt>
                <c:pt idx="688">
                  <c:v>6.2219872692889675</c:v>
                </c:pt>
                <c:pt idx="689">
                  <c:v>6.2020273741238388</c:v>
                </c:pt>
                <c:pt idx="690">
                  <c:v>6.1820682874727177</c:v>
                </c:pt>
                <c:pt idx="691">
                  <c:v>6.1621100256011756</c:v>
                </c:pt>
                <c:pt idx="692">
                  <c:v>6.1421526051006188</c:v>
                </c:pt>
                <c:pt idx="693">
                  <c:v>6.1221960428947675</c:v>
                </c:pt>
                <c:pt idx="694">
                  <c:v>6.1022403562462486</c:v>
                </c:pt>
                <c:pt idx="695">
                  <c:v>6.0822855627633263</c:v>
                </c:pt>
                <c:pt idx="696">
                  <c:v>6.0623316804067491</c:v>
                </c:pt>
                <c:pt idx="697">
                  <c:v>6.0423787274967538</c:v>
                </c:pt>
                <c:pt idx="698">
                  <c:v>6.0224267227201764</c:v>
                </c:pt>
                <c:pt idx="699">
                  <c:v>6.0024756851377301</c:v>
                </c:pt>
                <c:pt idx="700">
                  <c:v>5.9825256341914006</c:v>
                </c:pt>
                <c:pt idx="701">
                  <c:v>5.9625765897120013</c:v>
                </c:pt>
                <c:pt idx="702">
                  <c:v>5.9426285719268632</c:v>
                </c:pt>
                <c:pt idx="703">
                  <c:v>5.9226816014676888</c:v>
                </c:pt>
                <c:pt idx="704">
                  <c:v>5.9027356993785354</c:v>
                </c:pt>
                <c:pt idx="705">
                  <c:v>5.8827908871239778</c:v>
                </c:pt>
                <c:pt idx="706">
                  <c:v>5.8628471865974063</c:v>
                </c:pt>
                <c:pt idx="707">
                  <c:v>5.842904620129505</c:v>
                </c:pt>
                <c:pt idx="708">
                  <c:v>5.822963210496872</c:v>
                </c:pt>
                <c:pt idx="709">
                  <c:v>5.8030229809308311</c:v>
                </c:pt>
                <c:pt idx="710">
                  <c:v>5.7830839551263846</c:v>
                </c:pt>
                <c:pt idx="711">
                  <c:v>5.7631461572513629</c:v>
                </c:pt>
                <c:pt idx="712">
                  <c:v>5.7432096119557334</c:v>
                </c:pt>
                <c:pt idx="713">
                  <c:v>5.7232743443810996</c:v>
                </c:pt>
                <c:pt idx="714">
                  <c:v>5.703340380170367</c:v>
                </c:pt>
                <c:pt idx="715">
                  <c:v>5.6834077454776146</c:v>
                </c:pt>
                <c:pt idx="716">
                  <c:v>5.6634764669781346</c:v>
                </c:pt>
                <c:pt idx="717">
                  <c:v>5.6435465718786801</c:v>
                </c:pt>
                <c:pt idx="718">
                  <c:v>5.6236180879278947</c:v>
                </c:pt>
                <c:pt idx="719">
                  <c:v>5.6036910434269469</c:v>
                </c:pt>
                <c:pt idx="720">
                  <c:v>5.583765467240374</c:v>
                </c:pt>
                <c:pt idx="721">
                  <c:v>5.5638413888071208</c:v>
                </c:pt>
                <c:pt idx="722">
                  <c:v>5.543918838151785</c:v>
                </c:pt>
                <c:pt idx="723">
                  <c:v>5.5239978458960914</c:v>
                </c:pt>
                <c:pt idx="724">
                  <c:v>5.5040784432705703</c:v>
                </c:pt>
                <c:pt idx="725">
                  <c:v>5.4841606621264631</c:v>
                </c:pt>
                <c:pt idx="726">
                  <c:v>5.4642445349478406</c:v>
                </c:pt>
                <c:pt idx="727">
                  <c:v>5.4443300948639672</c:v>
                </c:pt>
                <c:pt idx="728">
                  <c:v>5.4244173756618883</c:v>
                </c:pt>
                <c:pt idx="729">
                  <c:v>5.4045064117992494</c:v>
                </c:pt>
                <c:pt idx="730">
                  <c:v>5.3845972384173653</c:v>
                </c:pt>
                <c:pt idx="731">
                  <c:v>5.3646898913545247</c:v>
                </c:pt>
                <c:pt idx="732">
                  <c:v>5.3447844071595556</c:v>
                </c:pt>
                <c:pt idx="733">
                  <c:v>5.3248808231056284</c:v>
                </c:pt>
                <c:pt idx="734">
                  <c:v>5.304979177204328</c:v>
                </c:pt>
                <c:pt idx="735">
                  <c:v>5.2850795082199813</c:v>
                </c:pt>
                <c:pt idx="736">
                  <c:v>5.2651818556842551</c:v>
                </c:pt>
                <c:pt idx="737">
                  <c:v>5.2452862599110217</c:v>
                </c:pt>
                <c:pt idx="738">
                  <c:v>5.2253927620114959</c:v>
                </c:pt>
                <c:pt idx="739">
                  <c:v>5.2055014039096577</c:v>
                </c:pt>
                <c:pt idx="740">
                  <c:v>5.1856122283579573</c:v>
                </c:pt>
                <c:pt idx="741">
                  <c:v>5.1657252789533068</c:v>
                </c:pt>
                <c:pt idx="742">
                  <c:v>5.145840600153365</c:v>
                </c:pt>
                <c:pt idx="743">
                  <c:v>5.1259582372931192</c:v>
                </c:pt>
                <c:pt idx="744">
                  <c:v>5.1060782366017792</c:v>
                </c:pt>
                <c:pt idx="745">
                  <c:v>5.0862006452199644</c:v>
                </c:pt>
                <c:pt idx="746">
                  <c:v>5.0663255112172152</c:v>
                </c:pt>
                <c:pt idx="747">
                  <c:v>5.0464528836098141</c:v>
                </c:pt>
                <c:pt idx="748">
                  <c:v>5.0265828123789342</c:v>
                </c:pt>
                <c:pt idx="749">
                  <c:v>5.0067153484891183</c:v>
                </c:pt>
                <c:pt idx="750">
                  <c:v>4.9868505439070763</c:v>
                </c:pt>
                <c:pt idx="751">
                  <c:v>4.9669884516208374</c:v>
                </c:pt>
                <c:pt idx="752">
                  <c:v>4.9471291256592362</c:v>
                </c:pt>
                <c:pt idx="753">
                  <c:v>4.9272726211117517</c:v>
                </c:pt>
                <c:pt idx="754">
                  <c:v>4.9074189941486868</c:v>
                </c:pt>
                <c:pt idx="755">
                  <c:v>4.8875683020417258</c:v>
                </c:pt>
                <c:pt idx="756">
                  <c:v>4.8677206031848428</c:v>
                </c:pt>
                <c:pt idx="757">
                  <c:v>4.8478759571155825</c:v>
                </c:pt>
                <c:pt idx="758">
                  <c:v>4.8280344245367139</c:v>
                </c:pt>
                <c:pt idx="759">
                  <c:v>4.808196067338268</c:v>
                </c:pt>
                <c:pt idx="760">
                  <c:v>4.7883609486199594</c:v>
                </c:pt>
                <c:pt idx="761">
                  <c:v>4.768529132713998</c:v>
                </c:pt>
                <c:pt idx="762">
                  <c:v>4.748700685208294</c:v>
                </c:pt>
                <c:pt idx="763">
                  <c:v>4.7288756729700721</c:v>
                </c:pt>
                <c:pt idx="764">
                  <c:v>4.7090541641698866</c:v>
                </c:pt>
                <c:pt idx="765">
                  <c:v>4.689236228306056</c:v>
                </c:pt>
                <c:pt idx="766">
                  <c:v>4.6694219362295026</c:v>
                </c:pt>
                <c:pt idx="767">
                  <c:v>4.6496113601690352</c:v>
                </c:pt>
                <c:pt idx="768">
                  <c:v>4.6298045737570463</c:v>
                </c:pt>
                <c:pt idx="769">
                  <c:v>4.6100016520556526</c:v>
                </c:pt>
                <c:pt idx="770">
                  <c:v>4.5902026715832651</c:v>
                </c:pt>
                <c:pt idx="771">
                  <c:v>4.5704077103416241</c:v>
                </c:pt>
                <c:pt idx="772">
                  <c:v>4.5506168478432656</c:v>
                </c:pt>
                <c:pt idx="773">
                  <c:v>4.5308301651394576</c:v>
                </c:pt>
                <c:pt idx="774">
                  <c:v>4.5110477448485939</c:v>
                </c:pt>
                <c:pt idx="775">
                  <c:v>4.4912696711850577</c:v>
                </c:pt>
                <c:pt idx="776">
                  <c:v>4.4714960299885558</c:v>
                </c:pt>
                <c:pt idx="777">
                  <c:v>4.451726908753936</c:v>
                </c:pt>
                <c:pt idx="778">
                  <c:v>4.4319623966614792</c:v>
                </c:pt>
                <c:pt idx="779">
                  <c:v>4.4122025846076962</c:v>
                </c:pt>
                <c:pt idx="780">
                  <c:v>4.3924475652366004</c:v>
                </c:pt>
                <c:pt idx="781">
                  <c:v>4.3726974329714965</c:v>
                </c:pt>
                <c:pt idx="782">
                  <c:v>4.3529522840472579</c:v>
                </c:pt>
                <c:pt idx="783">
                  <c:v>4.3332122165431279</c:v>
                </c:pt>
                <c:pt idx="784">
                  <c:v>4.3134773304160259</c:v>
                </c:pt>
                <c:pt idx="785">
                  <c:v>4.2937477275343774</c:v>
                </c:pt>
                <c:pt idx="786">
                  <c:v>4.2740235117124596</c:v>
                </c:pt>
                <c:pt idx="787">
                  <c:v>4.2543047887452881</c:v>
                </c:pt>
                <c:pt idx="788">
                  <c:v>4.2345916664440217</c:v>
                </c:pt>
                <c:pt idx="789">
                  <c:v>4.2148842546719187</c:v>
                </c:pt>
                <c:pt idx="790">
                  <c:v>4.1951826653808153</c:v>
                </c:pt>
                <c:pt idx="791">
                  <c:v>4.1754870126481709</c:v>
                </c:pt>
                <c:pt idx="792">
                  <c:v>4.15579741271464</c:v>
                </c:pt>
                <c:pt idx="793">
                  <c:v>4.1361139840222156</c:v>
                </c:pt>
                <c:pt idx="794">
                  <c:v>4.1164368472529089</c:v>
                </c:pt>
                <c:pt idx="795">
                  <c:v>4.096766125368009</c:v>
                </c:pt>
                <c:pt idx="796">
                  <c:v>4.0771019436478797</c:v>
                </c:pt>
                <c:pt idx="797">
                  <c:v>4.0574444297323415</c:v>
                </c:pt>
                <c:pt idx="798">
                  <c:v>4.0377937136616122</c:v>
                </c:pt>
                <c:pt idx="799">
                  <c:v>4.0181499279178094</c:v>
                </c:pt>
                <c:pt idx="800">
                  <c:v>3.9985132074670404</c:v>
                </c:pt>
                <c:pt idx="801">
                  <c:v>3.9788836898020423</c:v>
                </c:pt>
                <c:pt idx="802">
                  <c:v>3.9592615149854198</c:v>
                </c:pt>
                <c:pt idx="803">
                  <c:v>3.9396468256934365</c:v>
                </c:pt>
                <c:pt idx="804">
                  <c:v>3.9200397672603979</c:v>
                </c:pt>
                <c:pt idx="805">
                  <c:v>3.9004404877235963</c:v>
                </c:pt>
                <c:pt idx="806">
                  <c:v>3.8808491378688434</c:v>
                </c:pt>
                <c:pt idx="807">
                  <c:v>3.8612658712765668</c:v>
                </c:pt>
                <c:pt idx="808">
                  <c:v>3.841690844368491</c:v>
                </c:pt>
                <c:pt idx="809">
                  <c:v>3.822124216454879</c:v>
                </c:pt>
                <c:pt idx="810">
                  <c:v>3.8025661497823577</c:v>
                </c:pt>
                <c:pt idx="811">
                  <c:v>3.7830168095822989</c:v>
                </c:pt>
                <c:pt idx="812">
                  <c:v>3.7634763641197773</c:v>
                </c:pt>
                <c:pt idx="813">
                  <c:v>3.7439449847430786</c:v>
                </c:pt>
                <c:pt idx="814">
                  <c:v>3.7244228459337791</c:v>
                </c:pt>
                <c:pt idx="815">
                  <c:v>3.7049101253573662</c:v>
                </c:pt>
                <c:pt idx="816">
                  <c:v>3.6854070039144156</c:v>
                </c:pt>
                <c:pt idx="817">
                  <c:v>3.6659136657923068</c:v>
                </c:pt>
                <c:pt idx="818">
                  <c:v>3.6464302985174788</c:v>
                </c:pt>
                <c:pt idx="819">
                  <c:v>3.6269570930082078</c:v>
                </c:pt>
                <c:pt idx="820">
                  <c:v>3.6074942436279156</c:v>
                </c:pt>
                <c:pt idx="821">
                  <c:v>3.5880419482389798</c:v>
                </c:pt>
                <c:pt idx="822">
                  <c:v>3.5686004082570584</c:v>
                </c:pt>
                <c:pt idx="823">
                  <c:v>3.5491698287058955</c:v>
                </c:pt>
                <c:pt idx="824">
                  <c:v>3.5297504182726205</c:v>
                </c:pt>
                <c:pt idx="825">
                  <c:v>3.5103423893635055</c:v>
                </c:pt>
                <c:pt idx="826">
                  <c:v>3.490945958160192</c:v>
                </c:pt>
                <c:pt idx="827">
                  <c:v>3.4715613446763478</c:v>
                </c:pt>
                <c:pt idx="828">
                  <c:v>3.4521887728147673</c:v>
                </c:pt>
                <c:pt idx="829">
                  <c:v>3.4328284704248659</c:v>
                </c:pt>
                <c:pt idx="830">
                  <c:v>3.4134806693605908</c:v>
                </c:pt>
                <c:pt idx="831">
                  <c:v>3.3941456055386952</c:v>
                </c:pt>
                <c:pt idx="832">
                  <c:v>3.3748235189973768</c:v>
                </c:pt>
                <c:pt idx="833">
                  <c:v>3.3555146539552534</c:v>
                </c:pt>
                <c:pt idx="834">
                  <c:v>3.3362192588706594</c:v>
                </c:pt>
                <c:pt idx="835">
                  <c:v>3.3169375865012332</c:v>
                </c:pt>
                <c:pt idx="836">
                  <c:v>3.2976698939637763</c:v>
                </c:pt>
                <c:pt idx="837">
                  <c:v>3.2784164427943612</c:v>
                </c:pt>
                <c:pt idx="838">
                  <c:v>3.2591774990086542</c:v>
                </c:pt>
                <c:pt idx="839">
                  <c:v>3.2399533331624304</c:v>
                </c:pt>
                <c:pt idx="840">
                  <c:v>3.2207442204122541</c:v>
                </c:pt>
                <c:pt idx="841">
                  <c:v>3.2015504405762831</c:v>
                </c:pt>
                <c:pt idx="842">
                  <c:v>3.1823722781951789</c:v>
                </c:pt>
                <c:pt idx="843">
                  <c:v>3.1632100225930739</c:v>
                </c:pt>
                <c:pt idx="844">
                  <c:v>3.1440639679385738</c:v>
                </c:pt>
                <c:pt idx="845">
                  <c:v>3.1249344133057471</c:v>
                </c:pt>
                <c:pt idx="846">
                  <c:v>3.1058216627350679</c:v>
                </c:pt>
                <c:pt idx="847">
                  <c:v>3.0867260252942716</c:v>
                </c:pt>
                <c:pt idx="848">
                  <c:v>3.067647815139078</c:v>
                </c:pt>
                <c:pt idx="849">
                  <c:v>3.0485873515737421</c:v>
                </c:pt>
                <c:pt idx="850">
                  <c:v>3.0295449591113783</c:v>
                </c:pt>
                <c:pt idx="851">
                  <c:v>3.0105209675340214</c:v>
                </c:pt>
                <c:pt idx="852">
                  <c:v>2.991515711952363</c:v>
                </c:pt>
                <c:pt idx="853">
                  <c:v>2.9725295328651171</c:v>
                </c:pt>
                <c:pt idx="854">
                  <c:v>2.953562776217963</c:v>
                </c:pt>
                <c:pt idx="855">
                  <c:v>2.9346157934620023</c:v>
                </c:pt>
                <c:pt idx="856">
                  <c:v>2.915688941611676</c:v>
                </c:pt>
                <c:pt idx="857">
                  <c:v>2.8967825833020826</c:v>
                </c:pt>
                <c:pt idx="858">
                  <c:v>2.8778970868456328</c:v>
                </c:pt>
                <c:pt idx="859">
                  <c:v>2.8590328262879718</c:v>
                </c:pt>
                <c:pt idx="860">
                  <c:v>2.8401901814631088</c:v>
                </c:pt>
                <c:pt idx="861">
                  <c:v>2.8213695380476844</c:v>
                </c:pt>
                <c:pt idx="862">
                  <c:v>2.8025712876142936</c:v>
                </c:pt>
                <c:pt idx="863">
                  <c:v>2.783795827683806</c:v>
                </c:pt>
                <c:pt idx="864">
                  <c:v>2.7650435617765909</c:v>
                </c:pt>
                <c:pt idx="865">
                  <c:v>2.7463148994625821</c:v>
                </c:pt>
                <c:pt idx="866">
                  <c:v>2.7276102564100926</c:v>
                </c:pt>
                <c:pt idx="867">
                  <c:v>2.7089300544332953</c:v>
                </c:pt>
                <c:pt idx="868">
                  <c:v>2.6902747215382923</c:v>
                </c:pt>
                <c:pt idx="869">
                  <c:v>2.67164469196767</c:v>
                </c:pt>
                <c:pt idx="870">
                  <c:v>2.6530404062434645</c:v>
                </c:pt>
                <c:pt idx="871">
                  <c:v>2.6344623112084302</c:v>
                </c:pt>
                <c:pt idx="872">
                  <c:v>2.6159108600655254</c:v>
                </c:pt>
                <c:pt idx="873">
                  <c:v>2.597386512415508</c:v>
                </c:pt>
                <c:pt idx="874">
                  <c:v>2.5788897342925496</c:v>
                </c:pt>
                <c:pt idx="875">
                  <c:v>2.5604209981977566</c:v>
                </c:pt>
                <c:pt idx="876">
                  <c:v>2.5419807831304961</c:v>
                </c:pt>
                <c:pt idx="877">
                  <c:v>2.5235695746174187</c:v>
                </c:pt>
                <c:pt idx="878">
                  <c:v>2.5051878647390655</c:v>
                </c:pt>
                <c:pt idx="879">
                  <c:v>2.4868361521539497</c:v>
                </c:pt>
                <c:pt idx="880">
                  <c:v>2.4685149421199939</c:v>
                </c:pt>
                <c:pt idx="881">
                  <c:v>2.450224746513209</c:v>
                </c:pt>
                <c:pt idx="882">
                  <c:v>2.4319660838434936</c:v>
                </c:pt>
                <c:pt idx="883">
                  <c:v>2.4137394792674307</c:v>
                </c:pt>
                <c:pt idx="884">
                  <c:v>2.395545464597963</c:v>
                </c:pt>
                <c:pt idx="885">
                  <c:v>2.3773845783108167</c:v>
                </c:pt>
                <c:pt idx="886">
                  <c:v>2.3592573655475455</c:v>
                </c:pt>
                <c:pt idx="887">
                  <c:v>2.3411643781150726</c:v>
                </c:pt>
                <c:pt idx="888">
                  <c:v>2.3231061744815906</c:v>
                </c:pt>
                <c:pt idx="889">
                  <c:v>2.3050833197686962</c:v>
                </c:pt>
                <c:pt idx="890">
                  <c:v>2.2870963857396154</c:v>
                </c:pt>
                <c:pt idx="891">
                  <c:v>2.2691459507833982</c:v>
                </c:pt>
                <c:pt idx="892">
                  <c:v>2.2512325998949305</c:v>
                </c:pt>
                <c:pt idx="893">
                  <c:v>2.2333569246506415</c:v>
                </c:pt>
                <c:pt idx="894">
                  <c:v>2.2155195231797551</c:v>
                </c:pt>
                <c:pt idx="895">
                  <c:v>2.1977210001309602</c:v>
                </c:pt>
                <c:pt idx="896">
                  <c:v>2.1799619666343482</c:v>
                </c:pt>
                <c:pt idx="897">
                  <c:v>2.1622430402584891</c:v>
                </c:pt>
                <c:pt idx="898">
                  <c:v>2.1445648449625003</c:v>
                </c:pt>
                <c:pt idx="899">
                  <c:v>2.1269280110429727</c:v>
                </c:pt>
                <c:pt idx="900">
                  <c:v>2.1093331750756126</c:v>
                </c:pt>
                <c:pt idx="901">
                  <c:v>2.0917809798514693</c:v>
                </c:pt>
                <c:pt idx="902">
                  <c:v>2.074272074307598</c:v>
                </c:pt>
                <c:pt idx="903">
                  <c:v>2.056807113452038</c:v>
                </c:pt>
                <c:pt idx="904">
                  <c:v>2.0393867582829603</c:v>
                </c:pt>
                <c:pt idx="905">
                  <c:v>2.0220116757018589</c:v>
                </c:pt>
                <c:pt idx="906">
                  <c:v>2.0046825384206519</c:v>
                </c:pt>
                <c:pt idx="907">
                  <c:v>1.9874000248625703</c:v>
                </c:pt>
                <c:pt idx="908">
                  <c:v>1.9701648190567016</c:v>
                </c:pt>
                <c:pt idx="909">
                  <c:v>1.9529776105260739</c:v>
                </c:pt>
                <c:pt idx="910">
                  <c:v>1.9358390941691577</c:v>
                </c:pt>
                <c:pt idx="911">
                  <c:v>1.9187499701346715</c:v>
                </c:pt>
                <c:pt idx="912">
                  <c:v>1.9017109436895856</c:v>
                </c:pt>
                <c:pt idx="913">
                  <c:v>1.8847227250802083</c:v>
                </c:pt>
                <c:pt idx="914">
                  <c:v>1.867786029386266</c:v>
                </c:pt>
                <c:pt idx="915">
                  <c:v>1.8509015763678707</c:v>
                </c:pt>
                <c:pt idx="916">
                  <c:v>1.8340700903052947</c:v>
                </c:pt>
                <c:pt idx="917">
                  <c:v>1.8172922998314605</c:v>
                </c:pt>
                <c:pt idx="918">
                  <c:v>1.8005689377570753</c:v>
                </c:pt>
                <c:pt idx="919">
                  <c:v>1.7839007408883389</c:v>
                </c:pt>
                <c:pt idx="920">
                  <c:v>1.7672884498371586</c:v>
                </c:pt>
                <c:pt idx="921">
                  <c:v>1.7507328088238219</c:v>
                </c:pt>
                <c:pt idx="922">
                  <c:v>1.7342345654720792</c:v>
                </c:pt>
                <c:pt idx="923">
                  <c:v>1.7177944705965964</c:v>
                </c:pt>
                <c:pt idx="924">
                  <c:v>1.7014132779827524</c:v>
                </c:pt>
                <c:pt idx="925">
                  <c:v>1.6850917441587614</c:v>
                </c:pt>
                <c:pt idx="926">
                  <c:v>1.6688306281601117</c:v>
                </c:pt>
                <c:pt idx="927">
                  <c:v>1.6526306912863233</c:v>
                </c:pt>
                <c:pt idx="928">
                  <c:v>1.6364926968500353</c:v>
                </c:pt>
                <c:pt idx="929">
                  <c:v>1.6204174099184512</c:v>
                </c:pt>
                <c:pt idx="930">
                  <c:v>1.6044055970471707</c:v>
                </c:pt>
                <c:pt idx="931">
                  <c:v>1.588458026006468</c:v>
                </c:pt>
                <c:pt idx="932">
                  <c:v>1.5725754655000626</c:v>
                </c:pt>
                <c:pt idx="933">
                  <c:v>1.5567586848764665</c:v>
                </c:pt>
                <c:pt idx="934">
                  <c:v>1.5410084538329922</c:v>
                </c:pt>
                <c:pt idx="935">
                  <c:v>1.5253255421125171</c:v>
                </c:pt>
                <c:pt idx="936">
                  <c:v>1.5097107191931249</c:v>
                </c:pt>
                <c:pt idx="937">
                  <c:v>1.4941647539707477</c:v>
                </c:pt>
                <c:pt idx="938">
                  <c:v>1.4786884144349526</c:v>
                </c:pt>
                <c:pt idx="939">
                  <c:v>1.4632824673380311</c:v>
                </c:pt>
                <c:pt idx="940">
                  <c:v>1.4479476778575628</c:v>
                </c:pt>
                <c:pt idx="941">
                  <c:v>1.4326848092526394</c:v>
                </c:pt>
                <c:pt idx="942">
                  <c:v>1.4174946225139549</c:v>
                </c:pt>
                <c:pt idx="943">
                  <c:v>1.4023778760079761</c:v>
                </c:pt>
                <c:pt idx="944">
                  <c:v>1.387335325115431</c:v>
                </c:pt>
                <c:pt idx="945">
                  <c:v>1.3723677218643584</c:v>
                </c:pt>
                <c:pt idx="946">
                  <c:v>1.3574758145579899</c:v>
                </c:pt>
                <c:pt idx="947">
                  <c:v>1.342660347397739</c:v>
                </c:pt>
                <c:pt idx="948">
                  <c:v>1.3279220601015926</c:v>
                </c:pt>
                <c:pt idx="949">
                  <c:v>1.3132616875182228</c:v>
                </c:pt>
                <c:pt idx="950">
                  <c:v>1.2986799592371334</c:v>
                </c:pt>
                <c:pt idx="951">
                  <c:v>1.2841775991951894</c:v>
                </c:pt>
                <c:pt idx="952">
                  <c:v>1.2697553252798883</c:v>
                </c:pt>
                <c:pt idx="953">
                  <c:v>1.2554138489297313</c:v>
                </c:pt>
                <c:pt idx="954">
                  <c:v>1.2411538747320885</c:v>
                </c:pt>
                <c:pt idx="955">
                  <c:v>1.2269761000189532</c:v>
                </c:pt>
                <c:pt idx="956">
                  <c:v>1.2128812144609926</c:v>
                </c:pt>
                <c:pt idx="957">
                  <c:v>1.198869899660324</c:v>
                </c:pt>
                <c:pt idx="958">
                  <c:v>1.1849428287424459</c:v>
                </c:pt>
                <c:pt idx="959">
                  <c:v>1.1711006659477783</c:v>
                </c:pt>
                <c:pt idx="960">
                  <c:v>1.1573440662232624</c:v>
                </c:pt>
                <c:pt idx="961">
                  <c:v>1.1436736748144947</c:v>
                </c:pt>
                <c:pt idx="962">
                  <c:v>1.130090126858871</c:v>
                </c:pt>
                <c:pt idx="963">
                  <c:v>1.1165940469802251</c:v>
                </c:pt>
                <c:pt idx="964">
                  <c:v>1.1031860488854586</c:v>
                </c:pt>
                <c:pt idx="965">
                  <c:v>1.0898667349636628</c:v>
                </c:pt>
                <c:pt idx="966">
                  <c:v>1.0766366958882398</c:v>
                </c:pt>
                <c:pt idx="967">
                  <c:v>1.0634965102225349</c:v>
                </c:pt>
                <c:pt idx="968">
                  <c:v>1.0504467440294967</c:v>
                </c:pt>
                <c:pt idx="969">
                  <c:v>1.0374879504858863</c:v>
                </c:pt>
                <c:pt idx="970">
                  <c:v>1.0246206695015536</c:v>
                </c:pt>
                <c:pt idx="971">
                  <c:v>1.0118454273443065</c:v>
                </c:pt>
                <c:pt idx="972">
                  <c:v>0.99916273627089369</c:v>
                </c:pt>
                <c:pt idx="973">
                  <c:v>0.98657309416461803</c:v>
                </c:pt>
                <c:pt idx="974">
                  <c:v>0.97407698418010669</c:v>
                </c:pt>
                <c:pt idx="975">
                  <c:v>0.9616748743957434</c:v>
                </c:pt>
                <c:pt idx="976">
                  <c:v>0.94936721747427721</c:v>
                </c:pt>
                <c:pt idx="977">
                  <c:v>0.93715445033210976</c:v>
                </c:pt>
                <c:pt idx="978">
                  <c:v>0.92503699381775373</c:v>
                </c:pt>
                <c:pt idx="979">
                  <c:v>0.91301525239995263</c:v>
                </c:pt>
                <c:pt idx="980">
                  <c:v>0.90108961386593744</c:v>
                </c:pt>
                <c:pt idx="981">
                  <c:v>0.88926044903028434</c:v>
                </c:pt>
                <c:pt idx="982">
                  <c:v>0.87752811145482867</c:v>
                </c:pt>
                <c:pt idx="983">
                  <c:v>0.86589293718007532</c:v>
                </c:pt>
                <c:pt idx="984">
                  <c:v>0.85435524446852718</c:v>
                </c:pt>
                <c:pt idx="985">
                  <c:v>0.84291533356034654</c:v>
                </c:pt>
                <c:pt idx="986">
                  <c:v>0.83157348644173756</c:v>
                </c:pt>
                <c:pt idx="987">
                  <c:v>0.82032996662642588</c:v>
                </c:pt>
                <c:pt idx="988">
                  <c:v>0.80918501895059192</c:v>
                </c:pt>
                <c:pt idx="989">
                  <c:v>0.79813886938159173</c:v>
                </c:pt>
                <c:pt idx="990">
                  <c:v>0.78719172484078193</c:v>
                </c:pt>
                <c:pt idx="991">
                  <c:v>0.77634377304073976</c:v>
                </c:pt>
                <c:pt idx="992">
                  <c:v>0.7655951823371514</c:v>
                </c:pt>
                <c:pt idx="993">
                  <c:v>0.75494610159561359</c:v>
                </c:pt>
                <c:pt idx="994">
                  <c:v>0.74439666007357097</c:v>
                </c:pt>
                <c:pt idx="995">
                  <c:v>0.7339469673175899</c:v>
                </c:pt>
                <c:pt idx="996">
                  <c:v>0.72359711307614094</c:v>
                </c:pt>
                <c:pt idx="997">
                  <c:v>0.71334716722803393</c:v>
                </c:pt>
                <c:pt idx="998">
                  <c:v>0.7031971797266342</c:v>
                </c:pt>
                <c:pt idx="999">
                  <c:v>0.69314718055994529</c:v>
                </c:pt>
                <c:pt idx="1000">
                  <c:v>0.6831971797266353</c:v>
                </c:pt>
                <c:pt idx="1001">
                  <c:v>0.673347167228034</c:v>
                </c:pt>
                <c:pt idx="1002">
                  <c:v>0.663597113076142</c:v>
                </c:pt>
                <c:pt idx="1003">
                  <c:v>0.65394696731758994</c:v>
                </c:pt>
                <c:pt idx="1004">
                  <c:v>0.64439666007357188</c:v>
                </c:pt>
                <c:pt idx="1005">
                  <c:v>0.63494610159561349</c:v>
                </c:pt>
                <c:pt idx="1006">
                  <c:v>0.62559518233715239</c:v>
                </c:pt>
                <c:pt idx="1007">
                  <c:v>0.61634377304073962</c:v>
                </c:pt>
                <c:pt idx="1008">
                  <c:v>0.60719172484078288</c:v>
                </c:pt>
                <c:pt idx="1009">
                  <c:v>0.59813886938159178</c:v>
                </c:pt>
                <c:pt idx="1010">
                  <c:v>0.58918501895059283</c:v>
                </c:pt>
                <c:pt idx="1011">
                  <c:v>0.58032996662642578</c:v>
                </c:pt>
                <c:pt idx="1012">
                  <c:v>0.57157348644173833</c:v>
                </c:pt>
                <c:pt idx="1013">
                  <c:v>0.5629153335603464</c:v>
                </c:pt>
                <c:pt idx="1014">
                  <c:v>0.55435524446852791</c:v>
                </c:pt>
                <c:pt idx="1015">
                  <c:v>0.54589293718007537</c:v>
                </c:pt>
                <c:pt idx="1016">
                  <c:v>0.53752811145482959</c:v>
                </c:pt>
                <c:pt idx="1017">
                  <c:v>0.52926044903028424</c:v>
                </c:pt>
                <c:pt idx="1018">
                  <c:v>0.52108961386593822</c:v>
                </c:pt>
                <c:pt idx="1019">
                  <c:v>0.5130152523999526</c:v>
                </c:pt>
                <c:pt idx="1020">
                  <c:v>0.50503699381775446</c:v>
                </c:pt>
                <c:pt idx="1021">
                  <c:v>0.49715445033210992</c:v>
                </c:pt>
                <c:pt idx="1022">
                  <c:v>0.48936721747427808</c:v>
                </c:pt>
                <c:pt idx="1023">
                  <c:v>0.48167487439574341</c:v>
                </c:pt>
                <c:pt idx="1024">
                  <c:v>0.47407698418010735</c:v>
                </c:pt>
                <c:pt idx="1025">
                  <c:v>0.46657309416461801</c:v>
                </c:pt>
                <c:pt idx="1026">
                  <c:v>0.45916273627089432</c:v>
                </c:pt>
                <c:pt idx="1027">
                  <c:v>0.45184542734430633</c:v>
                </c:pt>
                <c:pt idx="1028">
                  <c:v>0.44462066950155377</c:v>
                </c:pt>
                <c:pt idx="1029">
                  <c:v>0.4374879504858854</c:v>
                </c:pt>
                <c:pt idx="1030">
                  <c:v>0.43044674402949679</c:v>
                </c:pt>
                <c:pt idx="1031">
                  <c:v>0.42349651022253382</c:v>
                </c:pt>
                <c:pt idx="1032">
                  <c:v>0.41663669588823998</c:v>
                </c:pt>
                <c:pt idx="1033">
                  <c:v>0.40986673496366177</c:v>
                </c:pt>
                <c:pt idx="1034">
                  <c:v>0.40318604888545856</c:v>
                </c:pt>
                <c:pt idx="1035">
                  <c:v>0.39659404698022399</c:v>
                </c:pt>
                <c:pt idx="1036">
                  <c:v>0.3900901268588709</c:v>
                </c:pt>
                <c:pt idx="1037">
                  <c:v>0.38367367481449355</c:v>
                </c:pt>
                <c:pt idx="1038">
                  <c:v>0.37734406622326216</c:v>
                </c:pt>
                <c:pt idx="1039">
                  <c:v>0.37110066594777741</c:v>
                </c:pt>
                <c:pt idx="1040">
                  <c:v>0.36494282874244566</c:v>
                </c:pt>
                <c:pt idx="1041">
                  <c:v>0.3588698996603229</c:v>
                </c:pt>
                <c:pt idx="1042">
                  <c:v>0.3528812144609923</c:v>
                </c:pt>
                <c:pt idx="1043">
                  <c:v>0.34697610001895207</c:v>
                </c:pt>
                <c:pt idx="1044">
                  <c:v>0.34115387473208808</c:v>
                </c:pt>
                <c:pt idx="1045">
                  <c:v>0.33541384892973036</c:v>
                </c:pt>
                <c:pt idx="1046">
                  <c:v>0.32975532527988805</c:v>
                </c:pt>
                <c:pt idx="1047">
                  <c:v>0.32417759919518863</c:v>
                </c:pt>
                <c:pt idx="1048">
                  <c:v>0.31867995923713299</c:v>
                </c:pt>
                <c:pt idx="1049">
                  <c:v>0.31326168751822286</c:v>
                </c:pt>
                <c:pt idx="1050">
                  <c:v>0.30792206010159273</c:v>
                </c:pt>
                <c:pt idx="1051">
                  <c:v>0.30266034739773889</c:v>
                </c:pt>
                <c:pt idx="1052">
                  <c:v>0.29747581455798999</c:v>
                </c:pt>
                <c:pt idx="1053">
                  <c:v>0.29236772186435833</c:v>
                </c:pt>
                <c:pt idx="1054">
                  <c:v>0.28733532511543075</c:v>
                </c:pt>
                <c:pt idx="1055">
                  <c:v>0.28237787600797598</c:v>
                </c:pt>
                <c:pt idx="1056">
                  <c:v>0.27749462251395468</c:v>
                </c:pt>
                <c:pt idx="1057">
                  <c:v>0.27268480925263938</c:v>
                </c:pt>
                <c:pt idx="1058">
                  <c:v>0.2679476778575629</c:v>
                </c:pt>
                <c:pt idx="1059">
                  <c:v>0.26328246733803129</c:v>
                </c:pt>
                <c:pt idx="1060">
                  <c:v>0.25868841443495255</c:v>
                </c:pt>
                <c:pt idx="1061">
                  <c:v>0.25416475397074761</c:v>
                </c:pt>
                <c:pt idx="1062">
                  <c:v>0.24971071919312487</c:v>
                </c:pt>
                <c:pt idx="1063">
                  <c:v>0.24532554211251709</c:v>
                </c:pt>
                <c:pt idx="1064">
                  <c:v>0.24100845383299216</c:v>
                </c:pt>
                <c:pt idx="1065">
                  <c:v>0.23675868487646651</c:v>
                </c:pt>
                <c:pt idx="1066">
                  <c:v>0.23257546550006244</c:v>
                </c:pt>
                <c:pt idx="1067">
                  <c:v>0.22845802600646797</c:v>
                </c:pt>
                <c:pt idx="1068">
                  <c:v>0.22440559704717067</c:v>
                </c:pt>
                <c:pt idx="1069">
                  <c:v>0.22041740991845082</c:v>
                </c:pt>
                <c:pt idx="1070">
                  <c:v>0.21649269685003547</c:v>
                </c:pt>
                <c:pt idx="1071">
                  <c:v>0.21263069128632331</c:v>
                </c:pt>
                <c:pt idx="1072">
                  <c:v>0.2088306281601118</c:v>
                </c:pt>
                <c:pt idx="1073">
                  <c:v>0.20509174415876136</c:v>
                </c:pt>
                <c:pt idx="1074">
                  <c:v>0.20141327798275246</c:v>
                </c:pt>
                <c:pt idx="1075">
                  <c:v>0.19779447059659636</c:v>
                </c:pt>
                <c:pt idx="1076">
                  <c:v>0.19423456547207915</c:v>
                </c:pt>
                <c:pt idx="1077">
                  <c:v>0.19073280882382182</c:v>
                </c:pt>
                <c:pt idx="1078">
                  <c:v>0.18728844983715831</c:v>
                </c:pt>
                <c:pt idx="1079">
                  <c:v>0.18390074088833888</c:v>
                </c:pt>
                <c:pt idx="1080">
                  <c:v>0.18056893775707522</c:v>
                </c:pt>
                <c:pt idx="1081">
                  <c:v>0.17729229983146019</c:v>
                </c:pt>
                <c:pt idx="1082">
                  <c:v>0.17407009030529452</c:v>
                </c:pt>
                <c:pt idx="1083">
                  <c:v>0.17090157636787057</c:v>
                </c:pt>
                <c:pt idx="1084">
                  <c:v>0.16778602938626594</c:v>
                </c:pt>
                <c:pt idx="1085">
                  <c:v>0.16472272508020849</c:v>
                </c:pt>
                <c:pt idx="1086">
                  <c:v>0.16171094368958591</c:v>
                </c:pt>
                <c:pt idx="1087">
                  <c:v>0.15874997013467182</c:v>
                </c:pt>
                <c:pt idx="1088">
                  <c:v>0.15583909416915781</c:v>
                </c:pt>
                <c:pt idx="1089">
                  <c:v>0.15297761052607406</c:v>
                </c:pt>
                <c:pt idx="1090">
                  <c:v>0.1501648190567017</c:v>
                </c:pt>
                <c:pt idx="1091">
                  <c:v>0.14740002486257028</c:v>
                </c:pt>
                <c:pt idx="1092">
                  <c:v>0.14468253842065201</c:v>
                </c:pt>
                <c:pt idx="1093">
                  <c:v>0.14201167570185888</c:v>
                </c:pt>
                <c:pt idx="1094">
                  <c:v>0.13938675828296063</c:v>
                </c:pt>
                <c:pt idx="1095">
                  <c:v>0.13680711345203822</c:v>
                </c:pt>
                <c:pt idx="1096">
                  <c:v>0.1342720743075981</c:v>
                </c:pt>
                <c:pt idx="1097">
                  <c:v>0.13178097985146936</c:v>
                </c:pt>
                <c:pt idx="1098">
                  <c:v>0.12933317507561287</c:v>
                </c:pt>
                <c:pt idx="1099">
                  <c:v>0.1269280110429726</c:v>
                </c:pt>
                <c:pt idx="1100">
                  <c:v>0.12456484496250043</c:v>
                </c:pt>
                <c:pt idx="1101">
                  <c:v>0.12224304025848917</c:v>
                </c:pt>
                <c:pt idx="1102">
                  <c:v>0.11996196663434808</c:v>
                </c:pt>
                <c:pt idx="1103">
                  <c:v>0.11772100013096001</c:v>
                </c:pt>
                <c:pt idx="1104">
                  <c:v>0.11551952317975492</c:v>
                </c:pt>
                <c:pt idx="1105">
                  <c:v>0.11335692465064118</c:v>
                </c:pt>
                <c:pt idx="1106">
                  <c:v>0.11123259989493055</c:v>
                </c:pt>
                <c:pt idx="1107">
                  <c:v>0.10914595078339807</c:v>
                </c:pt>
                <c:pt idx="1108">
                  <c:v>0.10709638573961525</c:v>
                </c:pt>
                <c:pt idx="1109">
                  <c:v>0.10508331976869593</c:v>
                </c:pt>
                <c:pt idx="1110">
                  <c:v>0.10310617448159064</c:v>
                </c:pt>
                <c:pt idx="1111">
                  <c:v>0.10116437811507242</c:v>
                </c:pt>
                <c:pt idx="1112">
                  <c:v>9.9257365547545398E-2</c:v>
                </c:pt>
                <c:pt idx="1113">
                  <c:v>9.7384578310816469E-2</c:v>
                </c:pt>
                <c:pt idx="1114">
                  <c:v>9.5545464597963009E-2</c:v>
                </c:pt>
                <c:pt idx="1115">
                  <c:v>9.3739479267430328E-2</c:v>
                </c:pt>
                <c:pt idx="1116">
                  <c:v>9.196608384349321E-2</c:v>
                </c:pt>
                <c:pt idx="1117">
                  <c:v>9.02247465132089E-2</c:v>
                </c:pt>
                <c:pt idx="1118">
                  <c:v>8.8514942119993778E-2</c:v>
                </c:pt>
                <c:pt idx="1119">
                  <c:v>8.6836152153949631E-2</c:v>
                </c:pt>
                <c:pt idx="1120">
                  <c:v>8.5187864739065589E-2</c:v>
                </c:pt>
                <c:pt idx="1121">
                  <c:v>8.3569574617418818E-2</c:v>
                </c:pt>
                <c:pt idx="1122">
                  <c:v>8.198078313049624E-2</c:v>
                </c:pt>
                <c:pt idx="1123">
                  <c:v>8.0420998197756693E-2</c:v>
                </c:pt>
                <c:pt idx="1124">
                  <c:v>7.8889734292549557E-2</c:v>
                </c:pt>
                <c:pt idx="1125">
                  <c:v>7.7386512415507938E-2</c:v>
                </c:pt>
                <c:pt idx="1126">
                  <c:v>7.591086006552529E-2</c:v>
                </c:pt>
                <c:pt idx="1127">
                  <c:v>7.4462311208430443E-2</c:v>
                </c:pt>
                <c:pt idx="1128">
                  <c:v>7.3040406243464306E-2</c:v>
                </c:pt>
                <c:pt idx="1129">
                  <c:v>7.1644691967669719E-2</c:v>
                </c:pt>
                <c:pt idx="1130">
                  <c:v>7.0274721538291937E-2</c:v>
                </c:pt>
                <c:pt idx="1131">
                  <c:v>6.8930054433295349E-2</c:v>
                </c:pt>
                <c:pt idx="1132">
                  <c:v>6.7610256410092384E-2</c:v>
                </c:pt>
                <c:pt idx="1133">
                  <c:v>6.6314899462582039E-2</c:v>
                </c:pt>
                <c:pt idx="1134">
                  <c:v>6.5043561776590514E-2</c:v>
                </c:pt>
                <c:pt idx="1135">
                  <c:v>6.3795827683805567E-2</c:v>
                </c:pt>
                <c:pt idx="1136">
                  <c:v>6.2571287614293383E-2</c:v>
                </c:pt>
                <c:pt idx="1137">
                  <c:v>6.1369538047684018E-2</c:v>
                </c:pt>
                <c:pt idx="1138">
                  <c:v>6.0190181463108651E-2</c:v>
                </c:pt>
                <c:pt idx="1139">
                  <c:v>5.9032826287971366E-2</c:v>
                </c:pt>
                <c:pt idx="1140">
                  <c:v>5.7897086845632863E-2</c:v>
                </c:pt>
                <c:pt idx="1141">
                  <c:v>5.6782583302082891E-2</c:v>
                </c:pt>
                <c:pt idx="1142">
                  <c:v>5.5688941611675855E-2</c:v>
                </c:pt>
                <c:pt idx="1143">
                  <c:v>5.4615793462002286E-2</c:v>
                </c:pt>
                <c:pt idx="1144">
                  <c:v>5.3562776217963091E-2</c:v>
                </c:pt>
                <c:pt idx="1145">
                  <c:v>5.2529532865117079E-2</c:v>
                </c:pt>
                <c:pt idx="1146">
                  <c:v>5.1515711952362805E-2</c:v>
                </c:pt>
                <c:pt idx="1147">
                  <c:v>5.0520967534021702E-2</c:v>
                </c:pt>
                <c:pt idx="1148">
                  <c:v>4.9544959111378385E-2</c:v>
                </c:pt>
                <c:pt idx="1149">
                  <c:v>4.8587351573741958E-2</c:v>
                </c:pt>
                <c:pt idx="1150">
                  <c:v>4.764781513907819E-2</c:v>
                </c:pt>
                <c:pt idx="1151">
                  <c:v>4.6726025294271521E-2</c:v>
                </c:pt>
                <c:pt idx="1152">
                  <c:v>4.5821662735067964E-2</c:v>
                </c:pt>
                <c:pt idx="1153">
                  <c:v>4.493441330574701E-2</c:v>
                </c:pt>
                <c:pt idx="1154">
                  <c:v>4.406396793857386E-2</c:v>
                </c:pt>
                <c:pt idx="1155">
                  <c:v>4.3210022593073764E-2</c:v>
                </c:pt>
                <c:pt idx="1156">
                  <c:v>4.2372278195178588E-2</c:v>
                </c:pt>
                <c:pt idx="1157">
                  <c:v>4.1550440576283008E-2</c:v>
                </c:pt>
                <c:pt idx="1158">
                  <c:v>4.0744220412253743E-2</c:v>
                </c:pt>
                <c:pt idx="1159">
                  <c:v>3.9953333162430306E-2</c:v>
                </c:pt>
                <c:pt idx="1160">
                  <c:v>3.9177499008653811E-2</c:v>
                </c:pt>
                <c:pt idx="1161">
                  <c:v>3.8416442794361086E-2</c:v>
                </c:pt>
                <c:pt idx="1162">
                  <c:v>3.7669893963776228E-2</c:v>
                </c:pt>
                <c:pt idx="1163">
                  <c:v>3.6937586501232821E-2</c:v>
                </c:pt>
                <c:pt idx="1164">
                  <c:v>3.621925887065925E-2</c:v>
                </c:pt>
                <c:pt idx="1165">
                  <c:v>3.5514653955253266E-2</c:v>
                </c:pt>
                <c:pt idx="1166">
                  <c:v>3.4823518997376506E-2</c:v>
                </c:pt>
                <c:pt idx="1167">
                  <c:v>3.4145605538694994E-2</c:v>
                </c:pt>
                <c:pt idx="1168">
                  <c:v>3.3480669360590389E-2</c:v>
                </c:pt>
                <c:pt idx="1169">
                  <c:v>3.2828470424865232E-2</c:v>
                </c:pt>
                <c:pt idx="1170">
                  <c:v>3.2188772814766731E-2</c:v>
                </c:pt>
                <c:pt idx="1171">
                  <c:v>3.1561344676348559E-2</c:v>
                </c:pt>
                <c:pt idx="1172">
                  <c:v>3.0945958160192136E-2</c:v>
                </c:pt>
                <c:pt idx="1173">
                  <c:v>3.034238936350617E-2</c:v>
                </c:pt>
                <c:pt idx="1174">
                  <c:v>2.9750418272620652E-2</c:v>
                </c:pt>
                <c:pt idx="1175">
                  <c:v>2.9169828705895982E-2</c:v>
                </c:pt>
                <c:pt idx="1176">
                  <c:v>2.8600408257058351E-2</c:v>
                </c:pt>
                <c:pt idx="1177">
                  <c:v>2.8041948238979979E-2</c:v>
                </c:pt>
                <c:pt idx="1178">
                  <c:v>2.7494243627915454E-2</c:v>
                </c:pt>
                <c:pt idx="1179">
                  <c:v>2.695709300820814E-2</c:v>
                </c:pt>
                <c:pt idx="1180">
                  <c:v>2.6430298517478842E-2</c:v>
                </c:pt>
                <c:pt idx="1181">
                  <c:v>2.5913665792307073E-2</c:v>
                </c:pt>
                <c:pt idx="1182">
                  <c:v>2.540700391441553E-2</c:v>
                </c:pt>
                <c:pt idx="1183">
                  <c:v>2.4910125357366336E-2</c:v>
                </c:pt>
                <c:pt idx="1184">
                  <c:v>2.4422845933779143E-2</c:v>
                </c:pt>
                <c:pt idx="1185">
                  <c:v>2.3944984743078702E-2</c:v>
                </c:pt>
                <c:pt idx="1186">
                  <c:v>2.3476364119777115E-2</c:v>
                </c:pt>
                <c:pt idx="1187">
                  <c:v>2.3016809582299336E-2</c:v>
                </c:pt>
                <c:pt idx="1188">
                  <c:v>2.2566149782357773E-2</c:v>
                </c:pt>
                <c:pt idx="1189">
                  <c:v>2.2124216454879247E-2</c:v>
                </c:pt>
                <c:pt idx="1190">
                  <c:v>2.1690844368490732E-2</c:v>
                </c:pt>
                <c:pt idx="1191">
                  <c:v>2.1265871276566935E-2</c:v>
                </c:pt>
                <c:pt idx="1192">
                  <c:v>2.0849137868842973E-2</c:v>
                </c:pt>
                <c:pt idx="1193">
                  <c:v>2.0440487723596214E-2</c:v>
                </c:pt>
                <c:pt idx="1194">
                  <c:v>2.0039767260397558E-2</c:v>
                </c:pt>
                <c:pt idx="1195">
                  <c:v>1.9646825693436724E-2</c:v>
                </c:pt>
                <c:pt idx="1196">
                  <c:v>1.9261514985419538E-2</c:v>
                </c:pt>
                <c:pt idx="1197">
                  <c:v>1.8883689802042317E-2</c:v>
                </c:pt>
                <c:pt idx="1198">
                  <c:v>1.8513207467039994E-2</c:v>
                </c:pt>
                <c:pt idx="1199">
                  <c:v>1.8149927917809779E-2</c:v>
                </c:pt>
                <c:pt idx="1200">
                  <c:v>1.7793713661611574E-2</c:v>
                </c:pt>
                <c:pt idx="1201">
                  <c:v>1.7444429732341199E-2</c:v>
                </c:pt>
                <c:pt idx="1202">
                  <c:v>1.7101943647878901E-2</c:v>
                </c:pt>
                <c:pt idx="1203">
                  <c:v>1.6766125368008675E-2</c:v>
                </c:pt>
                <c:pt idx="1204">
                  <c:v>1.6436847252909493E-2</c:v>
                </c:pt>
                <c:pt idx="1205">
                  <c:v>1.6113984022215113E-2</c:v>
                </c:pt>
                <c:pt idx="1206">
                  <c:v>1.5797412714640146E-2</c:v>
                </c:pt>
                <c:pt idx="1207">
                  <c:v>1.5487012648170265E-2</c:v>
                </c:pt>
                <c:pt idx="1208">
                  <c:v>1.5182665380815278E-2</c:v>
                </c:pt>
                <c:pt idx="1209">
                  <c:v>1.4884254671918118E-2</c:v>
                </c:pt>
                <c:pt idx="1210">
                  <c:v>1.4591666444022053E-2</c:v>
                </c:pt>
                <c:pt idx="1211">
                  <c:v>1.4304788745287698E-2</c:v>
                </c:pt>
                <c:pt idx="1212">
                  <c:v>1.4023511712459632E-2</c:v>
                </c:pt>
                <c:pt idx="1213">
                  <c:v>1.3747727534377217E-2</c:v>
                </c:pt>
                <c:pt idx="1214">
                  <c:v>1.3477330416026367E-2</c:v>
                </c:pt>
                <c:pt idx="1215">
                  <c:v>1.3212216543127738E-2</c:v>
                </c:pt>
                <c:pt idx="1216">
                  <c:v>1.2952284047257505E-2</c:v>
                </c:pt>
                <c:pt idx="1217">
                  <c:v>1.2697432971496305E-2</c:v>
                </c:pt>
                <c:pt idx="1218">
                  <c:v>1.2447565236600872E-2</c:v>
                </c:pt>
                <c:pt idx="1219">
                  <c:v>1.2202584607696109E-2</c:v>
                </c:pt>
                <c:pt idx="1220">
                  <c:v>1.1962396661479236E-2</c:v>
                </c:pt>
                <c:pt idx="1221">
                  <c:v>1.1726908753935301E-2</c:v>
                </c:pt>
                <c:pt idx="1222">
                  <c:v>1.1496029988556197E-2</c:v>
                </c:pt>
                <c:pt idx="1223">
                  <c:v>1.1269671185057697E-2</c:v>
                </c:pt>
                <c:pt idx="1224">
                  <c:v>1.1047744848593777E-2</c:v>
                </c:pt>
                <c:pt idx="1225">
                  <c:v>1.0830165139457164E-2</c:v>
                </c:pt>
                <c:pt idx="1226">
                  <c:v>1.0616847843265314E-2</c:v>
                </c:pt>
                <c:pt idx="1227">
                  <c:v>1.0407710341623785E-2</c:v>
                </c:pt>
                <c:pt idx="1228">
                  <c:v>1.0202671583264879E-2</c:v>
                </c:pt>
                <c:pt idx="1229">
                  <c:v>1.000165205565178E-2</c:v>
                </c:pt>
                <c:pt idx="1230">
                  <c:v>9.8045737570465179E-3</c:v>
                </c:pt>
                <c:pt idx="1231">
                  <c:v>9.6113601690349156E-3</c:v>
                </c:pt>
                <c:pt idx="1232">
                  <c:v>9.421936229502062E-3</c:v>
                </c:pt>
                <c:pt idx="1233">
                  <c:v>9.2362283060555637E-3</c:v>
                </c:pt>
                <c:pt idx="1234">
                  <c:v>9.0541641698875554E-3</c:v>
                </c:pt>
                <c:pt idx="1235">
                  <c:v>8.8756729700722216E-3</c:v>
                </c:pt>
                <c:pt idx="1236">
                  <c:v>8.7006852082939356E-3</c:v>
                </c:pt>
                <c:pt idx="1237">
                  <c:v>8.5291327139978453E-3</c:v>
                </c:pt>
                <c:pt idx="1238">
                  <c:v>8.3609486199597884E-3</c:v>
                </c:pt>
                <c:pt idx="1239">
                  <c:v>8.1960673382677641E-3</c:v>
                </c:pt>
                <c:pt idx="1240">
                  <c:v>8.034424536713403E-3</c:v>
                </c:pt>
                <c:pt idx="1241">
                  <c:v>7.8759571155826037E-3</c:v>
                </c:pt>
                <c:pt idx="1242">
                  <c:v>7.7206031848433623E-3</c:v>
                </c:pt>
                <c:pt idx="1243">
                  <c:v>7.5683020417261944E-3</c:v>
                </c:pt>
                <c:pt idx="1244">
                  <c:v>7.4189941486866428E-3</c:v>
                </c:pt>
                <c:pt idx="1245">
                  <c:v>7.2726211117517415E-3</c:v>
                </c:pt>
                <c:pt idx="1246">
                  <c:v>7.1291256592371554E-3</c:v>
                </c:pt>
                <c:pt idx="1247">
                  <c:v>6.9884516208369744E-3</c:v>
                </c:pt>
                <c:pt idx="1248">
                  <c:v>6.8505439070756444E-3</c:v>
                </c:pt>
                <c:pt idx="1249">
                  <c:v>6.7153484891179669E-3</c:v>
                </c:pt>
                <c:pt idx="1250">
                  <c:v>6.582812378934948E-3</c:v>
                </c:pt>
                <c:pt idx="1251">
                  <c:v>6.452883609813876E-3</c:v>
                </c:pt>
                <c:pt idx="1252">
                  <c:v>6.3255112172151797E-3</c:v>
                </c:pt>
                <c:pt idx="1253">
                  <c:v>6.2006452199646431E-3</c:v>
                </c:pt>
                <c:pt idx="1254">
                  <c:v>6.0782366017792903E-3</c:v>
                </c:pt>
                <c:pt idx="1255">
                  <c:v>5.9582372931190029E-3</c:v>
                </c:pt>
                <c:pt idx="1256">
                  <c:v>5.8406001533641873E-3</c:v>
                </c:pt>
                <c:pt idx="1257">
                  <c:v>5.7252789533070959E-3</c:v>
                </c:pt>
                <c:pt idx="1258">
                  <c:v>5.6122283579575737E-3</c:v>
                </c:pt>
                <c:pt idx="1259">
                  <c:v>5.5014039096574737E-3</c:v>
                </c:pt>
                <c:pt idx="1260">
                  <c:v>5.3927620114952333E-3</c:v>
                </c:pt>
                <c:pt idx="1261">
                  <c:v>5.2862599110215227E-3</c:v>
                </c:pt>
                <c:pt idx="1262">
                  <c:v>5.181855684255267E-3</c:v>
                </c:pt>
                <c:pt idx="1263">
                  <c:v>5.0795082199807731E-3</c:v>
                </c:pt>
                <c:pt idx="1264">
                  <c:v>4.9791772043272986E-3</c:v>
                </c:pt>
                <c:pt idx="1265">
                  <c:v>4.8808231056280821E-3</c:v>
                </c:pt>
                <c:pt idx="1266">
                  <c:v>4.7844071595555373E-3</c:v>
                </c:pt>
                <c:pt idx="1267">
                  <c:v>4.6898913545248347E-3</c:v>
                </c:pt>
                <c:pt idx="1268">
                  <c:v>4.5972384173646238E-3</c:v>
                </c:pt>
                <c:pt idx="1269">
                  <c:v>4.5064117992494046E-3</c:v>
                </c:pt>
                <c:pt idx="1270">
                  <c:v>4.4173756618884211E-3</c:v>
                </c:pt>
                <c:pt idx="1271">
                  <c:v>4.3300948639671951E-3</c:v>
                </c:pt>
                <c:pt idx="1272">
                  <c:v>4.2445349478397662E-3</c:v>
                </c:pt>
                <c:pt idx="1273">
                  <c:v>4.1606621264625599E-3</c:v>
                </c:pt>
                <c:pt idx="1274">
                  <c:v>4.0784432705706858E-3</c:v>
                </c:pt>
                <c:pt idx="1275">
                  <c:v>3.9978458960905749E-3</c:v>
                </c:pt>
                <c:pt idx="1276">
                  <c:v>3.9188381517836759E-3</c:v>
                </c:pt>
                <c:pt idx="1277">
                  <c:v>3.8413888071198794E-3</c:v>
                </c:pt>
                <c:pt idx="1278">
                  <c:v>3.7654672403743981E-3</c:v>
                </c:pt>
                <c:pt idx="1279">
                  <c:v>3.6910434269464489E-3</c:v>
                </c:pt>
                <c:pt idx="1280">
                  <c:v>3.6180879278938233E-3</c:v>
                </c:pt>
                <c:pt idx="1281">
                  <c:v>3.5465718786807029E-3</c:v>
                </c:pt>
                <c:pt idx="1282">
                  <c:v>3.4764669781358181E-3</c:v>
                </c:pt>
                <c:pt idx="1283">
                  <c:v>3.4077454776149101E-3</c:v>
                </c:pt>
                <c:pt idx="1284">
                  <c:v>3.3403801703673821E-3</c:v>
                </c:pt>
                <c:pt idx="1285">
                  <c:v>3.2743443810994677E-3</c:v>
                </c:pt>
                <c:pt idx="1286">
                  <c:v>3.2096119557346254E-3</c:v>
                </c:pt>
                <c:pt idx="1287">
                  <c:v>3.1461572513634024E-3</c:v>
                </c:pt>
                <c:pt idx="1288">
                  <c:v>3.0839551263854032E-3</c:v>
                </c:pt>
                <c:pt idx="1289">
                  <c:v>3.0229809308315535E-3</c:v>
                </c:pt>
                <c:pt idx="1290">
                  <c:v>2.9632104968729937E-3</c:v>
                </c:pt>
                <c:pt idx="1291">
                  <c:v>2.9046201295047304E-3</c:v>
                </c:pt>
                <c:pt idx="1292">
                  <c:v>2.8471865974067766E-3</c:v>
                </c:pt>
                <c:pt idx="1293">
                  <c:v>2.7908871239777167E-3</c:v>
                </c:pt>
                <c:pt idx="1294">
                  <c:v>2.73569937853606E-3</c:v>
                </c:pt>
                <c:pt idx="1295">
                  <c:v>2.6816014676889263E-3</c:v>
                </c:pt>
                <c:pt idx="1296">
                  <c:v>2.6285719268640249E-3</c:v>
                </c:pt>
                <c:pt idx="1297">
                  <c:v>2.5765897120008882E-3</c:v>
                </c:pt>
                <c:pt idx="1298">
                  <c:v>2.5256341914008207E-3</c:v>
                </c:pt>
                <c:pt idx="1299">
                  <c:v>2.4756851377303571E-3</c:v>
                </c:pt>
                <c:pt idx="1300">
                  <c:v>2.4267227201769954E-3</c:v>
                </c:pt>
                <c:pt idx="1301">
                  <c:v>2.3787274967537238E-3</c:v>
                </c:pt>
                <c:pt idx="1302">
                  <c:v>2.3316804067499554E-3</c:v>
                </c:pt>
                <c:pt idx="1303">
                  <c:v>2.2855627633260227E-3</c:v>
                </c:pt>
                <c:pt idx="1304">
                  <c:v>2.2403562462494655E-3</c:v>
                </c:pt>
                <c:pt idx="1305">
                  <c:v>2.1960428947675734E-3</c:v>
                </c:pt>
                <c:pt idx="1306">
                  <c:v>2.1526051006188138E-3</c:v>
                </c:pt>
                <c:pt idx="1307">
                  <c:v>2.1100256011755743E-3</c:v>
                </c:pt>
                <c:pt idx="1308">
                  <c:v>2.068287472717944E-3</c:v>
                </c:pt>
                <c:pt idx="1309">
                  <c:v>2.0273741238382385E-3</c:v>
                </c:pt>
                <c:pt idx="1310">
                  <c:v>1.9872692889679904E-3</c:v>
                </c:pt>
                <c:pt idx="1311">
                  <c:v>1.9479570220328406E-3</c:v>
                </c:pt>
                <c:pt idx="1312">
                  <c:v>1.9094216902256936E-3</c:v>
                </c:pt>
                <c:pt idx="1313">
                  <c:v>1.8716479679019994E-3</c:v>
                </c:pt>
                <c:pt idx="1314">
                  <c:v>1.8346208305892689E-3</c:v>
                </c:pt>
                <c:pt idx="1315">
                  <c:v>1.7983255491144409E-3</c:v>
                </c:pt>
                <c:pt idx="1316">
                  <c:v>1.7627476838418458E-3</c:v>
                </c:pt>
                <c:pt idx="1317">
                  <c:v>1.7278730790231504E-3</c:v>
                </c:pt>
                <c:pt idx="1318">
                  <c:v>1.69368785725533E-3</c:v>
                </c:pt>
                <c:pt idx="1319">
                  <c:v>1.6601784140455901E-3</c:v>
                </c:pt>
                <c:pt idx="1320">
                  <c:v>1.6273314124810407E-3</c:v>
                </c:pt>
                <c:pt idx="1321">
                  <c:v>1.5951337780006952E-3</c:v>
                </c:pt>
                <c:pt idx="1322">
                  <c:v>1.563572693268243E-3</c:v>
                </c:pt>
                <c:pt idx="1323">
                  <c:v>1.5326355931442586E-3</c:v>
                </c:pt>
                <c:pt idx="1324">
                  <c:v>1.5023101597542851E-3</c:v>
                </c:pt>
                <c:pt idx="1325">
                  <c:v>1.4725843176540952E-3</c:v>
                </c:pt>
                <c:pt idx="1326">
                  <c:v>1.4434462290858969E-3</c:v>
                </c:pt>
                <c:pt idx="1327">
                  <c:v>1.414884289328097E-3</c:v>
                </c:pt>
                <c:pt idx="1328">
                  <c:v>1.3868871221341514E-3</c:v>
                </c:pt>
                <c:pt idx="1329">
                  <c:v>1.3594435752599973E-3</c:v>
                </c:pt>
                <c:pt idx="1330">
                  <c:v>1.3325427160775752E-3</c:v>
                </c:pt>
                <c:pt idx="1331">
                  <c:v>1.3061738272732621E-3</c:v>
                </c:pt>
                <c:pt idx="1332">
                  <c:v>1.2803264026307049E-3</c:v>
                </c:pt>
                <c:pt idx="1333">
                  <c:v>1.2549901428946441E-3</c:v>
                </c:pt>
                <c:pt idx="1334">
                  <c:v>1.2301549517136554E-3</c:v>
                </c:pt>
                <c:pt idx="1335">
                  <c:v>1.205810931664377E-3</c:v>
                </c:pt>
                <c:pt idx="1336">
                  <c:v>1.1819483803500335E-3</c:v>
                </c:pt>
                <c:pt idx="1337">
                  <c:v>1.158557786576929E-3</c:v>
                </c:pt>
                <c:pt idx="1338">
                  <c:v>1.1356298266037034E-3</c:v>
                </c:pt>
                <c:pt idx="1339">
                  <c:v>1.1131553604645742E-3</c:v>
                </c:pt>
                <c:pt idx="1340">
                  <c:v>1.0911254283629043E-3</c:v>
                </c:pt>
                <c:pt idx="1341">
                  <c:v>1.0695312471351985E-3</c:v>
                </c:pt>
                <c:pt idx="1342">
                  <c:v>1.0483642067851883E-3</c:v>
                </c:pt>
                <c:pt idx="1343">
                  <c:v>1.0276158670836635E-3</c:v>
                </c:pt>
                <c:pt idx="1344">
                  <c:v>1.007277954234809E-3</c:v>
                </c:pt>
                <c:pt idx="1345">
                  <c:v>9.8734235760847559E-4</c:v>
                </c:pt>
                <c:pt idx="1346">
                  <c:v>9.6780112653447052E-4</c:v>
                </c:pt>
                <c:pt idx="1347">
                  <c:v>9.4864646716139598E-4</c:v>
                </c:pt>
                <c:pt idx="1348">
                  <c:v>9.298707393741246E-4</c:v>
                </c:pt>
                <c:pt idx="1349">
                  <c:v>9.1146645377420147E-4</c:v>
                </c:pt>
                <c:pt idx="1350">
                  <c:v>8.9342626871659217E-4</c:v>
                </c:pt>
                <c:pt idx="1351">
                  <c:v>8.7574298740550924E-4</c:v>
                </c:pt>
                <c:pt idx="1352">
                  <c:v>8.5840955504738845E-4</c:v>
                </c:pt>
                <c:pt idx="1353">
                  <c:v>8.4141905605819491E-4</c:v>
                </c:pt>
                <c:pt idx="1354">
                  <c:v>8.2476471132623269E-4</c:v>
                </c:pt>
                <c:pt idx="1355">
                  <c:v>8.0843987552740924E-4</c:v>
                </c:pt>
                <c:pt idx="1356">
                  <c:v>7.9243803449456911E-4</c:v>
                </c:pt>
                <c:pt idx="1357">
                  <c:v>7.7675280263584604E-4</c:v>
                </c:pt>
                <c:pt idx="1358">
                  <c:v>7.6137792040674836E-4</c:v>
                </c:pt>
                <c:pt idx="1359">
                  <c:v>7.4630725182759684E-4</c:v>
                </c:pt>
                <c:pt idx="1360">
                  <c:v>7.3153478205390822E-4</c:v>
                </c:pt>
                <c:pt idx="1361">
                  <c:v>7.1705461499023122E-4</c:v>
                </c:pt>
                <c:pt idx="1362">
                  <c:v>7.0286097095369269E-4</c:v>
                </c:pt>
                <c:pt idx="1363">
                  <c:v>6.8894818438152913E-4</c:v>
                </c:pt>
                <c:pt idx="1364">
                  <c:v>6.7531070158464252E-4</c:v>
                </c:pt>
                <c:pt idx="1365">
                  <c:v>6.6194307854411394E-4</c:v>
                </c:pt>
                <c:pt idx="1366">
                  <c:v>6.488399787516017E-4</c:v>
                </c:pt>
                <c:pt idx="1367">
                  <c:v>6.3599617109099868E-4</c:v>
                </c:pt>
                <c:pt idx="1368">
                  <c:v>6.2340652776404705E-4</c:v>
                </c:pt>
                <c:pt idx="1369">
                  <c:v>6.110660222530661E-4</c:v>
                </c:pt>
                <c:pt idx="1370">
                  <c:v>5.9896972732703939E-4</c:v>
                </c:pt>
                <c:pt idx="1371">
                  <c:v>5.8711281308354872E-4</c:v>
                </c:pt>
                <c:pt idx="1372">
                  <c:v>5.7549054503301959E-4</c:v>
                </c:pt>
                <c:pt idx="1373">
                  <c:v>5.6409828221576711E-4</c:v>
                </c:pt>
                <c:pt idx="1374">
                  <c:v>5.5293147536074555E-4</c:v>
                </c:pt>
                <c:pt idx="1375">
                  <c:v>5.4198566507693063E-4</c:v>
                </c:pt>
                <c:pt idx="1376">
                  <c:v>5.3125648008135479E-4</c:v>
                </c:pt>
                <c:pt idx="1377">
                  <c:v>5.2073963546315648E-4</c:v>
                </c:pt>
                <c:pt idx="1378">
                  <c:v>5.1043093097944737E-4</c:v>
                </c:pt>
                <c:pt idx="1379">
                  <c:v>5.0032624938590943E-4</c:v>
                </c:pt>
                <c:pt idx="1380">
                  <c:v>4.9042155480103215E-4</c:v>
                </c:pt>
                <c:pt idx="1381">
                  <c:v>4.8071289110001675E-4</c:v>
                </c:pt>
                <c:pt idx="1382">
                  <c:v>4.7119638034302965E-4</c:v>
                </c:pt>
                <c:pt idx="1383">
                  <c:v>4.6186822123183086E-4</c:v>
                </c:pt>
                <c:pt idx="1384">
                  <c:v>4.527246875985708E-4</c:v>
                </c:pt>
                <c:pt idx="1385">
                  <c:v>4.4376212692388741E-4</c:v>
                </c:pt>
                <c:pt idx="1386">
                  <c:v>4.3497695888321193E-4</c:v>
                </c:pt>
                <c:pt idx="1387">
                  <c:v>4.2636567392240947E-4</c:v>
                </c:pt>
                <c:pt idx="1388">
                  <c:v>4.1792483186121714E-4</c:v>
                </c:pt>
                <c:pt idx="1389">
                  <c:v>4.0965106052538285E-4</c:v>
                </c:pt>
                <c:pt idx="1390">
                  <c:v>4.0154105440263729E-4</c:v>
                </c:pt>
                <c:pt idx="1391">
                  <c:v>3.9359157332872688E-4</c:v>
                </c:pt>
                <c:pt idx="1392">
                  <c:v>3.8579944119619848E-4</c:v>
                </c:pt>
                <c:pt idx="1393">
                  <c:v>3.7816154469149678E-4</c:v>
                </c:pt>
                <c:pt idx="1394">
                  <c:v>3.7067483205439493E-4</c:v>
                </c:pt>
                <c:pt idx="1395">
                  <c:v>3.6333631186243352E-4</c:v>
                </c:pt>
                <c:pt idx="1396">
                  <c:v>3.5614305184104611E-4</c:v>
                </c:pt>
                <c:pt idx="1397">
                  <c:v>3.4909217769449915E-4</c:v>
                </c:pt>
                <c:pt idx="1398">
                  <c:v>3.4218087196231836E-4</c:v>
                </c:pt>
                <c:pt idx="1399">
                  <c:v>3.3540637289566238E-4</c:v>
                </c:pt>
                <c:pt idx="1400">
                  <c:v>3.2876597335831622E-4</c:v>
                </c:pt>
                <c:pt idx="1401">
                  <c:v>3.222570197474295E-4</c:v>
                </c:pt>
                <c:pt idx="1402">
                  <c:v>3.1587691093667281E-4</c:v>
                </c:pt>
                <c:pt idx="1403">
                  <c:v>3.0962309724004563E-4</c:v>
                </c:pt>
                <c:pt idx="1404">
                  <c:v>3.0349307939479028E-4</c:v>
                </c:pt>
                <c:pt idx="1405">
                  <c:v>2.9748440756719309E-4</c:v>
                </c:pt>
                <c:pt idx="1406">
                  <c:v>2.9159468037417876E-4</c:v>
                </c:pt>
                <c:pt idx="1407">
                  <c:v>2.8582154392802904E-4</c:v>
                </c:pt>
                <c:pt idx="1408">
                  <c:v>2.8016269089668722E-4</c:v>
                </c:pt>
                <c:pt idx="1409">
                  <c:v>2.7461585958520399E-4</c:v>
                </c:pt>
                <c:pt idx="1410">
                  <c:v>2.6917883303278215E-4</c:v>
                </c:pt>
                <c:pt idx="1411">
                  <c:v>2.6384943813008823E-4</c:v>
                </c:pt>
                <c:pt idx="1412">
                  <c:v>2.5862554475261949E-4</c:v>
                </c:pt>
                <c:pt idx="1413">
                  <c:v>2.5350506491035439E-4</c:v>
                </c:pt>
                <c:pt idx="1414">
                  <c:v>2.4848595191657768E-4</c:v>
                </c:pt>
                <c:pt idx="1415">
                  <c:v>2.4356619957033638E-4</c:v>
                </c:pt>
                <c:pt idx="1416">
                  <c:v>2.3874384135785912E-4</c:v>
                </c:pt>
                <c:pt idx="1417">
                  <c:v>2.3401694966672908E-4</c:v>
                </c:pt>
                <c:pt idx="1418">
                  <c:v>2.2938363501769793E-4</c:v>
                </c:pt>
                <c:pt idx="1419">
                  <c:v>2.2484204531170485E-4</c:v>
                </c:pt>
                <c:pt idx="1420">
                  <c:v>2.203903650894402E-4</c:v>
                </c:pt>
                <c:pt idx="1421">
                  <c:v>2.1602681480878654E-4</c:v>
                </c:pt>
                <c:pt idx="1422">
                  <c:v>2.1174965013392525E-4</c:v>
                </c:pt>
                <c:pt idx="1423">
                  <c:v>2.0755716123988655E-4</c:v>
                </c:pt>
                <c:pt idx="1424">
                  <c:v>2.0344767212943871E-4</c:v>
                </c:pt>
                <c:pt idx="1425">
                  <c:v>1.9941953996587247E-4</c:v>
                </c:pt>
                <c:pt idx="1426">
                  <c:v>1.9547115441591171E-4</c:v>
                </c:pt>
                <c:pt idx="1427">
                  <c:v>1.9160093700852635E-4</c:v>
                </c:pt>
                <c:pt idx="1428">
                  <c:v>1.8780734050365613E-4</c:v>
                </c:pt>
                <c:pt idx="1429">
                  <c:v>1.8408884827573305E-4</c:v>
                </c:pt>
                <c:pt idx="1430">
                  <c:v>1.8044397370800888E-4</c:v>
                </c:pt>
                <c:pt idx="1431">
                  <c:v>1.7687125959902299E-4</c:v>
                </c:pt>
                <c:pt idx="1432">
                  <c:v>1.7336927758187932E-4</c:v>
                </c:pt>
                <c:pt idx="1433">
                  <c:v>1.6993662755233885E-4</c:v>
                </c:pt>
                <c:pt idx="1434">
                  <c:v>1.6657193711216856E-4</c:v>
                </c:pt>
                <c:pt idx="1435">
                  <c:v>1.6327386101953474E-4</c:v>
                </c:pt>
                <c:pt idx="1436">
                  <c:v>1.6004108065265985E-4</c:v>
                </c:pt>
                <c:pt idx="1437">
                  <c:v>1.5687230348319234E-4</c:v>
                </c:pt>
                <c:pt idx="1438">
                  <c:v>1.5376626256106827E-4</c:v>
                </c:pt>
                <c:pt idx="1439">
                  <c:v>1.5072171600687039E-4</c:v>
                </c:pt>
                <c:pt idx="1440">
                  <c:v>1.4773744651812504E-4</c:v>
                </c:pt>
                <c:pt idx="1441">
                  <c:v>1.4481226088110239E-4</c:v>
                </c:pt>
                <c:pt idx="1442">
                  <c:v>1.4194498949633643E-4</c:v>
                </c:pt>
                <c:pt idx="1443">
                  <c:v>1.3913448591031796E-4</c:v>
                </c:pt>
                <c:pt idx="1444">
                  <c:v>1.3637962635802459E-4</c:v>
                </c:pt>
                <c:pt idx="1445">
                  <c:v>1.3367930931429129E-4</c:v>
                </c:pt>
                <c:pt idx="1446">
                  <c:v>1.3103245505402319E-4</c:v>
                </c:pt>
                <c:pt idx="1447">
                  <c:v>1.2843800522058599E-4</c:v>
                </c:pt>
                <c:pt idx="1448">
                  <c:v>1.2589492240326345E-4</c:v>
                </c:pt>
                <c:pt idx="1449">
                  <c:v>1.2340218972333965E-4</c:v>
                </c:pt>
                <c:pt idx="1450">
                  <c:v>1.2095881042703072E-4</c:v>
                </c:pt>
                <c:pt idx="1451">
                  <c:v>1.1856380748837628E-4</c:v>
                </c:pt>
                <c:pt idx="1452">
                  <c:v>1.1621622321853881E-4</c:v>
                </c:pt>
                <c:pt idx="1453">
                  <c:v>1.1391511888328892E-4</c:v>
                </c:pt>
                <c:pt idx="1454">
                  <c:v>1.1165957432778922E-4</c:v>
                </c:pt>
                <c:pt idx="1455">
                  <c:v>1.0944868760956607E-4</c:v>
                </c:pt>
                <c:pt idx="1456">
                  <c:v>1.0728157463789432E-4</c:v>
                </c:pt>
                <c:pt idx="1457">
                  <c:v>1.0515736882003974E-4</c:v>
                </c:pt>
                <c:pt idx="1458">
                  <c:v>1.0307522071658064E-4</c:v>
                </c:pt>
                <c:pt idx="1459">
                  <c:v>1.01034297700481E-4</c:v>
                </c:pt>
                <c:pt idx="1460">
                  <c:v>9.9033783625466517E-5</c:v>
                </c:pt>
                <c:pt idx="1461">
                  <c:v>9.7072878499042116E-5</c:v>
                </c:pt>
                <c:pt idx="1462">
                  <c:v>9.5150798163925953E-5</c:v>
                </c:pt>
                <c:pt idx="1463">
                  <c:v>9.3266773984126516E-5</c:v>
                </c:pt>
                <c:pt idx="1464">
                  <c:v>9.1420052537883727E-5</c:v>
                </c:pt>
                <c:pt idx="1465">
                  <c:v>8.9609895316364722E-5</c:v>
                </c:pt>
                <c:pt idx="1466">
                  <c:v>8.7835578429447056E-5</c:v>
                </c:pt>
                <c:pt idx="1467">
                  <c:v>8.6096392315481896E-5</c:v>
                </c:pt>
                <c:pt idx="1468">
                  <c:v>8.4391641458590006E-5</c:v>
                </c:pt>
                <c:pt idx="1469">
                  <c:v>8.2720644109716919E-5</c:v>
                </c:pt>
                <c:pt idx="1470">
                  <c:v>8.1082732015666325E-5</c:v>
                </c:pt>
                <c:pt idx="1471">
                  <c:v>7.9477250150339582E-5</c:v>
                </c:pt>
                <c:pt idx="1472">
                  <c:v>7.7903556454176549E-5</c:v>
                </c:pt>
                <c:pt idx="1473">
                  <c:v>7.6361021577802055E-5</c:v>
                </c:pt>
                <c:pt idx="1474">
                  <c:v>7.4849028629212066E-5</c:v>
                </c:pt>
                <c:pt idx="1475">
                  <c:v>7.3366972928274907E-5</c:v>
                </c:pt>
                <c:pt idx="1476">
                  <c:v>7.1914261764773163E-5</c:v>
                </c:pt>
                <c:pt idx="1477">
                  <c:v>7.0490314161541302E-5</c:v>
                </c:pt>
                <c:pt idx="1478">
                  <c:v>6.9094560642255046E-5</c:v>
                </c:pt>
                <c:pt idx="1479">
                  <c:v>6.7726443003429169E-5</c:v>
                </c:pt>
                <c:pt idx="1480">
                  <c:v>6.6385414092622126E-5</c:v>
                </c:pt>
                <c:pt idx="1481">
                  <c:v>6.5070937588185515E-5</c:v>
                </c:pt>
                <c:pt idx="1482">
                  <c:v>6.3782487785443243E-5</c:v>
                </c:pt>
                <c:pt idx="1483">
                  <c:v>6.2519549387080508E-5</c:v>
                </c:pt>
                <c:pt idx="1484">
                  <c:v>6.1281617296632848E-5</c:v>
                </c:pt>
                <c:pt idx="1485">
                  <c:v>6.00681964166297E-5</c:v>
                </c:pt>
                <c:pt idx="1486">
                  <c:v>5.887880145072683E-5</c:v>
                </c:pt>
                <c:pt idx="1487">
                  <c:v>5.771295671049388E-5</c:v>
                </c:pt>
                <c:pt idx="1488">
                  <c:v>5.6570195923527018E-5</c:v>
                </c:pt>
                <c:pt idx="1489">
                  <c:v>5.5450062049103742E-5</c:v>
                </c:pt>
                <c:pt idx="1490">
                  <c:v>5.4352107093609043E-5</c:v>
                </c:pt>
                <c:pt idx="1491">
                  <c:v>5.3275891933060261E-5</c:v>
                </c:pt>
                <c:pt idx="1492">
                  <c:v>5.2220986136291933E-5</c:v>
                </c:pt>
                <c:pt idx="1493">
                  <c:v>5.1186967793907609E-5</c:v>
                </c:pt>
                <c:pt idx="1494">
                  <c:v>5.0173423349002334E-5</c:v>
                </c:pt>
                <c:pt idx="1495">
                  <c:v>4.9179947431654239E-5</c:v>
                </c:pt>
                <c:pt idx="1496">
                  <c:v>4.8206142697629584E-5</c:v>
                </c:pt>
                <c:pt idx="1497">
                  <c:v>4.7251619669081122E-5</c:v>
                </c:pt>
                <c:pt idx="1498">
                  <c:v>4.6315996578572154E-5</c:v>
                </c:pt>
                <c:pt idx="1499">
                  <c:v>4.5398899216870535E-5</c:v>
                </c:pt>
                <c:pt idx="1500">
                  <c:v>4.4499960783402702E-5</c:v>
                </c:pt>
                <c:pt idx="1501">
                  <c:v>4.3618821739367783E-5</c:v>
                </c:pt>
                <c:pt idx="1502">
                  <c:v>4.2755129663956214E-5</c:v>
                </c:pt>
                <c:pt idx="1503">
                  <c:v>4.1908539113450746E-5</c:v>
                </c:pt>
                <c:pt idx="1504">
                  <c:v>4.1078711483432278E-5</c:v>
                </c:pt>
                <c:pt idx="1505">
                  <c:v>4.0265314873202342E-5</c:v>
                </c:pt>
                <c:pt idx="1506">
                  <c:v>3.9468023952866555E-5</c:v>
                </c:pt>
                <c:pt idx="1507">
                  <c:v>3.8686519833523227E-5</c:v>
                </c:pt>
                <c:pt idx="1508">
                  <c:v>3.7920489939891123E-5</c:v>
                </c:pt>
                <c:pt idx="1509">
                  <c:v>3.7169627884932472E-5</c:v>
                </c:pt>
                <c:pt idx="1510">
                  <c:v>3.6433633347581501E-5</c:v>
                </c:pt>
                <c:pt idx="1511">
                  <c:v>3.571221195291251E-5</c:v>
                </c:pt>
                <c:pt idx="1512">
                  <c:v>3.5005075153859496E-5</c:v>
                </c:pt>
                <c:pt idx="1513">
                  <c:v>3.4311940116263636E-5</c:v>
                </c:pt>
                <c:pt idx="1514">
                  <c:v>3.3632529605916602E-5</c:v>
                </c:pt>
                <c:pt idx="1515">
                  <c:v>3.2966571876933669E-5</c:v>
                </c:pt>
                <c:pt idx="1516">
                  <c:v>3.2313800563899082E-5</c:v>
                </c:pt>
                <c:pt idx="1517">
                  <c:v>3.1673954575563505E-5</c:v>
                </c:pt>
                <c:pt idx="1518">
                  <c:v>3.1046777989205333E-5</c:v>
                </c:pt>
                <c:pt idx="1519">
                  <c:v>3.0432019949874844E-5</c:v>
                </c:pt>
                <c:pt idx="1520">
                  <c:v>2.982943456830408E-5</c:v>
                </c:pt>
                <c:pt idx="1521">
                  <c:v>2.9238780824365767E-5</c:v>
                </c:pt>
                <c:pt idx="1522">
                  <c:v>2.8659822469642266E-5</c:v>
                </c:pt>
                <c:pt idx="1523">
                  <c:v>2.8092327933101265E-5</c:v>
                </c:pt>
                <c:pt idx="1524">
                  <c:v>2.7536070228768146E-5</c:v>
                </c:pt>
                <c:pt idx="1525">
                  <c:v>2.6990826864506875E-5</c:v>
                </c:pt>
                <c:pt idx="1526">
                  <c:v>2.6456379753907901E-5</c:v>
                </c:pt>
                <c:pt idx="1527">
                  <c:v>2.5932515127952489E-5</c:v>
                </c:pt>
                <c:pt idx="1528">
                  <c:v>2.5419023450006187E-5</c:v>
                </c:pt>
                <c:pt idx="1529">
                  <c:v>2.4915699332809277E-5</c:v>
                </c:pt>
                <c:pt idx="1530">
                  <c:v>2.4422341455021773E-5</c:v>
                </c:pt>
                <c:pt idx="1531">
                  <c:v>2.3938752481541836E-5</c:v>
                </c:pt>
                <c:pt idx="1532">
                  <c:v>2.3464738984489051E-5</c:v>
                </c:pt>
                <c:pt idx="1533">
                  <c:v>2.3000111365296732E-5</c:v>
                </c:pt>
                <c:pt idx="1534">
                  <c:v>2.2544683779911629E-5</c:v>
                </c:pt>
                <c:pt idx="1535">
                  <c:v>2.2098274063548464E-5</c:v>
                </c:pt>
                <c:pt idx="1536">
                  <c:v>2.1660703658551981E-5</c:v>
                </c:pt>
                <c:pt idx="1537">
                  <c:v>2.1231797542257974E-5</c:v>
                </c:pt>
                <c:pt idx="1538">
                  <c:v>2.0811384157517833E-5</c:v>
                </c:pt>
                <c:pt idx="1539">
                  <c:v>2.0399295344110305E-5</c:v>
                </c:pt>
                <c:pt idx="1540">
                  <c:v>1.999536627104053E-5</c:v>
                </c:pt>
                <c:pt idx="1541">
                  <c:v>1.959943537128067E-5</c:v>
                </c:pt>
                <c:pt idx="1542">
                  <c:v>1.921134427628763E-5</c:v>
                </c:pt>
                <c:pt idx="1543">
                  <c:v>1.883093775385064E-5</c:v>
                </c:pt>
                <c:pt idx="1544">
                  <c:v>1.8458063644605802E-5</c:v>
                </c:pt>
                <c:pt idx="1545">
                  <c:v>1.8092572802768666E-5</c:v>
                </c:pt>
                <c:pt idx="1546">
                  <c:v>1.7734319034645727E-5</c:v>
                </c:pt>
                <c:pt idx="1547">
                  <c:v>1.7383159041808063E-5</c:v>
                </c:pt>
                <c:pt idx="1548">
                  <c:v>1.7038952363154154E-5</c:v>
                </c:pt>
                <c:pt idx="1549">
                  <c:v>1.6701561318304281E-5</c:v>
                </c:pt>
                <c:pt idx="1550">
                  <c:v>1.6370850953436822E-5</c:v>
                </c:pt>
                <c:pt idx="1551">
                  <c:v>1.60466889864578E-5</c:v>
                </c:pt>
                <c:pt idx="1552">
                  <c:v>1.5728945754168281E-5</c:v>
                </c:pt>
                <c:pt idx="1553">
                  <c:v>1.5417494161651637E-5</c:v>
                </c:pt>
                <c:pt idx="1554">
                  <c:v>1.5112209629883963E-5</c:v>
                </c:pt>
                <c:pt idx="1555">
                  <c:v>1.4812970046230557E-5</c:v>
                </c:pt>
                <c:pt idx="1556">
                  <c:v>1.4519655716496193E-5</c:v>
                </c:pt>
                <c:pt idx="1557">
                  <c:v>1.4232149316086791E-5</c:v>
                </c:pt>
                <c:pt idx="1558">
                  <c:v>1.3950335843613103E-5</c:v>
                </c:pt>
                <c:pt idx="1559">
                  <c:v>1.3674102574716018E-5</c:v>
                </c:pt>
                <c:pt idx="1560">
                  <c:v>1.3403339017001678E-5</c:v>
                </c:pt>
                <c:pt idx="1561">
                  <c:v>1.3137936865642329E-5</c:v>
                </c:pt>
                <c:pt idx="1562">
                  <c:v>1.2877789960753133E-5</c:v>
                </c:pt>
                <c:pt idx="1563">
                  <c:v>1.2622794244102501E-5</c:v>
                </c:pt>
                <c:pt idx="1564">
                  <c:v>1.2372847717820451E-5</c:v>
                </c:pt>
                <c:pt idx="1565">
                  <c:v>1.2127850403550739E-5</c:v>
                </c:pt>
                <c:pt idx="1566">
                  <c:v>1.1887704303156941E-5</c:v>
                </c:pt>
                <c:pt idx="1567">
                  <c:v>1.1652313358095998E-5</c:v>
                </c:pt>
                <c:pt idx="1568">
                  <c:v>1.1421583412122098E-5</c:v>
                </c:pt>
                <c:pt idx="1569">
                  <c:v>1.1195422173546175E-5</c:v>
                </c:pt>
                <c:pt idx="1570">
                  <c:v>1.0973739177939253E-5</c:v>
                </c:pt>
                <c:pt idx="1571">
                  <c:v>1.0756445752167751E-5</c:v>
                </c:pt>
                <c:pt idx="1572">
                  <c:v>1.0543454978650606E-5</c:v>
                </c:pt>
                <c:pt idx="1573">
                  <c:v>1.0334681660948397E-5</c:v>
                </c:pt>
                <c:pt idx="1574">
                  <c:v>1.0130042289574284E-5</c:v>
                </c:pt>
                <c:pt idx="1575">
                  <c:v>9.929455008692905E-6</c:v>
                </c:pt>
                <c:pt idx="1576">
                  <c:v>9.7328395830410814E-6</c:v>
                </c:pt>
                <c:pt idx="1577">
                  <c:v>9.540117365958559E-6</c:v>
                </c:pt>
                <c:pt idx="1578">
                  <c:v>9.3512112685287393E-6</c:v>
                </c:pt>
                <c:pt idx="1579">
                  <c:v>9.1660457278310778E-6</c:v>
                </c:pt>
                <c:pt idx="1580">
                  <c:v>8.9845466774137027E-6</c:v>
                </c:pt>
                <c:pt idx="1581">
                  <c:v>8.8066415166556644E-6</c:v>
                </c:pt>
                <c:pt idx="1582">
                  <c:v>8.6322590836816932E-6</c:v>
                </c:pt>
                <c:pt idx="1583">
                  <c:v>8.4613296245020734E-6</c:v>
                </c:pt>
                <c:pt idx="1584">
                  <c:v>8.2937847672593416E-6</c:v>
                </c:pt>
                <c:pt idx="1585">
                  <c:v>8.129557493144198E-6</c:v>
                </c:pt>
                <c:pt idx="1586">
                  <c:v>7.9685821106419247E-6</c:v>
                </c:pt>
                <c:pt idx="1587">
                  <c:v>7.8107942293345653E-6</c:v>
                </c:pt>
                <c:pt idx="1588">
                  <c:v>7.656130733036861E-6</c:v>
                </c:pt>
                <c:pt idx="1589">
                  <c:v>7.5045297560406532E-6</c:v>
                </c:pt>
                <c:pt idx="1590">
                  <c:v>7.3559306571387337E-6</c:v>
                </c:pt>
                <c:pt idx="1591">
                  <c:v>7.2102739963131002E-6</c:v>
                </c:pt>
                <c:pt idx="1592">
                  <c:v>7.0675015098687915E-6</c:v>
                </c:pt>
                <c:pt idx="1593">
                  <c:v>6.9275560882321424E-6</c:v>
                </c:pt>
                <c:pt idx="1594">
                  <c:v>6.7903817526387045E-6</c:v>
                </c:pt>
                <c:pt idx="1595">
                  <c:v>6.6559236327092582E-6</c:v>
                </c:pt>
                <c:pt idx="1596">
                  <c:v>6.5241279442477542E-6</c:v>
                </c:pt>
                <c:pt idx="1597">
                  <c:v>6.3949419685934823E-6</c:v>
                </c:pt>
                <c:pt idx="1598">
                  <c:v>6.2683140304188358E-6</c:v>
                </c:pt>
                <c:pt idx="1599">
                  <c:v>6.1441934777474324E-6</c:v>
                </c:pt>
                <c:pt idx="1600">
                  <c:v>6.02253066175011E-6</c:v>
                </c:pt>
                <c:pt idx="1601">
                  <c:v>5.9032769165408369E-6</c:v>
                </c:pt>
                <c:pt idx="1602">
                  <c:v>5.7863845400827717E-6</c:v>
                </c:pt>
                <c:pt idx="1603">
                  <c:v>5.6718067742060779E-6</c:v>
                </c:pt>
                <c:pt idx="1604">
                  <c:v>5.5594977875122224E-6</c:v>
                </c:pt>
                <c:pt idx="1605">
                  <c:v>5.4494126556137022E-6</c:v>
                </c:pt>
                <c:pt idx="1606">
                  <c:v>5.341507343594128E-6</c:v>
                </c:pt>
                <c:pt idx="1607">
                  <c:v>5.2357386884682536E-6</c:v>
                </c:pt>
                <c:pt idx="1608">
                  <c:v>5.1320643823080753E-6</c:v>
                </c:pt>
                <c:pt idx="1609">
                  <c:v>5.0304429544806979E-6</c:v>
                </c:pt>
                <c:pt idx="1610">
                  <c:v>4.9308337556624984E-6</c:v>
                </c:pt>
                <c:pt idx="1611">
                  <c:v>4.8331969416311924E-6</c:v>
                </c:pt>
                <c:pt idx="1612">
                  <c:v>4.7374934566137583E-6</c:v>
                </c:pt>
                <c:pt idx="1613">
                  <c:v>4.6436850188547593E-6</c:v>
                </c:pt>
                <c:pt idx="1614">
                  <c:v>4.5517341039641714E-6</c:v>
                </c:pt>
                <c:pt idx="1615">
                  <c:v>4.4616039309296977E-6</c:v>
                </c:pt>
                <c:pt idx="1616">
                  <c:v>4.3732584472408638E-6</c:v>
                </c:pt>
                <c:pt idx="1617">
                  <c:v>4.2866623135689825E-6</c:v>
                </c:pt>
                <c:pt idx="1618">
                  <c:v>4.2017808908895617E-6</c:v>
                </c:pt>
                <c:pt idx="1619">
                  <c:v>4.1185802262724116E-6</c:v>
                </c:pt>
                <c:pt idx="1620">
                  <c:v>4.0370270382276262E-6</c:v>
                </c:pt>
                <c:pt idx="1621">
                  <c:v>3.9570887051601432E-6</c:v>
                </c:pt>
                <c:pt idx="1622">
                  <c:v>3.8787332509377052E-6</c:v>
                </c:pt>
                <c:pt idx="1623">
                  <c:v>3.8019293326792167E-6</c:v>
                </c:pt>
                <c:pt idx="1624">
                  <c:v>3.7266462280989928E-6</c:v>
                </c:pt>
                <c:pt idx="1625">
                  <c:v>3.6528538235171019E-6</c:v>
                </c:pt>
                <c:pt idx="1626">
                  <c:v>3.5805226009815088E-6</c:v>
                </c:pt>
                <c:pt idx="1627">
                  <c:v>3.5096236276106266E-6</c:v>
                </c:pt>
                <c:pt idx="1628">
                  <c:v>3.4401285431594906E-6</c:v>
                </c:pt>
                <c:pt idx="1629">
                  <c:v>3.3720095489181727E-6</c:v>
                </c:pt>
                <c:pt idx="1630">
                  <c:v>3.3052393966101677E-6</c:v>
                </c:pt>
                <c:pt idx="1631">
                  <c:v>3.2397913775128021E-6</c:v>
                </c:pt>
                <c:pt idx="1632">
                  <c:v>3.1756393117996653E-6</c:v>
                </c:pt>
                <c:pt idx="1633">
                  <c:v>3.1127575383271025E-6</c:v>
                </c:pt>
                <c:pt idx="1634">
                  <c:v>3.0511209033104736E-6</c:v>
                </c:pt>
                <c:pt idx="1635">
                  <c:v>2.9907047518869561E-6</c:v>
                </c:pt>
                <c:pt idx="1636">
                  <c:v>2.9314849167917638E-6</c:v>
                </c:pt>
                <c:pt idx="1637">
                  <c:v>2.8734377096988693E-6</c:v>
                </c:pt>
                <c:pt idx="1638">
                  <c:v>2.8165399110074061E-6</c:v>
                </c:pt>
                <c:pt idx="1639">
                  <c:v>2.7607687611823556E-6</c:v>
                </c:pt>
                <c:pt idx="1640">
                  <c:v>2.7061019509850031E-6</c:v>
                </c:pt>
                <c:pt idx="1641">
                  <c:v>2.6525176132576821E-6</c:v>
                </c:pt>
                <c:pt idx="1642">
                  <c:v>2.5999943135982866E-6</c:v>
                </c:pt>
                <c:pt idx="1643">
                  <c:v>2.5485110423670302E-6</c:v>
                </c:pt>
                <c:pt idx="1644">
                  <c:v>2.4980472058050172E-6</c:v>
                </c:pt>
                <c:pt idx="1645">
                  <c:v>2.4485826175968877E-6</c:v>
                </c:pt>
                <c:pt idx="1646">
                  <c:v>2.4000974913216235E-6</c:v>
                </c:pt>
                <c:pt idx="1647">
                  <c:v>2.3525724326813034E-6</c:v>
                </c:pt>
                <c:pt idx="1648">
                  <c:v>2.3059884310637076E-6</c:v>
                </c:pt>
                <c:pt idx="1649">
                  <c:v>2.260326852437181E-6</c:v>
                </c:pt>
                <c:pt idx="1650">
                  <c:v>2.2155694315793487E-6</c:v>
                </c:pt>
                <c:pt idx="1651">
                  <c:v>2.1716982651939996E-6</c:v>
                </c:pt>
                <c:pt idx="1652">
                  <c:v>2.1286958041397847E-6</c:v>
                </c:pt>
                <c:pt idx="1653">
                  <c:v>2.0865448469911654E-6</c:v>
                </c:pt>
                <c:pt idx="1654">
                  <c:v>2.0452285329332271E-6</c:v>
                </c:pt>
                <c:pt idx="1655">
                  <c:v>2.0047303353226108E-6</c:v>
                </c:pt>
                <c:pt idx="1656">
                  <c:v>1.9650340539161712E-6</c:v>
                </c:pt>
                <c:pt idx="1657">
                  <c:v>1.9261238102082501E-6</c:v>
                </c:pt>
                <c:pt idx="1658">
                  <c:v>1.8879840394372721E-6</c:v>
                </c:pt>
                <c:pt idx="1659">
                  <c:v>1.8505994852568685E-6</c:v>
                </c:pt>
                <c:pt idx="1660">
                  <c:v>1.8139551935188133E-6</c:v>
                </c:pt>
                <c:pt idx="1661">
                  <c:v>1.7780365060559548E-6</c:v>
                </c:pt>
                <c:pt idx="1662">
                  <c:v>1.7428290549092272E-6</c:v>
                </c:pt>
                <c:pt idx="1663">
                  <c:v>1.7083187569987438E-6</c:v>
                </c:pt>
                <c:pt idx="1664">
                  <c:v>1.6744918074626209E-6</c:v>
                </c:pt>
                <c:pt idx="1665">
                  <c:v>1.6413346754382789E-6</c:v>
                </c:pt>
                <c:pt idx="1666">
                  <c:v>1.6088340974012544E-6</c:v>
                </c:pt>
                <c:pt idx="1667">
                  <c:v>1.57697707294649E-6</c:v>
                </c:pt>
                <c:pt idx="1668">
                  <c:v>1.5457508587932681E-6</c:v>
                </c:pt>
                <c:pt idx="1669">
                  <c:v>1.5151429643444463E-6</c:v>
                </c:pt>
                <c:pt idx="1670">
                  <c:v>1.4851411456913803E-6</c:v>
                </c:pt>
                <c:pt idx="1671">
                  <c:v>1.4557334020613281E-6</c:v>
                </c:pt>
                <c:pt idx="1672">
                  <c:v>1.4269079700444067E-6</c:v>
                </c:pt>
                <c:pt idx="1673">
                  <c:v>1.3986533189307659E-6</c:v>
                </c:pt>
                <c:pt idx="1674">
                  <c:v>1.3709581467138917E-6</c:v>
                </c:pt>
                <c:pt idx="1675">
                  <c:v>1.3438113747616384E-6</c:v>
                </c:pt>
                <c:pt idx="1676">
                  <c:v>1.3172021442636115E-6</c:v>
                </c:pt>
                <c:pt idx="1677">
                  <c:v>1.291119811124239E-6</c:v>
                </c:pt>
                <c:pt idx="1678">
                  <c:v>1.2655539419660564E-6</c:v>
                </c:pt>
                <c:pt idx="1679">
                  <c:v>1.2404943105770814E-6</c:v>
                </c:pt>
                <c:pt idx="1680">
                  <c:v>1.2159308923597831E-6</c:v>
                </c:pt>
                <c:pt idx="1681">
                  <c:v>1.1918538618886703E-6</c:v>
                </c:pt>
                <c:pt idx="1682">
                  <c:v>1.1682535880253884E-6</c:v>
                </c:pt>
                <c:pt idx="1683">
                  <c:v>1.1451206303660797E-6</c:v>
                </c:pt>
                <c:pt idx="1684">
                  <c:v>1.122445735244652E-6</c:v>
                </c:pt>
                <c:pt idx="1685">
                  <c:v>1.1002198328462662E-6</c:v>
                </c:pt>
                <c:pt idx="1686">
                  <c:v>1.0784340323224228E-6</c:v>
                </c:pt>
                <c:pt idx="1687">
                  <c:v>1.0570796189044438E-6</c:v>
                </c:pt>
                <c:pt idx="1688">
                  <c:v>1.036148050794909E-6</c:v>
                </c:pt>
                <c:pt idx="1689">
                  <c:v>1.0156309551709122E-6</c:v>
                </c:pt>
                <c:pt idx="1690">
                  <c:v>9.9552012485344793E-7</c:v>
                </c:pt>
                <c:pt idx="1691">
                  <c:v>9.7580751519884086E-7</c:v>
                </c:pt>
                <c:pt idx="1692">
                  <c:v>9.5648524121221733E-7</c:v>
                </c:pt>
                <c:pt idx="1693">
                  <c:v>9.3754557332870867E-7</c:v>
                </c:pt>
                <c:pt idx="1694">
                  <c:v>9.1898093563714103E-7</c:v>
                </c:pt>
                <c:pt idx="1695">
                  <c:v>9.0078390210532332E-7</c:v>
                </c:pt>
                <c:pt idx="1696">
                  <c:v>8.8294719369351197E-7</c:v>
                </c:pt>
                <c:pt idx="1697">
                  <c:v>8.6546367546787311E-7</c:v>
                </c:pt>
                <c:pt idx="1698">
                  <c:v>8.483263537139433E-7</c:v>
                </c:pt>
                <c:pt idx="1699">
                  <c:v>8.3152837349417819E-7</c:v>
                </c:pt>
                <c:pt idx="1700">
                  <c:v>8.1506301509527662E-7</c:v>
                </c:pt>
                <c:pt idx="1701">
                  <c:v>7.9892369247390388E-7</c:v>
                </c:pt>
                <c:pt idx="1702">
                  <c:v>7.8310394970401365E-7</c:v>
                </c:pt>
                <c:pt idx="1703">
                  <c:v>7.6759745853438997E-7</c:v>
                </c:pt>
                <c:pt idx="1704">
                  <c:v>7.5239801616823365E-7</c:v>
                </c:pt>
                <c:pt idx="1705">
                  <c:v>7.3749954282070204E-7</c:v>
                </c:pt>
                <c:pt idx="1706">
                  <c:v>7.2289607861031472E-7</c:v>
                </c:pt>
                <c:pt idx="1707">
                  <c:v>7.0858178222671331E-7</c:v>
                </c:pt>
                <c:pt idx="1708">
                  <c:v>6.9455092782206544E-7</c:v>
                </c:pt>
                <c:pt idx="1709">
                  <c:v>6.8079790256859969E-7</c:v>
                </c:pt>
                <c:pt idx="1710">
                  <c:v>6.6731720554840756E-7</c:v>
                </c:pt>
                <c:pt idx="1711">
                  <c:v>6.5410344375666576E-7</c:v>
                </c:pt>
                <c:pt idx="1712">
                  <c:v>6.411513318796137E-7</c:v>
                </c:pt>
                <c:pt idx="1713">
                  <c:v>6.2845568896390727E-7</c:v>
                </c:pt>
                <c:pt idx="1714">
                  <c:v>6.1601143641823945E-7</c:v>
                </c:pt>
                <c:pt idx="1715">
                  <c:v>6.0381359645904763E-7</c:v>
                </c:pt>
                <c:pt idx="1716">
                  <c:v>5.9185728966804363E-7</c:v>
                </c:pt>
                <c:pt idx="1717">
                  <c:v>5.801377334379202E-7</c:v>
                </c:pt>
                <c:pt idx="1718">
                  <c:v>5.6865023997396768E-7</c:v>
                </c:pt>
                <c:pt idx="1719">
                  <c:v>5.5739021385160144E-7</c:v>
                </c:pt>
                <c:pt idx="1720">
                  <c:v>5.4635315112819988E-7</c:v>
                </c:pt>
                <c:pt idx="1721">
                  <c:v>5.3553463690063008E-7</c:v>
                </c:pt>
                <c:pt idx="1722">
                  <c:v>5.2493034330686246E-7</c:v>
                </c:pt>
                <c:pt idx="1723">
                  <c:v>5.1453602885985125E-7</c:v>
                </c:pt>
                <c:pt idx="1724">
                  <c:v>5.0434753533892471E-7</c:v>
                </c:pt>
                <c:pt idx="1725">
                  <c:v>4.9436078756775457E-7</c:v>
                </c:pt>
                <c:pt idx="1726">
                  <c:v>4.8457179052778913E-7</c:v>
                </c:pt>
                <c:pt idx="1727">
                  <c:v>4.7497662847008781E-7</c:v>
                </c:pt>
                <c:pt idx="1728">
                  <c:v>4.6557146313897647E-7</c:v>
                </c:pt>
                <c:pt idx="1729">
                  <c:v>4.5635253266183608E-7</c:v>
                </c:pt>
                <c:pt idx="1730">
                  <c:v>4.4731614910662378E-7</c:v>
                </c:pt>
                <c:pt idx="1731">
                  <c:v>4.3845869781574959E-7</c:v>
                </c:pt>
                <c:pt idx="1732">
                  <c:v>4.2977663585177469E-7</c:v>
                </c:pt>
                <c:pt idx="1733">
                  <c:v>4.2126648999902018E-7</c:v>
                </c:pt>
                <c:pt idx="1734">
                  <c:v>4.1292485631948723E-7</c:v>
                </c:pt>
                <c:pt idx="1735">
                  <c:v>4.0474839793242062E-7</c:v>
                </c:pt>
                <c:pt idx="1736">
                  <c:v>3.9673384434818364E-7</c:v>
                </c:pt>
                <c:pt idx="1737">
                  <c:v>3.8887798946986531E-7</c:v>
                </c:pt>
                <c:pt idx="1738">
                  <c:v>3.8117769070511016E-7</c:v>
                </c:pt>
                <c:pt idx="1739">
                  <c:v>3.7362986807794751E-7</c:v>
                </c:pt>
                <c:pt idx="1740">
                  <c:v>3.6623150245244256E-7</c:v>
                </c:pt>
                <c:pt idx="1741">
                  <c:v>3.5897963420043584E-7</c:v>
                </c:pt>
                <c:pt idx="1742">
                  <c:v>3.5187136231337202E-7</c:v>
                </c:pt>
                <c:pt idx="1743">
                  <c:v>3.4490384373617236E-7</c:v>
                </c:pt>
                <c:pt idx="1744">
                  <c:v>3.3807429114679564E-7</c:v>
                </c:pt>
                <c:pt idx="1745">
                  <c:v>3.3137997295624403E-7</c:v>
                </c:pt>
                <c:pt idx="1746">
                  <c:v>3.2481821086607884E-7</c:v>
                </c:pt>
                <c:pt idx="1747">
                  <c:v>3.183863803125148E-7</c:v>
                </c:pt>
                <c:pt idx="1748">
                  <c:v>3.1208190869006928E-7</c:v>
                </c:pt>
                <c:pt idx="1749">
                  <c:v>3.0590227379725525E-7</c:v>
                </c:pt>
                <c:pt idx="1750">
                  <c:v>2.9984500383658623E-7</c:v>
                </c:pt>
                <c:pt idx="1751">
                  <c:v>2.939076758602689E-7</c:v>
                </c:pt>
                <c:pt idx="1752">
                  <c:v>2.8808791465998513E-7</c:v>
                </c:pt>
                <c:pt idx="1753">
                  <c:v>2.8238339254485144E-7</c:v>
                </c:pt>
                <c:pt idx="1754">
                  <c:v>2.7679182756506673E-7</c:v>
                </c:pt>
                <c:pt idx="1755">
                  <c:v>2.7131098284578275E-7</c:v>
                </c:pt>
                <c:pt idx="1756">
                  <c:v>2.6593866614301859E-7</c:v>
                </c:pt>
                <c:pt idx="1757">
                  <c:v>2.6067272851139706E-7</c:v>
                </c:pt>
                <c:pt idx="1758">
                  <c:v>2.5551106319392553E-7</c:v>
                </c:pt>
                <c:pt idx="1759">
                  <c:v>2.5045160584404374E-7</c:v>
                </c:pt>
                <c:pt idx="1760">
                  <c:v>2.4549233230518136E-7</c:v>
                </c:pt>
                <c:pt idx="1761">
                  <c:v>2.4063125905485048E-7</c:v>
                </c:pt>
                <c:pt idx="1762">
                  <c:v>2.3586644142829187E-7</c:v>
                </c:pt>
                <c:pt idx="1763">
                  <c:v>2.3119597361847806E-7</c:v>
                </c:pt>
                <c:pt idx="1764">
                  <c:v>2.26617987121804E-7</c:v>
                </c:pt>
                <c:pt idx="1765">
                  <c:v>2.2213065073808976E-7</c:v>
                </c:pt>
                <c:pt idx="1766">
                  <c:v>2.1773216968240485E-7</c:v>
                </c:pt>
                <c:pt idx="1767">
                  <c:v>2.1342078425280328E-7</c:v>
                </c:pt>
                <c:pt idx="1768">
                  <c:v>2.0919477005237049E-7</c:v>
                </c:pt>
                <c:pt idx="1769">
                  <c:v>2.0505243643491354E-7</c:v>
                </c:pt>
                <c:pt idx="1770">
                  <c:v>2.0099212672700797E-7</c:v>
                </c:pt>
                <c:pt idx="1771">
                  <c:v>1.9701221622959877E-7</c:v>
                </c:pt>
                <c:pt idx="1772">
                  <c:v>1.9311111332822516E-7</c:v>
                </c:pt>
                <c:pt idx="1773">
                  <c:v>1.8928725749462139E-7</c:v>
                </c:pt>
                <c:pt idx="1774">
                  <c:v>1.8553911906467413E-7</c:v>
                </c:pt>
                <c:pt idx="1775">
                  <c:v>1.8186519857229037E-7</c:v>
                </c:pt>
                <c:pt idx="1776">
                  <c:v>1.7826402674939933E-7</c:v>
                </c:pt>
                <c:pt idx="1777">
                  <c:v>1.7473416274959728E-7</c:v>
                </c:pt>
                <c:pt idx="1778">
                  <c:v>1.7127419481428304E-7</c:v>
                </c:pt>
                <c:pt idx="1779">
                  <c:v>1.6788273894039204E-7</c:v>
                </c:pt>
                <c:pt idx="1780">
                  <c:v>1.6455843821426388E-7</c:v>
                </c:pt>
                <c:pt idx="1781">
                  <c:v>1.6129996303368848E-7</c:v>
                </c:pt>
                <c:pt idx="1782">
                  <c:v>1.5810600999768449E-7</c:v>
                </c:pt>
                <c:pt idx="1783">
                  <c:v>1.5497530146241141E-7</c:v>
                </c:pt>
                <c:pt idx="1784">
                  <c:v>1.5190658531912627E-7</c:v>
                </c:pt>
                <c:pt idx="1785">
                  <c:v>1.4889863343987285E-7</c:v>
                </c:pt>
                <c:pt idx="1786">
                  <c:v>1.4595024323179463E-7</c:v>
                </c:pt>
                <c:pt idx="1787">
                  <c:v>1.4306023497260136E-7</c:v>
                </c:pt>
                <c:pt idx="1788">
                  <c:v>1.4022745269874797E-7</c:v>
                </c:pt>
                <c:pt idx="1789">
                  <c:v>1.3745076331725769E-7</c:v>
                </c:pt>
                <c:pt idx="1790">
                  <c:v>1.3472905616163351E-7</c:v>
                </c:pt>
                <c:pt idx="1791">
                  <c:v>1.3206124210368108E-7</c:v>
                </c:pt>
                <c:pt idx="1792">
                  <c:v>1.2944625444168774E-7</c:v>
                </c:pt>
                <c:pt idx="1793">
                  <c:v>1.2688304712406685E-7</c:v>
                </c:pt>
                <c:pt idx="1794">
                  <c:v>1.2437059452731396E-7</c:v>
                </c:pt>
                <c:pt idx="1795">
                  <c:v>1.2190789190009685E-7</c:v>
                </c:pt>
                <c:pt idx="1796">
                  <c:v>1.1949395425303335E-7</c:v>
                </c:pt>
                <c:pt idx="1797">
                  <c:v>1.1712781547051369E-7</c:v>
                </c:pt>
                <c:pt idx="1798">
                  <c:v>1.1480852942092424E-7</c:v>
                </c:pt>
                <c:pt idx="1799">
                  <c:v>1.1253516840233601E-7</c:v>
                </c:pt>
                <c:pt idx="1800">
                  <c:v>1.1030682292046078E-7</c:v>
                </c:pt>
                <c:pt idx="1801">
                  <c:v>1.0812260146660705E-7</c:v>
                </c:pt>
                <c:pt idx="1802">
                  <c:v>1.059816307397254E-7</c:v>
                </c:pt>
                <c:pt idx="1803">
                  <c:v>1.0388305387005218E-7</c:v>
                </c:pt>
                <c:pt idx="1804">
                  <c:v>1.0182603175137774E-7</c:v>
                </c:pt>
                <c:pt idx="1805">
                  <c:v>9.9809741264690231E-8</c:v>
                </c:pt>
                <c:pt idx="1806">
                  <c:v>9.78333761663544E-8</c:v>
                </c:pt>
                <c:pt idx="1807">
                  <c:v>9.5896145533800094E-8</c:v>
                </c:pt>
                <c:pt idx="1808">
                  <c:v>9.3997274653700992E-8</c:v>
                </c:pt>
                <c:pt idx="1809">
                  <c:v>9.2136004133796715E-8</c:v>
                </c:pt>
                <c:pt idx="1810">
                  <c:v>9.0311589014715E-8</c:v>
                </c:pt>
                <c:pt idx="1811">
                  <c:v>8.8523299880194926E-8</c:v>
                </c:pt>
                <c:pt idx="1812">
                  <c:v>8.6770421080730757E-8</c:v>
                </c:pt>
                <c:pt idx="1813">
                  <c:v>8.5052251843795147E-8</c:v>
                </c:pt>
                <c:pt idx="1814">
                  <c:v>8.3368104497482887E-8</c:v>
                </c:pt>
                <c:pt idx="1815">
                  <c:v>8.1717305358689586E-8</c:v>
                </c:pt>
                <c:pt idx="1816">
                  <c:v>8.0099194511067411E-8</c:v>
                </c:pt>
                <c:pt idx="1817">
                  <c:v>7.8513124250713331E-8</c:v>
                </c:pt>
                <c:pt idx="1818">
                  <c:v>7.6958460196392352E-8</c:v>
                </c:pt>
                <c:pt idx="1819">
                  <c:v>7.5434580623404058E-8</c:v>
                </c:pt>
                <c:pt idx="1820">
                  <c:v>7.3940876019493749E-8</c:v>
                </c:pt>
                <c:pt idx="1821">
                  <c:v>7.2476748640763491E-8</c:v>
                </c:pt>
                <c:pt idx="1822">
                  <c:v>7.1041612733717029E-8</c:v>
                </c:pt>
                <c:pt idx="1823">
                  <c:v>6.963489475730459E-8</c:v>
                </c:pt>
                <c:pt idx="1824">
                  <c:v>6.8256031384521862E-8</c:v>
                </c:pt>
                <c:pt idx="1825">
                  <c:v>6.6904471500811528E-8</c:v>
                </c:pt>
                <c:pt idx="1826">
                  <c:v>6.5579674205662145E-8</c:v>
                </c:pt>
                <c:pt idx="1827">
                  <c:v>6.4281109700786809E-8</c:v>
                </c:pt>
                <c:pt idx="1828">
                  <c:v>6.3008258623989506E-8</c:v>
                </c:pt>
                <c:pt idx="1829">
                  <c:v>6.1760611383031606E-8</c:v>
                </c:pt>
                <c:pt idx="1830">
                  <c:v>6.0537669487899553E-8</c:v>
                </c:pt>
                <c:pt idx="1831">
                  <c:v>5.9338943330359173E-8</c:v>
                </c:pt>
                <c:pt idx="1832">
                  <c:v>5.8163953516223421E-8</c:v>
                </c:pt>
                <c:pt idx="1833">
                  <c:v>5.7012230199218723E-8</c:v>
                </c:pt>
                <c:pt idx="1834">
                  <c:v>5.5883312414851404E-8</c:v>
                </c:pt>
                <c:pt idx="1835">
                  <c:v>5.4776748746541614E-8</c:v>
                </c:pt>
                <c:pt idx="1836">
                  <c:v>5.3692096437445116E-8</c:v>
                </c:pt>
                <c:pt idx="1837">
                  <c:v>5.262892161249802E-8</c:v>
                </c:pt>
                <c:pt idx="1838">
                  <c:v>5.1586799278416927E-8</c:v>
                </c:pt>
                <c:pt idx="1839">
                  <c:v>5.0565312213476096E-8</c:v>
                </c:pt>
                <c:pt idx="1840">
                  <c:v>4.9564051855685957E-8</c:v>
                </c:pt>
                <c:pt idx="1841">
                  <c:v>4.858261808074862E-8</c:v>
                </c:pt>
                <c:pt idx="1842">
                  <c:v>4.7620617647745875E-8</c:v>
                </c:pt>
                <c:pt idx="1843">
                  <c:v>4.6677666419585211E-8</c:v>
                </c:pt>
                <c:pt idx="1844">
                  <c:v>4.5753386698464814E-8</c:v>
                </c:pt>
                <c:pt idx="1845">
                  <c:v>4.4847409002230449E-8</c:v>
                </c:pt>
                <c:pt idx="1846">
                  <c:v>4.3959370732107943E-8</c:v>
                </c:pt>
                <c:pt idx="1847">
                  <c:v>4.3088916838837112E-8</c:v>
                </c:pt>
                <c:pt idx="1848">
                  <c:v>4.2235699156538063E-8</c:v>
                </c:pt>
                <c:pt idx="1849">
                  <c:v>4.1399376402711273E-8</c:v>
                </c:pt>
                <c:pt idx="1850">
                  <c:v>4.0579613734148492E-8</c:v>
                </c:pt>
                <c:pt idx="1851">
                  <c:v>3.9776083635111208E-8</c:v>
                </c:pt>
                <c:pt idx="1852">
                  <c:v>3.8988464363018562E-8</c:v>
                </c:pt>
                <c:pt idx="1853">
                  <c:v>3.8216441058670393E-8</c:v>
                </c:pt>
                <c:pt idx="1854">
                  <c:v>3.7459704858068944E-8</c:v>
                </c:pt>
                <c:pt idx="1855">
                  <c:v>3.6717953114463519E-8</c:v>
                </c:pt>
                <c:pt idx="1856">
                  <c:v>3.5990888954261368E-8</c:v>
                </c:pt>
                <c:pt idx="1857">
                  <c:v>3.527822149907233E-8</c:v>
                </c:pt>
                <c:pt idx="1858">
                  <c:v>3.4579665865708917E-8</c:v>
                </c:pt>
                <c:pt idx="1859">
                  <c:v>3.3894942722097177E-8</c:v>
                </c:pt>
                <c:pt idx="1860">
                  <c:v>3.3223777843187555E-8</c:v>
                </c:pt>
                <c:pt idx="1861">
                  <c:v>3.256590299913334E-8</c:v>
                </c:pt>
                <c:pt idx="1862">
                  <c:v>3.1921054845067714E-8</c:v>
                </c:pt>
                <c:pt idx="1863">
                  <c:v>3.1288975587237637E-8</c:v>
                </c:pt>
                <c:pt idx="1864">
                  <c:v>3.0669412538914668E-8</c:v>
                </c:pt>
                <c:pt idx="1865">
                  <c:v>3.0062117454261218E-8</c:v>
                </c:pt>
                <c:pt idx="1866">
                  <c:v>2.9466847638553611E-8</c:v>
                </c:pt>
                <c:pt idx="1867">
                  <c:v>2.8883365060003717E-8</c:v>
                </c:pt>
                <c:pt idx="1868">
                  <c:v>2.8311436127714401E-8</c:v>
                </c:pt>
                <c:pt idx="1869">
                  <c:v>2.7750832135768765E-8</c:v>
                </c:pt>
                <c:pt idx="1870">
                  <c:v>2.7201328819140975E-8</c:v>
                </c:pt>
                <c:pt idx="1871">
                  <c:v>2.666270635369632E-8</c:v>
                </c:pt>
                <c:pt idx="1872">
                  <c:v>2.6134749356191233E-8</c:v>
                </c:pt>
                <c:pt idx="1873">
                  <c:v>2.5617246662228728E-8</c:v>
                </c:pt>
                <c:pt idx="1874">
                  <c:v>2.5109991326258448E-8</c:v>
                </c:pt>
                <c:pt idx="1875">
                  <c:v>2.4612780177487482E-8</c:v>
                </c:pt>
                <c:pt idx="1876">
                  <c:v>2.4125414486014193E-8</c:v>
                </c:pt>
                <c:pt idx="1877">
                  <c:v>2.3647699296694463E-8</c:v>
                </c:pt>
                <c:pt idx="1878">
                  <c:v>2.3179443429141716E-8</c:v>
                </c:pt>
                <c:pt idx="1879">
                  <c:v>2.2720459699771543E-8</c:v>
                </c:pt>
                <c:pt idx="1880">
                  <c:v>2.2270564477712525E-8</c:v>
                </c:pt>
                <c:pt idx="1881">
                  <c:v>2.1829577684806264E-8</c:v>
                </c:pt>
                <c:pt idx="1882">
                  <c:v>2.1397323017652011E-8</c:v>
                </c:pt>
                <c:pt idx="1883">
                  <c:v>2.097362772556208E-8</c:v>
                </c:pt>
                <c:pt idx="1884">
                  <c:v>2.0558322166472674E-8</c:v>
                </c:pt>
                <c:pt idx="1885">
                  <c:v>2.0151240028988508E-8</c:v>
                </c:pt>
                <c:pt idx="1886">
                  <c:v>1.9752218776472033E-8</c:v>
                </c:pt>
                <c:pt idx="1887">
                  <c:v>1.9361098536820447E-8</c:v>
                </c:pt>
                <c:pt idx="1888">
                  <c:v>1.897772321268872E-8</c:v>
                </c:pt>
                <c:pt idx="1889">
                  <c:v>1.860193914922201E-8</c:v>
                </c:pt>
                <c:pt idx="1890">
                  <c:v>1.8233596022234082E-8</c:v>
                </c:pt>
                <c:pt idx="1891">
                  <c:v>1.7872546616162724E-8</c:v>
                </c:pt>
                <c:pt idx="1892">
                  <c:v>1.7518646602025163E-8</c:v>
                </c:pt>
                <c:pt idx="1893">
                  <c:v>1.7171754093328877E-8</c:v>
                </c:pt>
                <c:pt idx="1894">
                  <c:v>1.6831730534250022E-8</c:v>
                </c:pt>
                <c:pt idx="1895">
                  <c:v>1.6498440033499631E-8</c:v>
                </c:pt>
                <c:pt idx="1896">
                  <c:v>1.6171748920234431E-8</c:v>
                </c:pt>
                <c:pt idx="1897">
                  <c:v>1.5851526854279866E-8</c:v>
                </c:pt>
                <c:pt idx="1898">
                  <c:v>1.5537645715907101E-8</c:v>
                </c:pt>
                <c:pt idx="1899">
                  <c:v>1.5229979605833031E-8</c:v>
                </c:pt>
                <c:pt idx="1900">
                  <c:v>1.4928405733398703E-8</c:v>
                </c:pt>
                <c:pt idx="1901">
                  <c:v>1.4632803528390916E-8</c:v>
                </c:pt>
                <c:pt idx="1902">
                  <c:v>1.4343054641042241E-8</c:v>
                </c:pt>
                <c:pt idx="1903">
                  <c:v>1.4059043164075621E-8</c:v>
                </c:pt>
                <c:pt idx="1904">
                  <c:v>1.3780655410659794E-8</c:v>
                </c:pt>
                <c:pt idx="1905">
                  <c:v>1.350778013645389E-8</c:v>
                </c:pt>
                <c:pt idx="1906">
                  <c:v>1.3240308317562846E-8</c:v>
                </c:pt>
                <c:pt idx="1907">
                  <c:v>1.297813248440361E-8</c:v>
                </c:pt>
                <c:pt idx="1908">
                  <c:v>1.272114827601736E-8</c:v>
                </c:pt>
                <c:pt idx="1909">
                  <c:v>1.2469252663712698E-8</c:v>
                </c:pt>
                <c:pt idx="1910">
                  <c:v>1.2222345061288668E-8</c:v>
                </c:pt>
                <c:pt idx="1911">
                  <c:v>1.1980326214811751E-8</c:v>
                </c:pt>
                <c:pt idx="1912">
                  <c:v>1.1743099978972695E-8</c:v>
                </c:pt>
                <c:pt idx="1913">
                  <c:v>1.1510571096640494E-8</c:v>
                </c:pt>
                <c:pt idx="1914">
                  <c:v>1.128264653113001E-8</c:v>
                </c:pt>
                <c:pt idx="1915">
                  <c:v>1.1059235022112777E-8</c:v>
                </c:pt>
                <c:pt idx="1916">
                  <c:v>1.0840247529706209E-8</c:v>
                </c:pt>
                <c:pt idx="1917">
                  <c:v>1.0625596346295202E-8</c:v>
                </c:pt>
                <c:pt idx="1918">
                  <c:v>1.0415195318576732E-8</c:v>
                </c:pt>
                <c:pt idx="1919">
                  <c:v>1.0208960735738278E-8</c:v>
                </c:pt>
                <c:pt idx="1920">
                  <c:v>1.0006809775145615E-8</c:v>
                </c:pt>
                <c:pt idx="1921">
                  <c:v>9.8086616125658148E-9</c:v>
                </c:pt>
                <c:pt idx="1922">
                  <c:v>9.614436978078064E-9</c:v>
                </c:pt>
                <c:pt idx="1923">
                  <c:v>9.4240583781182564E-9</c:v>
                </c:pt>
                <c:pt idx="1924">
                  <c:v>9.2374496513898062E-9</c:v>
                </c:pt>
                <c:pt idx="1925">
                  <c:v>9.0545359688636396E-9</c:v>
                </c:pt>
                <c:pt idx="1926">
                  <c:v>8.8752440558228115E-9</c:v>
                </c:pt>
                <c:pt idx="1927">
                  <c:v>8.6995024139071051E-9</c:v>
                </c:pt>
                <c:pt idx="1928">
                  <c:v>8.5272406549792292E-9</c:v>
                </c:pt>
                <c:pt idx="1929">
                  <c:v>8.3583901672586377E-9</c:v>
                </c:pt>
                <c:pt idx="1930">
                  <c:v>8.1928827830539015E-9</c:v>
                </c:pt>
                <c:pt idx="1931">
                  <c:v>8.0306529992087549E-9</c:v>
                </c:pt>
                <c:pt idx="1932">
                  <c:v>7.8716353125668559E-9</c:v>
                </c:pt>
                <c:pt idx="1933">
                  <c:v>7.7157664404178226E-9</c:v>
                </c:pt>
                <c:pt idx="1934">
                  <c:v>7.5629839882296148E-9</c:v>
                </c:pt>
                <c:pt idx="1935">
                  <c:v>7.4132268937377435E-9</c:v>
                </c:pt>
                <c:pt idx="1936">
                  <c:v>7.2664352049006755E-9</c:v>
                </c:pt>
                <c:pt idx="1937">
                  <c:v>7.1225500798998312E-9</c:v>
                </c:pt>
                <c:pt idx="1938">
                  <c:v>6.9815142312287928E-9</c:v>
                </c:pt>
                <c:pt idx="1939">
                  <c:v>6.843271037514899E-9</c:v>
                </c:pt>
                <c:pt idx="1940">
                  <c:v>6.7077652096530522E-9</c:v>
                </c:pt>
                <c:pt idx="1941">
                  <c:v>6.5749425687611189E-9</c:v>
                </c:pt>
                <c:pt idx="1942">
                  <c:v>6.4447498241353308E-9</c:v>
                </c:pt>
                <c:pt idx="1943">
                  <c:v>6.3171352393840936E-9</c:v>
                </c:pt>
                <c:pt idx="1944">
                  <c:v>6.1920477442495773E-9</c:v>
                </c:pt>
                <c:pt idx="1945">
                  <c:v>6.0694369346077197E-9</c:v>
                </c:pt>
                <c:pt idx="1946">
                  <c:v>5.9492539606466383E-9</c:v>
                </c:pt>
                <c:pt idx="1947">
                  <c:v>5.831450860732824E-9</c:v>
                </c:pt>
                <c:pt idx="1948">
                  <c:v>5.7159803393665387E-9</c:v>
                </c:pt>
                <c:pt idx="1949">
                  <c:v>5.60279643331563E-9</c:v>
                </c:pt>
                <c:pt idx="1950">
                  <c:v>5.4918536234371131E-9</c:v>
                </c:pt>
                <c:pt idx="1951">
                  <c:v>5.3831077228555923E-9</c:v>
                </c:pt>
                <c:pt idx="1952">
                  <c:v>5.2765149887848453E-9</c:v>
                </c:pt>
                <c:pt idx="1953">
                  <c:v>5.1720330107062389E-9</c:v>
                </c:pt>
                <c:pt idx="1954">
                  <c:v>5.0696198221903165E-9</c:v>
                </c:pt>
                <c:pt idx="1955">
                  <c:v>4.9692345670306115E-9</c:v>
                </c:pt>
                <c:pt idx="1956">
                  <c:v>4.8708372771990415E-9</c:v>
                </c:pt>
                <c:pt idx="1957">
                  <c:v>4.7743882067121016E-9</c:v>
                </c:pt>
                <c:pt idx="1958">
                  <c:v>4.6798489418538842E-9</c:v>
                </c:pt>
                <c:pt idx="1959">
                  <c:v>4.5871817350422667E-9</c:v>
                </c:pt>
                <c:pt idx="1960">
                  <c:v>4.4963495048289124E-9</c:v>
                </c:pt>
                <c:pt idx="1961">
                  <c:v>4.4073158358992762E-9</c:v>
                </c:pt>
                <c:pt idx="1962">
                  <c:v>4.3200449790725979E-9</c:v>
                </c:pt>
                <c:pt idx="1963">
                  <c:v>4.2345025174357238E-9</c:v>
                </c:pt>
                <c:pt idx="1964">
                  <c:v>4.1506535899862663E-9</c:v>
                </c:pt>
                <c:pt idx="1965">
                  <c:v>4.0684653341232582E-9</c:v>
                </c:pt>
                <c:pt idx="1966">
                  <c:v>3.9879042211118983E-9</c:v>
                </c:pt>
                <c:pt idx="1967">
                  <c:v>3.9089384985741994E-9</c:v>
                </c:pt>
                <c:pt idx="1968">
                  <c:v>3.8315361920875528E-9</c:v>
                </c:pt>
                <c:pt idx="1969">
                  <c:v>3.7556666594969569E-9</c:v>
                </c:pt>
                <c:pt idx="1970">
                  <c:v>3.6812994806919989E-9</c:v>
                </c:pt>
                <c:pt idx="1971">
                  <c:v>3.6084049016960598E-9</c:v>
                </c:pt>
                <c:pt idx="1972">
                  <c:v>3.5369538346663208E-9</c:v>
                </c:pt>
                <c:pt idx="1973">
                  <c:v>3.4669174138045499E-9</c:v>
                </c:pt>
                <c:pt idx="1974">
                  <c:v>3.398267883535524E-9</c:v>
                </c:pt>
                <c:pt idx="1975">
                  <c:v>3.330977710328609E-9</c:v>
                </c:pt>
                <c:pt idx="1976">
                  <c:v>3.2650198047423674E-9</c:v>
                </c:pt>
                <c:pt idx="1977">
                  <c:v>3.2003681875583698E-9</c:v>
                </c:pt>
                <c:pt idx="1978">
                  <c:v>3.1369966575135702E-9</c:v>
                </c:pt>
                <c:pt idx="1979">
                  <c:v>3.0748799015233284E-9</c:v>
                </c:pt>
                <c:pt idx="1980">
                  <c:v>3.0139932726368059E-9</c:v>
                </c:pt>
                <c:pt idx="1981">
                  <c:v>2.9543121239031537E-9</c:v>
                </c:pt>
                <c:pt idx="1982">
                  <c:v>2.8958129185945336E-9</c:v>
                </c:pt>
                <c:pt idx="1983">
                  <c:v>2.8384718979384932E-9</c:v>
                </c:pt>
                <c:pt idx="1984">
                  <c:v>2.7822664133855928E-9</c:v>
                </c:pt>
                <c:pt idx="1985">
                  <c:v>2.7271738163863836E-9</c:v>
                </c:pt>
                <c:pt idx="1986">
                  <c:v>2.6731721245252199E-9</c:v>
                </c:pt>
                <c:pt idx="1987">
                  <c:v>2.6202397994756576E-9</c:v>
                </c:pt>
                <c:pt idx="1988">
                  <c:v>2.5683555249558486E-9</c:v>
                </c:pt>
                <c:pt idx="1989">
                  <c:v>2.51749865081775E-9</c:v>
                </c:pt>
                <c:pt idx="1990">
                  <c:v>2.4676489710025193E-9</c:v>
                </c:pt>
                <c:pt idx="1991">
                  <c:v>2.4187862794513092E-9</c:v>
                </c:pt>
                <c:pt idx="1992">
                  <c:v>2.3708910362390765E-9</c:v>
                </c:pt>
                <c:pt idx="1993">
                  <c:v>2.3239441455299811E-9</c:v>
                </c:pt>
                <c:pt idx="1994">
                  <c:v>2.2779269555773853E-9</c:v>
                </c:pt>
                <c:pt idx="1995">
                  <c:v>2.2328210366792502E-9</c:v>
                </c:pt>
                <c:pt idx="1996">
                  <c:v>2.1886081811781344E-9</c:v>
                </c:pt>
                <c:pt idx="1997">
                  <c:v>2.1452708475504058E-9</c:v>
                </c:pt>
                <c:pt idx="1998">
                  <c:v>2.1027917163170302E-9</c:v>
                </c:pt>
                <c:pt idx="1999">
                  <c:v>2.0611536900435727E-9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203392"/>
        <c:axId val="166204928"/>
      </c:scatterChart>
      <c:valAx>
        <c:axId val="166203392"/>
        <c:scaling>
          <c:orientation val="minMax"/>
          <c:max val="2"/>
          <c:min val="-2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166204928"/>
        <c:crosses val="autoZero"/>
        <c:crossBetween val="midCat"/>
        <c:majorUnit val="1"/>
      </c:valAx>
      <c:valAx>
        <c:axId val="166204928"/>
        <c:scaling>
          <c:orientation val="minMax"/>
          <c:max val="2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166203392"/>
        <c:crossesAt val="-2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72977942733849"/>
          <c:y val="3.9205831692913383E-2"/>
          <c:w val="0.81655343239050404"/>
          <c:h val="0.779873892716535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S2Net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diamond"/>
            <c:size val="9"/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300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0.63680000000000003</c:v>
                </c:pt>
                <c:pt idx="1">
                  <c:v>0.71679999999999999</c:v>
                </c:pt>
                <c:pt idx="2">
                  <c:v>0.76490000000000002</c:v>
                </c:pt>
                <c:pt idx="3">
                  <c:v>0.77949999999999997</c:v>
                </c:pt>
                <c:pt idx="4">
                  <c:v>0.78879999999999995</c:v>
                </c:pt>
                <c:pt idx="5">
                  <c:v>0.79730000000000001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OPCA</c:v>
                </c:pt>
              </c:strCache>
            </c:strRef>
          </c:tx>
          <c:xVal>
            <c:numRef>
              <c:f>Sheet1!$C$2:$C$9</c:f>
              <c:numCache>
                <c:formatCode>General</c:formatCode>
                <c:ptCount val="8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300</c:v>
                </c:pt>
                <c:pt idx="4">
                  <c:v>500</c:v>
                </c:pt>
                <c:pt idx="5">
                  <c:v>1000</c:v>
                </c:pt>
                <c:pt idx="6">
                  <c:v>1500</c:v>
                </c:pt>
                <c:pt idx="7">
                  <c:v>2000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0.4456</c:v>
                </c:pt>
                <c:pt idx="1">
                  <c:v>0.57840000000000003</c:v>
                </c:pt>
                <c:pt idx="2">
                  <c:v>0.63270000000000004</c:v>
                </c:pt>
                <c:pt idx="3">
                  <c:v>0.68520000000000003</c:v>
                </c:pt>
                <c:pt idx="4">
                  <c:v>0.72640000000000005</c:v>
                </c:pt>
                <c:pt idx="5">
                  <c:v>0.75519999999999998</c:v>
                </c:pt>
                <c:pt idx="6">
                  <c:v>0.76600000000000001</c:v>
                </c:pt>
                <c:pt idx="7">
                  <c:v>0.76959999999999995</c:v>
                </c:pt>
              </c:numCache>
            </c:numRef>
          </c:yVal>
          <c:smooth val="1"/>
        </c:ser>
        <c:ser>
          <c:idx val="7"/>
          <c:order val="2"/>
          <c:tx>
            <c:strRef>
              <c:f>Sheet1!$I$1</c:f>
              <c:strCache>
                <c:ptCount val="1"/>
                <c:pt idx="0">
                  <c:v>CPLSA</c:v>
                </c:pt>
              </c:strCache>
            </c:strRef>
          </c:tx>
          <c:marker>
            <c:symbol val="x"/>
            <c:size val="9"/>
          </c:marker>
          <c:xVal>
            <c:numRef>
              <c:f>Sheet1!$G$2:$G$6</c:f>
              <c:numCache>
                <c:formatCode>General</c:formatCode>
                <c:ptCount val="5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Sheet1!$I$2:$I$6</c:f>
              <c:numCache>
                <c:formatCode>General</c:formatCode>
                <c:ptCount val="5"/>
                <c:pt idx="0">
                  <c:v>0.5151</c:v>
                </c:pt>
                <c:pt idx="1">
                  <c:v>0.61990000000000001</c:v>
                </c:pt>
                <c:pt idx="2">
                  <c:v>0.64890000000000003</c:v>
                </c:pt>
                <c:pt idx="3">
                  <c:v>0.6704</c:v>
                </c:pt>
                <c:pt idx="4">
                  <c:v>0.67900000000000005</c:v>
                </c:pt>
              </c:numCache>
            </c:numRef>
          </c:yVal>
          <c:smooth val="1"/>
        </c:ser>
        <c:ser>
          <c:idx val="6"/>
          <c:order val="3"/>
          <c:tx>
            <c:strRef>
              <c:f>Sheet1!$H$1</c:f>
              <c:strCache>
                <c:ptCount val="1"/>
                <c:pt idx="0">
                  <c:v>JPLSA</c:v>
                </c:pt>
              </c:strCache>
            </c:strRef>
          </c:tx>
          <c:marker>
            <c:symbol val="plus"/>
            <c:size val="9"/>
          </c:marker>
          <c:xVal>
            <c:numRef>
              <c:f>Sheet1!$G$2:$G$6</c:f>
              <c:numCache>
                <c:formatCode>General</c:formatCode>
                <c:ptCount val="5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Sheet1!$H$2:$H$6</c:f>
              <c:numCache>
                <c:formatCode>General</c:formatCode>
                <c:ptCount val="5"/>
                <c:pt idx="0">
                  <c:v>0.45450000000000002</c:v>
                </c:pt>
                <c:pt idx="1">
                  <c:v>0.57779999999999998</c:v>
                </c:pt>
                <c:pt idx="2">
                  <c:v>0.61729999999999996</c:v>
                </c:pt>
                <c:pt idx="3">
                  <c:v>0.63329999999999997</c:v>
                </c:pt>
                <c:pt idx="4">
                  <c:v>0.65939999999999999</c:v>
                </c:pt>
              </c:numCache>
            </c:numRef>
          </c:yVal>
          <c:smooth val="1"/>
        </c:ser>
        <c:ser>
          <c:idx val="9"/>
          <c:order val="4"/>
          <c:tx>
            <c:strRef>
              <c:f>Sheet1!$K$1</c:f>
              <c:strCache>
                <c:ptCount val="1"/>
                <c:pt idx="0">
                  <c:v>CLLSI</c:v>
                </c:pt>
              </c:strCache>
            </c:strRef>
          </c:tx>
          <c:xVal>
            <c:numRef>
              <c:f>Sheet1!$J$2:$J$9</c:f>
              <c:numCache>
                <c:formatCode>General</c:formatCode>
                <c:ptCount val="8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300</c:v>
                </c:pt>
                <c:pt idx="4">
                  <c:v>500</c:v>
                </c:pt>
                <c:pt idx="5">
                  <c:v>1000</c:v>
                </c:pt>
                <c:pt idx="6">
                  <c:v>1500</c:v>
                </c:pt>
                <c:pt idx="7">
                  <c:v>3000</c:v>
                </c:pt>
              </c:numCache>
            </c:numRef>
          </c:xVal>
          <c:yVal>
            <c:numRef>
              <c:f>Sheet1!$K$2:$K$9</c:f>
              <c:numCache>
                <c:formatCode>General</c:formatCode>
                <c:ptCount val="8"/>
                <c:pt idx="0">
                  <c:v>0.13769999999999999</c:v>
                </c:pt>
                <c:pt idx="1">
                  <c:v>0.23300000000000001</c:v>
                </c:pt>
                <c:pt idx="2">
                  <c:v>0.30249999999999999</c:v>
                </c:pt>
                <c:pt idx="3">
                  <c:v>0.41189999999999999</c:v>
                </c:pt>
                <c:pt idx="4">
                  <c:v>0.48420000000000002</c:v>
                </c:pt>
                <c:pt idx="5">
                  <c:v>0.56030000000000002</c:v>
                </c:pt>
                <c:pt idx="6">
                  <c:v>0.59019999999999995</c:v>
                </c:pt>
                <c:pt idx="7">
                  <c:v>0.62160000000000004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300096"/>
        <c:axId val="167117952"/>
      </c:scatterChart>
      <c:valAx>
        <c:axId val="167300096"/>
        <c:scaling>
          <c:logBase val="2"/>
          <c:orientation val="minMax"/>
          <c:max val="4096"/>
          <c:min val="32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 smtClean="0"/>
                  <a:t>Dimension</a:t>
                </a:r>
                <a:endParaRPr lang="en-US" sz="20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67117952"/>
        <c:crosses val="autoZero"/>
        <c:crossBetween val="midCat"/>
        <c:majorUnit val="2"/>
      </c:valAx>
      <c:valAx>
        <c:axId val="167117952"/>
        <c:scaling>
          <c:orientation val="minMax"/>
          <c:max val="0.8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 smtClean="0"/>
                  <a:t>Mean Reciprocal Rank (MRR)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3.0308768792182438E-3"/>
              <c:y val="8.3550278871391062E-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67300096"/>
        <c:crosses val="autoZero"/>
        <c:crossBetween val="midCat"/>
        <c:majorUnit val="0.2"/>
      </c:valAx>
    </c:plotArea>
    <c:legend>
      <c:legendPos val="r"/>
      <c:layout>
        <c:manualLayout>
          <c:xMode val="edge"/>
          <c:yMode val="edge"/>
          <c:x val="0.79992406102181357"/>
          <c:y val="0.40423884514435693"/>
          <c:w val="0.14393646231993579"/>
          <c:h val="0.40482652559055121"/>
        </c:manualLayout>
      </c:layout>
      <c:overlay val="0"/>
      <c:spPr>
        <a:solidFill>
          <a:schemeClr val="bg2"/>
        </a:solidFill>
        <a:ln>
          <a:noFill/>
        </a:ln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3200" b="0" i="0" u="none" strike="noStrike" baseline="0" dirty="0" smtClean="0"/>
              <a:t>The ROC Curves of the Ad Filters</a:t>
            </a:r>
            <a:endParaRPr lang="en-US" sz="3200" dirty="0"/>
          </a:p>
        </c:rich>
      </c:tx>
      <c:layout>
        <c:manualLayout>
          <c:xMode val="edge"/>
          <c:yMode val="edge"/>
          <c:x val="0.14681894269330009"/>
          <c:y val="2.631578947368420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873179992374904"/>
          <c:y val="0.1536854675183339"/>
          <c:w val="0.8153316063919881"/>
          <c:h val="0.66291528526039512"/>
        </c:manualLayout>
      </c:layout>
      <c:scatterChart>
        <c:scatterStyle val="smoothMarker"/>
        <c:varyColors val="0"/>
        <c:ser>
          <c:idx val="4"/>
          <c:order val="0"/>
          <c:tx>
            <c:strRef>
              <c:f>ROC!$E$1</c:f>
              <c:strCache>
                <c:ptCount val="1"/>
                <c:pt idx="0">
                  <c:v>S2Net (k=1000)</c:v>
                </c:pt>
              </c:strCache>
            </c:strRef>
          </c:tx>
          <c:spPr>
            <a:ln w="38100"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ROC!$E$3:$E$5673</c:f>
              <c:numCache>
                <c:formatCode>General</c:formatCode>
                <c:ptCount val="5671"/>
                <c:pt idx="0">
                  <c:v>5.0041136330599999E-2</c:v>
                </c:pt>
                <c:pt idx="1">
                  <c:v>5.0041136330599999E-2</c:v>
                </c:pt>
                <c:pt idx="2">
                  <c:v>5.0137927696799998E-2</c:v>
                </c:pt>
                <c:pt idx="3">
                  <c:v>5.0137927696799998E-2</c:v>
                </c:pt>
                <c:pt idx="4">
                  <c:v>5.0137927696799998E-2</c:v>
                </c:pt>
                <c:pt idx="5">
                  <c:v>5.0137927696799998E-2</c:v>
                </c:pt>
                <c:pt idx="6">
                  <c:v>5.0137927696799998E-2</c:v>
                </c:pt>
                <c:pt idx="7">
                  <c:v>5.0186323380000002E-2</c:v>
                </c:pt>
                <c:pt idx="8">
                  <c:v>5.02105212215E-2</c:v>
                </c:pt>
                <c:pt idx="9">
                  <c:v>5.0234719063100002E-2</c:v>
                </c:pt>
                <c:pt idx="10">
                  <c:v>5.0234719063100002E-2</c:v>
                </c:pt>
                <c:pt idx="11">
                  <c:v>5.0234719063100002E-2</c:v>
                </c:pt>
                <c:pt idx="12">
                  <c:v>5.0234719063100002E-2</c:v>
                </c:pt>
                <c:pt idx="13">
                  <c:v>5.0234719063100002E-2</c:v>
                </c:pt>
                <c:pt idx="14">
                  <c:v>5.0234719063100002E-2</c:v>
                </c:pt>
                <c:pt idx="15">
                  <c:v>5.0234719063100002E-2</c:v>
                </c:pt>
                <c:pt idx="16">
                  <c:v>5.0234719063100002E-2</c:v>
                </c:pt>
                <c:pt idx="17">
                  <c:v>5.0234719063100002E-2</c:v>
                </c:pt>
                <c:pt idx="18">
                  <c:v>5.0234719063100002E-2</c:v>
                </c:pt>
                <c:pt idx="19">
                  <c:v>5.02589169046E-2</c:v>
                </c:pt>
                <c:pt idx="20">
                  <c:v>5.02589169046E-2</c:v>
                </c:pt>
                <c:pt idx="21">
                  <c:v>5.0331510429300001E-2</c:v>
                </c:pt>
                <c:pt idx="22">
                  <c:v>5.0404103953899999E-2</c:v>
                </c:pt>
                <c:pt idx="23">
                  <c:v>5.0404103953899999E-2</c:v>
                </c:pt>
                <c:pt idx="24">
                  <c:v>5.0404103953899999E-2</c:v>
                </c:pt>
                <c:pt idx="25">
                  <c:v>5.0404103953899999E-2</c:v>
                </c:pt>
                <c:pt idx="26">
                  <c:v>5.0428301795500001E-2</c:v>
                </c:pt>
                <c:pt idx="27">
                  <c:v>5.0476697478600001E-2</c:v>
                </c:pt>
                <c:pt idx="28">
                  <c:v>5.0500895320099999E-2</c:v>
                </c:pt>
                <c:pt idx="29">
                  <c:v>5.0549291003199999E-2</c:v>
                </c:pt>
                <c:pt idx="30">
                  <c:v>5.0646082369500002E-2</c:v>
                </c:pt>
                <c:pt idx="31">
                  <c:v>5.0646082369500002E-2</c:v>
                </c:pt>
                <c:pt idx="32">
                  <c:v>5.0670280211E-2</c:v>
                </c:pt>
                <c:pt idx="33">
                  <c:v>5.07186758941E-2</c:v>
                </c:pt>
                <c:pt idx="34">
                  <c:v>5.07186758941E-2</c:v>
                </c:pt>
                <c:pt idx="35">
                  <c:v>5.07186758941E-2</c:v>
                </c:pt>
                <c:pt idx="36">
                  <c:v>5.07186758941E-2</c:v>
                </c:pt>
                <c:pt idx="37">
                  <c:v>5.07670715772E-2</c:v>
                </c:pt>
                <c:pt idx="38">
                  <c:v>5.0791269418800002E-2</c:v>
                </c:pt>
                <c:pt idx="39">
                  <c:v>5.08154672603E-2</c:v>
                </c:pt>
                <c:pt idx="40">
                  <c:v>5.08154672603E-2</c:v>
                </c:pt>
                <c:pt idx="41">
                  <c:v>5.0839665101900001E-2</c:v>
                </c:pt>
                <c:pt idx="42">
                  <c:v>5.0839665101900001E-2</c:v>
                </c:pt>
                <c:pt idx="43">
                  <c:v>5.0888060785000001E-2</c:v>
                </c:pt>
                <c:pt idx="44">
                  <c:v>5.0888060785000001E-2</c:v>
                </c:pt>
                <c:pt idx="45">
                  <c:v>5.0888060785000001E-2</c:v>
                </c:pt>
                <c:pt idx="46">
                  <c:v>5.0936456468100001E-2</c:v>
                </c:pt>
                <c:pt idx="47">
                  <c:v>5.0984852151200001E-2</c:v>
                </c:pt>
                <c:pt idx="48">
                  <c:v>5.0984852151200001E-2</c:v>
                </c:pt>
                <c:pt idx="49">
                  <c:v>5.1009049992699999E-2</c:v>
                </c:pt>
                <c:pt idx="50">
                  <c:v>5.1033247834300001E-2</c:v>
                </c:pt>
                <c:pt idx="51">
                  <c:v>5.1057445675799999E-2</c:v>
                </c:pt>
                <c:pt idx="52">
                  <c:v>5.1057445675799999E-2</c:v>
                </c:pt>
                <c:pt idx="53">
                  <c:v>5.1081643517400001E-2</c:v>
                </c:pt>
                <c:pt idx="54">
                  <c:v>5.1081643517400001E-2</c:v>
                </c:pt>
                <c:pt idx="55">
                  <c:v>5.1130039200500001E-2</c:v>
                </c:pt>
                <c:pt idx="56">
                  <c:v>5.1178434883600001E-2</c:v>
                </c:pt>
                <c:pt idx="57">
                  <c:v>5.1202632725200002E-2</c:v>
                </c:pt>
                <c:pt idx="58">
                  <c:v>5.1251028408300002E-2</c:v>
                </c:pt>
                <c:pt idx="59">
                  <c:v>5.1251028408300002E-2</c:v>
                </c:pt>
                <c:pt idx="60">
                  <c:v>5.1251028408300002E-2</c:v>
                </c:pt>
                <c:pt idx="61">
                  <c:v>5.12752262498E-2</c:v>
                </c:pt>
                <c:pt idx="62">
                  <c:v>5.1347819774500002E-2</c:v>
                </c:pt>
                <c:pt idx="63">
                  <c:v>5.1347819774500002E-2</c:v>
                </c:pt>
                <c:pt idx="64">
                  <c:v>5.14204132991E-2</c:v>
                </c:pt>
                <c:pt idx="65">
                  <c:v>5.14204132991E-2</c:v>
                </c:pt>
                <c:pt idx="66">
                  <c:v>5.14204132991E-2</c:v>
                </c:pt>
                <c:pt idx="67">
                  <c:v>5.14204132991E-2</c:v>
                </c:pt>
                <c:pt idx="68">
                  <c:v>5.14204132991E-2</c:v>
                </c:pt>
                <c:pt idx="69">
                  <c:v>5.14204132991E-2</c:v>
                </c:pt>
                <c:pt idx="70">
                  <c:v>5.1493006823800001E-2</c:v>
                </c:pt>
                <c:pt idx="71">
                  <c:v>5.1493006823800001E-2</c:v>
                </c:pt>
                <c:pt idx="72">
                  <c:v>5.1493006823800001E-2</c:v>
                </c:pt>
                <c:pt idx="73">
                  <c:v>5.1493006823800001E-2</c:v>
                </c:pt>
                <c:pt idx="74">
                  <c:v>5.1493006823800001E-2</c:v>
                </c:pt>
                <c:pt idx="75">
                  <c:v>5.1493006823800001E-2</c:v>
                </c:pt>
                <c:pt idx="76">
                  <c:v>5.1493006823800001E-2</c:v>
                </c:pt>
                <c:pt idx="77">
                  <c:v>5.15172046653E-2</c:v>
                </c:pt>
                <c:pt idx="78">
                  <c:v>5.1565600348399999E-2</c:v>
                </c:pt>
                <c:pt idx="79">
                  <c:v>5.1613996031600003E-2</c:v>
                </c:pt>
                <c:pt idx="80">
                  <c:v>5.1662391714700003E-2</c:v>
                </c:pt>
                <c:pt idx="81">
                  <c:v>5.1662391714700003E-2</c:v>
                </c:pt>
                <c:pt idx="82">
                  <c:v>5.1783380922400001E-2</c:v>
                </c:pt>
                <c:pt idx="83">
                  <c:v>5.19285679717E-2</c:v>
                </c:pt>
                <c:pt idx="84">
                  <c:v>5.19285679717E-2</c:v>
                </c:pt>
                <c:pt idx="85">
                  <c:v>5.19285679717E-2</c:v>
                </c:pt>
                <c:pt idx="86">
                  <c:v>5.19285679717E-2</c:v>
                </c:pt>
                <c:pt idx="87">
                  <c:v>5.19285679717E-2</c:v>
                </c:pt>
                <c:pt idx="88">
                  <c:v>5.19769636548E-2</c:v>
                </c:pt>
                <c:pt idx="89">
                  <c:v>5.19769636548E-2</c:v>
                </c:pt>
                <c:pt idx="90">
                  <c:v>5.19769636548E-2</c:v>
                </c:pt>
                <c:pt idx="91">
                  <c:v>5.2001161496400002E-2</c:v>
                </c:pt>
                <c:pt idx="92">
                  <c:v>5.2001161496400002E-2</c:v>
                </c:pt>
                <c:pt idx="93">
                  <c:v>5.2073755021100003E-2</c:v>
                </c:pt>
                <c:pt idx="94">
                  <c:v>5.2073755021100003E-2</c:v>
                </c:pt>
                <c:pt idx="95">
                  <c:v>5.2097952862600001E-2</c:v>
                </c:pt>
                <c:pt idx="96">
                  <c:v>5.2194744228800001E-2</c:v>
                </c:pt>
                <c:pt idx="97">
                  <c:v>5.2194744228800001E-2</c:v>
                </c:pt>
                <c:pt idx="98">
                  <c:v>5.2218942070400003E-2</c:v>
                </c:pt>
                <c:pt idx="99">
                  <c:v>5.2243139911900001E-2</c:v>
                </c:pt>
                <c:pt idx="100">
                  <c:v>5.2243139911900001E-2</c:v>
                </c:pt>
                <c:pt idx="101">
                  <c:v>5.2267337753500002E-2</c:v>
                </c:pt>
                <c:pt idx="102">
                  <c:v>5.2339931278100001E-2</c:v>
                </c:pt>
                <c:pt idx="103">
                  <c:v>5.23883269612E-2</c:v>
                </c:pt>
                <c:pt idx="104">
                  <c:v>5.2412524802800002E-2</c:v>
                </c:pt>
                <c:pt idx="105">
                  <c:v>5.24851183274E-2</c:v>
                </c:pt>
                <c:pt idx="106">
                  <c:v>5.24851183274E-2</c:v>
                </c:pt>
                <c:pt idx="107">
                  <c:v>5.24851183274E-2</c:v>
                </c:pt>
                <c:pt idx="108">
                  <c:v>5.2509316169000002E-2</c:v>
                </c:pt>
                <c:pt idx="109">
                  <c:v>5.2509316169000002E-2</c:v>
                </c:pt>
                <c:pt idx="110">
                  <c:v>5.2509316169000002E-2</c:v>
                </c:pt>
                <c:pt idx="111">
                  <c:v>5.2557711852100002E-2</c:v>
                </c:pt>
                <c:pt idx="112">
                  <c:v>5.2678701059900003E-2</c:v>
                </c:pt>
                <c:pt idx="113">
                  <c:v>5.2702898901400001E-2</c:v>
                </c:pt>
                <c:pt idx="114">
                  <c:v>5.2702898901400001E-2</c:v>
                </c:pt>
                <c:pt idx="115">
                  <c:v>5.2727096743000003E-2</c:v>
                </c:pt>
                <c:pt idx="116">
                  <c:v>5.2727096743000003E-2</c:v>
                </c:pt>
                <c:pt idx="117">
                  <c:v>5.2751294584500001E-2</c:v>
                </c:pt>
                <c:pt idx="118">
                  <c:v>5.2799690267600001E-2</c:v>
                </c:pt>
                <c:pt idx="119">
                  <c:v>5.2848085950700001E-2</c:v>
                </c:pt>
                <c:pt idx="120">
                  <c:v>5.2848085950700001E-2</c:v>
                </c:pt>
                <c:pt idx="121">
                  <c:v>5.2872283792300002E-2</c:v>
                </c:pt>
                <c:pt idx="122">
                  <c:v>5.2872283792300002E-2</c:v>
                </c:pt>
                <c:pt idx="123">
                  <c:v>5.2896481633800001E-2</c:v>
                </c:pt>
                <c:pt idx="124">
                  <c:v>5.2993273E-2</c:v>
                </c:pt>
                <c:pt idx="125">
                  <c:v>5.3017470841600002E-2</c:v>
                </c:pt>
                <c:pt idx="126">
                  <c:v>5.3041668683199997E-2</c:v>
                </c:pt>
                <c:pt idx="127">
                  <c:v>5.3090064366299997E-2</c:v>
                </c:pt>
                <c:pt idx="128">
                  <c:v>5.3138460049400003E-2</c:v>
                </c:pt>
                <c:pt idx="129">
                  <c:v>5.3211053574000002E-2</c:v>
                </c:pt>
                <c:pt idx="130">
                  <c:v>5.3211053574000002E-2</c:v>
                </c:pt>
                <c:pt idx="131">
                  <c:v>5.3211053574000002E-2</c:v>
                </c:pt>
                <c:pt idx="132">
                  <c:v>5.3235251415600003E-2</c:v>
                </c:pt>
                <c:pt idx="133">
                  <c:v>5.3235251415600003E-2</c:v>
                </c:pt>
                <c:pt idx="134">
                  <c:v>5.3235251415600003E-2</c:v>
                </c:pt>
                <c:pt idx="135">
                  <c:v>5.3259449257100001E-2</c:v>
                </c:pt>
                <c:pt idx="136">
                  <c:v>5.3259449257100001E-2</c:v>
                </c:pt>
                <c:pt idx="137">
                  <c:v>5.3259449257100001E-2</c:v>
                </c:pt>
                <c:pt idx="138">
                  <c:v>5.3283647098700003E-2</c:v>
                </c:pt>
                <c:pt idx="139">
                  <c:v>5.3307844940200001E-2</c:v>
                </c:pt>
                <c:pt idx="140">
                  <c:v>5.3380438464900003E-2</c:v>
                </c:pt>
                <c:pt idx="141">
                  <c:v>5.3380438464900003E-2</c:v>
                </c:pt>
                <c:pt idx="142">
                  <c:v>5.3428834148000003E-2</c:v>
                </c:pt>
                <c:pt idx="143">
                  <c:v>5.3477229831100002E-2</c:v>
                </c:pt>
                <c:pt idx="144">
                  <c:v>5.3477229831100002E-2</c:v>
                </c:pt>
                <c:pt idx="145">
                  <c:v>5.3477229831100002E-2</c:v>
                </c:pt>
                <c:pt idx="146">
                  <c:v>5.3501427672699997E-2</c:v>
                </c:pt>
                <c:pt idx="147">
                  <c:v>5.3525625514200002E-2</c:v>
                </c:pt>
                <c:pt idx="148">
                  <c:v>5.3598219038899997E-2</c:v>
                </c:pt>
                <c:pt idx="149">
                  <c:v>5.3598219038899997E-2</c:v>
                </c:pt>
                <c:pt idx="150">
                  <c:v>5.3598219038899997E-2</c:v>
                </c:pt>
                <c:pt idx="151">
                  <c:v>5.3598219038899997E-2</c:v>
                </c:pt>
                <c:pt idx="152">
                  <c:v>5.3622416880400002E-2</c:v>
                </c:pt>
                <c:pt idx="153">
                  <c:v>5.3622416880400002E-2</c:v>
                </c:pt>
                <c:pt idx="154">
                  <c:v>5.3670812563500002E-2</c:v>
                </c:pt>
                <c:pt idx="155">
                  <c:v>5.3695010405099997E-2</c:v>
                </c:pt>
                <c:pt idx="156">
                  <c:v>5.3695010405099997E-2</c:v>
                </c:pt>
                <c:pt idx="157">
                  <c:v>5.3695010405099997E-2</c:v>
                </c:pt>
                <c:pt idx="158">
                  <c:v>5.3815999612800001E-2</c:v>
                </c:pt>
                <c:pt idx="159">
                  <c:v>5.3888593137500003E-2</c:v>
                </c:pt>
                <c:pt idx="160">
                  <c:v>5.3936988820600003E-2</c:v>
                </c:pt>
                <c:pt idx="161">
                  <c:v>5.3936988820600003E-2</c:v>
                </c:pt>
                <c:pt idx="162">
                  <c:v>5.3936988820600003E-2</c:v>
                </c:pt>
                <c:pt idx="163">
                  <c:v>5.3936988820600003E-2</c:v>
                </c:pt>
                <c:pt idx="164">
                  <c:v>5.3936988820600003E-2</c:v>
                </c:pt>
                <c:pt idx="165">
                  <c:v>5.3985384503700003E-2</c:v>
                </c:pt>
                <c:pt idx="166">
                  <c:v>5.4057978028399997E-2</c:v>
                </c:pt>
                <c:pt idx="167">
                  <c:v>5.4057978028399997E-2</c:v>
                </c:pt>
                <c:pt idx="168">
                  <c:v>5.4154769394599997E-2</c:v>
                </c:pt>
                <c:pt idx="169">
                  <c:v>5.4154769394599997E-2</c:v>
                </c:pt>
                <c:pt idx="170">
                  <c:v>5.4154769394599997E-2</c:v>
                </c:pt>
                <c:pt idx="171">
                  <c:v>5.4203165077699997E-2</c:v>
                </c:pt>
                <c:pt idx="172">
                  <c:v>5.4227362919200002E-2</c:v>
                </c:pt>
                <c:pt idx="173">
                  <c:v>5.4227362919200002E-2</c:v>
                </c:pt>
                <c:pt idx="174">
                  <c:v>5.4227362919200002E-2</c:v>
                </c:pt>
                <c:pt idx="175">
                  <c:v>5.4299956443899997E-2</c:v>
                </c:pt>
                <c:pt idx="176">
                  <c:v>5.4348352127000003E-2</c:v>
                </c:pt>
                <c:pt idx="177">
                  <c:v>5.4372549968500002E-2</c:v>
                </c:pt>
                <c:pt idx="178">
                  <c:v>5.4372549968500002E-2</c:v>
                </c:pt>
                <c:pt idx="179">
                  <c:v>5.4372549968500002E-2</c:v>
                </c:pt>
                <c:pt idx="180">
                  <c:v>5.4372549968500002E-2</c:v>
                </c:pt>
                <c:pt idx="181">
                  <c:v>5.4493539176300003E-2</c:v>
                </c:pt>
                <c:pt idx="182">
                  <c:v>5.4541934859400003E-2</c:v>
                </c:pt>
                <c:pt idx="183">
                  <c:v>5.4638726225600003E-2</c:v>
                </c:pt>
                <c:pt idx="184">
                  <c:v>5.4662924067199997E-2</c:v>
                </c:pt>
                <c:pt idx="185">
                  <c:v>5.4662924067199997E-2</c:v>
                </c:pt>
                <c:pt idx="186">
                  <c:v>5.4662924067199997E-2</c:v>
                </c:pt>
                <c:pt idx="187">
                  <c:v>5.4783913274900002E-2</c:v>
                </c:pt>
                <c:pt idx="188">
                  <c:v>5.4808111116499997E-2</c:v>
                </c:pt>
                <c:pt idx="189">
                  <c:v>5.4808111116499997E-2</c:v>
                </c:pt>
                <c:pt idx="190">
                  <c:v>5.4856506799599997E-2</c:v>
                </c:pt>
                <c:pt idx="191">
                  <c:v>5.5001693848900003E-2</c:v>
                </c:pt>
                <c:pt idx="192">
                  <c:v>5.5050089532000003E-2</c:v>
                </c:pt>
                <c:pt idx="193">
                  <c:v>5.5146880898200003E-2</c:v>
                </c:pt>
                <c:pt idx="194">
                  <c:v>5.5195276581300003E-2</c:v>
                </c:pt>
                <c:pt idx="195">
                  <c:v>5.5195276581300003E-2</c:v>
                </c:pt>
                <c:pt idx="196">
                  <c:v>5.5195276581300003E-2</c:v>
                </c:pt>
                <c:pt idx="197">
                  <c:v>5.5219474422899997E-2</c:v>
                </c:pt>
                <c:pt idx="198">
                  <c:v>5.5219474422899997E-2</c:v>
                </c:pt>
                <c:pt idx="199">
                  <c:v>5.5219474422899997E-2</c:v>
                </c:pt>
                <c:pt idx="200">
                  <c:v>5.5219474422899997E-2</c:v>
                </c:pt>
                <c:pt idx="201">
                  <c:v>5.5219474422899997E-2</c:v>
                </c:pt>
                <c:pt idx="202">
                  <c:v>5.5267870105999997E-2</c:v>
                </c:pt>
                <c:pt idx="203">
                  <c:v>5.5316265789099997E-2</c:v>
                </c:pt>
                <c:pt idx="204">
                  <c:v>5.5316265789099997E-2</c:v>
                </c:pt>
                <c:pt idx="205">
                  <c:v>5.5316265789099997E-2</c:v>
                </c:pt>
                <c:pt idx="206">
                  <c:v>5.5316265789099997E-2</c:v>
                </c:pt>
                <c:pt idx="207">
                  <c:v>5.5316265789099997E-2</c:v>
                </c:pt>
                <c:pt idx="208">
                  <c:v>5.5316265789099997E-2</c:v>
                </c:pt>
                <c:pt idx="209">
                  <c:v>5.5340463630600002E-2</c:v>
                </c:pt>
                <c:pt idx="210">
                  <c:v>5.5340463630600002E-2</c:v>
                </c:pt>
                <c:pt idx="211">
                  <c:v>5.5340463630600002E-2</c:v>
                </c:pt>
                <c:pt idx="212">
                  <c:v>5.5413057155299997E-2</c:v>
                </c:pt>
                <c:pt idx="213">
                  <c:v>5.5461452838399997E-2</c:v>
                </c:pt>
                <c:pt idx="214">
                  <c:v>5.5485650679999998E-2</c:v>
                </c:pt>
                <c:pt idx="215">
                  <c:v>5.5606639887700003E-2</c:v>
                </c:pt>
                <c:pt idx="216">
                  <c:v>5.5606639887700003E-2</c:v>
                </c:pt>
                <c:pt idx="217">
                  <c:v>5.5655035570800003E-2</c:v>
                </c:pt>
                <c:pt idx="218">
                  <c:v>5.5679233412399998E-2</c:v>
                </c:pt>
                <c:pt idx="219">
                  <c:v>5.5679233412399998E-2</c:v>
                </c:pt>
                <c:pt idx="220">
                  <c:v>5.5703431253900003E-2</c:v>
                </c:pt>
                <c:pt idx="221">
                  <c:v>5.5703431253900003E-2</c:v>
                </c:pt>
                <c:pt idx="222">
                  <c:v>5.5703431253900003E-2</c:v>
                </c:pt>
                <c:pt idx="223">
                  <c:v>5.5727629095499998E-2</c:v>
                </c:pt>
                <c:pt idx="224">
                  <c:v>5.5727629095499998E-2</c:v>
                </c:pt>
                <c:pt idx="225">
                  <c:v>5.5751826937000003E-2</c:v>
                </c:pt>
                <c:pt idx="226">
                  <c:v>5.5751826937000003E-2</c:v>
                </c:pt>
                <c:pt idx="227">
                  <c:v>5.5751826937000003E-2</c:v>
                </c:pt>
                <c:pt idx="228">
                  <c:v>5.5776024778599997E-2</c:v>
                </c:pt>
                <c:pt idx="229">
                  <c:v>5.5776024778599997E-2</c:v>
                </c:pt>
                <c:pt idx="230">
                  <c:v>5.5776024778599997E-2</c:v>
                </c:pt>
                <c:pt idx="231">
                  <c:v>5.5776024778599997E-2</c:v>
                </c:pt>
                <c:pt idx="232">
                  <c:v>5.5824420461699997E-2</c:v>
                </c:pt>
                <c:pt idx="233">
                  <c:v>5.5824420461699997E-2</c:v>
                </c:pt>
                <c:pt idx="234">
                  <c:v>5.5872816144799997E-2</c:v>
                </c:pt>
                <c:pt idx="235">
                  <c:v>5.5872816144799997E-2</c:v>
                </c:pt>
                <c:pt idx="236">
                  <c:v>5.5969607510999997E-2</c:v>
                </c:pt>
                <c:pt idx="237">
                  <c:v>5.5969607510999997E-2</c:v>
                </c:pt>
                <c:pt idx="238">
                  <c:v>5.5969607510999997E-2</c:v>
                </c:pt>
                <c:pt idx="239">
                  <c:v>5.5969607510999997E-2</c:v>
                </c:pt>
                <c:pt idx="240">
                  <c:v>5.5969607510999997E-2</c:v>
                </c:pt>
                <c:pt idx="241">
                  <c:v>5.5993805352599998E-2</c:v>
                </c:pt>
                <c:pt idx="242">
                  <c:v>5.6042201035699998E-2</c:v>
                </c:pt>
                <c:pt idx="243">
                  <c:v>5.6042201035699998E-2</c:v>
                </c:pt>
                <c:pt idx="244">
                  <c:v>5.6066398877199997E-2</c:v>
                </c:pt>
                <c:pt idx="245">
                  <c:v>5.6090596718799998E-2</c:v>
                </c:pt>
                <c:pt idx="246">
                  <c:v>5.6138992401899998E-2</c:v>
                </c:pt>
                <c:pt idx="247">
                  <c:v>5.6211585926500003E-2</c:v>
                </c:pt>
                <c:pt idx="248">
                  <c:v>5.6332575134299998E-2</c:v>
                </c:pt>
                <c:pt idx="249">
                  <c:v>5.6429366500499997E-2</c:v>
                </c:pt>
                <c:pt idx="250">
                  <c:v>5.6477762183599997E-2</c:v>
                </c:pt>
                <c:pt idx="251">
                  <c:v>5.6477762183599997E-2</c:v>
                </c:pt>
                <c:pt idx="252">
                  <c:v>5.6526157866699997E-2</c:v>
                </c:pt>
                <c:pt idx="253">
                  <c:v>5.6550355708299999E-2</c:v>
                </c:pt>
                <c:pt idx="254">
                  <c:v>5.6550355708299999E-2</c:v>
                </c:pt>
                <c:pt idx="255">
                  <c:v>5.6550355708299999E-2</c:v>
                </c:pt>
                <c:pt idx="256">
                  <c:v>5.6598751391399998E-2</c:v>
                </c:pt>
                <c:pt idx="257">
                  <c:v>5.6598751391399998E-2</c:v>
                </c:pt>
                <c:pt idx="258">
                  <c:v>5.6622949232899997E-2</c:v>
                </c:pt>
                <c:pt idx="259">
                  <c:v>5.6622949232899997E-2</c:v>
                </c:pt>
                <c:pt idx="260">
                  <c:v>5.6622949232899997E-2</c:v>
                </c:pt>
                <c:pt idx="261">
                  <c:v>5.6622949232899997E-2</c:v>
                </c:pt>
                <c:pt idx="262">
                  <c:v>5.6647147074499998E-2</c:v>
                </c:pt>
                <c:pt idx="263">
                  <c:v>5.6647147074499998E-2</c:v>
                </c:pt>
                <c:pt idx="264">
                  <c:v>5.6647147074499998E-2</c:v>
                </c:pt>
                <c:pt idx="265">
                  <c:v>5.6743938440699998E-2</c:v>
                </c:pt>
                <c:pt idx="266">
                  <c:v>5.6840729806899998E-2</c:v>
                </c:pt>
                <c:pt idx="267">
                  <c:v>5.6840729806899998E-2</c:v>
                </c:pt>
                <c:pt idx="268">
                  <c:v>5.6864927648499999E-2</c:v>
                </c:pt>
                <c:pt idx="269">
                  <c:v>5.6889125489999998E-2</c:v>
                </c:pt>
                <c:pt idx="270">
                  <c:v>5.6889125489999998E-2</c:v>
                </c:pt>
                <c:pt idx="271">
                  <c:v>5.6889125489999998E-2</c:v>
                </c:pt>
                <c:pt idx="272">
                  <c:v>5.6913323331599999E-2</c:v>
                </c:pt>
                <c:pt idx="273">
                  <c:v>5.6937521173099997E-2</c:v>
                </c:pt>
                <c:pt idx="274">
                  <c:v>5.6937521173099997E-2</c:v>
                </c:pt>
                <c:pt idx="275">
                  <c:v>5.6985916856199997E-2</c:v>
                </c:pt>
                <c:pt idx="276">
                  <c:v>5.6985916856199997E-2</c:v>
                </c:pt>
                <c:pt idx="277">
                  <c:v>5.7155301747099999E-2</c:v>
                </c:pt>
                <c:pt idx="278">
                  <c:v>5.7179499588599997E-2</c:v>
                </c:pt>
                <c:pt idx="279">
                  <c:v>5.7179499588599997E-2</c:v>
                </c:pt>
                <c:pt idx="280">
                  <c:v>5.7179499588599997E-2</c:v>
                </c:pt>
                <c:pt idx="281">
                  <c:v>5.7179499588599997E-2</c:v>
                </c:pt>
                <c:pt idx="282">
                  <c:v>5.7179499588599997E-2</c:v>
                </c:pt>
                <c:pt idx="283">
                  <c:v>5.7179499588599997E-2</c:v>
                </c:pt>
                <c:pt idx="284">
                  <c:v>5.7179499588599997E-2</c:v>
                </c:pt>
                <c:pt idx="285">
                  <c:v>5.7276290954799997E-2</c:v>
                </c:pt>
                <c:pt idx="286">
                  <c:v>5.7397280162599998E-2</c:v>
                </c:pt>
                <c:pt idx="287">
                  <c:v>5.7421478004199999E-2</c:v>
                </c:pt>
                <c:pt idx="288">
                  <c:v>5.7494071528799998E-2</c:v>
                </c:pt>
                <c:pt idx="289">
                  <c:v>5.7566665053499999E-2</c:v>
                </c:pt>
                <c:pt idx="290">
                  <c:v>5.7566665053499999E-2</c:v>
                </c:pt>
                <c:pt idx="291">
                  <c:v>5.7566665053499999E-2</c:v>
                </c:pt>
                <c:pt idx="292">
                  <c:v>5.7590862894999997E-2</c:v>
                </c:pt>
                <c:pt idx="293">
                  <c:v>5.7615060736599999E-2</c:v>
                </c:pt>
                <c:pt idx="294">
                  <c:v>5.7663456419699999E-2</c:v>
                </c:pt>
                <c:pt idx="295">
                  <c:v>5.7687654261199997E-2</c:v>
                </c:pt>
                <c:pt idx="296">
                  <c:v>5.7711852102799999E-2</c:v>
                </c:pt>
                <c:pt idx="297">
                  <c:v>5.7760247785899999E-2</c:v>
                </c:pt>
                <c:pt idx="298">
                  <c:v>5.7760247785899999E-2</c:v>
                </c:pt>
                <c:pt idx="299">
                  <c:v>5.77844456275E-2</c:v>
                </c:pt>
                <c:pt idx="300">
                  <c:v>5.7808643468999998E-2</c:v>
                </c:pt>
                <c:pt idx="301">
                  <c:v>5.7808643468999998E-2</c:v>
                </c:pt>
                <c:pt idx="302">
                  <c:v>5.78812369937E-2</c:v>
                </c:pt>
                <c:pt idx="303">
                  <c:v>5.78812369937E-2</c:v>
                </c:pt>
                <c:pt idx="304">
                  <c:v>5.7905434835199998E-2</c:v>
                </c:pt>
                <c:pt idx="305">
                  <c:v>5.7953830518299998E-2</c:v>
                </c:pt>
                <c:pt idx="306">
                  <c:v>5.79780283599E-2</c:v>
                </c:pt>
                <c:pt idx="307">
                  <c:v>5.8026424042999999E-2</c:v>
                </c:pt>
                <c:pt idx="308">
                  <c:v>5.8123215409199999E-2</c:v>
                </c:pt>
                <c:pt idx="309">
                  <c:v>5.8147413250699997E-2</c:v>
                </c:pt>
                <c:pt idx="310">
                  <c:v>5.8220006775399999E-2</c:v>
                </c:pt>
                <c:pt idx="311">
                  <c:v>5.8244204616899997E-2</c:v>
                </c:pt>
                <c:pt idx="312">
                  <c:v>5.82926003001E-2</c:v>
                </c:pt>
                <c:pt idx="313">
                  <c:v>5.83409959832E-2</c:v>
                </c:pt>
                <c:pt idx="314">
                  <c:v>5.83409959832E-2</c:v>
                </c:pt>
                <c:pt idx="315">
                  <c:v>5.83409959832E-2</c:v>
                </c:pt>
                <c:pt idx="316">
                  <c:v>5.85345787156E-2</c:v>
                </c:pt>
                <c:pt idx="317">
                  <c:v>5.85345787156E-2</c:v>
                </c:pt>
                <c:pt idx="318">
                  <c:v>5.85345787156E-2</c:v>
                </c:pt>
                <c:pt idx="319">
                  <c:v>5.85345787156E-2</c:v>
                </c:pt>
                <c:pt idx="320">
                  <c:v>5.85345787156E-2</c:v>
                </c:pt>
                <c:pt idx="321">
                  <c:v>5.8655567923299998E-2</c:v>
                </c:pt>
                <c:pt idx="322">
                  <c:v>5.8679765764899999E-2</c:v>
                </c:pt>
                <c:pt idx="323">
                  <c:v>5.8752359289600001E-2</c:v>
                </c:pt>
                <c:pt idx="324">
                  <c:v>5.8776557131099999E-2</c:v>
                </c:pt>
                <c:pt idx="325">
                  <c:v>5.8776557131099999E-2</c:v>
                </c:pt>
                <c:pt idx="326">
                  <c:v>5.8800754972700001E-2</c:v>
                </c:pt>
                <c:pt idx="327">
                  <c:v>5.88491506558E-2</c:v>
                </c:pt>
                <c:pt idx="328">
                  <c:v>5.88491506558E-2</c:v>
                </c:pt>
                <c:pt idx="329">
                  <c:v>5.88491506558E-2</c:v>
                </c:pt>
                <c:pt idx="330">
                  <c:v>5.8945942022E-2</c:v>
                </c:pt>
                <c:pt idx="331">
                  <c:v>5.8945942022E-2</c:v>
                </c:pt>
                <c:pt idx="332">
                  <c:v>5.8945942022E-2</c:v>
                </c:pt>
                <c:pt idx="333">
                  <c:v>5.9066931229699998E-2</c:v>
                </c:pt>
                <c:pt idx="334">
                  <c:v>5.91879204375E-2</c:v>
                </c:pt>
                <c:pt idx="335">
                  <c:v>5.9212118278999998E-2</c:v>
                </c:pt>
                <c:pt idx="336">
                  <c:v>5.9212118278999998E-2</c:v>
                </c:pt>
                <c:pt idx="337">
                  <c:v>5.9284711803699999E-2</c:v>
                </c:pt>
                <c:pt idx="338">
                  <c:v>5.9284711803699999E-2</c:v>
                </c:pt>
                <c:pt idx="339">
                  <c:v>5.9284711803699999E-2</c:v>
                </c:pt>
                <c:pt idx="340">
                  <c:v>5.9284711803699999E-2</c:v>
                </c:pt>
                <c:pt idx="341">
                  <c:v>5.9284711803699999E-2</c:v>
                </c:pt>
                <c:pt idx="342">
                  <c:v>5.9308909645300001E-2</c:v>
                </c:pt>
                <c:pt idx="343">
                  <c:v>5.9357305328400001E-2</c:v>
                </c:pt>
                <c:pt idx="344">
                  <c:v>5.9429898852999999E-2</c:v>
                </c:pt>
                <c:pt idx="345">
                  <c:v>5.9429898852999999E-2</c:v>
                </c:pt>
                <c:pt idx="346">
                  <c:v>5.94540966946E-2</c:v>
                </c:pt>
                <c:pt idx="347">
                  <c:v>5.95508880608E-2</c:v>
                </c:pt>
                <c:pt idx="348">
                  <c:v>5.9575085902299998E-2</c:v>
                </c:pt>
                <c:pt idx="349">
                  <c:v>5.9623481585399998E-2</c:v>
                </c:pt>
                <c:pt idx="350">
                  <c:v>5.9647679427E-2</c:v>
                </c:pt>
                <c:pt idx="351">
                  <c:v>5.96960751101E-2</c:v>
                </c:pt>
                <c:pt idx="352">
                  <c:v>5.97444707932E-2</c:v>
                </c:pt>
                <c:pt idx="353">
                  <c:v>5.97444707932E-2</c:v>
                </c:pt>
                <c:pt idx="354">
                  <c:v>5.97444707932E-2</c:v>
                </c:pt>
                <c:pt idx="355">
                  <c:v>5.97444707932E-2</c:v>
                </c:pt>
                <c:pt idx="356">
                  <c:v>5.97928664763E-2</c:v>
                </c:pt>
                <c:pt idx="357">
                  <c:v>5.97928664763E-2</c:v>
                </c:pt>
                <c:pt idx="358">
                  <c:v>5.97928664763E-2</c:v>
                </c:pt>
                <c:pt idx="359">
                  <c:v>5.9865460001000001E-2</c:v>
                </c:pt>
                <c:pt idx="360">
                  <c:v>5.9986449208699999E-2</c:v>
                </c:pt>
                <c:pt idx="361">
                  <c:v>6.0010647050300001E-2</c:v>
                </c:pt>
                <c:pt idx="362">
                  <c:v>6.0034844891799999E-2</c:v>
                </c:pt>
                <c:pt idx="363">
                  <c:v>6.01558340996E-2</c:v>
                </c:pt>
                <c:pt idx="364">
                  <c:v>6.0180031941200002E-2</c:v>
                </c:pt>
                <c:pt idx="365">
                  <c:v>6.0228427624300002E-2</c:v>
                </c:pt>
                <c:pt idx="366">
                  <c:v>6.02526254658E-2</c:v>
                </c:pt>
                <c:pt idx="367">
                  <c:v>6.0276823307400001E-2</c:v>
                </c:pt>
                <c:pt idx="368">
                  <c:v>6.0349416832E-2</c:v>
                </c:pt>
                <c:pt idx="369">
                  <c:v>6.0349416832E-2</c:v>
                </c:pt>
                <c:pt idx="370">
                  <c:v>6.0446208198199999E-2</c:v>
                </c:pt>
                <c:pt idx="371">
                  <c:v>6.0470406039800001E-2</c:v>
                </c:pt>
                <c:pt idx="372">
                  <c:v>6.0470406039800001E-2</c:v>
                </c:pt>
                <c:pt idx="373">
                  <c:v>6.0494603881299999E-2</c:v>
                </c:pt>
                <c:pt idx="374">
                  <c:v>6.0494603881299999E-2</c:v>
                </c:pt>
                <c:pt idx="375">
                  <c:v>6.0518801722900001E-2</c:v>
                </c:pt>
                <c:pt idx="376">
                  <c:v>6.0567197406000001E-2</c:v>
                </c:pt>
                <c:pt idx="377">
                  <c:v>6.0567197406000001E-2</c:v>
                </c:pt>
                <c:pt idx="378">
                  <c:v>6.0591395247499999E-2</c:v>
                </c:pt>
                <c:pt idx="379">
                  <c:v>6.0639790930599999E-2</c:v>
                </c:pt>
                <c:pt idx="380">
                  <c:v>6.0639790930599999E-2</c:v>
                </c:pt>
                <c:pt idx="381">
                  <c:v>6.0639790930599999E-2</c:v>
                </c:pt>
                <c:pt idx="382">
                  <c:v>6.0639790930599999E-2</c:v>
                </c:pt>
                <c:pt idx="383">
                  <c:v>6.06639887722E-2</c:v>
                </c:pt>
                <c:pt idx="384">
                  <c:v>6.06639887722E-2</c:v>
                </c:pt>
                <c:pt idx="385">
                  <c:v>6.0688186613800002E-2</c:v>
                </c:pt>
                <c:pt idx="386">
                  <c:v>6.0736582296900002E-2</c:v>
                </c:pt>
                <c:pt idx="387">
                  <c:v>6.07607801384E-2</c:v>
                </c:pt>
                <c:pt idx="388">
                  <c:v>6.08091758215E-2</c:v>
                </c:pt>
                <c:pt idx="389">
                  <c:v>6.08575715046E-2</c:v>
                </c:pt>
                <c:pt idx="390">
                  <c:v>6.08575715046E-2</c:v>
                </c:pt>
                <c:pt idx="391">
                  <c:v>6.08575715046E-2</c:v>
                </c:pt>
                <c:pt idx="392">
                  <c:v>6.08575715046E-2</c:v>
                </c:pt>
                <c:pt idx="393">
                  <c:v>6.0881769346200001E-2</c:v>
                </c:pt>
                <c:pt idx="394">
                  <c:v>6.0881769346200001E-2</c:v>
                </c:pt>
                <c:pt idx="395">
                  <c:v>6.1002758553899999E-2</c:v>
                </c:pt>
                <c:pt idx="396">
                  <c:v>6.1002758553899999E-2</c:v>
                </c:pt>
                <c:pt idx="397">
                  <c:v>6.1026956395500001E-2</c:v>
                </c:pt>
                <c:pt idx="398">
                  <c:v>6.1075352078600001E-2</c:v>
                </c:pt>
                <c:pt idx="399">
                  <c:v>6.1172143444800001E-2</c:v>
                </c:pt>
                <c:pt idx="400">
                  <c:v>6.1268934811E-2</c:v>
                </c:pt>
                <c:pt idx="401">
                  <c:v>6.1268934811E-2</c:v>
                </c:pt>
                <c:pt idx="402">
                  <c:v>6.1293132652600002E-2</c:v>
                </c:pt>
                <c:pt idx="403">
                  <c:v>6.13173304941E-2</c:v>
                </c:pt>
                <c:pt idx="404">
                  <c:v>6.13173304941E-2</c:v>
                </c:pt>
                <c:pt idx="405">
                  <c:v>6.13173304941E-2</c:v>
                </c:pt>
                <c:pt idx="406">
                  <c:v>6.1389924018800002E-2</c:v>
                </c:pt>
                <c:pt idx="407">
                  <c:v>6.1438319701900002E-2</c:v>
                </c:pt>
                <c:pt idx="408">
                  <c:v>6.1486715385000001E-2</c:v>
                </c:pt>
                <c:pt idx="409">
                  <c:v>6.1535111068100001E-2</c:v>
                </c:pt>
                <c:pt idx="410">
                  <c:v>6.15593089096E-2</c:v>
                </c:pt>
                <c:pt idx="411">
                  <c:v>6.1583506751200001E-2</c:v>
                </c:pt>
                <c:pt idx="412">
                  <c:v>6.1583506751200001E-2</c:v>
                </c:pt>
                <c:pt idx="413">
                  <c:v>6.1680298117400001E-2</c:v>
                </c:pt>
                <c:pt idx="414">
                  <c:v>6.1728693800500001E-2</c:v>
                </c:pt>
                <c:pt idx="415">
                  <c:v>6.1728693800500001E-2</c:v>
                </c:pt>
                <c:pt idx="416">
                  <c:v>6.1752891642100002E-2</c:v>
                </c:pt>
                <c:pt idx="417">
                  <c:v>6.1801287325200002E-2</c:v>
                </c:pt>
                <c:pt idx="418">
                  <c:v>6.1849683008300002E-2</c:v>
                </c:pt>
                <c:pt idx="419">
                  <c:v>6.1849683008300002E-2</c:v>
                </c:pt>
                <c:pt idx="420">
                  <c:v>6.18738808498E-2</c:v>
                </c:pt>
                <c:pt idx="421">
                  <c:v>6.1898078691400002E-2</c:v>
                </c:pt>
                <c:pt idx="422">
                  <c:v>6.19222765329E-2</c:v>
                </c:pt>
                <c:pt idx="423">
                  <c:v>6.19222765329E-2</c:v>
                </c:pt>
                <c:pt idx="424">
                  <c:v>6.19222765329E-2</c:v>
                </c:pt>
                <c:pt idx="425">
                  <c:v>6.1946474374500002E-2</c:v>
                </c:pt>
                <c:pt idx="426">
                  <c:v>6.1970672216E-2</c:v>
                </c:pt>
                <c:pt idx="427">
                  <c:v>6.20674635822E-2</c:v>
                </c:pt>
                <c:pt idx="428">
                  <c:v>6.20674635822E-2</c:v>
                </c:pt>
                <c:pt idx="429">
                  <c:v>6.2140057106900001E-2</c:v>
                </c:pt>
                <c:pt idx="430">
                  <c:v>6.2164254948500003E-2</c:v>
                </c:pt>
                <c:pt idx="431">
                  <c:v>6.2188452790000001E-2</c:v>
                </c:pt>
                <c:pt idx="432">
                  <c:v>6.2188452790000001E-2</c:v>
                </c:pt>
                <c:pt idx="433">
                  <c:v>6.2188452790000001E-2</c:v>
                </c:pt>
                <c:pt idx="434">
                  <c:v>6.2261046314700003E-2</c:v>
                </c:pt>
                <c:pt idx="435">
                  <c:v>6.2261046314700003E-2</c:v>
                </c:pt>
                <c:pt idx="436">
                  <c:v>6.2406233364000002E-2</c:v>
                </c:pt>
                <c:pt idx="437">
                  <c:v>6.24788268886E-2</c:v>
                </c:pt>
                <c:pt idx="438">
                  <c:v>6.25272225717E-2</c:v>
                </c:pt>
                <c:pt idx="439">
                  <c:v>6.2551420413300002E-2</c:v>
                </c:pt>
                <c:pt idx="440">
                  <c:v>6.2551420413300002E-2</c:v>
                </c:pt>
                <c:pt idx="441">
                  <c:v>6.2624013938000003E-2</c:v>
                </c:pt>
                <c:pt idx="442">
                  <c:v>6.2720805304200003E-2</c:v>
                </c:pt>
                <c:pt idx="443">
                  <c:v>6.2720805304200003E-2</c:v>
                </c:pt>
                <c:pt idx="444">
                  <c:v>6.2720805304200003E-2</c:v>
                </c:pt>
                <c:pt idx="445">
                  <c:v>6.2720805304200003E-2</c:v>
                </c:pt>
                <c:pt idx="446">
                  <c:v>6.2720805304200003E-2</c:v>
                </c:pt>
                <c:pt idx="447">
                  <c:v>6.2720805304200003E-2</c:v>
                </c:pt>
                <c:pt idx="448">
                  <c:v>6.2769200987300003E-2</c:v>
                </c:pt>
                <c:pt idx="449">
                  <c:v>6.2769200987300003E-2</c:v>
                </c:pt>
                <c:pt idx="450">
                  <c:v>6.2769200987300003E-2</c:v>
                </c:pt>
                <c:pt idx="451">
                  <c:v>6.2769200987300003E-2</c:v>
                </c:pt>
                <c:pt idx="452">
                  <c:v>6.2793398828800001E-2</c:v>
                </c:pt>
                <c:pt idx="453">
                  <c:v>6.2793398828800001E-2</c:v>
                </c:pt>
                <c:pt idx="454">
                  <c:v>6.2890190195000001E-2</c:v>
                </c:pt>
                <c:pt idx="455">
                  <c:v>6.2914388036600002E-2</c:v>
                </c:pt>
                <c:pt idx="456">
                  <c:v>6.2938585878100001E-2</c:v>
                </c:pt>
                <c:pt idx="457">
                  <c:v>6.2938585878100001E-2</c:v>
                </c:pt>
                <c:pt idx="458">
                  <c:v>6.2938585878100001E-2</c:v>
                </c:pt>
                <c:pt idx="459">
                  <c:v>6.2938585878100001E-2</c:v>
                </c:pt>
                <c:pt idx="460">
                  <c:v>6.2938585878100001E-2</c:v>
                </c:pt>
                <c:pt idx="461">
                  <c:v>6.2938585878100001E-2</c:v>
                </c:pt>
                <c:pt idx="462">
                  <c:v>6.2962783719700002E-2</c:v>
                </c:pt>
                <c:pt idx="463">
                  <c:v>6.2962783719700002E-2</c:v>
                </c:pt>
                <c:pt idx="464">
                  <c:v>6.3132168610600004E-2</c:v>
                </c:pt>
                <c:pt idx="465">
                  <c:v>6.3132168610600004E-2</c:v>
                </c:pt>
                <c:pt idx="466">
                  <c:v>6.3156366452100002E-2</c:v>
                </c:pt>
                <c:pt idx="467">
                  <c:v>6.3156366452100002E-2</c:v>
                </c:pt>
                <c:pt idx="468">
                  <c:v>6.3156366452100002E-2</c:v>
                </c:pt>
                <c:pt idx="469">
                  <c:v>6.3156366452100002E-2</c:v>
                </c:pt>
                <c:pt idx="470">
                  <c:v>6.3228959976800003E-2</c:v>
                </c:pt>
                <c:pt idx="471">
                  <c:v>6.3228959976800003E-2</c:v>
                </c:pt>
                <c:pt idx="472">
                  <c:v>6.3325751343000003E-2</c:v>
                </c:pt>
                <c:pt idx="473">
                  <c:v>6.3325751343000003E-2</c:v>
                </c:pt>
                <c:pt idx="474">
                  <c:v>6.3422542709200003E-2</c:v>
                </c:pt>
                <c:pt idx="475">
                  <c:v>6.3422542709200003E-2</c:v>
                </c:pt>
                <c:pt idx="476">
                  <c:v>6.3422542709200003E-2</c:v>
                </c:pt>
                <c:pt idx="477">
                  <c:v>6.3470938392300003E-2</c:v>
                </c:pt>
                <c:pt idx="478">
                  <c:v>6.3567729758500002E-2</c:v>
                </c:pt>
                <c:pt idx="479">
                  <c:v>6.3640323283200004E-2</c:v>
                </c:pt>
                <c:pt idx="480">
                  <c:v>6.3640323283200004E-2</c:v>
                </c:pt>
                <c:pt idx="481">
                  <c:v>6.3640323283200004E-2</c:v>
                </c:pt>
                <c:pt idx="482">
                  <c:v>6.3640323283200004E-2</c:v>
                </c:pt>
                <c:pt idx="483">
                  <c:v>6.3664521124700002E-2</c:v>
                </c:pt>
                <c:pt idx="484">
                  <c:v>6.3664521124700002E-2</c:v>
                </c:pt>
                <c:pt idx="485">
                  <c:v>6.3664521124700002E-2</c:v>
                </c:pt>
                <c:pt idx="486">
                  <c:v>6.3809708174000002E-2</c:v>
                </c:pt>
                <c:pt idx="487">
                  <c:v>6.3833906015600003E-2</c:v>
                </c:pt>
                <c:pt idx="488">
                  <c:v>6.3833906015600003E-2</c:v>
                </c:pt>
                <c:pt idx="489">
                  <c:v>6.3833906015600003E-2</c:v>
                </c:pt>
                <c:pt idx="490">
                  <c:v>6.3906499540200001E-2</c:v>
                </c:pt>
                <c:pt idx="491">
                  <c:v>6.3979093064900003E-2</c:v>
                </c:pt>
                <c:pt idx="492">
                  <c:v>6.4075884431100003E-2</c:v>
                </c:pt>
                <c:pt idx="493">
                  <c:v>6.4124280114200002E-2</c:v>
                </c:pt>
                <c:pt idx="494">
                  <c:v>6.4196873638900004E-2</c:v>
                </c:pt>
                <c:pt idx="495">
                  <c:v>6.4245269322000004E-2</c:v>
                </c:pt>
                <c:pt idx="496">
                  <c:v>6.4293665005100004E-2</c:v>
                </c:pt>
                <c:pt idx="497">
                  <c:v>6.4342060688200003E-2</c:v>
                </c:pt>
                <c:pt idx="498">
                  <c:v>6.4342060688200003E-2</c:v>
                </c:pt>
                <c:pt idx="499">
                  <c:v>6.4342060688200003E-2</c:v>
                </c:pt>
                <c:pt idx="500">
                  <c:v>6.4414654212800002E-2</c:v>
                </c:pt>
                <c:pt idx="501">
                  <c:v>6.4438852054400003E-2</c:v>
                </c:pt>
                <c:pt idx="502">
                  <c:v>6.4463049895900001E-2</c:v>
                </c:pt>
                <c:pt idx="503">
                  <c:v>6.4487247737500003E-2</c:v>
                </c:pt>
                <c:pt idx="504">
                  <c:v>6.4487247737500003E-2</c:v>
                </c:pt>
                <c:pt idx="505">
                  <c:v>6.4487247737500003E-2</c:v>
                </c:pt>
                <c:pt idx="506">
                  <c:v>6.4487247737500003E-2</c:v>
                </c:pt>
                <c:pt idx="507">
                  <c:v>6.4511445579100005E-2</c:v>
                </c:pt>
                <c:pt idx="508">
                  <c:v>6.4511445579100005E-2</c:v>
                </c:pt>
                <c:pt idx="509">
                  <c:v>6.4511445579100005E-2</c:v>
                </c:pt>
                <c:pt idx="510">
                  <c:v>6.4511445579100005E-2</c:v>
                </c:pt>
                <c:pt idx="511">
                  <c:v>6.4511445579100005E-2</c:v>
                </c:pt>
                <c:pt idx="512">
                  <c:v>6.4511445579100005E-2</c:v>
                </c:pt>
                <c:pt idx="513">
                  <c:v>6.4511445579100005E-2</c:v>
                </c:pt>
                <c:pt idx="514">
                  <c:v>6.4535643420600003E-2</c:v>
                </c:pt>
                <c:pt idx="515">
                  <c:v>6.4535643420600003E-2</c:v>
                </c:pt>
                <c:pt idx="516">
                  <c:v>6.4535643420600003E-2</c:v>
                </c:pt>
                <c:pt idx="517">
                  <c:v>6.4656632628400004E-2</c:v>
                </c:pt>
                <c:pt idx="518">
                  <c:v>6.4680830469900003E-2</c:v>
                </c:pt>
                <c:pt idx="519">
                  <c:v>6.4705028311500004E-2</c:v>
                </c:pt>
                <c:pt idx="520">
                  <c:v>6.4729226153000002E-2</c:v>
                </c:pt>
                <c:pt idx="521">
                  <c:v>6.4753423994600004E-2</c:v>
                </c:pt>
                <c:pt idx="522">
                  <c:v>6.4753423994600004E-2</c:v>
                </c:pt>
                <c:pt idx="523">
                  <c:v>6.4753423994600004E-2</c:v>
                </c:pt>
                <c:pt idx="524">
                  <c:v>6.4753423994600004E-2</c:v>
                </c:pt>
                <c:pt idx="525">
                  <c:v>6.4801819677700004E-2</c:v>
                </c:pt>
                <c:pt idx="526">
                  <c:v>6.4874413202300002E-2</c:v>
                </c:pt>
                <c:pt idx="527">
                  <c:v>6.4898611043900004E-2</c:v>
                </c:pt>
                <c:pt idx="528">
                  <c:v>6.4971204568600005E-2</c:v>
                </c:pt>
                <c:pt idx="529">
                  <c:v>6.4971204568600005E-2</c:v>
                </c:pt>
                <c:pt idx="530">
                  <c:v>6.4971204568600005E-2</c:v>
                </c:pt>
                <c:pt idx="531">
                  <c:v>6.5043798093200003E-2</c:v>
                </c:pt>
                <c:pt idx="532">
                  <c:v>6.5043798093200003E-2</c:v>
                </c:pt>
                <c:pt idx="533">
                  <c:v>6.5164787301000004E-2</c:v>
                </c:pt>
                <c:pt idx="534">
                  <c:v>6.5188985142500003E-2</c:v>
                </c:pt>
                <c:pt idx="535">
                  <c:v>6.5188985142500003E-2</c:v>
                </c:pt>
                <c:pt idx="536">
                  <c:v>6.5237380825600003E-2</c:v>
                </c:pt>
                <c:pt idx="537">
                  <c:v>6.5261578667200004E-2</c:v>
                </c:pt>
                <c:pt idx="538">
                  <c:v>6.5285776508700002E-2</c:v>
                </c:pt>
                <c:pt idx="539">
                  <c:v>6.5285776508700002E-2</c:v>
                </c:pt>
                <c:pt idx="540">
                  <c:v>6.5334172191800002E-2</c:v>
                </c:pt>
                <c:pt idx="541">
                  <c:v>6.5382567874900002E-2</c:v>
                </c:pt>
                <c:pt idx="542">
                  <c:v>6.5382567874900002E-2</c:v>
                </c:pt>
                <c:pt idx="543">
                  <c:v>6.5406765716500004E-2</c:v>
                </c:pt>
                <c:pt idx="544">
                  <c:v>6.5430963558100005E-2</c:v>
                </c:pt>
                <c:pt idx="545">
                  <c:v>6.5479359241200005E-2</c:v>
                </c:pt>
                <c:pt idx="546">
                  <c:v>6.5576150607400005E-2</c:v>
                </c:pt>
                <c:pt idx="547">
                  <c:v>6.5576150607400005E-2</c:v>
                </c:pt>
                <c:pt idx="548">
                  <c:v>6.5576150607400005E-2</c:v>
                </c:pt>
                <c:pt idx="549">
                  <c:v>6.5672941973600005E-2</c:v>
                </c:pt>
                <c:pt idx="550">
                  <c:v>6.5672941973600005E-2</c:v>
                </c:pt>
                <c:pt idx="551">
                  <c:v>6.5721337656700005E-2</c:v>
                </c:pt>
                <c:pt idx="552">
                  <c:v>6.5842326864400003E-2</c:v>
                </c:pt>
                <c:pt idx="553">
                  <c:v>6.5866524706000004E-2</c:v>
                </c:pt>
                <c:pt idx="554">
                  <c:v>6.5866524706000004E-2</c:v>
                </c:pt>
                <c:pt idx="555">
                  <c:v>6.5890722547500002E-2</c:v>
                </c:pt>
                <c:pt idx="556">
                  <c:v>6.5963316072200004E-2</c:v>
                </c:pt>
                <c:pt idx="557">
                  <c:v>6.6035909596900005E-2</c:v>
                </c:pt>
                <c:pt idx="558">
                  <c:v>6.6035909596900005E-2</c:v>
                </c:pt>
                <c:pt idx="559">
                  <c:v>6.6108503121500004E-2</c:v>
                </c:pt>
                <c:pt idx="560">
                  <c:v>6.6108503121500004E-2</c:v>
                </c:pt>
                <c:pt idx="561">
                  <c:v>6.6108503121500004E-2</c:v>
                </c:pt>
                <c:pt idx="562">
                  <c:v>6.6108503121500004E-2</c:v>
                </c:pt>
                <c:pt idx="563">
                  <c:v>6.6156898804600003E-2</c:v>
                </c:pt>
                <c:pt idx="564">
                  <c:v>6.6205294487700003E-2</c:v>
                </c:pt>
                <c:pt idx="565">
                  <c:v>6.6253690170800003E-2</c:v>
                </c:pt>
                <c:pt idx="566">
                  <c:v>6.6326283695500005E-2</c:v>
                </c:pt>
                <c:pt idx="567">
                  <c:v>6.6326283695500005E-2</c:v>
                </c:pt>
                <c:pt idx="568">
                  <c:v>6.6326283695500005E-2</c:v>
                </c:pt>
                <c:pt idx="569">
                  <c:v>6.6350481537000003E-2</c:v>
                </c:pt>
                <c:pt idx="570">
                  <c:v>6.6398877220200006E-2</c:v>
                </c:pt>
                <c:pt idx="571">
                  <c:v>6.6471470744800004E-2</c:v>
                </c:pt>
                <c:pt idx="572">
                  <c:v>6.6519866427900004E-2</c:v>
                </c:pt>
                <c:pt idx="573">
                  <c:v>6.6568262111000004E-2</c:v>
                </c:pt>
                <c:pt idx="574">
                  <c:v>6.6568262111000004E-2</c:v>
                </c:pt>
                <c:pt idx="575">
                  <c:v>6.6592459952600006E-2</c:v>
                </c:pt>
                <c:pt idx="576">
                  <c:v>6.6616657794100004E-2</c:v>
                </c:pt>
                <c:pt idx="577">
                  <c:v>6.6616657794100004E-2</c:v>
                </c:pt>
                <c:pt idx="578">
                  <c:v>6.6640855635700005E-2</c:v>
                </c:pt>
                <c:pt idx="579">
                  <c:v>6.6640855635700005E-2</c:v>
                </c:pt>
                <c:pt idx="580">
                  <c:v>6.6640855635700005E-2</c:v>
                </c:pt>
                <c:pt idx="581">
                  <c:v>6.6689251318800005E-2</c:v>
                </c:pt>
                <c:pt idx="582">
                  <c:v>6.6689251318800005E-2</c:v>
                </c:pt>
                <c:pt idx="583">
                  <c:v>6.6713449160300003E-2</c:v>
                </c:pt>
                <c:pt idx="584">
                  <c:v>6.6786042685000005E-2</c:v>
                </c:pt>
                <c:pt idx="585">
                  <c:v>6.6810240526500003E-2</c:v>
                </c:pt>
                <c:pt idx="586">
                  <c:v>6.6858636209700006E-2</c:v>
                </c:pt>
                <c:pt idx="587">
                  <c:v>6.6858636209700006E-2</c:v>
                </c:pt>
                <c:pt idx="588">
                  <c:v>6.6931229734300005E-2</c:v>
                </c:pt>
                <c:pt idx="589">
                  <c:v>6.7052218942100006E-2</c:v>
                </c:pt>
                <c:pt idx="590">
                  <c:v>6.7076416783600004E-2</c:v>
                </c:pt>
                <c:pt idx="591">
                  <c:v>6.7124812466700004E-2</c:v>
                </c:pt>
                <c:pt idx="592">
                  <c:v>6.7269999516000004E-2</c:v>
                </c:pt>
                <c:pt idx="593">
                  <c:v>6.7269999516000004E-2</c:v>
                </c:pt>
                <c:pt idx="594">
                  <c:v>6.7269999516000004E-2</c:v>
                </c:pt>
                <c:pt idx="595">
                  <c:v>6.7269999516000004E-2</c:v>
                </c:pt>
                <c:pt idx="596">
                  <c:v>6.7269999516000004E-2</c:v>
                </c:pt>
                <c:pt idx="597">
                  <c:v>6.7342593040700005E-2</c:v>
                </c:pt>
                <c:pt idx="598">
                  <c:v>6.7342593040700005E-2</c:v>
                </c:pt>
                <c:pt idx="599">
                  <c:v>6.7342593040700005E-2</c:v>
                </c:pt>
                <c:pt idx="600">
                  <c:v>6.7342593040700005E-2</c:v>
                </c:pt>
                <c:pt idx="601">
                  <c:v>6.7366790882300007E-2</c:v>
                </c:pt>
                <c:pt idx="602">
                  <c:v>6.7439384406900005E-2</c:v>
                </c:pt>
                <c:pt idx="603">
                  <c:v>6.7439384406900005E-2</c:v>
                </c:pt>
                <c:pt idx="604">
                  <c:v>6.7487780090000005E-2</c:v>
                </c:pt>
                <c:pt idx="605">
                  <c:v>6.7560373614700006E-2</c:v>
                </c:pt>
                <c:pt idx="606">
                  <c:v>6.7632967139300004E-2</c:v>
                </c:pt>
                <c:pt idx="607">
                  <c:v>6.7657164980900006E-2</c:v>
                </c:pt>
                <c:pt idx="608">
                  <c:v>6.7729758505500004E-2</c:v>
                </c:pt>
                <c:pt idx="609">
                  <c:v>6.7753956347100006E-2</c:v>
                </c:pt>
                <c:pt idx="610">
                  <c:v>6.7753956347100006E-2</c:v>
                </c:pt>
                <c:pt idx="611">
                  <c:v>6.7802352030200005E-2</c:v>
                </c:pt>
                <c:pt idx="612">
                  <c:v>6.7802352030200005E-2</c:v>
                </c:pt>
                <c:pt idx="613">
                  <c:v>6.7995934762600005E-2</c:v>
                </c:pt>
                <c:pt idx="614">
                  <c:v>6.8092726128800005E-2</c:v>
                </c:pt>
                <c:pt idx="615">
                  <c:v>6.8116923970400006E-2</c:v>
                </c:pt>
                <c:pt idx="616">
                  <c:v>6.8213715336600006E-2</c:v>
                </c:pt>
                <c:pt idx="617">
                  <c:v>6.8237913178100004E-2</c:v>
                </c:pt>
                <c:pt idx="618">
                  <c:v>6.8310506702800006E-2</c:v>
                </c:pt>
                <c:pt idx="619">
                  <c:v>6.8310506702800006E-2</c:v>
                </c:pt>
                <c:pt idx="620">
                  <c:v>6.8310506702800006E-2</c:v>
                </c:pt>
                <c:pt idx="621">
                  <c:v>6.8358902385900006E-2</c:v>
                </c:pt>
                <c:pt idx="622">
                  <c:v>6.8407298069000005E-2</c:v>
                </c:pt>
                <c:pt idx="623">
                  <c:v>6.8479891593700007E-2</c:v>
                </c:pt>
                <c:pt idx="624">
                  <c:v>6.8528287276800007E-2</c:v>
                </c:pt>
                <c:pt idx="625">
                  <c:v>6.8576682959900007E-2</c:v>
                </c:pt>
                <c:pt idx="626">
                  <c:v>6.8600880801400005E-2</c:v>
                </c:pt>
                <c:pt idx="627">
                  <c:v>6.8673474326100006E-2</c:v>
                </c:pt>
                <c:pt idx="628">
                  <c:v>6.8746067850700004E-2</c:v>
                </c:pt>
                <c:pt idx="629">
                  <c:v>6.8770265692300006E-2</c:v>
                </c:pt>
                <c:pt idx="630">
                  <c:v>6.8794463533899994E-2</c:v>
                </c:pt>
                <c:pt idx="631">
                  <c:v>6.8794463533899994E-2</c:v>
                </c:pt>
                <c:pt idx="632">
                  <c:v>6.8867057058500006E-2</c:v>
                </c:pt>
                <c:pt idx="633">
                  <c:v>6.8939650583199993E-2</c:v>
                </c:pt>
                <c:pt idx="634">
                  <c:v>6.8939650583199993E-2</c:v>
                </c:pt>
                <c:pt idx="635">
                  <c:v>6.9060639790900005E-2</c:v>
                </c:pt>
                <c:pt idx="636">
                  <c:v>6.9181628998700007E-2</c:v>
                </c:pt>
                <c:pt idx="637">
                  <c:v>6.9326816048000006E-2</c:v>
                </c:pt>
                <c:pt idx="638">
                  <c:v>6.9351013889599994E-2</c:v>
                </c:pt>
                <c:pt idx="639">
                  <c:v>6.9399409572699994E-2</c:v>
                </c:pt>
                <c:pt idx="640">
                  <c:v>6.9399409572699994E-2</c:v>
                </c:pt>
                <c:pt idx="641">
                  <c:v>6.9447805255799994E-2</c:v>
                </c:pt>
                <c:pt idx="642">
                  <c:v>6.9447805255799994E-2</c:v>
                </c:pt>
                <c:pt idx="643">
                  <c:v>6.9447805255799994E-2</c:v>
                </c:pt>
                <c:pt idx="644">
                  <c:v>6.9447805255799994E-2</c:v>
                </c:pt>
                <c:pt idx="645">
                  <c:v>6.9472003097300006E-2</c:v>
                </c:pt>
                <c:pt idx="646">
                  <c:v>6.9520398780400006E-2</c:v>
                </c:pt>
                <c:pt idx="647">
                  <c:v>6.9544596621999993E-2</c:v>
                </c:pt>
                <c:pt idx="648">
                  <c:v>6.9544596621999993E-2</c:v>
                </c:pt>
                <c:pt idx="649">
                  <c:v>6.9592992305099993E-2</c:v>
                </c:pt>
                <c:pt idx="650">
                  <c:v>6.9641387988199993E-2</c:v>
                </c:pt>
                <c:pt idx="651">
                  <c:v>6.9738179354400007E-2</c:v>
                </c:pt>
                <c:pt idx="652">
                  <c:v>6.9786575037500007E-2</c:v>
                </c:pt>
                <c:pt idx="653">
                  <c:v>6.9883366403700006E-2</c:v>
                </c:pt>
                <c:pt idx="654">
                  <c:v>6.9883366403700006E-2</c:v>
                </c:pt>
                <c:pt idx="655">
                  <c:v>6.9980157769900006E-2</c:v>
                </c:pt>
                <c:pt idx="656">
                  <c:v>7.0004355611499994E-2</c:v>
                </c:pt>
                <c:pt idx="657">
                  <c:v>7.0076949136100006E-2</c:v>
                </c:pt>
                <c:pt idx="658">
                  <c:v>7.0101146977699993E-2</c:v>
                </c:pt>
                <c:pt idx="659">
                  <c:v>7.0197938343899993E-2</c:v>
                </c:pt>
                <c:pt idx="660">
                  <c:v>7.0222136185499995E-2</c:v>
                </c:pt>
                <c:pt idx="661">
                  <c:v>7.0270531868599995E-2</c:v>
                </c:pt>
                <c:pt idx="662">
                  <c:v>7.0270531868599995E-2</c:v>
                </c:pt>
                <c:pt idx="663">
                  <c:v>7.0270531868599995E-2</c:v>
                </c:pt>
                <c:pt idx="664">
                  <c:v>7.0294729710100007E-2</c:v>
                </c:pt>
                <c:pt idx="665">
                  <c:v>7.0367323234799994E-2</c:v>
                </c:pt>
                <c:pt idx="666">
                  <c:v>7.0439916759400006E-2</c:v>
                </c:pt>
                <c:pt idx="667">
                  <c:v>7.0439916759400006E-2</c:v>
                </c:pt>
                <c:pt idx="668">
                  <c:v>7.0536708125600006E-2</c:v>
                </c:pt>
                <c:pt idx="669">
                  <c:v>7.0560905967199994E-2</c:v>
                </c:pt>
                <c:pt idx="670">
                  <c:v>7.0585103808700006E-2</c:v>
                </c:pt>
                <c:pt idx="671">
                  <c:v>7.0585103808700006E-2</c:v>
                </c:pt>
                <c:pt idx="672">
                  <c:v>7.0585103808700006E-2</c:v>
                </c:pt>
                <c:pt idx="673">
                  <c:v>7.0657697333399994E-2</c:v>
                </c:pt>
                <c:pt idx="674">
                  <c:v>7.0730290858099995E-2</c:v>
                </c:pt>
                <c:pt idx="675">
                  <c:v>7.0778686541199995E-2</c:v>
                </c:pt>
                <c:pt idx="676">
                  <c:v>7.0802884382699993E-2</c:v>
                </c:pt>
                <c:pt idx="677">
                  <c:v>7.0875477907399995E-2</c:v>
                </c:pt>
                <c:pt idx="678">
                  <c:v>7.0875477907399995E-2</c:v>
                </c:pt>
                <c:pt idx="679">
                  <c:v>7.0899675748900007E-2</c:v>
                </c:pt>
                <c:pt idx="680">
                  <c:v>7.0923873590499995E-2</c:v>
                </c:pt>
                <c:pt idx="681">
                  <c:v>7.0948071432000007E-2</c:v>
                </c:pt>
                <c:pt idx="682">
                  <c:v>7.0972269273599994E-2</c:v>
                </c:pt>
                <c:pt idx="683">
                  <c:v>7.1044862798200006E-2</c:v>
                </c:pt>
                <c:pt idx="684">
                  <c:v>7.1093258481300006E-2</c:v>
                </c:pt>
                <c:pt idx="685">
                  <c:v>7.1093258481300006E-2</c:v>
                </c:pt>
                <c:pt idx="686">
                  <c:v>7.1093258481300006E-2</c:v>
                </c:pt>
                <c:pt idx="687">
                  <c:v>7.1117456322899994E-2</c:v>
                </c:pt>
                <c:pt idx="688">
                  <c:v>7.1190049847599995E-2</c:v>
                </c:pt>
                <c:pt idx="689">
                  <c:v>7.1214247689099994E-2</c:v>
                </c:pt>
                <c:pt idx="690">
                  <c:v>7.1214247689099994E-2</c:v>
                </c:pt>
                <c:pt idx="691">
                  <c:v>7.1286841213799995E-2</c:v>
                </c:pt>
                <c:pt idx="692">
                  <c:v>7.1311039055299993E-2</c:v>
                </c:pt>
                <c:pt idx="693">
                  <c:v>7.1335236896899995E-2</c:v>
                </c:pt>
                <c:pt idx="694">
                  <c:v>7.1407830421499993E-2</c:v>
                </c:pt>
                <c:pt idx="695">
                  <c:v>7.1407830421499993E-2</c:v>
                </c:pt>
                <c:pt idx="696">
                  <c:v>7.1577215312399994E-2</c:v>
                </c:pt>
                <c:pt idx="697">
                  <c:v>7.1601413153900006E-2</c:v>
                </c:pt>
                <c:pt idx="698">
                  <c:v>7.1625610995499994E-2</c:v>
                </c:pt>
                <c:pt idx="699">
                  <c:v>7.1625610995499994E-2</c:v>
                </c:pt>
                <c:pt idx="700">
                  <c:v>7.1649808837099996E-2</c:v>
                </c:pt>
                <c:pt idx="701">
                  <c:v>7.1698204520199996E-2</c:v>
                </c:pt>
                <c:pt idx="702">
                  <c:v>7.1698204520199996E-2</c:v>
                </c:pt>
                <c:pt idx="703">
                  <c:v>7.1722402361699994E-2</c:v>
                </c:pt>
                <c:pt idx="704">
                  <c:v>7.1770798044799994E-2</c:v>
                </c:pt>
                <c:pt idx="705">
                  <c:v>7.1843391569499995E-2</c:v>
                </c:pt>
                <c:pt idx="706">
                  <c:v>7.1867589410999994E-2</c:v>
                </c:pt>
                <c:pt idx="707">
                  <c:v>7.1988578618799995E-2</c:v>
                </c:pt>
                <c:pt idx="708">
                  <c:v>7.2109567826500007E-2</c:v>
                </c:pt>
                <c:pt idx="709">
                  <c:v>7.2133765668099994E-2</c:v>
                </c:pt>
                <c:pt idx="710">
                  <c:v>7.2133765668099994E-2</c:v>
                </c:pt>
                <c:pt idx="711">
                  <c:v>7.2230557034299994E-2</c:v>
                </c:pt>
                <c:pt idx="712">
                  <c:v>7.2278952717399994E-2</c:v>
                </c:pt>
                <c:pt idx="713">
                  <c:v>7.2303150558999996E-2</c:v>
                </c:pt>
                <c:pt idx="714">
                  <c:v>7.2327348400499994E-2</c:v>
                </c:pt>
                <c:pt idx="715">
                  <c:v>7.2327348400499994E-2</c:v>
                </c:pt>
                <c:pt idx="716">
                  <c:v>7.2351546242099996E-2</c:v>
                </c:pt>
                <c:pt idx="717">
                  <c:v>7.2375744083599994E-2</c:v>
                </c:pt>
                <c:pt idx="718">
                  <c:v>7.2448337608299995E-2</c:v>
                </c:pt>
                <c:pt idx="719">
                  <c:v>7.2472535449799994E-2</c:v>
                </c:pt>
                <c:pt idx="720">
                  <c:v>7.2472535449799994E-2</c:v>
                </c:pt>
                <c:pt idx="721">
                  <c:v>7.2569326815999993E-2</c:v>
                </c:pt>
                <c:pt idx="722">
                  <c:v>7.2593524657599995E-2</c:v>
                </c:pt>
                <c:pt idx="723">
                  <c:v>7.2714513865399996E-2</c:v>
                </c:pt>
                <c:pt idx="724">
                  <c:v>7.2714513865399996E-2</c:v>
                </c:pt>
                <c:pt idx="725">
                  <c:v>7.2714513865399996E-2</c:v>
                </c:pt>
                <c:pt idx="726">
                  <c:v>7.2859700914699996E-2</c:v>
                </c:pt>
                <c:pt idx="727">
                  <c:v>7.2908096597799996E-2</c:v>
                </c:pt>
                <c:pt idx="728">
                  <c:v>7.2932294439299994E-2</c:v>
                </c:pt>
                <c:pt idx="729">
                  <c:v>7.3101679330199995E-2</c:v>
                </c:pt>
                <c:pt idx="730">
                  <c:v>7.3174272854899997E-2</c:v>
                </c:pt>
                <c:pt idx="731">
                  <c:v>7.3174272854899997E-2</c:v>
                </c:pt>
                <c:pt idx="732">
                  <c:v>7.3222668537999996E-2</c:v>
                </c:pt>
                <c:pt idx="733">
                  <c:v>7.3246866379499995E-2</c:v>
                </c:pt>
                <c:pt idx="734">
                  <c:v>7.3295262062599995E-2</c:v>
                </c:pt>
                <c:pt idx="735">
                  <c:v>7.3319459904199996E-2</c:v>
                </c:pt>
                <c:pt idx="736">
                  <c:v>7.3343657745699994E-2</c:v>
                </c:pt>
                <c:pt idx="737">
                  <c:v>7.3513042636599996E-2</c:v>
                </c:pt>
                <c:pt idx="738">
                  <c:v>7.3513042636599996E-2</c:v>
                </c:pt>
                <c:pt idx="739">
                  <c:v>7.3513042636599996E-2</c:v>
                </c:pt>
                <c:pt idx="740">
                  <c:v>7.3561438319699995E-2</c:v>
                </c:pt>
                <c:pt idx="741">
                  <c:v>7.3585636161299997E-2</c:v>
                </c:pt>
                <c:pt idx="742">
                  <c:v>7.3609834002799995E-2</c:v>
                </c:pt>
                <c:pt idx="743">
                  <c:v>7.3609834002799995E-2</c:v>
                </c:pt>
                <c:pt idx="744">
                  <c:v>7.3609834002799995E-2</c:v>
                </c:pt>
                <c:pt idx="745">
                  <c:v>7.3658229685899995E-2</c:v>
                </c:pt>
                <c:pt idx="746">
                  <c:v>7.3682427527499997E-2</c:v>
                </c:pt>
                <c:pt idx="747">
                  <c:v>7.3706625368999995E-2</c:v>
                </c:pt>
                <c:pt idx="748">
                  <c:v>7.3706625368999995E-2</c:v>
                </c:pt>
                <c:pt idx="749">
                  <c:v>7.3730823210599997E-2</c:v>
                </c:pt>
                <c:pt idx="750">
                  <c:v>7.3779218893699997E-2</c:v>
                </c:pt>
                <c:pt idx="751">
                  <c:v>7.3924405942999996E-2</c:v>
                </c:pt>
                <c:pt idx="752">
                  <c:v>7.3948603784499994E-2</c:v>
                </c:pt>
                <c:pt idx="753">
                  <c:v>7.3948603784499994E-2</c:v>
                </c:pt>
                <c:pt idx="754">
                  <c:v>7.3948603784499994E-2</c:v>
                </c:pt>
                <c:pt idx="755">
                  <c:v>7.3972801626099996E-2</c:v>
                </c:pt>
                <c:pt idx="756">
                  <c:v>7.4021197309199996E-2</c:v>
                </c:pt>
                <c:pt idx="757">
                  <c:v>7.4069592992299996E-2</c:v>
                </c:pt>
                <c:pt idx="758">
                  <c:v>7.4069592992299996E-2</c:v>
                </c:pt>
                <c:pt idx="759">
                  <c:v>7.4117988675399996E-2</c:v>
                </c:pt>
                <c:pt idx="760">
                  <c:v>7.4142186516999997E-2</c:v>
                </c:pt>
                <c:pt idx="761">
                  <c:v>7.4190582200099997E-2</c:v>
                </c:pt>
                <c:pt idx="762">
                  <c:v>7.4190582200099997E-2</c:v>
                </c:pt>
                <c:pt idx="763">
                  <c:v>7.4311571407799995E-2</c:v>
                </c:pt>
                <c:pt idx="764">
                  <c:v>7.4311571407799995E-2</c:v>
                </c:pt>
                <c:pt idx="765">
                  <c:v>7.4311571407799995E-2</c:v>
                </c:pt>
                <c:pt idx="766">
                  <c:v>7.4311571407799995E-2</c:v>
                </c:pt>
                <c:pt idx="767">
                  <c:v>7.4335769249399997E-2</c:v>
                </c:pt>
                <c:pt idx="768">
                  <c:v>7.4384164932499997E-2</c:v>
                </c:pt>
                <c:pt idx="769">
                  <c:v>7.4456758457099995E-2</c:v>
                </c:pt>
                <c:pt idx="770">
                  <c:v>7.4480956298699996E-2</c:v>
                </c:pt>
                <c:pt idx="771">
                  <c:v>7.4505154140299998E-2</c:v>
                </c:pt>
                <c:pt idx="772">
                  <c:v>7.4577747664899996E-2</c:v>
                </c:pt>
                <c:pt idx="773">
                  <c:v>7.4577747664899996E-2</c:v>
                </c:pt>
                <c:pt idx="774">
                  <c:v>7.4577747664899996E-2</c:v>
                </c:pt>
                <c:pt idx="775">
                  <c:v>7.4577747664899996E-2</c:v>
                </c:pt>
                <c:pt idx="776">
                  <c:v>7.4601945506499998E-2</c:v>
                </c:pt>
                <c:pt idx="777">
                  <c:v>7.4650341189599997E-2</c:v>
                </c:pt>
                <c:pt idx="778">
                  <c:v>7.4698736872699997E-2</c:v>
                </c:pt>
                <c:pt idx="779">
                  <c:v>7.4747132555799997E-2</c:v>
                </c:pt>
                <c:pt idx="780">
                  <c:v>7.4771330397299995E-2</c:v>
                </c:pt>
                <c:pt idx="781">
                  <c:v>7.4771330397299995E-2</c:v>
                </c:pt>
                <c:pt idx="782">
                  <c:v>7.4795528238899997E-2</c:v>
                </c:pt>
                <c:pt idx="783">
                  <c:v>7.4795528238899997E-2</c:v>
                </c:pt>
                <c:pt idx="784">
                  <c:v>7.4868121763499995E-2</c:v>
                </c:pt>
                <c:pt idx="785">
                  <c:v>7.4868121763499995E-2</c:v>
                </c:pt>
                <c:pt idx="786">
                  <c:v>7.4868121763499995E-2</c:v>
                </c:pt>
                <c:pt idx="787">
                  <c:v>7.4868121763499995E-2</c:v>
                </c:pt>
                <c:pt idx="788">
                  <c:v>7.4916517446599995E-2</c:v>
                </c:pt>
                <c:pt idx="789">
                  <c:v>7.5013308812899998E-2</c:v>
                </c:pt>
                <c:pt idx="790">
                  <c:v>7.5013308812899998E-2</c:v>
                </c:pt>
                <c:pt idx="791">
                  <c:v>7.5061704495999998E-2</c:v>
                </c:pt>
                <c:pt idx="792">
                  <c:v>7.5061704495999998E-2</c:v>
                </c:pt>
                <c:pt idx="793">
                  <c:v>7.5158495862199998E-2</c:v>
                </c:pt>
                <c:pt idx="794">
                  <c:v>7.5231089386799996E-2</c:v>
                </c:pt>
                <c:pt idx="795">
                  <c:v>7.5231089386799996E-2</c:v>
                </c:pt>
                <c:pt idx="796">
                  <c:v>7.5279485069899996E-2</c:v>
                </c:pt>
                <c:pt idx="797">
                  <c:v>7.5279485069899996E-2</c:v>
                </c:pt>
                <c:pt idx="798">
                  <c:v>7.5303682911499997E-2</c:v>
                </c:pt>
                <c:pt idx="799">
                  <c:v>7.5327880752999996E-2</c:v>
                </c:pt>
                <c:pt idx="800">
                  <c:v>7.5352078594599997E-2</c:v>
                </c:pt>
                <c:pt idx="801">
                  <c:v>7.5376276436099995E-2</c:v>
                </c:pt>
                <c:pt idx="802">
                  <c:v>7.5497265643899997E-2</c:v>
                </c:pt>
                <c:pt idx="803">
                  <c:v>7.5521463485499998E-2</c:v>
                </c:pt>
                <c:pt idx="804">
                  <c:v>7.5594057010099996E-2</c:v>
                </c:pt>
                <c:pt idx="805">
                  <c:v>7.5739244059399996E-2</c:v>
                </c:pt>
                <c:pt idx="806">
                  <c:v>7.5763441900999998E-2</c:v>
                </c:pt>
                <c:pt idx="807">
                  <c:v>7.5787639742499996E-2</c:v>
                </c:pt>
                <c:pt idx="808">
                  <c:v>7.5860233267199997E-2</c:v>
                </c:pt>
                <c:pt idx="809">
                  <c:v>7.5860233267199997E-2</c:v>
                </c:pt>
                <c:pt idx="810">
                  <c:v>7.5884431108699996E-2</c:v>
                </c:pt>
                <c:pt idx="811">
                  <c:v>7.5884431108699996E-2</c:v>
                </c:pt>
                <c:pt idx="812">
                  <c:v>7.5908628950299997E-2</c:v>
                </c:pt>
                <c:pt idx="813">
                  <c:v>7.5908628950299997E-2</c:v>
                </c:pt>
                <c:pt idx="814">
                  <c:v>7.5932826791899999E-2</c:v>
                </c:pt>
                <c:pt idx="815">
                  <c:v>7.6005420316499997E-2</c:v>
                </c:pt>
                <c:pt idx="816">
                  <c:v>7.6029618158099999E-2</c:v>
                </c:pt>
                <c:pt idx="817">
                  <c:v>7.6126409524299998E-2</c:v>
                </c:pt>
                <c:pt idx="818">
                  <c:v>7.6174805207399998E-2</c:v>
                </c:pt>
                <c:pt idx="819">
                  <c:v>7.6174805207399998E-2</c:v>
                </c:pt>
                <c:pt idx="820">
                  <c:v>7.6174805207399998E-2</c:v>
                </c:pt>
                <c:pt idx="821">
                  <c:v>7.6271596573599998E-2</c:v>
                </c:pt>
                <c:pt idx="822">
                  <c:v>7.6271596573599998E-2</c:v>
                </c:pt>
                <c:pt idx="823">
                  <c:v>7.6319992256699998E-2</c:v>
                </c:pt>
                <c:pt idx="824">
                  <c:v>7.6319992256699998E-2</c:v>
                </c:pt>
                <c:pt idx="825">
                  <c:v>7.6344190098199996E-2</c:v>
                </c:pt>
                <c:pt idx="826">
                  <c:v>7.6440981464499999E-2</c:v>
                </c:pt>
                <c:pt idx="827">
                  <c:v>7.6440981464499999E-2</c:v>
                </c:pt>
                <c:pt idx="828">
                  <c:v>7.6513574989099997E-2</c:v>
                </c:pt>
                <c:pt idx="829">
                  <c:v>7.6610366355299997E-2</c:v>
                </c:pt>
                <c:pt idx="830">
                  <c:v>7.6610366355299997E-2</c:v>
                </c:pt>
                <c:pt idx="831">
                  <c:v>7.6658762038399997E-2</c:v>
                </c:pt>
                <c:pt idx="832">
                  <c:v>7.6731355563099998E-2</c:v>
                </c:pt>
                <c:pt idx="833">
                  <c:v>7.6803949087699996E-2</c:v>
                </c:pt>
                <c:pt idx="834">
                  <c:v>7.6876542612399998E-2</c:v>
                </c:pt>
                <c:pt idx="835">
                  <c:v>7.6900740453999999E-2</c:v>
                </c:pt>
                <c:pt idx="836">
                  <c:v>7.6924938295499998E-2</c:v>
                </c:pt>
                <c:pt idx="837">
                  <c:v>7.6973333978599998E-2</c:v>
                </c:pt>
                <c:pt idx="838">
                  <c:v>7.7021729661699997E-2</c:v>
                </c:pt>
                <c:pt idx="839">
                  <c:v>7.7070125344799997E-2</c:v>
                </c:pt>
                <c:pt idx="840">
                  <c:v>7.7118521027899997E-2</c:v>
                </c:pt>
                <c:pt idx="841">
                  <c:v>7.7142718869499999E-2</c:v>
                </c:pt>
                <c:pt idx="842">
                  <c:v>7.7142718869499999E-2</c:v>
                </c:pt>
                <c:pt idx="843">
                  <c:v>7.7191114552599999E-2</c:v>
                </c:pt>
                <c:pt idx="844">
                  <c:v>7.7215312394099997E-2</c:v>
                </c:pt>
                <c:pt idx="845">
                  <c:v>7.7215312394099997E-2</c:v>
                </c:pt>
                <c:pt idx="846">
                  <c:v>7.7239510235699999E-2</c:v>
                </c:pt>
                <c:pt idx="847">
                  <c:v>7.7312103760299997E-2</c:v>
                </c:pt>
                <c:pt idx="848">
                  <c:v>7.7360499443399997E-2</c:v>
                </c:pt>
                <c:pt idx="849">
                  <c:v>7.7481488651199998E-2</c:v>
                </c:pt>
                <c:pt idx="850">
                  <c:v>7.7529884334299998E-2</c:v>
                </c:pt>
                <c:pt idx="851">
                  <c:v>7.7529884334299998E-2</c:v>
                </c:pt>
                <c:pt idx="852">
                  <c:v>7.7554082175899999E-2</c:v>
                </c:pt>
                <c:pt idx="853">
                  <c:v>7.7578280017399998E-2</c:v>
                </c:pt>
                <c:pt idx="854">
                  <c:v>7.7626675700499997E-2</c:v>
                </c:pt>
                <c:pt idx="855">
                  <c:v>7.7626675700499997E-2</c:v>
                </c:pt>
                <c:pt idx="856">
                  <c:v>7.7723467066699997E-2</c:v>
                </c:pt>
                <c:pt idx="857">
                  <c:v>7.7892851957599998E-2</c:v>
                </c:pt>
                <c:pt idx="858">
                  <c:v>7.79654454823E-2</c:v>
                </c:pt>
                <c:pt idx="859">
                  <c:v>7.80138411654E-2</c:v>
                </c:pt>
                <c:pt idx="860">
                  <c:v>7.8086434689999998E-2</c:v>
                </c:pt>
                <c:pt idx="861">
                  <c:v>7.8159028214699999E-2</c:v>
                </c:pt>
                <c:pt idx="862">
                  <c:v>7.8159028214699999E-2</c:v>
                </c:pt>
                <c:pt idx="863">
                  <c:v>7.8159028214699999E-2</c:v>
                </c:pt>
                <c:pt idx="864">
                  <c:v>7.8207423897799999E-2</c:v>
                </c:pt>
                <c:pt idx="865">
                  <c:v>7.83284131056E-2</c:v>
                </c:pt>
                <c:pt idx="866">
                  <c:v>7.83768087887E-2</c:v>
                </c:pt>
                <c:pt idx="867">
                  <c:v>7.8401006630199999E-2</c:v>
                </c:pt>
                <c:pt idx="868">
                  <c:v>7.84252044718E-2</c:v>
                </c:pt>
                <c:pt idx="869">
                  <c:v>7.84252044718E-2</c:v>
                </c:pt>
                <c:pt idx="870">
                  <c:v>7.85703915211E-2</c:v>
                </c:pt>
                <c:pt idx="871">
                  <c:v>7.86187872042E-2</c:v>
                </c:pt>
                <c:pt idx="872">
                  <c:v>7.86187872042E-2</c:v>
                </c:pt>
                <c:pt idx="873">
                  <c:v>7.86671828873E-2</c:v>
                </c:pt>
                <c:pt idx="874">
                  <c:v>7.8691380728799998E-2</c:v>
                </c:pt>
                <c:pt idx="875">
                  <c:v>7.8763974253499999E-2</c:v>
                </c:pt>
                <c:pt idx="876">
                  <c:v>7.8812369936599999E-2</c:v>
                </c:pt>
                <c:pt idx="877">
                  <c:v>7.8812369936599999E-2</c:v>
                </c:pt>
                <c:pt idx="878">
                  <c:v>7.8812369936599999E-2</c:v>
                </c:pt>
                <c:pt idx="879">
                  <c:v>7.8836567778200001E-2</c:v>
                </c:pt>
                <c:pt idx="880">
                  <c:v>7.8909161302799999E-2</c:v>
                </c:pt>
                <c:pt idx="881">
                  <c:v>7.8909161302799999E-2</c:v>
                </c:pt>
                <c:pt idx="882">
                  <c:v>7.8957556985899999E-2</c:v>
                </c:pt>
                <c:pt idx="883">
                  <c:v>7.8957556985899999E-2</c:v>
                </c:pt>
                <c:pt idx="884">
                  <c:v>7.9005952668999999E-2</c:v>
                </c:pt>
                <c:pt idx="885">
                  <c:v>7.9054348352099998E-2</c:v>
                </c:pt>
                <c:pt idx="886">
                  <c:v>7.90785461937E-2</c:v>
                </c:pt>
                <c:pt idx="887">
                  <c:v>7.91753375599E-2</c:v>
                </c:pt>
                <c:pt idx="888">
                  <c:v>7.92721289261E-2</c:v>
                </c:pt>
                <c:pt idx="889">
                  <c:v>7.9344722450800001E-2</c:v>
                </c:pt>
                <c:pt idx="890">
                  <c:v>7.9393118133900001E-2</c:v>
                </c:pt>
                <c:pt idx="891">
                  <c:v>7.9417315975399999E-2</c:v>
                </c:pt>
                <c:pt idx="892">
                  <c:v>7.9465711658499999E-2</c:v>
                </c:pt>
                <c:pt idx="893">
                  <c:v>7.9514107341599999E-2</c:v>
                </c:pt>
                <c:pt idx="894">
                  <c:v>7.9707690073999998E-2</c:v>
                </c:pt>
                <c:pt idx="895">
                  <c:v>7.97318879156E-2</c:v>
                </c:pt>
                <c:pt idx="896">
                  <c:v>7.97318879156E-2</c:v>
                </c:pt>
                <c:pt idx="897">
                  <c:v>7.9804481440300001E-2</c:v>
                </c:pt>
                <c:pt idx="898">
                  <c:v>7.9804481440300001E-2</c:v>
                </c:pt>
                <c:pt idx="899">
                  <c:v>7.9804481440300001E-2</c:v>
                </c:pt>
                <c:pt idx="900">
                  <c:v>7.9804481440300001E-2</c:v>
                </c:pt>
                <c:pt idx="901">
                  <c:v>7.98286792818E-2</c:v>
                </c:pt>
                <c:pt idx="902">
                  <c:v>7.9877074964899999E-2</c:v>
                </c:pt>
                <c:pt idx="903">
                  <c:v>7.9998064172700001E-2</c:v>
                </c:pt>
                <c:pt idx="904">
                  <c:v>8.0046459855800001E-2</c:v>
                </c:pt>
                <c:pt idx="905">
                  <c:v>8.0070657697299999E-2</c:v>
                </c:pt>
                <c:pt idx="906">
                  <c:v>8.0094855538900001E-2</c:v>
                </c:pt>
                <c:pt idx="907">
                  <c:v>8.0119053380399999E-2</c:v>
                </c:pt>
                <c:pt idx="908">
                  <c:v>8.0167449063499999E-2</c:v>
                </c:pt>
                <c:pt idx="909">
                  <c:v>8.01916469051E-2</c:v>
                </c:pt>
                <c:pt idx="910">
                  <c:v>8.02400425882E-2</c:v>
                </c:pt>
                <c:pt idx="911">
                  <c:v>8.02400425882E-2</c:v>
                </c:pt>
                <c:pt idx="912">
                  <c:v>8.0264240429800002E-2</c:v>
                </c:pt>
                <c:pt idx="913">
                  <c:v>8.0264240429800002E-2</c:v>
                </c:pt>
                <c:pt idx="914">
                  <c:v>8.02884382713E-2</c:v>
                </c:pt>
                <c:pt idx="915">
                  <c:v>8.02884382713E-2</c:v>
                </c:pt>
                <c:pt idx="916">
                  <c:v>8.02884382713E-2</c:v>
                </c:pt>
                <c:pt idx="917">
                  <c:v>8.02884382713E-2</c:v>
                </c:pt>
                <c:pt idx="918">
                  <c:v>8.03368339544E-2</c:v>
                </c:pt>
                <c:pt idx="919">
                  <c:v>8.04336253206E-2</c:v>
                </c:pt>
                <c:pt idx="920">
                  <c:v>8.0506218845300001E-2</c:v>
                </c:pt>
                <c:pt idx="921">
                  <c:v>8.0530416686799999E-2</c:v>
                </c:pt>
                <c:pt idx="922">
                  <c:v>8.0554614528400001E-2</c:v>
                </c:pt>
                <c:pt idx="923">
                  <c:v>8.0554614528400001E-2</c:v>
                </c:pt>
                <c:pt idx="924">
                  <c:v>8.0554614528400001E-2</c:v>
                </c:pt>
                <c:pt idx="925">
                  <c:v>8.0554614528400001E-2</c:v>
                </c:pt>
                <c:pt idx="926">
                  <c:v>8.0554614528400001E-2</c:v>
                </c:pt>
                <c:pt idx="927">
                  <c:v>8.0603010211500001E-2</c:v>
                </c:pt>
                <c:pt idx="928">
                  <c:v>8.0651405894600001E-2</c:v>
                </c:pt>
                <c:pt idx="929">
                  <c:v>8.0723999419300002E-2</c:v>
                </c:pt>
                <c:pt idx="930">
                  <c:v>8.0723999419300002E-2</c:v>
                </c:pt>
                <c:pt idx="931">
                  <c:v>8.0772395102400002E-2</c:v>
                </c:pt>
                <c:pt idx="932">
                  <c:v>8.07965929439E-2</c:v>
                </c:pt>
                <c:pt idx="933">
                  <c:v>8.07965929439E-2</c:v>
                </c:pt>
                <c:pt idx="934">
                  <c:v>8.0820790785500002E-2</c:v>
                </c:pt>
                <c:pt idx="935">
                  <c:v>8.0820790785500002E-2</c:v>
                </c:pt>
                <c:pt idx="936">
                  <c:v>8.0820790785500002E-2</c:v>
                </c:pt>
                <c:pt idx="937">
                  <c:v>8.0844988627E-2</c:v>
                </c:pt>
                <c:pt idx="938">
                  <c:v>8.0869186468600002E-2</c:v>
                </c:pt>
                <c:pt idx="939">
                  <c:v>8.0869186468600002E-2</c:v>
                </c:pt>
                <c:pt idx="940">
                  <c:v>8.0869186468600002E-2</c:v>
                </c:pt>
                <c:pt idx="941">
                  <c:v>8.08933843101E-2</c:v>
                </c:pt>
                <c:pt idx="942">
                  <c:v>8.0965977834800001E-2</c:v>
                </c:pt>
                <c:pt idx="943">
                  <c:v>8.09901756763E-2</c:v>
                </c:pt>
                <c:pt idx="944">
                  <c:v>8.1014373517900001E-2</c:v>
                </c:pt>
                <c:pt idx="945">
                  <c:v>8.1062769201000001E-2</c:v>
                </c:pt>
                <c:pt idx="946">
                  <c:v>8.1062769201000001E-2</c:v>
                </c:pt>
                <c:pt idx="947">
                  <c:v>8.1086967042499999E-2</c:v>
                </c:pt>
                <c:pt idx="948">
                  <c:v>8.1086967042499999E-2</c:v>
                </c:pt>
                <c:pt idx="949">
                  <c:v>8.1135362725599999E-2</c:v>
                </c:pt>
                <c:pt idx="950">
                  <c:v>8.1135362725599999E-2</c:v>
                </c:pt>
                <c:pt idx="951">
                  <c:v>8.1232154091900002E-2</c:v>
                </c:pt>
                <c:pt idx="952">
                  <c:v>8.1328945458100002E-2</c:v>
                </c:pt>
                <c:pt idx="953">
                  <c:v>8.1328945458100002E-2</c:v>
                </c:pt>
                <c:pt idx="954">
                  <c:v>8.14015389827E-2</c:v>
                </c:pt>
                <c:pt idx="955">
                  <c:v>8.1425736824300002E-2</c:v>
                </c:pt>
                <c:pt idx="956">
                  <c:v>8.1425736824300002E-2</c:v>
                </c:pt>
                <c:pt idx="957">
                  <c:v>8.1425736824300002E-2</c:v>
                </c:pt>
                <c:pt idx="958">
                  <c:v>8.1474132507400002E-2</c:v>
                </c:pt>
                <c:pt idx="959">
                  <c:v>8.1474132507400002E-2</c:v>
                </c:pt>
                <c:pt idx="960">
                  <c:v>8.1546726032E-2</c:v>
                </c:pt>
                <c:pt idx="961">
                  <c:v>8.1570923873600001E-2</c:v>
                </c:pt>
                <c:pt idx="962">
                  <c:v>8.1691913081400003E-2</c:v>
                </c:pt>
                <c:pt idx="963">
                  <c:v>8.1716110922900001E-2</c:v>
                </c:pt>
                <c:pt idx="964">
                  <c:v>8.1812902289100001E-2</c:v>
                </c:pt>
                <c:pt idx="965">
                  <c:v>8.1861297972200001E-2</c:v>
                </c:pt>
                <c:pt idx="966">
                  <c:v>8.19096936553E-2</c:v>
                </c:pt>
                <c:pt idx="967">
                  <c:v>8.19580893384E-2</c:v>
                </c:pt>
                <c:pt idx="968">
                  <c:v>8.20064850215E-2</c:v>
                </c:pt>
                <c:pt idx="969">
                  <c:v>8.20064850215E-2</c:v>
                </c:pt>
                <c:pt idx="970">
                  <c:v>8.21032763877E-2</c:v>
                </c:pt>
                <c:pt idx="971">
                  <c:v>8.21032763877E-2</c:v>
                </c:pt>
                <c:pt idx="972">
                  <c:v>8.2151672070900003E-2</c:v>
                </c:pt>
                <c:pt idx="973">
                  <c:v>8.2200067754000003E-2</c:v>
                </c:pt>
                <c:pt idx="974">
                  <c:v>8.2296859120200003E-2</c:v>
                </c:pt>
                <c:pt idx="975">
                  <c:v>8.2296859120200003E-2</c:v>
                </c:pt>
                <c:pt idx="976">
                  <c:v>8.2296859120200003E-2</c:v>
                </c:pt>
                <c:pt idx="977">
                  <c:v>8.2369452644800001E-2</c:v>
                </c:pt>
                <c:pt idx="978">
                  <c:v>8.2490441852600002E-2</c:v>
                </c:pt>
                <c:pt idx="979">
                  <c:v>8.25630353772E-2</c:v>
                </c:pt>
                <c:pt idx="980">
                  <c:v>8.25630353772E-2</c:v>
                </c:pt>
                <c:pt idx="981">
                  <c:v>8.2659826743500003E-2</c:v>
                </c:pt>
                <c:pt idx="982">
                  <c:v>8.2684024585000002E-2</c:v>
                </c:pt>
                <c:pt idx="983">
                  <c:v>8.2829211634300001E-2</c:v>
                </c:pt>
                <c:pt idx="984">
                  <c:v>8.2829211634300001E-2</c:v>
                </c:pt>
                <c:pt idx="985">
                  <c:v>8.2829211634300001E-2</c:v>
                </c:pt>
                <c:pt idx="986">
                  <c:v>8.2853409475900003E-2</c:v>
                </c:pt>
                <c:pt idx="987">
                  <c:v>8.2853409475900003E-2</c:v>
                </c:pt>
                <c:pt idx="988">
                  <c:v>8.2901805159000003E-2</c:v>
                </c:pt>
                <c:pt idx="989">
                  <c:v>8.2901805159000003E-2</c:v>
                </c:pt>
                <c:pt idx="990">
                  <c:v>8.2901805159000003E-2</c:v>
                </c:pt>
                <c:pt idx="991">
                  <c:v>8.3046992208300002E-2</c:v>
                </c:pt>
                <c:pt idx="992">
                  <c:v>8.3095387891400002E-2</c:v>
                </c:pt>
                <c:pt idx="993">
                  <c:v>8.3192179257600002E-2</c:v>
                </c:pt>
                <c:pt idx="994">
                  <c:v>8.3240574940700002E-2</c:v>
                </c:pt>
                <c:pt idx="995">
                  <c:v>8.3240574940700002E-2</c:v>
                </c:pt>
                <c:pt idx="996">
                  <c:v>8.3264772782300003E-2</c:v>
                </c:pt>
                <c:pt idx="997">
                  <c:v>8.3313168465400003E-2</c:v>
                </c:pt>
                <c:pt idx="998">
                  <c:v>8.3361564148500003E-2</c:v>
                </c:pt>
                <c:pt idx="999">
                  <c:v>8.3361564148500003E-2</c:v>
                </c:pt>
                <c:pt idx="1000">
                  <c:v>8.3385761990000001E-2</c:v>
                </c:pt>
                <c:pt idx="1001">
                  <c:v>8.3385761990000001E-2</c:v>
                </c:pt>
                <c:pt idx="1002">
                  <c:v>8.3409959831600003E-2</c:v>
                </c:pt>
                <c:pt idx="1003">
                  <c:v>8.3458355514700003E-2</c:v>
                </c:pt>
                <c:pt idx="1004">
                  <c:v>8.3482553356200001E-2</c:v>
                </c:pt>
                <c:pt idx="1005">
                  <c:v>8.3506751197800003E-2</c:v>
                </c:pt>
                <c:pt idx="1006">
                  <c:v>8.3627740405600004E-2</c:v>
                </c:pt>
                <c:pt idx="1007">
                  <c:v>8.3676136088700004E-2</c:v>
                </c:pt>
                <c:pt idx="1008">
                  <c:v>8.3676136088700004E-2</c:v>
                </c:pt>
                <c:pt idx="1009">
                  <c:v>8.3797125296400002E-2</c:v>
                </c:pt>
                <c:pt idx="1010">
                  <c:v>8.3893916662600002E-2</c:v>
                </c:pt>
                <c:pt idx="1011">
                  <c:v>8.3990708028800001E-2</c:v>
                </c:pt>
                <c:pt idx="1012">
                  <c:v>8.4111697236600003E-2</c:v>
                </c:pt>
                <c:pt idx="1013">
                  <c:v>8.4135895078200004E-2</c:v>
                </c:pt>
                <c:pt idx="1014">
                  <c:v>8.4160092919700003E-2</c:v>
                </c:pt>
                <c:pt idx="1015">
                  <c:v>8.4184290761300004E-2</c:v>
                </c:pt>
                <c:pt idx="1016">
                  <c:v>8.4184290761300004E-2</c:v>
                </c:pt>
                <c:pt idx="1017">
                  <c:v>8.4232686444400004E-2</c:v>
                </c:pt>
                <c:pt idx="1018">
                  <c:v>8.4232686444400004E-2</c:v>
                </c:pt>
                <c:pt idx="1019">
                  <c:v>8.4305279969000002E-2</c:v>
                </c:pt>
                <c:pt idx="1020">
                  <c:v>8.4329477810600004E-2</c:v>
                </c:pt>
                <c:pt idx="1021">
                  <c:v>8.4329477810600004E-2</c:v>
                </c:pt>
                <c:pt idx="1022">
                  <c:v>8.4353675652100002E-2</c:v>
                </c:pt>
                <c:pt idx="1023">
                  <c:v>8.4450467018300002E-2</c:v>
                </c:pt>
                <c:pt idx="1024">
                  <c:v>8.4498862701400002E-2</c:v>
                </c:pt>
                <c:pt idx="1025">
                  <c:v>8.4523060543000003E-2</c:v>
                </c:pt>
                <c:pt idx="1026">
                  <c:v>8.4644049750800004E-2</c:v>
                </c:pt>
                <c:pt idx="1027">
                  <c:v>8.4765038958500002E-2</c:v>
                </c:pt>
                <c:pt idx="1028">
                  <c:v>8.4837632483200004E-2</c:v>
                </c:pt>
                <c:pt idx="1029">
                  <c:v>8.4861830324700002E-2</c:v>
                </c:pt>
                <c:pt idx="1030">
                  <c:v>8.4910226007800002E-2</c:v>
                </c:pt>
                <c:pt idx="1031">
                  <c:v>8.4910226007800002E-2</c:v>
                </c:pt>
                <c:pt idx="1032">
                  <c:v>8.5128006581800003E-2</c:v>
                </c:pt>
                <c:pt idx="1033">
                  <c:v>8.5152204423400005E-2</c:v>
                </c:pt>
                <c:pt idx="1034">
                  <c:v>8.5200600106500005E-2</c:v>
                </c:pt>
                <c:pt idx="1035">
                  <c:v>8.5297391472700004E-2</c:v>
                </c:pt>
                <c:pt idx="1036">
                  <c:v>8.5394182838900004E-2</c:v>
                </c:pt>
                <c:pt idx="1037">
                  <c:v>8.5418380680400002E-2</c:v>
                </c:pt>
                <c:pt idx="1038">
                  <c:v>8.5515172046700005E-2</c:v>
                </c:pt>
                <c:pt idx="1039">
                  <c:v>8.5660359096000005E-2</c:v>
                </c:pt>
                <c:pt idx="1040">
                  <c:v>8.5660359096000005E-2</c:v>
                </c:pt>
                <c:pt idx="1041">
                  <c:v>8.5684556937500003E-2</c:v>
                </c:pt>
                <c:pt idx="1042">
                  <c:v>8.5757150462200005E-2</c:v>
                </c:pt>
                <c:pt idx="1043">
                  <c:v>8.5878139669900003E-2</c:v>
                </c:pt>
                <c:pt idx="1044">
                  <c:v>8.5878139669900003E-2</c:v>
                </c:pt>
                <c:pt idx="1045">
                  <c:v>8.5878139669900003E-2</c:v>
                </c:pt>
                <c:pt idx="1046">
                  <c:v>8.5878139669900003E-2</c:v>
                </c:pt>
                <c:pt idx="1047">
                  <c:v>8.5878139669900003E-2</c:v>
                </c:pt>
                <c:pt idx="1048">
                  <c:v>8.5878139669900003E-2</c:v>
                </c:pt>
                <c:pt idx="1049">
                  <c:v>8.5878139669900003E-2</c:v>
                </c:pt>
                <c:pt idx="1050">
                  <c:v>8.5878139669900003E-2</c:v>
                </c:pt>
                <c:pt idx="1051">
                  <c:v>8.5878139669900003E-2</c:v>
                </c:pt>
                <c:pt idx="1052">
                  <c:v>8.5878139669900003E-2</c:v>
                </c:pt>
                <c:pt idx="1053">
                  <c:v>8.5926535353000003E-2</c:v>
                </c:pt>
                <c:pt idx="1054">
                  <c:v>8.5999128877700004E-2</c:v>
                </c:pt>
                <c:pt idx="1055">
                  <c:v>8.6095920243900004E-2</c:v>
                </c:pt>
                <c:pt idx="1056">
                  <c:v>8.6120118085500005E-2</c:v>
                </c:pt>
                <c:pt idx="1057">
                  <c:v>8.6216909451700005E-2</c:v>
                </c:pt>
                <c:pt idx="1058">
                  <c:v>8.6289502976300003E-2</c:v>
                </c:pt>
                <c:pt idx="1059">
                  <c:v>8.6313700817900005E-2</c:v>
                </c:pt>
                <c:pt idx="1060">
                  <c:v>8.6362096501000005E-2</c:v>
                </c:pt>
                <c:pt idx="1061">
                  <c:v>8.6410492184100005E-2</c:v>
                </c:pt>
                <c:pt idx="1062">
                  <c:v>8.6458887867200004E-2</c:v>
                </c:pt>
                <c:pt idx="1063">
                  <c:v>8.6555679233400004E-2</c:v>
                </c:pt>
                <c:pt idx="1064">
                  <c:v>8.6676668441200005E-2</c:v>
                </c:pt>
                <c:pt idx="1065">
                  <c:v>8.6700866282700004E-2</c:v>
                </c:pt>
                <c:pt idx="1066">
                  <c:v>8.6821855490500005E-2</c:v>
                </c:pt>
                <c:pt idx="1067">
                  <c:v>8.6821855490500005E-2</c:v>
                </c:pt>
                <c:pt idx="1068">
                  <c:v>8.6821855490500005E-2</c:v>
                </c:pt>
                <c:pt idx="1069">
                  <c:v>8.6846053332000003E-2</c:v>
                </c:pt>
                <c:pt idx="1070">
                  <c:v>8.6870251173600005E-2</c:v>
                </c:pt>
                <c:pt idx="1071">
                  <c:v>8.6918646856700005E-2</c:v>
                </c:pt>
                <c:pt idx="1072">
                  <c:v>8.6991240381400006E-2</c:v>
                </c:pt>
                <c:pt idx="1073">
                  <c:v>8.7088031747600006E-2</c:v>
                </c:pt>
                <c:pt idx="1074">
                  <c:v>8.7112229589100004E-2</c:v>
                </c:pt>
                <c:pt idx="1075">
                  <c:v>8.7136427430700006E-2</c:v>
                </c:pt>
                <c:pt idx="1076">
                  <c:v>8.7136427430700006E-2</c:v>
                </c:pt>
                <c:pt idx="1077">
                  <c:v>8.7136427430700006E-2</c:v>
                </c:pt>
                <c:pt idx="1078">
                  <c:v>8.7136427430700006E-2</c:v>
                </c:pt>
                <c:pt idx="1079">
                  <c:v>8.7233218796900006E-2</c:v>
                </c:pt>
                <c:pt idx="1080">
                  <c:v>8.7305812321500004E-2</c:v>
                </c:pt>
                <c:pt idx="1081">
                  <c:v>8.7305812321500004E-2</c:v>
                </c:pt>
                <c:pt idx="1082">
                  <c:v>8.7426801529300005E-2</c:v>
                </c:pt>
                <c:pt idx="1083">
                  <c:v>8.7499395054000006E-2</c:v>
                </c:pt>
                <c:pt idx="1084">
                  <c:v>8.7596186420200006E-2</c:v>
                </c:pt>
                <c:pt idx="1085">
                  <c:v>8.7596186420200006E-2</c:v>
                </c:pt>
                <c:pt idx="1086">
                  <c:v>8.7620384261700004E-2</c:v>
                </c:pt>
                <c:pt idx="1087">
                  <c:v>8.7644582103300006E-2</c:v>
                </c:pt>
                <c:pt idx="1088">
                  <c:v>8.7717175627900004E-2</c:v>
                </c:pt>
                <c:pt idx="1089">
                  <c:v>8.7717175627900004E-2</c:v>
                </c:pt>
                <c:pt idx="1090">
                  <c:v>8.7813966994100004E-2</c:v>
                </c:pt>
                <c:pt idx="1091">
                  <c:v>8.7959154043500007E-2</c:v>
                </c:pt>
                <c:pt idx="1092">
                  <c:v>8.8031747568100005E-2</c:v>
                </c:pt>
                <c:pt idx="1093">
                  <c:v>8.8128538934300005E-2</c:v>
                </c:pt>
                <c:pt idx="1094">
                  <c:v>8.8128538934300005E-2</c:v>
                </c:pt>
                <c:pt idx="1095">
                  <c:v>8.8297923825200006E-2</c:v>
                </c:pt>
                <c:pt idx="1096">
                  <c:v>8.8322121666700004E-2</c:v>
                </c:pt>
                <c:pt idx="1097">
                  <c:v>8.8322121666700004E-2</c:v>
                </c:pt>
                <c:pt idx="1098">
                  <c:v>8.8346319508300006E-2</c:v>
                </c:pt>
                <c:pt idx="1099">
                  <c:v>8.8394715191400006E-2</c:v>
                </c:pt>
                <c:pt idx="1100">
                  <c:v>8.8515704399199993E-2</c:v>
                </c:pt>
                <c:pt idx="1101">
                  <c:v>8.8564100082300007E-2</c:v>
                </c:pt>
                <c:pt idx="1102">
                  <c:v>8.8564100082300007E-2</c:v>
                </c:pt>
                <c:pt idx="1103">
                  <c:v>8.8588297923800005E-2</c:v>
                </c:pt>
                <c:pt idx="1104">
                  <c:v>8.8660891448500007E-2</c:v>
                </c:pt>
                <c:pt idx="1105">
                  <c:v>8.8660891448500007E-2</c:v>
                </c:pt>
                <c:pt idx="1106">
                  <c:v>8.8660891448500007E-2</c:v>
                </c:pt>
                <c:pt idx="1107">
                  <c:v>8.8781880656200005E-2</c:v>
                </c:pt>
                <c:pt idx="1108">
                  <c:v>8.8854474180900006E-2</c:v>
                </c:pt>
                <c:pt idx="1109">
                  <c:v>8.8927067705599994E-2</c:v>
                </c:pt>
                <c:pt idx="1110">
                  <c:v>8.8999661230200006E-2</c:v>
                </c:pt>
                <c:pt idx="1111">
                  <c:v>8.9144848279500005E-2</c:v>
                </c:pt>
                <c:pt idx="1112">
                  <c:v>8.9169046121100007E-2</c:v>
                </c:pt>
                <c:pt idx="1113">
                  <c:v>8.9193243962600005E-2</c:v>
                </c:pt>
                <c:pt idx="1114">
                  <c:v>8.9217441804200007E-2</c:v>
                </c:pt>
                <c:pt idx="1115">
                  <c:v>8.9241639645700005E-2</c:v>
                </c:pt>
                <c:pt idx="1116">
                  <c:v>8.9241639645700005E-2</c:v>
                </c:pt>
                <c:pt idx="1117">
                  <c:v>8.9241639645700005E-2</c:v>
                </c:pt>
                <c:pt idx="1118">
                  <c:v>8.9265837487300007E-2</c:v>
                </c:pt>
                <c:pt idx="1119">
                  <c:v>8.9362628853500006E-2</c:v>
                </c:pt>
                <c:pt idx="1120">
                  <c:v>8.9386826695099994E-2</c:v>
                </c:pt>
                <c:pt idx="1121">
                  <c:v>8.9507815902800006E-2</c:v>
                </c:pt>
                <c:pt idx="1122">
                  <c:v>8.9604607269000006E-2</c:v>
                </c:pt>
                <c:pt idx="1123">
                  <c:v>8.9701398635200005E-2</c:v>
                </c:pt>
                <c:pt idx="1124">
                  <c:v>8.9773992159900007E-2</c:v>
                </c:pt>
                <c:pt idx="1125">
                  <c:v>8.9773992159900007E-2</c:v>
                </c:pt>
                <c:pt idx="1126">
                  <c:v>8.9798190001499995E-2</c:v>
                </c:pt>
                <c:pt idx="1127">
                  <c:v>8.9894981367699994E-2</c:v>
                </c:pt>
                <c:pt idx="1128">
                  <c:v>8.9967574892300006E-2</c:v>
                </c:pt>
                <c:pt idx="1129">
                  <c:v>9.0088564100099994E-2</c:v>
                </c:pt>
                <c:pt idx="1130">
                  <c:v>9.0088564100099994E-2</c:v>
                </c:pt>
                <c:pt idx="1131">
                  <c:v>9.0088564100099994E-2</c:v>
                </c:pt>
                <c:pt idx="1132">
                  <c:v>9.0136959783199994E-2</c:v>
                </c:pt>
                <c:pt idx="1133">
                  <c:v>9.0257948990999995E-2</c:v>
                </c:pt>
                <c:pt idx="1134">
                  <c:v>9.0257948990999995E-2</c:v>
                </c:pt>
                <c:pt idx="1135">
                  <c:v>9.0257948990999995E-2</c:v>
                </c:pt>
                <c:pt idx="1136">
                  <c:v>9.0354740357199995E-2</c:v>
                </c:pt>
                <c:pt idx="1137">
                  <c:v>9.0378938198700007E-2</c:v>
                </c:pt>
                <c:pt idx="1138">
                  <c:v>9.0451531723399994E-2</c:v>
                </c:pt>
                <c:pt idx="1139">
                  <c:v>9.0451531723399994E-2</c:v>
                </c:pt>
                <c:pt idx="1140">
                  <c:v>9.0524125248000006E-2</c:v>
                </c:pt>
                <c:pt idx="1141">
                  <c:v>9.0524125248000006E-2</c:v>
                </c:pt>
                <c:pt idx="1142">
                  <c:v>9.0572520931100006E-2</c:v>
                </c:pt>
                <c:pt idx="1143">
                  <c:v>9.0572520931100006E-2</c:v>
                </c:pt>
                <c:pt idx="1144">
                  <c:v>9.0717707980400006E-2</c:v>
                </c:pt>
                <c:pt idx="1145">
                  <c:v>9.0717707980400006E-2</c:v>
                </c:pt>
                <c:pt idx="1146">
                  <c:v>9.0887092871299993E-2</c:v>
                </c:pt>
                <c:pt idx="1147">
                  <c:v>9.0911290712899995E-2</c:v>
                </c:pt>
                <c:pt idx="1148">
                  <c:v>9.0935488554400007E-2</c:v>
                </c:pt>
                <c:pt idx="1149">
                  <c:v>9.0983884237500007E-2</c:v>
                </c:pt>
                <c:pt idx="1150">
                  <c:v>9.1008082079099994E-2</c:v>
                </c:pt>
                <c:pt idx="1151">
                  <c:v>9.1056477762199994E-2</c:v>
                </c:pt>
                <c:pt idx="1152">
                  <c:v>9.1129071286800006E-2</c:v>
                </c:pt>
                <c:pt idx="1153">
                  <c:v>9.1129071286800006E-2</c:v>
                </c:pt>
                <c:pt idx="1154">
                  <c:v>9.1177466969900006E-2</c:v>
                </c:pt>
                <c:pt idx="1155">
                  <c:v>9.1201664811499994E-2</c:v>
                </c:pt>
                <c:pt idx="1156">
                  <c:v>9.1274258336199995E-2</c:v>
                </c:pt>
                <c:pt idx="1157">
                  <c:v>9.1322654019299995E-2</c:v>
                </c:pt>
                <c:pt idx="1158">
                  <c:v>9.1346851860799994E-2</c:v>
                </c:pt>
                <c:pt idx="1159">
                  <c:v>9.1395247543899993E-2</c:v>
                </c:pt>
                <c:pt idx="1160">
                  <c:v>9.1467841068599995E-2</c:v>
                </c:pt>
                <c:pt idx="1161">
                  <c:v>9.1564632434799995E-2</c:v>
                </c:pt>
                <c:pt idx="1162">
                  <c:v>9.1637225959400007E-2</c:v>
                </c:pt>
                <c:pt idx="1163">
                  <c:v>9.1709819484099994E-2</c:v>
                </c:pt>
                <c:pt idx="1164">
                  <c:v>9.1806610850299994E-2</c:v>
                </c:pt>
                <c:pt idx="1165">
                  <c:v>9.1806610850299994E-2</c:v>
                </c:pt>
                <c:pt idx="1166">
                  <c:v>9.1830808691899996E-2</c:v>
                </c:pt>
                <c:pt idx="1167">
                  <c:v>9.1903402216499994E-2</c:v>
                </c:pt>
                <c:pt idx="1168">
                  <c:v>9.2000193582699993E-2</c:v>
                </c:pt>
                <c:pt idx="1169">
                  <c:v>9.2000193582699993E-2</c:v>
                </c:pt>
                <c:pt idx="1170">
                  <c:v>9.2024391424299995E-2</c:v>
                </c:pt>
                <c:pt idx="1171">
                  <c:v>9.2169578473599995E-2</c:v>
                </c:pt>
                <c:pt idx="1172">
                  <c:v>9.2193776315199996E-2</c:v>
                </c:pt>
                <c:pt idx="1173">
                  <c:v>9.2193776315199996E-2</c:v>
                </c:pt>
                <c:pt idx="1174">
                  <c:v>9.2193776315199996E-2</c:v>
                </c:pt>
                <c:pt idx="1175">
                  <c:v>9.2338963364499996E-2</c:v>
                </c:pt>
                <c:pt idx="1176">
                  <c:v>9.2338963364499996E-2</c:v>
                </c:pt>
                <c:pt idx="1177">
                  <c:v>9.2459952572199994E-2</c:v>
                </c:pt>
                <c:pt idx="1178">
                  <c:v>9.2484150413799995E-2</c:v>
                </c:pt>
                <c:pt idx="1179">
                  <c:v>9.2532546096899995E-2</c:v>
                </c:pt>
                <c:pt idx="1180">
                  <c:v>9.2556743938399993E-2</c:v>
                </c:pt>
                <c:pt idx="1181">
                  <c:v>9.2580941779999995E-2</c:v>
                </c:pt>
                <c:pt idx="1182">
                  <c:v>9.2653535304699997E-2</c:v>
                </c:pt>
                <c:pt idx="1183">
                  <c:v>9.2677733146199995E-2</c:v>
                </c:pt>
                <c:pt idx="1184">
                  <c:v>9.2677733146199995E-2</c:v>
                </c:pt>
                <c:pt idx="1185">
                  <c:v>9.2726128829299995E-2</c:v>
                </c:pt>
                <c:pt idx="1186">
                  <c:v>9.2798722353999996E-2</c:v>
                </c:pt>
                <c:pt idx="1187">
                  <c:v>9.2871315878599994E-2</c:v>
                </c:pt>
                <c:pt idx="1188">
                  <c:v>9.2871315878599994E-2</c:v>
                </c:pt>
                <c:pt idx="1189">
                  <c:v>9.2943909403299996E-2</c:v>
                </c:pt>
                <c:pt idx="1190">
                  <c:v>9.2992305086399996E-2</c:v>
                </c:pt>
                <c:pt idx="1191">
                  <c:v>9.3064898610999994E-2</c:v>
                </c:pt>
                <c:pt idx="1192">
                  <c:v>9.3137492135699995E-2</c:v>
                </c:pt>
                <c:pt idx="1193">
                  <c:v>9.3258481343499997E-2</c:v>
                </c:pt>
                <c:pt idx="1194">
                  <c:v>9.3379470551199995E-2</c:v>
                </c:pt>
                <c:pt idx="1195">
                  <c:v>9.3500459758999996E-2</c:v>
                </c:pt>
                <c:pt idx="1196">
                  <c:v>9.3573053283599994E-2</c:v>
                </c:pt>
                <c:pt idx="1197">
                  <c:v>9.3621448966799997E-2</c:v>
                </c:pt>
                <c:pt idx="1198">
                  <c:v>9.3742438174499995E-2</c:v>
                </c:pt>
                <c:pt idx="1199">
                  <c:v>9.3766636016099997E-2</c:v>
                </c:pt>
                <c:pt idx="1200">
                  <c:v>9.3790833857599995E-2</c:v>
                </c:pt>
                <c:pt idx="1201">
                  <c:v>9.3911823065399996E-2</c:v>
                </c:pt>
                <c:pt idx="1202">
                  <c:v>9.4008614431599996E-2</c:v>
                </c:pt>
                <c:pt idx="1203">
                  <c:v>9.4032812273099994E-2</c:v>
                </c:pt>
                <c:pt idx="1204">
                  <c:v>9.4081207956299998E-2</c:v>
                </c:pt>
                <c:pt idx="1205">
                  <c:v>9.4177999322499997E-2</c:v>
                </c:pt>
                <c:pt idx="1206">
                  <c:v>9.4177999322499997E-2</c:v>
                </c:pt>
                <c:pt idx="1207">
                  <c:v>9.4226395005599997E-2</c:v>
                </c:pt>
                <c:pt idx="1208">
                  <c:v>9.4274790688699997E-2</c:v>
                </c:pt>
                <c:pt idx="1209">
                  <c:v>9.4468373421099996E-2</c:v>
                </c:pt>
                <c:pt idx="1210">
                  <c:v>9.4516769104199996E-2</c:v>
                </c:pt>
                <c:pt idx="1211">
                  <c:v>9.4516769104199996E-2</c:v>
                </c:pt>
                <c:pt idx="1212">
                  <c:v>9.4516769104199996E-2</c:v>
                </c:pt>
                <c:pt idx="1213">
                  <c:v>9.4661956153499996E-2</c:v>
                </c:pt>
                <c:pt idx="1214">
                  <c:v>9.4686153995099998E-2</c:v>
                </c:pt>
                <c:pt idx="1215">
                  <c:v>9.4782945361299997E-2</c:v>
                </c:pt>
                <c:pt idx="1216">
                  <c:v>9.4807143202799996E-2</c:v>
                </c:pt>
                <c:pt idx="1217">
                  <c:v>9.4807143202799996E-2</c:v>
                </c:pt>
                <c:pt idx="1218">
                  <c:v>9.4879736727499997E-2</c:v>
                </c:pt>
                <c:pt idx="1219">
                  <c:v>9.4879736727499997E-2</c:v>
                </c:pt>
                <c:pt idx="1220">
                  <c:v>9.4976528093699997E-2</c:v>
                </c:pt>
                <c:pt idx="1221">
                  <c:v>9.5024923776799997E-2</c:v>
                </c:pt>
                <c:pt idx="1222">
                  <c:v>9.5049121618399998E-2</c:v>
                </c:pt>
                <c:pt idx="1223">
                  <c:v>9.5121715142999996E-2</c:v>
                </c:pt>
                <c:pt idx="1224">
                  <c:v>9.5218506509199996E-2</c:v>
                </c:pt>
                <c:pt idx="1225">
                  <c:v>9.5266902192299996E-2</c:v>
                </c:pt>
                <c:pt idx="1226">
                  <c:v>9.5315297875399996E-2</c:v>
                </c:pt>
                <c:pt idx="1227">
                  <c:v>9.5315297875399996E-2</c:v>
                </c:pt>
                <c:pt idx="1228">
                  <c:v>9.5315297875399996E-2</c:v>
                </c:pt>
                <c:pt idx="1229">
                  <c:v>9.5484682766299997E-2</c:v>
                </c:pt>
                <c:pt idx="1230">
                  <c:v>9.5508880607799995E-2</c:v>
                </c:pt>
                <c:pt idx="1231">
                  <c:v>9.5605671974099998E-2</c:v>
                </c:pt>
                <c:pt idx="1232">
                  <c:v>9.5654067657199998E-2</c:v>
                </c:pt>
                <c:pt idx="1233">
                  <c:v>9.5750859023399998E-2</c:v>
                </c:pt>
                <c:pt idx="1234">
                  <c:v>9.5775056864899996E-2</c:v>
                </c:pt>
                <c:pt idx="1235">
                  <c:v>9.5871848231099996E-2</c:v>
                </c:pt>
                <c:pt idx="1236">
                  <c:v>9.5920243914199996E-2</c:v>
                </c:pt>
                <c:pt idx="1237">
                  <c:v>9.6017035280499999E-2</c:v>
                </c:pt>
                <c:pt idx="1238">
                  <c:v>9.6089628805099997E-2</c:v>
                </c:pt>
                <c:pt idx="1239">
                  <c:v>9.6089628805099997E-2</c:v>
                </c:pt>
                <c:pt idx="1240">
                  <c:v>9.6113826646699999E-2</c:v>
                </c:pt>
                <c:pt idx="1241">
                  <c:v>9.6186420171299997E-2</c:v>
                </c:pt>
                <c:pt idx="1242">
                  <c:v>9.6259013695999998E-2</c:v>
                </c:pt>
                <c:pt idx="1243">
                  <c:v>9.6380002903699996E-2</c:v>
                </c:pt>
                <c:pt idx="1244">
                  <c:v>9.6549387794599997E-2</c:v>
                </c:pt>
                <c:pt idx="1245">
                  <c:v>9.6549387794599997E-2</c:v>
                </c:pt>
                <c:pt idx="1246">
                  <c:v>9.6549387794599997E-2</c:v>
                </c:pt>
                <c:pt idx="1247">
                  <c:v>9.6694574843899997E-2</c:v>
                </c:pt>
                <c:pt idx="1248">
                  <c:v>9.6718772685499999E-2</c:v>
                </c:pt>
                <c:pt idx="1249">
                  <c:v>9.6742970526999997E-2</c:v>
                </c:pt>
                <c:pt idx="1250">
                  <c:v>9.6839761893199997E-2</c:v>
                </c:pt>
                <c:pt idx="1251">
                  <c:v>9.6888157576299996E-2</c:v>
                </c:pt>
                <c:pt idx="1252">
                  <c:v>9.6936553259399996E-2</c:v>
                </c:pt>
                <c:pt idx="1253">
                  <c:v>9.6936553259399996E-2</c:v>
                </c:pt>
                <c:pt idx="1254">
                  <c:v>9.6984948942599999E-2</c:v>
                </c:pt>
                <c:pt idx="1255">
                  <c:v>9.7009146784099998E-2</c:v>
                </c:pt>
                <c:pt idx="1256">
                  <c:v>9.7081740308799999E-2</c:v>
                </c:pt>
                <c:pt idx="1257">
                  <c:v>9.7081740308799999E-2</c:v>
                </c:pt>
                <c:pt idx="1258">
                  <c:v>9.7105938150299997E-2</c:v>
                </c:pt>
                <c:pt idx="1259">
                  <c:v>9.7154333833399997E-2</c:v>
                </c:pt>
                <c:pt idx="1260">
                  <c:v>9.7226927358099999E-2</c:v>
                </c:pt>
                <c:pt idx="1261">
                  <c:v>9.7420510090499998E-2</c:v>
                </c:pt>
                <c:pt idx="1262">
                  <c:v>9.74931036152E-2</c:v>
                </c:pt>
                <c:pt idx="1263">
                  <c:v>9.7517301456699998E-2</c:v>
                </c:pt>
                <c:pt idx="1264">
                  <c:v>9.7686686347599999E-2</c:v>
                </c:pt>
                <c:pt idx="1265">
                  <c:v>9.7759279872199997E-2</c:v>
                </c:pt>
                <c:pt idx="1266">
                  <c:v>9.7831873396899999E-2</c:v>
                </c:pt>
                <c:pt idx="1267">
                  <c:v>9.7856071238399997E-2</c:v>
                </c:pt>
                <c:pt idx="1268">
                  <c:v>9.79044669216E-2</c:v>
                </c:pt>
                <c:pt idx="1269">
                  <c:v>9.7928664763099998E-2</c:v>
                </c:pt>
                <c:pt idx="1270">
                  <c:v>9.8025456129299998E-2</c:v>
                </c:pt>
                <c:pt idx="1271">
                  <c:v>9.8025456129299998E-2</c:v>
                </c:pt>
                <c:pt idx="1272">
                  <c:v>9.8098049654E-2</c:v>
                </c:pt>
                <c:pt idx="1273">
                  <c:v>9.8243236703299999E-2</c:v>
                </c:pt>
                <c:pt idx="1274">
                  <c:v>9.8267434544799998E-2</c:v>
                </c:pt>
                <c:pt idx="1275">
                  <c:v>9.8315830227899997E-2</c:v>
                </c:pt>
                <c:pt idx="1276">
                  <c:v>9.8388423752599999E-2</c:v>
                </c:pt>
                <c:pt idx="1277">
                  <c:v>9.8436819435699999E-2</c:v>
                </c:pt>
                <c:pt idx="1278">
                  <c:v>9.85094129604E-2</c:v>
                </c:pt>
                <c:pt idx="1279">
                  <c:v>9.85578086435E-2</c:v>
                </c:pt>
                <c:pt idx="1280">
                  <c:v>9.86062043266E-2</c:v>
                </c:pt>
                <c:pt idx="1281">
                  <c:v>9.8678797851199998E-2</c:v>
                </c:pt>
                <c:pt idx="1282">
                  <c:v>9.87029956928E-2</c:v>
                </c:pt>
                <c:pt idx="1283">
                  <c:v>9.8775589217399998E-2</c:v>
                </c:pt>
                <c:pt idx="1284">
                  <c:v>9.8823984900499998E-2</c:v>
                </c:pt>
                <c:pt idx="1285">
                  <c:v>9.8823984900499998E-2</c:v>
                </c:pt>
                <c:pt idx="1286">
                  <c:v>9.8848182742099999E-2</c:v>
                </c:pt>
                <c:pt idx="1287">
                  <c:v>9.8896578425199999E-2</c:v>
                </c:pt>
                <c:pt idx="1288">
                  <c:v>9.8896578425199999E-2</c:v>
                </c:pt>
                <c:pt idx="1289">
                  <c:v>9.9041765474499999E-2</c:v>
                </c:pt>
                <c:pt idx="1290">
                  <c:v>9.9090161157599999E-2</c:v>
                </c:pt>
                <c:pt idx="1291">
                  <c:v>9.9138556840699998E-2</c:v>
                </c:pt>
                <c:pt idx="1292">
                  <c:v>9.92111503654E-2</c:v>
                </c:pt>
                <c:pt idx="1293">
                  <c:v>9.9235348206899998E-2</c:v>
                </c:pt>
                <c:pt idx="1294">
                  <c:v>9.9283743889999998E-2</c:v>
                </c:pt>
                <c:pt idx="1295">
                  <c:v>9.93079417316E-2</c:v>
                </c:pt>
                <c:pt idx="1296">
                  <c:v>9.93079417316E-2</c:v>
                </c:pt>
                <c:pt idx="1297">
                  <c:v>9.9428930939400001E-2</c:v>
                </c:pt>
                <c:pt idx="1298">
                  <c:v>9.9428930939400001E-2</c:v>
                </c:pt>
                <c:pt idx="1299">
                  <c:v>9.9477326622500001E-2</c:v>
                </c:pt>
                <c:pt idx="1300">
                  <c:v>9.9646711513299999E-2</c:v>
                </c:pt>
                <c:pt idx="1301">
                  <c:v>9.9646711513299999E-2</c:v>
                </c:pt>
                <c:pt idx="1302">
                  <c:v>9.9719305038E-2</c:v>
                </c:pt>
                <c:pt idx="1303">
                  <c:v>9.9840294245800001E-2</c:v>
                </c:pt>
                <c:pt idx="1304">
                  <c:v>9.99128877704E-2</c:v>
                </c:pt>
                <c:pt idx="1305">
                  <c:v>9.99128877704E-2</c:v>
                </c:pt>
                <c:pt idx="1306">
                  <c:v>0.10005807482</c:v>
                </c:pt>
                <c:pt idx="1307">
                  <c:v>0.10010647050300001</c:v>
                </c:pt>
                <c:pt idx="1308">
                  <c:v>0.100251657552</c:v>
                </c:pt>
                <c:pt idx="1309">
                  <c:v>0.100445240285</c:v>
                </c:pt>
                <c:pt idx="1310">
                  <c:v>0.100493635968</c:v>
                </c:pt>
                <c:pt idx="1311">
                  <c:v>0.10051783380900001</c:v>
                </c:pt>
                <c:pt idx="1312">
                  <c:v>0.100614625175</c:v>
                </c:pt>
                <c:pt idx="1313">
                  <c:v>0.100614625175</c:v>
                </c:pt>
                <c:pt idx="1314">
                  <c:v>0.100638823017</c:v>
                </c:pt>
                <c:pt idx="1315">
                  <c:v>0.100638823017</c:v>
                </c:pt>
                <c:pt idx="1316">
                  <c:v>0.100638823017</c:v>
                </c:pt>
                <c:pt idx="1317">
                  <c:v>0.10080820790800001</c:v>
                </c:pt>
                <c:pt idx="1318">
                  <c:v>0.100856603591</c:v>
                </c:pt>
                <c:pt idx="1319">
                  <c:v>0.100904999274</c:v>
                </c:pt>
                <c:pt idx="1320">
                  <c:v>0.100929197116</c:v>
                </c:pt>
                <c:pt idx="1321">
                  <c:v>0.10095339495699999</c:v>
                </c:pt>
                <c:pt idx="1322">
                  <c:v>0.10095339495699999</c:v>
                </c:pt>
                <c:pt idx="1323">
                  <c:v>0.10095339495699999</c:v>
                </c:pt>
                <c:pt idx="1324">
                  <c:v>0.100977592799</c:v>
                </c:pt>
                <c:pt idx="1325">
                  <c:v>0.101050186323</c:v>
                </c:pt>
                <c:pt idx="1326">
                  <c:v>0.101171175531</c:v>
                </c:pt>
                <c:pt idx="1327">
                  <c:v>0.10121957121400001</c:v>
                </c:pt>
                <c:pt idx="1328">
                  <c:v>0.10124376905599999</c:v>
                </c:pt>
                <c:pt idx="1329">
                  <c:v>0.10131636258</c:v>
                </c:pt>
                <c:pt idx="1330">
                  <c:v>0.101388956105</c:v>
                </c:pt>
                <c:pt idx="1331">
                  <c:v>0.10150994531300001</c:v>
                </c:pt>
                <c:pt idx="1332">
                  <c:v>0.101534143154</c:v>
                </c:pt>
                <c:pt idx="1333">
                  <c:v>0.101582538838</c:v>
                </c:pt>
                <c:pt idx="1334">
                  <c:v>0.101679330204</c:v>
                </c:pt>
                <c:pt idx="1335">
                  <c:v>0.10170352804500001</c:v>
                </c:pt>
                <c:pt idx="1336">
                  <c:v>0.10177612157</c:v>
                </c:pt>
                <c:pt idx="1337">
                  <c:v>0.101872912936</c:v>
                </c:pt>
                <c:pt idx="1338">
                  <c:v>0.102018099985</c:v>
                </c:pt>
                <c:pt idx="1339">
                  <c:v>0.102018099985</c:v>
                </c:pt>
                <c:pt idx="1340">
                  <c:v>0.102042297827</c:v>
                </c:pt>
                <c:pt idx="1341">
                  <c:v>0.102187484876</c:v>
                </c:pt>
                <c:pt idx="1342">
                  <c:v>0.10235686976699999</c:v>
                </c:pt>
                <c:pt idx="1343">
                  <c:v>0.102381067609</c:v>
                </c:pt>
                <c:pt idx="1344">
                  <c:v>0.102502056817</c:v>
                </c:pt>
                <c:pt idx="1345">
                  <c:v>0.102502056817</c:v>
                </c:pt>
                <c:pt idx="1346">
                  <c:v>0.1025504525</c:v>
                </c:pt>
                <c:pt idx="1347">
                  <c:v>0.10262304602400001</c:v>
                </c:pt>
                <c:pt idx="1348">
                  <c:v>0.10262304602400001</c:v>
                </c:pt>
                <c:pt idx="1349">
                  <c:v>0.102768233074</c:v>
                </c:pt>
                <c:pt idx="1350">
                  <c:v>0.10284082659800001</c:v>
                </c:pt>
                <c:pt idx="1351">
                  <c:v>0.102937617964</c:v>
                </c:pt>
                <c:pt idx="1352">
                  <c:v>0.103010211489</c:v>
                </c:pt>
                <c:pt idx="1353">
                  <c:v>0.103107002855</c:v>
                </c:pt>
                <c:pt idx="1354">
                  <c:v>0.103227992063</c:v>
                </c:pt>
                <c:pt idx="1355">
                  <c:v>0.10334898127100001</c:v>
                </c:pt>
                <c:pt idx="1356">
                  <c:v>0.103373179112</c:v>
                </c:pt>
                <c:pt idx="1357">
                  <c:v>0.103421574796</c:v>
                </c:pt>
                <c:pt idx="1358">
                  <c:v>0.103469970479</c:v>
                </c:pt>
                <c:pt idx="1359">
                  <c:v>0.103469970479</c:v>
                </c:pt>
                <c:pt idx="1360">
                  <c:v>0.103469970479</c:v>
                </c:pt>
                <c:pt idx="1361">
                  <c:v>0.103469970479</c:v>
                </c:pt>
                <c:pt idx="1362">
                  <c:v>0.10354256400300001</c:v>
                </c:pt>
                <c:pt idx="1363">
                  <c:v>0.10354256400300001</c:v>
                </c:pt>
                <c:pt idx="1364">
                  <c:v>0.103590959686</c:v>
                </c:pt>
                <c:pt idx="1365">
                  <c:v>0.103615157528</c:v>
                </c:pt>
                <c:pt idx="1366">
                  <c:v>0.103687751053</c:v>
                </c:pt>
                <c:pt idx="1367">
                  <c:v>0.10380874026</c:v>
                </c:pt>
                <c:pt idx="1368">
                  <c:v>0.103857135943</c:v>
                </c:pt>
                <c:pt idx="1369">
                  <c:v>0.103881333785</c:v>
                </c:pt>
                <c:pt idx="1370">
                  <c:v>0.103905531627</c:v>
                </c:pt>
                <c:pt idx="1371">
                  <c:v>0.103905531627</c:v>
                </c:pt>
                <c:pt idx="1372">
                  <c:v>0.10395392731</c:v>
                </c:pt>
                <c:pt idx="1373">
                  <c:v>0.10402652083400001</c:v>
                </c:pt>
                <c:pt idx="1374">
                  <c:v>0.104147510042</c:v>
                </c:pt>
                <c:pt idx="1375">
                  <c:v>0.104195905725</c:v>
                </c:pt>
                <c:pt idx="1376">
                  <c:v>0.10424430140800001</c:v>
                </c:pt>
                <c:pt idx="1377">
                  <c:v>0.10426849924999999</c:v>
                </c:pt>
                <c:pt idx="1378">
                  <c:v>0.104316894933</c:v>
                </c:pt>
                <c:pt idx="1379">
                  <c:v>0.10434109277500001</c:v>
                </c:pt>
                <c:pt idx="1380">
                  <c:v>0.10448627982399999</c:v>
                </c:pt>
                <c:pt idx="1381">
                  <c:v>0.10458307119</c:v>
                </c:pt>
                <c:pt idx="1382">
                  <c:v>0.104776653922</c:v>
                </c:pt>
                <c:pt idx="1383">
                  <c:v>0.104825049606</c:v>
                </c:pt>
                <c:pt idx="1384">
                  <c:v>0.104873445289</c:v>
                </c:pt>
                <c:pt idx="1385">
                  <c:v>0.104921840972</c:v>
                </c:pt>
                <c:pt idx="1386">
                  <c:v>0.104921840972</c:v>
                </c:pt>
                <c:pt idx="1387">
                  <c:v>0.10494603881300001</c:v>
                </c:pt>
                <c:pt idx="1388">
                  <c:v>0.105139621546</c:v>
                </c:pt>
                <c:pt idx="1389">
                  <c:v>0.10526061075400001</c:v>
                </c:pt>
                <c:pt idx="1390">
                  <c:v>0.105309006437</c:v>
                </c:pt>
                <c:pt idx="1391">
                  <c:v>0.105405797803</c:v>
                </c:pt>
                <c:pt idx="1392">
                  <c:v>0.105405797803</c:v>
                </c:pt>
                <c:pt idx="1393">
                  <c:v>0.105478391327</c:v>
                </c:pt>
                <c:pt idx="1394">
                  <c:v>0.105575182694</c:v>
                </c:pt>
                <c:pt idx="1395">
                  <c:v>0.10567197406000001</c:v>
                </c:pt>
                <c:pt idx="1396">
                  <c:v>0.105744567585</c:v>
                </c:pt>
                <c:pt idx="1397">
                  <c:v>0.105841358951</c:v>
                </c:pt>
                <c:pt idx="1398">
                  <c:v>0.10596234815900001</c:v>
                </c:pt>
                <c:pt idx="1399">
                  <c:v>0.106010743842</c:v>
                </c:pt>
                <c:pt idx="1400">
                  <c:v>0.106059139525</c:v>
                </c:pt>
                <c:pt idx="1401">
                  <c:v>0.106228524416</c:v>
                </c:pt>
                <c:pt idx="1402">
                  <c:v>0.106397909306</c:v>
                </c:pt>
                <c:pt idx="1403">
                  <c:v>0.106422107148</c:v>
                </c:pt>
                <c:pt idx="1404">
                  <c:v>0.106470502831</c:v>
                </c:pt>
                <c:pt idx="1405">
                  <c:v>0.106470502831</c:v>
                </c:pt>
                <c:pt idx="1406">
                  <c:v>0.106639887722</c:v>
                </c:pt>
                <c:pt idx="1407">
                  <c:v>0.106688283405</c:v>
                </c:pt>
                <c:pt idx="1408">
                  <c:v>0.106712481247</c:v>
                </c:pt>
                <c:pt idx="1409">
                  <c:v>0.10680927261299999</c:v>
                </c:pt>
                <c:pt idx="1410">
                  <c:v>0.106906063979</c:v>
                </c:pt>
                <c:pt idx="1411">
                  <c:v>0.106954459662</c:v>
                </c:pt>
                <c:pt idx="1412">
                  <c:v>0.10700285534499999</c:v>
                </c:pt>
                <c:pt idx="1413">
                  <c:v>0.107027053187</c:v>
                </c:pt>
                <c:pt idx="1414">
                  <c:v>0.10707544887000001</c:v>
                </c:pt>
                <c:pt idx="1415">
                  <c:v>0.10707544887000001</c:v>
                </c:pt>
                <c:pt idx="1416">
                  <c:v>0.107123844553</c:v>
                </c:pt>
                <c:pt idx="1417">
                  <c:v>0.107172240236</c:v>
                </c:pt>
                <c:pt idx="1418">
                  <c:v>0.107196438078</c:v>
                </c:pt>
                <c:pt idx="1419">
                  <c:v>0.10726903160200001</c:v>
                </c:pt>
                <c:pt idx="1420">
                  <c:v>0.107317427285</c:v>
                </c:pt>
                <c:pt idx="1421">
                  <c:v>0.107341625127</c:v>
                </c:pt>
                <c:pt idx="1422">
                  <c:v>0.107462614335</c:v>
                </c:pt>
                <c:pt idx="1423">
                  <c:v>0.107535207859</c:v>
                </c:pt>
                <c:pt idx="1424">
                  <c:v>0.107559405701</c:v>
                </c:pt>
                <c:pt idx="1425">
                  <c:v>0.107631999226</c:v>
                </c:pt>
                <c:pt idx="1426">
                  <c:v>0.10770459274999999</c:v>
                </c:pt>
                <c:pt idx="1427">
                  <c:v>0.107752988433</c:v>
                </c:pt>
                <c:pt idx="1428">
                  <c:v>0.107873977641</c:v>
                </c:pt>
                <c:pt idx="1429">
                  <c:v>0.107946571166</c:v>
                </c:pt>
                <c:pt idx="1430">
                  <c:v>0.108043362532</c:v>
                </c:pt>
                <c:pt idx="1431">
                  <c:v>0.108091758215</c:v>
                </c:pt>
                <c:pt idx="1432">
                  <c:v>0.10818854958099999</c:v>
                </c:pt>
                <c:pt idx="1433">
                  <c:v>0.108309538789</c:v>
                </c:pt>
                <c:pt idx="1434">
                  <c:v>0.108333736631</c:v>
                </c:pt>
                <c:pt idx="1435">
                  <c:v>0.108357934472</c:v>
                </c:pt>
                <c:pt idx="1436">
                  <c:v>0.108382132314</c:v>
                </c:pt>
                <c:pt idx="1437">
                  <c:v>0.10840633015499999</c:v>
                </c:pt>
                <c:pt idx="1438">
                  <c:v>0.108454725838</c:v>
                </c:pt>
                <c:pt idx="1439">
                  <c:v>0.108454725838</c:v>
                </c:pt>
                <c:pt idx="1440">
                  <c:v>0.108527319363</c:v>
                </c:pt>
                <c:pt idx="1441">
                  <c:v>0.108599912888</c:v>
                </c:pt>
                <c:pt idx="1442">
                  <c:v>0.108599912888</c:v>
                </c:pt>
                <c:pt idx="1443">
                  <c:v>0.108769297779</c:v>
                </c:pt>
                <c:pt idx="1444">
                  <c:v>0.108769297779</c:v>
                </c:pt>
                <c:pt idx="1445">
                  <c:v>0.108817693462</c:v>
                </c:pt>
                <c:pt idx="1446">
                  <c:v>0.10889028698600001</c:v>
                </c:pt>
                <c:pt idx="1447">
                  <c:v>0.10898707835300001</c:v>
                </c:pt>
                <c:pt idx="1448">
                  <c:v>0.10913226540199999</c:v>
                </c:pt>
                <c:pt idx="1449">
                  <c:v>0.10913226540199999</c:v>
                </c:pt>
                <c:pt idx="1450">
                  <c:v>0.10920485892700001</c:v>
                </c:pt>
                <c:pt idx="1451">
                  <c:v>0.10920485892700001</c:v>
                </c:pt>
                <c:pt idx="1452">
                  <c:v>0.10920485892700001</c:v>
                </c:pt>
                <c:pt idx="1453">
                  <c:v>0.109229056768</c:v>
                </c:pt>
                <c:pt idx="1454">
                  <c:v>0.109277452451</c:v>
                </c:pt>
                <c:pt idx="1455">
                  <c:v>0.109301650293</c:v>
                </c:pt>
                <c:pt idx="1456">
                  <c:v>0.10942263950099999</c:v>
                </c:pt>
                <c:pt idx="1457">
                  <c:v>0.10956782655</c:v>
                </c:pt>
                <c:pt idx="1458">
                  <c:v>0.10956782655</c:v>
                </c:pt>
                <c:pt idx="1459">
                  <c:v>0.10959202439100001</c:v>
                </c:pt>
                <c:pt idx="1460">
                  <c:v>0.109737211441</c:v>
                </c:pt>
                <c:pt idx="1461">
                  <c:v>0.109761409282</c:v>
                </c:pt>
                <c:pt idx="1462">
                  <c:v>0.10983400280699999</c:v>
                </c:pt>
                <c:pt idx="1463">
                  <c:v>0.10988239849000001</c:v>
                </c:pt>
                <c:pt idx="1464">
                  <c:v>0.10990659633200001</c:v>
                </c:pt>
                <c:pt idx="1465">
                  <c:v>0.109979189856</c:v>
                </c:pt>
                <c:pt idx="1466">
                  <c:v>0.11002758553899999</c:v>
                </c:pt>
                <c:pt idx="1467">
                  <c:v>0.110051783381</c:v>
                </c:pt>
                <c:pt idx="1468">
                  <c:v>0.11012437690599999</c:v>
                </c:pt>
                <c:pt idx="1469">
                  <c:v>0.110172772589</c:v>
                </c:pt>
                <c:pt idx="1470">
                  <c:v>0.110269563955</c:v>
                </c:pt>
                <c:pt idx="1471">
                  <c:v>0.110366355321</c:v>
                </c:pt>
                <c:pt idx="1472">
                  <c:v>0.110414751004</c:v>
                </c:pt>
                <c:pt idx="1473">
                  <c:v>0.110438948846</c:v>
                </c:pt>
                <c:pt idx="1474">
                  <c:v>0.11053574021199999</c:v>
                </c:pt>
                <c:pt idx="1475">
                  <c:v>0.110632531578</c:v>
                </c:pt>
                <c:pt idx="1476">
                  <c:v>0.11065672942</c:v>
                </c:pt>
                <c:pt idx="1477">
                  <c:v>0.11072932294399999</c:v>
                </c:pt>
                <c:pt idx="1478">
                  <c:v>0.110753520786</c:v>
                </c:pt>
                <c:pt idx="1479">
                  <c:v>0.110850312152</c:v>
                </c:pt>
                <c:pt idx="1480">
                  <c:v>0.110947103518</c:v>
                </c:pt>
                <c:pt idx="1481">
                  <c:v>0.110947103518</c:v>
                </c:pt>
                <c:pt idx="1482">
                  <c:v>0.111140686251</c:v>
                </c:pt>
                <c:pt idx="1483">
                  <c:v>0.111164884092</c:v>
                </c:pt>
                <c:pt idx="1484">
                  <c:v>0.111261675459</c:v>
                </c:pt>
                <c:pt idx="1485">
                  <c:v>0.1112858733</c:v>
                </c:pt>
                <c:pt idx="1486">
                  <c:v>0.11131007114200001</c:v>
                </c:pt>
                <c:pt idx="1487">
                  <c:v>0.111455258191</c:v>
                </c:pt>
                <c:pt idx="1488">
                  <c:v>0.11152785171600001</c:v>
                </c:pt>
                <c:pt idx="1489">
                  <c:v>0.111673038765</c:v>
                </c:pt>
                <c:pt idx="1490">
                  <c:v>0.111842423656</c:v>
                </c:pt>
                <c:pt idx="1491">
                  <c:v>0.11191501718000001</c:v>
                </c:pt>
                <c:pt idx="1492">
                  <c:v>0.111987610705</c:v>
                </c:pt>
                <c:pt idx="1493">
                  <c:v>0.11206020423</c:v>
                </c:pt>
                <c:pt idx="1494">
                  <c:v>0.11215699559599999</c:v>
                </c:pt>
                <c:pt idx="1495">
                  <c:v>0.112253786962</c:v>
                </c:pt>
                <c:pt idx="1496">
                  <c:v>0.112277984804</c:v>
                </c:pt>
                <c:pt idx="1497">
                  <c:v>0.112302182645</c:v>
                </c:pt>
                <c:pt idx="1498">
                  <c:v>0.112326380487</c:v>
                </c:pt>
                <c:pt idx="1499">
                  <c:v>0.11235057832799999</c:v>
                </c:pt>
                <c:pt idx="1500">
                  <c:v>0.11237477617</c:v>
                </c:pt>
                <c:pt idx="1501">
                  <c:v>0.112471567536</c:v>
                </c:pt>
                <c:pt idx="1502">
                  <c:v>0.112519963219</c:v>
                </c:pt>
                <c:pt idx="1503">
                  <c:v>0.112568358902</c:v>
                </c:pt>
                <c:pt idx="1504">
                  <c:v>0.112568358902</c:v>
                </c:pt>
                <c:pt idx="1505">
                  <c:v>0.11261675458500001</c:v>
                </c:pt>
                <c:pt idx="1506">
                  <c:v>0.112761941635</c:v>
                </c:pt>
                <c:pt idx="1507">
                  <c:v>0.112761941635</c:v>
                </c:pt>
                <c:pt idx="1508">
                  <c:v>0.112786139476</c:v>
                </c:pt>
                <c:pt idx="1509">
                  <c:v>0.11283453515899999</c:v>
                </c:pt>
                <c:pt idx="1510">
                  <c:v>0.11283453515899999</c:v>
                </c:pt>
                <c:pt idx="1511">
                  <c:v>0.112882930843</c:v>
                </c:pt>
                <c:pt idx="1512">
                  <c:v>0.112955524367</c:v>
                </c:pt>
                <c:pt idx="1513">
                  <c:v>0.11305231573299999</c:v>
                </c:pt>
                <c:pt idx="1514">
                  <c:v>0.113076513575</c:v>
                </c:pt>
                <c:pt idx="1515">
                  <c:v>0.113173304941</c:v>
                </c:pt>
                <c:pt idx="1516">
                  <c:v>0.113197502783</c:v>
                </c:pt>
                <c:pt idx="1517">
                  <c:v>0.113391085515</c:v>
                </c:pt>
                <c:pt idx="1518">
                  <c:v>0.11346367904</c:v>
                </c:pt>
                <c:pt idx="1519">
                  <c:v>0.11353627256399999</c:v>
                </c:pt>
                <c:pt idx="1520">
                  <c:v>0.11356047040599999</c:v>
                </c:pt>
                <c:pt idx="1521">
                  <c:v>0.113729855297</c:v>
                </c:pt>
                <c:pt idx="1522">
                  <c:v>0.11377825098</c:v>
                </c:pt>
                <c:pt idx="1523">
                  <c:v>0.113899240188</c:v>
                </c:pt>
                <c:pt idx="1524">
                  <c:v>0.113923438029</c:v>
                </c:pt>
                <c:pt idx="1525">
                  <c:v>0.113923438029</c:v>
                </c:pt>
                <c:pt idx="1526">
                  <c:v>0.113971833712</c:v>
                </c:pt>
                <c:pt idx="1527">
                  <c:v>0.114141218603</c:v>
                </c:pt>
                <c:pt idx="1528">
                  <c:v>0.114141218603</c:v>
                </c:pt>
                <c:pt idx="1529">
                  <c:v>0.114189614286</c:v>
                </c:pt>
                <c:pt idx="1530">
                  <c:v>0.11423800997</c:v>
                </c:pt>
                <c:pt idx="1531">
                  <c:v>0.11423800997</c:v>
                </c:pt>
                <c:pt idx="1532">
                  <c:v>0.11423800997</c:v>
                </c:pt>
                <c:pt idx="1533">
                  <c:v>0.11426220781099999</c:v>
                </c:pt>
                <c:pt idx="1534">
                  <c:v>0.114358999177</c:v>
                </c:pt>
                <c:pt idx="1535">
                  <c:v>0.114576779751</c:v>
                </c:pt>
                <c:pt idx="1536">
                  <c:v>0.114576779751</c:v>
                </c:pt>
                <c:pt idx="1537">
                  <c:v>0.114625175434</c:v>
                </c:pt>
                <c:pt idx="1538">
                  <c:v>0.114697768959</c:v>
                </c:pt>
                <c:pt idx="1539">
                  <c:v>0.114697768959</c:v>
                </c:pt>
                <c:pt idx="1540">
                  <c:v>0.114818758167</c:v>
                </c:pt>
                <c:pt idx="1541">
                  <c:v>0.114915549533</c:v>
                </c:pt>
                <c:pt idx="1542">
                  <c:v>0.11503653874100001</c:v>
                </c:pt>
                <c:pt idx="1543">
                  <c:v>0.115060736582</c:v>
                </c:pt>
                <c:pt idx="1544">
                  <c:v>0.115133330107</c:v>
                </c:pt>
                <c:pt idx="1545">
                  <c:v>0.11518172578999999</c:v>
                </c:pt>
                <c:pt idx="1546">
                  <c:v>0.11525431931500001</c:v>
                </c:pt>
                <c:pt idx="1547">
                  <c:v>0.115351110681</c:v>
                </c:pt>
                <c:pt idx="1548">
                  <c:v>0.115351110681</c:v>
                </c:pt>
                <c:pt idx="1549">
                  <c:v>0.115399506364</c:v>
                </c:pt>
                <c:pt idx="1550">
                  <c:v>0.11544790204700001</c:v>
                </c:pt>
                <c:pt idx="1551">
                  <c:v>0.11547209988899999</c:v>
                </c:pt>
                <c:pt idx="1552">
                  <c:v>0.11549629773</c:v>
                </c:pt>
                <c:pt idx="1553">
                  <c:v>0.115593089096</c:v>
                </c:pt>
                <c:pt idx="1554">
                  <c:v>0.11568988046299999</c:v>
                </c:pt>
                <c:pt idx="1555">
                  <c:v>0.115786671829</c:v>
                </c:pt>
                <c:pt idx="1556">
                  <c:v>0.115859265354</c:v>
                </c:pt>
                <c:pt idx="1557">
                  <c:v>0.11588346319499999</c:v>
                </c:pt>
                <c:pt idx="1558">
                  <c:v>0.115980254561</c:v>
                </c:pt>
                <c:pt idx="1559">
                  <c:v>0.116077045928</c:v>
                </c:pt>
                <c:pt idx="1560">
                  <c:v>0.116077045928</c:v>
                </c:pt>
                <c:pt idx="1561">
                  <c:v>0.116125441611</c:v>
                </c:pt>
                <c:pt idx="1562">
                  <c:v>0.11617383729400001</c:v>
                </c:pt>
                <c:pt idx="1563">
                  <c:v>0.11627062866</c:v>
                </c:pt>
                <c:pt idx="1564">
                  <c:v>0.116415815709</c:v>
                </c:pt>
                <c:pt idx="1565">
                  <c:v>0.116415815709</c:v>
                </c:pt>
                <c:pt idx="1566">
                  <c:v>0.116464211392</c:v>
                </c:pt>
                <c:pt idx="1567">
                  <c:v>0.116512607075</c:v>
                </c:pt>
                <c:pt idx="1568">
                  <c:v>0.116561002759</c:v>
                </c:pt>
                <c:pt idx="1569">
                  <c:v>0.11658520059999999</c:v>
                </c:pt>
                <c:pt idx="1570">
                  <c:v>0.116609398442</c:v>
                </c:pt>
                <c:pt idx="1571">
                  <c:v>0.116706189808</c:v>
                </c:pt>
                <c:pt idx="1572">
                  <c:v>0.116754585491</c:v>
                </c:pt>
                <c:pt idx="1573">
                  <c:v>0.116802981174</c:v>
                </c:pt>
                <c:pt idx="1574">
                  <c:v>0.11689977254</c:v>
                </c:pt>
                <c:pt idx="1575">
                  <c:v>0.11704495959</c:v>
                </c:pt>
                <c:pt idx="1576">
                  <c:v>0.117117553114</c:v>
                </c:pt>
                <c:pt idx="1577">
                  <c:v>0.117141750956</c:v>
                </c:pt>
                <c:pt idx="1578">
                  <c:v>0.117262740164</c:v>
                </c:pt>
                <c:pt idx="1579">
                  <c:v>0.117407927213</c:v>
                </c:pt>
                <c:pt idx="1580">
                  <c:v>0.11755311426200001</c:v>
                </c:pt>
                <c:pt idx="1581">
                  <c:v>0.117649905628</c:v>
                </c:pt>
                <c:pt idx="1582">
                  <c:v>0.11777089483600001</c:v>
                </c:pt>
                <c:pt idx="1583">
                  <c:v>0.11779509267799999</c:v>
                </c:pt>
                <c:pt idx="1584">
                  <c:v>0.117916081885</c:v>
                </c:pt>
                <c:pt idx="1585">
                  <c:v>0.118085466776</c:v>
                </c:pt>
                <c:pt idx="1586">
                  <c:v>0.118182258143</c:v>
                </c:pt>
                <c:pt idx="1587">
                  <c:v>0.118254851667</c:v>
                </c:pt>
                <c:pt idx="1588">
                  <c:v>0.118400038717</c:v>
                </c:pt>
                <c:pt idx="1589">
                  <c:v>0.118424236558</c:v>
                </c:pt>
                <c:pt idx="1590">
                  <c:v>0.118424236558</c:v>
                </c:pt>
                <c:pt idx="1591">
                  <c:v>0.118545225766</c:v>
                </c:pt>
                <c:pt idx="1592">
                  <c:v>0.118593621449</c:v>
                </c:pt>
                <c:pt idx="1593">
                  <c:v>0.11869041281499999</c:v>
                </c:pt>
                <c:pt idx="1594">
                  <c:v>0.11871461065699999</c:v>
                </c:pt>
                <c:pt idx="1595">
                  <c:v>0.118787204181</c:v>
                </c:pt>
                <c:pt idx="1596">
                  <c:v>0.118835599864</c:v>
                </c:pt>
                <c:pt idx="1597">
                  <c:v>0.118883995548</c:v>
                </c:pt>
                <c:pt idx="1598">
                  <c:v>0.118932391231</c:v>
                </c:pt>
                <c:pt idx="1599">
                  <c:v>0.118932391231</c:v>
                </c:pt>
                <c:pt idx="1600">
                  <c:v>0.119053380438</c:v>
                </c:pt>
                <c:pt idx="1601">
                  <c:v>0.119101776122</c:v>
                </c:pt>
                <c:pt idx="1602">
                  <c:v>0.119319556696</c:v>
                </c:pt>
                <c:pt idx="1603">
                  <c:v>0.119343754537</c:v>
                </c:pt>
                <c:pt idx="1604">
                  <c:v>0.119343754537</c:v>
                </c:pt>
                <c:pt idx="1605">
                  <c:v>0.11939215022000001</c:v>
                </c:pt>
                <c:pt idx="1606">
                  <c:v>0.119440545903</c:v>
                </c:pt>
                <c:pt idx="1607">
                  <c:v>0.119513139428</c:v>
                </c:pt>
                <c:pt idx="1608">
                  <c:v>0.11953733727</c:v>
                </c:pt>
                <c:pt idx="1609">
                  <c:v>0.119585732953</c:v>
                </c:pt>
                <c:pt idx="1610">
                  <c:v>0.119634128636</c:v>
                </c:pt>
                <c:pt idx="1611">
                  <c:v>0.11968252431900001</c:v>
                </c:pt>
                <c:pt idx="1612">
                  <c:v>0.11970672216</c:v>
                </c:pt>
                <c:pt idx="1613">
                  <c:v>0.119803513527</c:v>
                </c:pt>
                <c:pt idx="1614">
                  <c:v>0.119924502734</c:v>
                </c:pt>
                <c:pt idx="1615">
                  <c:v>0.12009388762500001</c:v>
                </c:pt>
                <c:pt idx="1616">
                  <c:v>0.120190678991</c:v>
                </c:pt>
                <c:pt idx="1617">
                  <c:v>0.120239074675</c:v>
                </c:pt>
                <c:pt idx="1618">
                  <c:v>0.120239074675</c:v>
                </c:pt>
                <c:pt idx="1619">
                  <c:v>0.120239074675</c:v>
                </c:pt>
                <c:pt idx="1620">
                  <c:v>0.12031166819899999</c:v>
                </c:pt>
                <c:pt idx="1621">
                  <c:v>0.120360063882</c:v>
                </c:pt>
                <c:pt idx="1622">
                  <c:v>0.12038426172400001</c:v>
                </c:pt>
                <c:pt idx="1623">
                  <c:v>0.120408459565</c:v>
                </c:pt>
                <c:pt idx="1624">
                  <c:v>0.120456855249</c:v>
                </c:pt>
                <c:pt idx="1625">
                  <c:v>0.120505250932</c:v>
                </c:pt>
                <c:pt idx="1626">
                  <c:v>0.120626240139</c:v>
                </c:pt>
                <c:pt idx="1627">
                  <c:v>0.120723031506</c:v>
                </c:pt>
                <c:pt idx="1628">
                  <c:v>0.120771427189</c:v>
                </c:pt>
                <c:pt idx="1629">
                  <c:v>0.120844020713</c:v>
                </c:pt>
                <c:pt idx="1630">
                  <c:v>0.120916614238</c:v>
                </c:pt>
                <c:pt idx="1631">
                  <c:v>0.120916614238</c:v>
                </c:pt>
                <c:pt idx="1632">
                  <c:v>0.120965009921</c:v>
                </c:pt>
                <c:pt idx="1633">
                  <c:v>0.120989207763</c:v>
                </c:pt>
                <c:pt idx="1634">
                  <c:v>0.12101340560399999</c:v>
                </c:pt>
                <c:pt idx="1635">
                  <c:v>0.12111019697</c:v>
                </c:pt>
                <c:pt idx="1636">
                  <c:v>0.121134394812</c:v>
                </c:pt>
                <c:pt idx="1637">
                  <c:v>0.12123118617799999</c:v>
                </c:pt>
                <c:pt idx="1638">
                  <c:v>0.12130377970300001</c:v>
                </c:pt>
                <c:pt idx="1639">
                  <c:v>0.121352175386</c:v>
                </c:pt>
                <c:pt idx="1640">
                  <c:v>0.121352175386</c:v>
                </c:pt>
                <c:pt idx="1641">
                  <c:v>0.12156995596</c:v>
                </c:pt>
                <c:pt idx="1642">
                  <c:v>0.121618351643</c:v>
                </c:pt>
                <c:pt idx="1643">
                  <c:v>0.121618351643</c:v>
                </c:pt>
                <c:pt idx="1644">
                  <c:v>0.121666747326</c:v>
                </c:pt>
                <c:pt idx="1645">
                  <c:v>0.121666747326</c:v>
                </c:pt>
                <c:pt idx="1646">
                  <c:v>0.121860330059</c:v>
                </c:pt>
                <c:pt idx="1647">
                  <c:v>0.121860330059</c:v>
                </c:pt>
                <c:pt idx="1648">
                  <c:v>0.1218845279</c:v>
                </c:pt>
                <c:pt idx="1649">
                  <c:v>0.12200551710800001</c:v>
                </c:pt>
                <c:pt idx="1650">
                  <c:v>0.122150704157</c:v>
                </c:pt>
                <c:pt idx="1651">
                  <c:v>0.122174901999</c:v>
                </c:pt>
                <c:pt idx="1652">
                  <c:v>0.12219909984000001</c:v>
                </c:pt>
                <c:pt idx="1653">
                  <c:v>0.122295891207</c:v>
                </c:pt>
                <c:pt idx="1654">
                  <c:v>0.122392682573</c:v>
                </c:pt>
                <c:pt idx="1655">
                  <c:v>0.122392682573</c:v>
                </c:pt>
                <c:pt idx="1656">
                  <c:v>0.12244107825599999</c:v>
                </c:pt>
                <c:pt idx="1657">
                  <c:v>0.122610463147</c:v>
                </c:pt>
                <c:pt idx="1658">
                  <c:v>0.12263466098799999</c:v>
                </c:pt>
                <c:pt idx="1659">
                  <c:v>0.122755650196</c:v>
                </c:pt>
                <c:pt idx="1660">
                  <c:v>0.122779848038</c:v>
                </c:pt>
                <c:pt idx="1661">
                  <c:v>0.122828243721</c:v>
                </c:pt>
                <c:pt idx="1662">
                  <c:v>0.12292503508700001</c:v>
                </c:pt>
                <c:pt idx="1663">
                  <c:v>0.122949232928</c:v>
                </c:pt>
                <c:pt idx="1664">
                  <c:v>0.122949232928</c:v>
                </c:pt>
                <c:pt idx="1665">
                  <c:v>0.123021826453</c:v>
                </c:pt>
                <c:pt idx="1666">
                  <c:v>0.123021826453</c:v>
                </c:pt>
                <c:pt idx="1667">
                  <c:v>0.123021826453</c:v>
                </c:pt>
                <c:pt idx="1668">
                  <c:v>0.123070222136</c:v>
                </c:pt>
                <c:pt idx="1669">
                  <c:v>0.123167013502</c:v>
                </c:pt>
                <c:pt idx="1670">
                  <c:v>0.123239607027</c:v>
                </c:pt>
                <c:pt idx="1671">
                  <c:v>0.12328800271</c:v>
                </c:pt>
                <c:pt idx="1672">
                  <c:v>0.123312200552</c:v>
                </c:pt>
                <c:pt idx="1673">
                  <c:v>0.12333639839299999</c:v>
                </c:pt>
                <c:pt idx="1674">
                  <c:v>0.12340899191800001</c:v>
                </c:pt>
                <c:pt idx="1675">
                  <c:v>0.123481585443</c:v>
                </c:pt>
                <c:pt idx="1676">
                  <c:v>0.12355417896699999</c:v>
                </c:pt>
                <c:pt idx="1677">
                  <c:v>0.12362677249200001</c:v>
                </c:pt>
                <c:pt idx="1678">
                  <c:v>0.123723563858</c:v>
                </c:pt>
                <c:pt idx="1679">
                  <c:v>0.123868750907</c:v>
                </c:pt>
                <c:pt idx="1680">
                  <c:v>0.123941344432</c:v>
                </c:pt>
                <c:pt idx="1681">
                  <c:v>0.124183322848</c:v>
                </c:pt>
                <c:pt idx="1682">
                  <c:v>0.12425591637199999</c:v>
                </c:pt>
                <c:pt idx="1683">
                  <c:v>0.124304312055</c:v>
                </c:pt>
                <c:pt idx="1684">
                  <c:v>0.12454629047100001</c:v>
                </c:pt>
                <c:pt idx="1685">
                  <c:v>0.12454629047100001</c:v>
                </c:pt>
                <c:pt idx="1686">
                  <c:v>0.124643081837</c:v>
                </c:pt>
                <c:pt idx="1687">
                  <c:v>0.12473987320300001</c:v>
                </c:pt>
                <c:pt idx="1688">
                  <c:v>0.124812466728</c:v>
                </c:pt>
                <c:pt idx="1689">
                  <c:v>0.124860862411</c:v>
                </c:pt>
                <c:pt idx="1690">
                  <c:v>0.12500604945999999</c:v>
                </c:pt>
                <c:pt idx="1691">
                  <c:v>0.12505444514299999</c:v>
                </c:pt>
                <c:pt idx="1692">
                  <c:v>0.12515123651000001</c:v>
                </c:pt>
                <c:pt idx="1693">
                  <c:v>0.12517543435100001</c:v>
                </c:pt>
                <c:pt idx="1694">
                  <c:v>0.12519963219300001</c:v>
                </c:pt>
                <c:pt idx="1695">
                  <c:v>0.125296423559</c:v>
                </c:pt>
                <c:pt idx="1696">
                  <c:v>0.125369017084</c:v>
                </c:pt>
                <c:pt idx="1697">
                  <c:v>0.12546580844999999</c:v>
                </c:pt>
                <c:pt idx="1698">
                  <c:v>0.12558679765799999</c:v>
                </c:pt>
                <c:pt idx="1699">
                  <c:v>0.12565939118200001</c:v>
                </c:pt>
                <c:pt idx="1700">
                  <c:v>0.12575618254900001</c:v>
                </c:pt>
                <c:pt idx="1701">
                  <c:v>0.12575618254900001</c:v>
                </c:pt>
                <c:pt idx="1702">
                  <c:v>0.12592556743899999</c:v>
                </c:pt>
                <c:pt idx="1703">
                  <c:v>0.12599816096399999</c:v>
                </c:pt>
                <c:pt idx="1704">
                  <c:v>0.12602235880599999</c:v>
                </c:pt>
                <c:pt idx="1705">
                  <c:v>0.12616754585500001</c:v>
                </c:pt>
                <c:pt idx="1706">
                  <c:v>0.12616754585500001</c:v>
                </c:pt>
                <c:pt idx="1707">
                  <c:v>0.126288535063</c:v>
                </c:pt>
                <c:pt idx="1708">
                  <c:v>0.12636112858699999</c:v>
                </c:pt>
                <c:pt idx="1709">
                  <c:v>0.12643372211199999</c:v>
                </c:pt>
                <c:pt idx="1710">
                  <c:v>0.12657890916100001</c:v>
                </c:pt>
                <c:pt idx="1711">
                  <c:v>0.126627304844</c:v>
                </c:pt>
                <c:pt idx="1712">
                  <c:v>0.126724096211</c:v>
                </c:pt>
                <c:pt idx="1713">
                  <c:v>0.126796689735</c:v>
                </c:pt>
                <c:pt idx="1714">
                  <c:v>0.12684508541799999</c:v>
                </c:pt>
                <c:pt idx="1715">
                  <c:v>0.12696607462599999</c:v>
                </c:pt>
                <c:pt idx="1716">
                  <c:v>0.12699027246799999</c:v>
                </c:pt>
                <c:pt idx="1717">
                  <c:v>0.127111261675</c:v>
                </c:pt>
                <c:pt idx="1718">
                  <c:v>0.1271838552</c:v>
                </c:pt>
                <c:pt idx="1719">
                  <c:v>0.127208053042</c:v>
                </c:pt>
                <c:pt idx="1720">
                  <c:v>0.12740163577399999</c:v>
                </c:pt>
                <c:pt idx="1721">
                  <c:v>0.12752262498200001</c:v>
                </c:pt>
                <c:pt idx="1722">
                  <c:v>0.12757102066500001</c:v>
                </c:pt>
                <c:pt idx="1723">
                  <c:v>0.12757102066500001</c:v>
                </c:pt>
                <c:pt idx="1724">
                  <c:v>0.127716207714</c:v>
                </c:pt>
                <c:pt idx="1725">
                  <c:v>0.127716207714</c:v>
                </c:pt>
                <c:pt idx="1726">
                  <c:v>0.127740405556</c:v>
                </c:pt>
                <c:pt idx="1727">
                  <c:v>0.12776460339699999</c:v>
                </c:pt>
                <c:pt idx="1728">
                  <c:v>0.12776460339699999</c:v>
                </c:pt>
                <c:pt idx="1729">
                  <c:v>0.12790979044699999</c:v>
                </c:pt>
                <c:pt idx="1730">
                  <c:v>0.12798238397100001</c:v>
                </c:pt>
                <c:pt idx="1731">
                  <c:v>0.12805497749600001</c:v>
                </c:pt>
                <c:pt idx="1732">
                  <c:v>0.128127571021</c:v>
                </c:pt>
                <c:pt idx="1733">
                  <c:v>0.128175966704</c:v>
                </c:pt>
                <c:pt idx="1734">
                  <c:v>0.128224362387</c:v>
                </c:pt>
                <c:pt idx="1735">
                  <c:v>0.12829695591199999</c:v>
                </c:pt>
                <c:pt idx="1736">
                  <c:v>0.12836954943600001</c:v>
                </c:pt>
                <c:pt idx="1737">
                  <c:v>0.12849053864400001</c:v>
                </c:pt>
                <c:pt idx="1738">
                  <c:v>0.12856313216900001</c:v>
                </c:pt>
                <c:pt idx="1739">
                  <c:v>0.128635725693</c:v>
                </c:pt>
                <c:pt idx="1740">
                  <c:v>0.12873251705899999</c:v>
                </c:pt>
                <c:pt idx="1741">
                  <c:v>0.12873251705899999</c:v>
                </c:pt>
                <c:pt idx="1742">
                  <c:v>0.12875671490099999</c:v>
                </c:pt>
                <c:pt idx="1743">
                  <c:v>0.12885350626700001</c:v>
                </c:pt>
                <c:pt idx="1744">
                  <c:v>0.12890190195000001</c:v>
                </c:pt>
                <c:pt idx="1745">
                  <c:v>0.12899869331700001</c:v>
                </c:pt>
                <c:pt idx="1746">
                  <c:v>0.12916807820699999</c:v>
                </c:pt>
                <c:pt idx="1747">
                  <c:v>0.12921647389099999</c:v>
                </c:pt>
                <c:pt idx="1748">
                  <c:v>0.12931326525699999</c:v>
                </c:pt>
                <c:pt idx="1749">
                  <c:v>0.12943425446500001</c:v>
                </c:pt>
                <c:pt idx="1750">
                  <c:v>0.12948265014800001</c:v>
                </c:pt>
                <c:pt idx="1751">
                  <c:v>0.12965203503799999</c:v>
                </c:pt>
                <c:pt idx="1752">
                  <c:v>0.12965203503799999</c:v>
                </c:pt>
                <c:pt idx="1753">
                  <c:v>0.12965203503799999</c:v>
                </c:pt>
                <c:pt idx="1754">
                  <c:v>0.12967623287999999</c:v>
                </c:pt>
                <c:pt idx="1755">
                  <c:v>0.12970043072199999</c:v>
                </c:pt>
                <c:pt idx="1756">
                  <c:v>0.12982141992900001</c:v>
                </c:pt>
                <c:pt idx="1757">
                  <c:v>0.12991821129600001</c:v>
                </c:pt>
                <c:pt idx="1758">
                  <c:v>0.129966606979</c:v>
                </c:pt>
                <c:pt idx="1759">
                  <c:v>0.130039200503</c:v>
                </c:pt>
                <c:pt idx="1760">
                  <c:v>0.13023278323599999</c:v>
                </c:pt>
                <c:pt idx="1761">
                  <c:v>0.13025698107700001</c:v>
                </c:pt>
                <c:pt idx="1762">
                  <c:v>0.130353772443</c:v>
                </c:pt>
                <c:pt idx="1763">
                  <c:v>0.13037797028500001</c:v>
                </c:pt>
                <c:pt idx="1764">
                  <c:v>0.130474761651</c:v>
                </c:pt>
                <c:pt idx="1765">
                  <c:v>0.130523157334</c:v>
                </c:pt>
                <c:pt idx="1766">
                  <c:v>0.13064414654199999</c:v>
                </c:pt>
                <c:pt idx="1767">
                  <c:v>0.13076513575000001</c:v>
                </c:pt>
                <c:pt idx="1768">
                  <c:v>0.13088612495800001</c:v>
                </c:pt>
                <c:pt idx="1769">
                  <c:v>0.13088612495800001</c:v>
                </c:pt>
                <c:pt idx="1770">
                  <c:v>0.13110390553199999</c:v>
                </c:pt>
                <c:pt idx="1771">
                  <c:v>0.13117649905600001</c:v>
                </c:pt>
                <c:pt idx="1772">
                  <c:v>0.13122489473900001</c:v>
                </c:pt>
                <c:pt idx="1773">
                  <c:v>0.13127329042200001</c:v>
                </c:pt>
                <c:pt idx="1774">
                  <c:v>0.131345883947</c:v>
                </c:pt>
                <c:pt idx="1775">
                  <c:v>0.131418477472</c:v>
                </c:pt>
                <c:pt idx="1776">
                  <c:v>0.13153946667999999</c:v>
                </c:pt>
                <c:pt idx="1777">
                  <c:v>0.13156366452099999</c:v>
                </c:pt>
                <c:pt idx="1778">
                  <c:v>0.13158786236299999</c:v>
                </c:pt>
                <c:pt idx="1779">
                  <c:v>0.13161206020399999</c:v>
                </c:pt>
                <c:pt idx="1780">
                  <c:v>0.13173304941200001</c:v>
                </c:pt>
                <c:pt idx="1781">
                  <c:v>0.13185403862</c:v>
                </c:pt>
                <c:pt idx="1782">
                  <c:v>0.13209601703500001</c:v>
                </c:pt>
                <c:pt idx="1783">
                  <c:v>0.13216861056000001</c:v>
                </c:pt>
                <c:pt idx="1784">
                  <c:v>0.13253157818299999</c:v>
                </c:pt>
                <c:pt idx="1785">
                  <c:v>0.13260417170800001</c:v>
                </c:pt>
                <c:pt idx="1786">
                  <c:v>0.13272516091600001</c:v>
                </c:pt>
                <c:pt idx="1787">
                  <c:v>0.13279775444</c:v>
                </c:pt>
                <c:pt idx="1788">
                  <c:v>0.132870347965</c:v>
                </c:pt>
                <c:pt idx="1789">
                  <c:v>0.132894545807</c:v>
                </c:pt>
                <c:pt idx="1790">
                  <c:v>0.13303973285599999</c:v>
                </c:pt>
                <c:pt idx="1791">
                  <c:v>0.13316072206400001</c:v>
                </c:pt>
                <c:pt idx="1792">
                  <c:v>0.13316072206400001</c:v>
                </c:pt>
                <c:pt idx="1793">
                  <c:v>0.13325751343</c:v>
                </c:pt>
                <c:pt idx="1794">
                  <c:v>0.133281711271</c:v>
                </c:pt>
                <c:pt idx="1795">
                  <c:v>0.13335430479599999</c:v>
                </c:pt>
                <c:pt idx="1796">
                  <c:v>0.133378502638</c:v>
                </c:pt>
                <c:pt idx="1797">
                  <c:v>0.13342689832099999</c:v>
                </c:pt>
                <c:pt idx="1798">
                  <c:v>0.13362048105300001</c:v>
                </c:pt>
                <c:pt idx="1799">
                  <c:v>0.13364467889500001</c:v>
                </c:pt>
                <c:pt idx="1800">
                  <c:v>0.133765668102</c:v>
                </c:pt>
                <c:pt idx="1801">
                  <c:v>0.133765668102</c:v>
                </c:pt>
                <c:pt idx="1802">
                  <c:v>0.133765668102</c:v>
                </c:pt>
                <c:pt idx="1803">
                  <c:v>0.133789865944</c:v>
                </c:pt>
                <c:pt idx="1804">
                  <c:v>0.13386245946899999</c:v>
                </c:pt>
                <c:pt idx="1805">
                  <c:v>0.13395925083499999</c:v>
                </c:pt>
                <c:pt idx="1806">
                  <c:v>0.13395925083499999</c:v>
                </c:pt>
                <c:pt idx="1807">
                  <c:v>0.13400764651800001</c:v>
                </c:pt>
                <c:pt idx="1808">
                  <c:v>0.13410443788400001</c:v>
                </c:pt>
                <c:pt idx="1809">
                  <c:v>0.134152833567</c:v>
                </c:pt>
                <c:pt idx="1810">
                  <c:v>0.13420122925</c:v>
                </c:pt>
                <c:pt idx="1811">
                  <c:v>0.13437061414099999</c:v>
                </c:pt>
                <c:pt idx="1812">
                  <c:v>0.13446740550700001</c:v>
                </c:pt>
                <c:pt idx="1813">
                  <c:v>0.13456419687400001</c:v>
                </c:pt>
                <c:pt idx="1814">
                  <c:v>0.13456419687400001</c:v>
                </c:pt>
                <c:pt idx="1815">
                  <c:v>0.134709383923</c:v>
                </c:pt>
                <c:pt idx="1816">
                  <c:v>0.13475777960599999</c:v>
                </c:pt>
                <c:pt idx="1817">
                  <c:v>0.13475777960599999</c:v>
                </c:pt>
                <c:pt idx="1818">
                  <c:v>0.134781977448</c:v>
                </c:pt>
                <c:pt idx="1819">
                  <c:v>0.13485457097199999</c:v>
                </c:pt>
                <c:pt idx="1820">
                  <c:v>0.13495136233800001</c:v>
                </c:pt>
                <c:pt idx="1821">
                  <c:v>0.135072351546</c:v>
                </c:pt>
                <c:pt idx="1822">
                  <c:v>0.135072351546</c:v>
                </c:pt>
                <c:pt idx="1823">
                  <c:v>0.135169142912</c:v>
                </c:pt>
                <c:pt idx="1824">
                  <c:v>0.13533852780300001</c:v>
                </c:pt>
                <c:pt idx="1825">
                  <c:v>0.13538692348600001</c:v>
                </c:pt>
                <c:pt idx="1826">
                  <c:v>0.135556308377</c:v>
                </c:pt>
                <c:pt idx="1827">
                  <c:v>0.135628901902</c:v>
                </c:pt>
                <c:pt idx="1828">
                  <c:v>0.13594347384200001</c:v>
                </c:pt>
                <c:pt idx="1829">
                  <c:v>0.136016067367</c:v>
                </c:pt>
                <c:pt idx="1830">
                  <c:v>0.13606446305</c:v>
                </c:pt>
                <c:pt idx="1831">
                  <c:v>0.136088660891</c:v>
                </c:pt>
                <c:pt idx="1832">
                  <c:v>0.136137056575</c:v>
                </c:pt>
                <c:pt idx="1833">
                  <c:v>0.13623384794099999</c:v>
                </c:pt>
                <c:pt idx="1834">
                  <c:v>0.13635483714900001</c:v>
                </c:pt>
                <c:pt idx="1835">
                  <c:v>0.136500024198</c:v>
                </c:pt>
                <c:pt idx="1836">
                  <c:v>0.136596815564</c:v>
                </c:pt>
                <c:pt idx="1837">
                  <c:v>0.136596815564</c:v>
                </c:pt>
                <c:pt idx="1838">
                  <c:v>0.13669360692999999</c:v>
                </c:pt>
                <c:pt idx="1839">
                  <c:v>0.13686299182100001</c:v>
                </c:pt>
                <c:pt idx="1840">
                  <c:v>0.136983981029</c:v>
                </c:pt>
                <c:pt idx="1841">
                  <c:v>0.13700817887</c:v>
                </c:pt>
                <c:pt idx="1842">
                  <c:v>0.137104970237</c:v>
                </c:pt>
                <c:pt idx="1843">
                  <c:v>0.13717756376099999</c:v>
                </c:pt>
                <c:pt idx="1844">
                  <c:v>0.13717756376099999</c:v>
                </c:pt>
                <c:pt idx="1845">
                  <c:v>0.13727435512799999</c:v>
                </c:pt>
                <c:pt idx="1846">
                  <c:v>0.137419542177</c:v>
                </c:pt>
                <c:pt idx="1847">
                  <c:v>0.137516333543</c:v>
                </c:pt>
                <c:pt idx="1848">
                  <c:v>0.13756472922599999</c:v>
                </c:pt>
                <c:pt idx="1849">
                  <c:v>0.13761312490899999</c:v>
                </c:pt>
                <c:pt idx="1850">
                  <c:v>0.13773411411700001</c:v>
                </c:pt>
                <c:pt idx="1851">
                  <c:v>0.13785510332500001</c:v>
                </c:pt>
                <c:pt idx="1852">
                  <c:v>0.137927696849</c:v>
                </c:pt>
                <c:pt idx="1853">
                  <c:v>0.13809708173999999</c:v>
                </c:pt>
                <c:pt idx="1854">
                  <c:v>0.13814547742300001</c:v>
                </c:pt>
                <c:pt idx="1855">
                  <c:v>0.13821807094800001</c:v>
                </c:pt>
                <c:pt idx="1856">
                  <c:v>0.138314862314</c:v>
                </c:pt>
                <c:pt idx="1857">
                  <c:v>0.138460049364</c:v>
                </c:pt>
                <c:pt idx="1858">
                  <c:v>0.138460049364</c:v>
                </c:pt>
                <c:pt idx="1859">
                  <c:v>0.13848424720499999</c:v>
                </c:pt>
                <c:pt idx="1860">
                  <c:v>0.13865363209600001</c:v>
                </c:pt>
                <c:pt idx="1861">
                  <c:v>0.13875042346200001</c:v>
                </c:pt>
                <c:pt idx="1862">
                  <c:v>0.138847214828</c:v>
                </c:pt>
                <c:pt idx="1863">
                  <c:v>0.138919808353</c:v>
                </c:pt>
                <c:pt idx="1864">
                  <c:v>0.13908919324399999</c:v>
                </c:pt>
                <c:pt idx="1865">
                  <c:v>0.139234380293</c:v>
                </c:pt>
                <c:pt idx="1866">
                  <c:v>0.139234380293</c:v>
                </c:pt>
                <c:pt idx="1867">
                  <c:v>0.139282775976</c:v>
                </c:pt>
                <c:pt idx="1868">
                  <c:v>0.139306973818</c:v>
                </c:pt>
                <c:pt idx="1869">
                  <c:v>0.13947635870899999</c:v>
                </c:pt>
                <c:pt idx="1870">
                  <c:v>0.139718337124</c:v>
                </c:pt>
                <c:pt idx="1871">
                  <c:v>0.13988772201499999</c:v>
                </c:pt>
                <c:pt idx="1872">
                  <c:v>0.14000871122299999</c:v>
                </c:pt>
                <c:pt idx="1873">
                  <c:v>0.14012970043100001</c:v>
                </c:pt>
                <c:pt idx="1874">
                  <c:v>0.140250689638</c:v>
                </c:pt>
                <c:pt idx="1875">
                  <c:v>0.14027488748</c:v>
                </c:pt>
                <c:pt idx="1876">
                  <c:v>0.14027488748</c:v>
                </c:pt>
                <c:pt idx="1877">
                  <c:v>0.14037167884599999</c:v>
                </c:pt>
                <c:pt idx="1878">
                  <c:v>0.14044427237099999</c:v>
                </c:pt>
                <c:pt idx="1879">
                  <c:v>0.14049266805399999</c:v>
                </c:pt>
                <c:pt idx="1880">
                  <c:v>0.14056526157900001</c:v>
                </c:pt>
                <c:pt idx="1881">
                  <c:v>0.14056526157900001</c:v>
                </c:pt>
                <c:pt idx="1882">
                  <c:v>0.140783042153</c:v>
                </c:pt>
                <c:pt idx="1883">
                  <c:v>0.14085563567699999</c:v>
                </c:pt>
                <c:pt idx="1884">
                  <c:v>0.14092822920199999</c:v>
                </c:pt>
                <c:pt idx="1885">
                  <c:v>0.14100082272700001</c:v>
                </c:pt>
                <c:pt idx="1886">
                  <c:v>0.141146009776</c:v>
                </c:pt>
                <c:pt idx="1887">
                  <c:v>0.141266998984</c:v>
                </c:pt>
                <c:pt idx="1888">
                  <c:v>0.14131539466699999</c:v>
                </c:pt>
                <c:pt idx="1889">
                  <c:v>0.14136379034999999</c:v>
                </c:pt>
                <c:pt idx="1890">
                  <c:v>0.14148477955800001</c:v>
                </c:pt>
                <c:pt idx="1891">
                  <c:v>0.14150897739900001</c:v>
                </c:pt>
                <c:pt idx="1892">
                  <c:v>0.141557373082</c:v>
                </c:pt>
                <c:pt idx="1893">
                  <c:v>0.141629966607</c:v>
                </c:pt>
                <c:pt idx="1894">
                  <c:v>0.141702560132</c:v>
                </c:pt>
                <c:pt idx="1895">
                  <c:v>0.14177515365599999</c:v>
                </c:pt>
                <c:pt idx="1896">
                  <c:v>0.14179935149799999</c:v>
                </c:pt>
                <c:pt idx="1897">
                  <c:v>0.14182354933899999</c:v>
                </c:pt>
                <c:pt idx="1898">
                  <c:v>0.14182354933899999</c:v>
                </c:pt>
                <c:pt idx="1899">
                  <c:v>0.14184774718099999</c:v>
                </c:pt>
                <c:pt idx="1900">
                  <c:v>0.14194453854700001</c:v>
                </c:pt>
                <c:pt idx="1901">
                  <c:v>0.142089725596</c:v>
                </c:pt>
                <c:pt idx="1902">
                  <c:v>0.142113923438</c:v>
                </c:pt>
                <c:pt idx="1903">
                  <c:v>0.14221071480399999</c:v>
                </c:pt>
                <c:pt idx="1904">
                  <c:v>0.14225911048699999</c:v>
                </c:pt>
                <c:pt idx="1905">
                  <c:v>0.14240429753700001</c:v>
                </c:pt>
                <c:pt idx="1906">
                  <c:v>0.14269467163499999</c:v>
                </c:pt>
                <c:pt idx="1907">
                  <c:v>0.14279146300199999</c:v>
                </c:pt>
                <c:pt idx="1908">
                  <c:v>0.14281566084299999</c:v>
                </c:pt>
                <c:pt idx="1909">
                  <c:v>0.14281566084299999</c:v>
                </c:pt>
                <c:pt idx="1910">
                  <c:v>0.14288825436800001</c:v>
                </c:pt>
                <c:pt idx="1911">
                  <c:v>0.142985045734</c:v>
                </c:pt>
                <c:pt idx="1912">
                  <c:v>0.143009243575</c:v>
                </c:pt>
                <c:pt idx="1913">
                  <c:v>0.143009243575</c:v>
                </c:pt>
                <c:pt idx="1914">
                  <c:v>0.14317862846599999</c:v>
                </c:pt>
                <c:pt idx="1915">
                  <c:v>0.14325122199099999</c:v>
                </c:pt>
                <c:pt idx="1916">
                  <c:v>0.14337221119900001</c:v>
                </c:pt>
                <c:pt idx="1917">
                  <c:v>0.143444804723</c:v>
                </c:pt>
                <c:pt idx="1918">
                  <c:v>0.143589991773</c:v>
                </c:pt>
                <c:pt idx="1919">
                  <c:v>0.14361418961399999</c:v>
                </c:pt>
                <c:pt idx="1920">
                  <c:v>0.14363838745599999</c:v>
                </c:pt>
                <c:pt idx="1921">
                  <c:v>0.14385616803000001</c:v>
                </c:pt>
                <c:pt idx="1922">
                  <c:v>0.143952959396</c:v>
                </c:pt>
                <c:pt idx="1923">
                  <c:v>0.14409814644499999</c:v>
                </c:pt>
                <c:pt idx="1924">
                  <c:v>0.14419493781199999</c:v>
                </c:pt>
                <c:pt idx="1925">
                  <c:v>0.14424333349499999</c:v>
                </c:pt>
                <c:pt idx="1926">
                  <c:v>0.14434012486100001</c:v>
                </c:pt>
                <c:pt idx="1927">
                  <c:v>0.144364322702</c:v>
                </c:pt>
                <c:pt idx="1928">
                  <c:v>0.14441271838600001</c:v>
                </c:pt>
                <c:pt idx="1929">
                  <c:v>0.14458210327599999</c:v>
                </c:pt>
                <c:pt idx="1930">
                  <c:v>0.14482408169200001</c:v>
                </c:pt>
                <c:pt idx="1931">
                  <c:v>0.14482408169200001</c:v>
                </c:pt>
                <c:pt idx="1932">
                  <c:v>0.144872477375</c:v>
                </c:pt>
                <c:pt idx="1933">
                  <c:v>0.1449450709</c:v>
                </c:pt>
                <c:pt idx="1934">
                  <c:v>0.1449450709</c:v>
                </c:pt>
                <c:pt idx="1935">
                  <c:v>0.144969268741</c:v>
                </c:pt>
                <c:pt idx="1936">
                  <c:v>0.14506606010699999</c:v>
                </c:pt>
                <c:pt idx="1937">
                  <c:v>0.14518704931500001</c:v>
                </c:pt>
                <c:pt idx="1938">
                  <c:v>0.145308038523</c:v>
                </c:pt>
                <c:pt idx="1939">
                  <c:v>0.145356434206</c:v>
                </c:pt>
                <c:pt idx="1940">
                  <c:v>0.145380632048</c:v>
                </c:pt>
                <c:pt idx="1941">
                  <c:v>0.145429027731</c:v>
                </c:pt>
                <c:pt idx="1942">
                  <c:v>0.145477423414</c:v>
                </c:pt>
                <c:pt idx="1943">
                  <c:v>0.14555001693799999</c:v>
                </c:pt>
                <c:pt idx="1944">
                  <c:v>0.14562261046300001</c:v>
                </c:pt>
                <c:pt idx="1945">
                  <c:v>0.145840391037</c:v>
                </c:pt>
                <c:pt idx="1946">
                  <c:v>0.14588878672</c:v>
                </c:pt>
                <c:pt idx="1947">
                  <c:v>0.14596138024499999</c:v>
                </c:pt>
                <c:pt idx="1948">
                  <c:v>0.14605817161099999</c:v>
                </c:pt>
                <c:pt idx="1949">
                  <c:v>0.14608236945299999</c:v>
                </c:pt>
                <c:pt idx="1950">
                  <c:v>0.14617916081900001</c:v>
                </c:pt>
                <c:pt idx="1951">
                  <c:v>0.14622755650200001</c:v>
                </c:pt>
                <c:pt idx="1952">
                  <c:v>0.14634854571</c:v>
                </c:pt>
                <c:pt idx="1953">
                  <c:v>0.14644533707599999</c:v>
                </c:pt>
                <c:pt idx="1954">
                  <c:v>0.14661472196700001</c:v>
                </c:pt>
                <c:pt idx="1955">
                  <c:v>0.14666311765000001</c:v>
                </c:pt>
                <c:pt idx="1956">
                  <c:v>0.14666311765000001</c:v>
                </c:pt>
                <c:pt idx="1957">
                  <c:v>0.14666311765000001</c:v>
                </c:pt>
                <c:pt idx="1958">
                  <c:v>0.146711513333</c:v>
                </c:pt>
                <c:pt idx="1959">
                  <c:v>0.146759909016</c:v>
                </c:pt>
                <c:pt idx="1960">
                  <c:v>0.146808304699</c:v>
                </c:pt>
                <c:pt idx="1961">
                  <c:v>0.14690509606499999</c:v>
                </c:pt>
                <c:pt idx="1962">
                  <c:v>0.14695349174899999</c:v>
                </c:pt>
                <c:pt idx="1963">
                  <c:v>0.14707448095600001</c:v>
                </c:pt>
                <c:pt idx="1964">
                  <c:v>0.14714707448100001</c:v>
                </c:pt>
                <c:pt idx="1965">
                  <c:v>0.14729226153</c:v>
                </c:pt>
                <c:pt idx="1966">
                  <c:v>0.14734065721299999</c:v>
                </c:pt>
                <c:pt idx="1967">
                  <c:v>0.14753423994600001</c:v>
                </c:pt>
                <c:pt idx="1968">
                  <c:v>0.14760683347</c:v>
                </c:pt>
                <c:pt idx="1969">
                  <c:v>0.147679426995</c:v>
                </c:pt>
                <c:pt idx="1970">
                  <c:v>0.147727822678</c:v>
                </c:pt>
                <c:pt idx="1971">
                  <c:v>0.14775202052</c:v>
                </c:pt>
                <c:pt idx="1972">
                  <c:v>0.14787300972799999</c:v>
                </c:pt>
                <c:pt idx="1973">
                  <c:v>0.14806659246000001</c:v>
                </c:pt>
                <c:pt idx="1974">
                  <c:v>0.14806659246000001</c:v>
                </c:pt>
                <c:pt idx="1975">
                  <c:v>0.148114988143</c:v>
                </c:pt>
                <c:pt idx="1976">
                  <c:v>0.148139185985</c:v>
                </c:pt>
                <c:pt idx="1977">
                  <c:v>0.148211779509</c:v>
                </c:pt>
                <c:pt idx="1978">
                  <c:v>0.14833276871699999</c:v>
                </c:pt>
                <c:pt idx="1979">
                  <c:v>0.14842956008300001</c:v>
                </c:pt>
                <c:pt idx="1980">
                  <c:v>0.148623142816</c:v>
                </c:pt>
                <c:pt idx="1981">
                  <c:v>0.14879252770699999</c:v>
                </c:pt>
                <c:pt idx="1982">
                  <c:v>0.14888931907299999</c:v>
                </c:pt>
                <c:pt idx="1983">
                  <c:v>0.149082901805</c:v>
                </c:pt>
                <c:pt idx="1984">
                  <c:v>0.14917969317099999</c:v>
                </c:pt>
                <c:pt idx="1985">
                  <c:v>0.14925228669599999</c:v>
                </c:pt>
                <c:pt idx="1986">
                  <c:v>0.14932488022099999</c:v>
                </c:pt>
                <c:pt idx="1987">
                  <c:v>0.14942167158700001</c:v>
                </c:pt>
                <c:pt idx="1988">
                  <c:v>0.14944586942800001</c:v>
                </c:pt>
                <c:pt idx="1989">
                  <c:v>0.149591056478</c:v>
                </c:pt>
                <c:pt idx="1990">
                  <c:v>0.14968784784399999</c:v>
                </c:pt>
                <c:pt idx="1991">
                  <c:v>0.14978463920999999</c:v>
                </c:pt>
                <c:pt idx="1992">
                  <c:v>0.14988143057600001</c:v>
                </c:pt>
                <c:pt idx="1993">
                  <c:v>0.150002419784</c:v>
                </c:pt>
                <c:pt idx="1994">
                  <c:v>0.150123408992</c:v>
                </c:pt>
                <c:pt idx="1995">
                  <c:v>0.15019600251699999</c:v>
                </c:pt>
                <c:pt idx="1996">
                  <c:v>0.15026859604100001</c:v>
                </c:pt>
                <c:pt idx="1997">
                  <c:v>0.15034118956600001</c:v>
                </c:pt>
                <c:pt idx="1998">
                  <c:v>0.15036538740700001</c:v>
                </c:pt>
                <c:pt idx="1999">
                  <c:v>0.15055897014</c:v>
                </c:pt>
                <c:pt idx="2000">
                  <c:v>0.15072835503099999</c:v>
                </c:pt>
                <c:pt idx="2001">
                  <c:v>0.15082514639700001</c:v>
                </c:pt>
                <c:pt idx="2002">
                  <c:v>0.15089773992200001</c:v>
                </c:pt>
                <c:pt idx="2003">
                  <c:v>0.150946135605</c:v>
                </c:pt>
                <c:pt idx="2004">
                  <c:v>0.151042926971</c:v>
                </c:pt>
                <c:pt idx="2005">
                  <c:v>0.15109132265399999</c:v>
                </c:pt>
                <c:pt idx="2006">
                  <c:v>0.15111552049599999</c:v>
                </c:pt>
                <c:pt idx="2007">
                  <c:v>0.15121231186199999</c:v>
                </c:pt>
                <c:pt idx="2008">
                  <c:v>0.15133330107000001</c:v>
                </c:pt>
                <c:pt idx="2009">
                  <c:v>0.15138169675300001</c:v>
                </c:pt>
                <c:pt idx="2010">
                  <c:v>0.15138169675300001</c:v>
                </c:pt>
                <c:pt idx="2011">
                  <c:v>0.15150268595999999</c:v>
                </c:pt>
                <c:pt idx="2012">
                  <c:v>0.15169626869300001</c:v>
                </c:pt>
                <c:pt idx="2013">
                  <c:v>0.151841455742</c:v>
                </c:pt>
                <c:pt idx="2014">
                  <c:v>0.151889851425</c:v>
                </c:pt>
                <c:pt idx="2015">
                  <c:v>0.152035038475</c:v>
                </c:pt>
                <c:pt idx="2016">
                  <c:v>0.15215602768200001</c:v>
                </c:pt>
                <c:pt idx="2017">
                  <c:v>0.15218022552400001</c:v>
                </c:pt>
                <c:pt idx="2018">
                  <c:v>0.15218022552400001</c:v>
                </c:pt>
                <c:pt idx="2019">
                  <c:v>0.15230121473200001</c:v>
                </c:pt>
                <c:pt idx="2020">
                  <c:v>0.15242220393899999</c:v>
                </c:pt>
                <c:pt idx="2021">
                  <c:v>0.152470599623</c:v>
                </c:pt>
                <c:pt idx="2022">
                  <c:v>0.15249479746399999</c:v>
                </c:pt>
                <c:pt idx="2023">
                  <c:v>0.15256739098899999</c:v>
                </c:pt>
                <c:pt idx="2024">
                  <c:v>0.15266418235500001</c:v>
                </c:pt>
                <c:pt idx="2025">
                  <c:v>0.152809369404</c:v>
                </c:pt>
                <c:pt idx="2026">
                  <c:v>0.152881962929</c:v>
                </c:pt>
                <c:pt idx="2027">
                  <c:v>0.15293035861199999</c:v>
                </c:pt>
                <c:pt idx="2028">
                  <c:v>0.15302714997799999</c:v>
                </c:pt>
                <c:pt idx="2029">
                  <c:v>0.15307554566100001</c:v>
                </c:pt>
                <c:pt idx="2030">
                  <c:v>0.153244930552</c:v>
                </c:pt>
                <c:pt idx="2031">
                  <c:v>0.153341721918</c:v>
                </c:pt>
                <c:pt idx="2032">
                  <c:v>0.15343851328499999</c:v>
                </c:pt>
                <c:pt idx="2033">
                  <c:v>0.15346271112599999</c:v>
                </c:pt>
                <c:pt idx="2034">
                  <c:v>0.15351110680899999</c:v>
                </c:pt>
                <c:pt idx="2035">
                  <c:v>0.15360789817500001</c:v>
                </c:pt>
                <c:pt idx="2036">
                  <c:v>0.15365629385900001</c:v>
                </c:pt>
                <c:pt idx="2037">
                  <c:v>0.1536804917</c:v>
                </c:pt>
                <c:pt idx="2038">
                  <c:v>0.153777283066</c:v>
                </c:pt>
                <c:pt idx="2039">
                  <c:v>0.153874074433</c:v>
                </c:pt>
                <c:pt idx="2040">
                  <c:v>0.15411605284800001</c:v>
                </c:pt>
                <c:pt idx="2041">
                  <c:v>0.154164448531</c:v>
                </c:pt>
                <c:pt idx="2042">
                  <c:v>0.154164448531</c:v>
                </c:pt>
                <c:pt idx="2043">
                  <c:v>0.154212844214</c:v>
                </c:pt>
                <c:pt idx="2044">
                  <c:v>0.154285437739</c:v>
                </c:pt>
                <c:pt idx="2045">
                  <c:v>0.15433383342199999</c:v>
                </c:pt>
                <c:pt idx="2046">
                  <c:v>0.15445482262999999</c:v>
                </c:pt>
                <c:pt idx="2047">
                  <c:v>0.15447902047100001</c:v>
                </c:pt>
                <c:pt idx="2048">
                  <c:v>0.15462420752100001</c:v>
                </c:pt>
                <c:pt idx="2049">
                  <c:v>0.154720998887</c:v>
                </c:pt>
                <c:pt idx="2050">
                  <c:v>0.154720998887</c:v>
                </c:pt>
                <c:pt idx="2051">
                  <c:v>0.154745196728</c:v>
                </c:pt>
                <c:pt idx="2052">
                  <c:v>0.15481779025299999</c:v>
                </c:pt>
                <c:pt idx="2053">
                  <c:v>0.15496297730200001</c:v>
                </c:pt>
                <c:pt idx="2054">
                  <c:v>0.15498717514400001</c:v>
                </c:pt>
                <c:pt idx="2055">
                  <c:v>0.15498717514400001</c:v>
                </c:pt>
                <c:pt idx="2056">
                  <c:v>0.15508396651</c:v>
                </c:pt>
                <c:pt idx="2057">
                  <c:v>0.15508396651</c:v>
                </c:pt>
                <c:pt idx="2058">
                  <c:v>0.155132362193</c:v>
                </c:pt>
                <c:pt idx="2059">
                  <c:v>0.155277549243</c:v>
                </c:pt>
                <c:pt idx="2060">
                  <c:v>0.15535014276699999</c:v>
                </c:pt>
                <c:pt idx="2061">
                  <c:v>0.15542273629200001</c:v>
                </c:pt>
                <c:pt idx="2062">
                  <c:v>0.15542273629200001</c:v>
                </c:pt>
                <c:pt idx="2063">
                  <c:v>0.15549532981700001</c:v>
                </c:pt>
                <c:pt idx="2064">
                  <c:v>0.15549532981700001</c:v>
                </c:pt>
                <c:pt idx="2065">
                  <c:v>0.155616319024</c:v>
                </c:pt>
                <c:pt idx="2066">
                  <c:v>0.155713110391</c:v>
                </c:pt>
                <c:pt idx="2067">
                  <c:v>0.15578570391499999</c:v>
                </c:pt>
                <c:pt idx="2068">
                  <c:v>0.15593089096500001</c:v>
                </c:pt>
                <c:pt idx="2069">
                  <c:v>0.156100275855</c:v>
                </c:pt>
                <c:pt idx="2070">
                  <c:v>0.15629385858799999</c:v>
                </c:pt>
                <c:pt idx="2071">
                  <c:v>0.15641484779600001</c:v>
                </c:pt>
                <c:pt idx="2072">
                  <c:v>0.15643904563700001</c:v>
                </c:pt>
                <c:pt idx="2073">
                  <c:v>0.15648744132</c:v>
                </c:pt>
                <c:pt idx="2074">
                  <c:v>0.15648744132</c:v>
                </c:pt>
                <c:pt idx="2075">
                  <c:v>0.156511639162</c:v>
                </c:pt>
                <c:pt idx="2076">
                  <c:v>0.15670522189399999</c:v>
                </c:pt>
                <c:pt idx="2077">
                  <c:v>0.15670522189399999</c:v>
                </c:pt>
                <c:pt idx="2078">
                  <c:v>0.15675361757699999</c:v>
                </c:pt>
                <c:pt idx="2079">
                  <c:v>0.15692300246800001</c:v>
                </c:pt>
                <c:pt idx="2080">
                  <c:v>0.157092387359</c:v>
                </c:pt>
                <c:pt idx="2081">
                  <c:v>0.15716498088399999</c:v>
                </c:pt>
                <c:pt idx="2082">
                  <c:v>0.15723757440800001</c:v>
                </c:pt>
                <c:pt idx="2083">
                  <c:v>0.157406959299</c:v>
                </c:pt>
                <c:pt idx="2084">
                  <c:v>0.157479552824</c:v>
                </c:pt>
                <c:pt idx="2085">
                  <c:v>0.15769733339799999</c:v>
                </c:pt>
                <c:pt idx="2086">
                  <c:v>0.15772153123900001</c:v>
                </c:pt>
                <c:pt idx="2087">
                  <c:v>0.15784252044700001</c:v>
                </c:pt>
                <c:pt idx="2088">
                  <c:v>0.15789091613</c:v>
                </c:pt>
                <c:pt idx="2089">
                  <c:v>0.157963509655</c:v>
                </c:pt>
                <c:pt idx="2090">
                  <c:v>0.15815709238699999</c:v>
                </c:pt>
                <c:pt idx="2091">
                  <c:v>0.158374872961</c:v>
                </c:pt>
                <c:pt idx="2092">
                  <c:v>0.158374872961</c:v>
                </c:pt>
                <c:pt idx="2093">
                  <c:v>0.158399070803</c:v>
                </c:pt>
                <c:pt idx="2094">
                  <c:v>0.15854425785199999</c:v>
                </c:pt>
                <c:pt idx="2095">
                  <c:v>0.15866524705999999</c:v>
                </c:pt>
                <c:pt idx="2096">
                  <c:v>0.158810434109</c:v>
                </c:pt>
                <c:pt idx="2097">
                  <c:v>0.158810434109</c:v>
                </c:pt>
                <c:pt idx="2098">
                  <c:v>0.158931423317</c:v>
                </c:pt>
                <c:pt idx="2099">
                  <c:v>0.15905241252499999</c:v>
                </c:pt>
                <c:pt idx="2100">
                  <c:v>0.15919759957400001</c:v>
                </c:pt>
                <c:pt idx="2101">
                  <c:v>0.15927019309900001</c:v>
                </c:pt>
                <c:pt idx="2102">
                  <c:v>0.15943957799</c:v>
                </c:pt>
                <c:pt idx="2103">
                  <c:v>0.15951217151399999</c:v>
                </c:pt>
                <c:pt idx="2104">
                  <c:v>0.15953636935599999</c:v>
                </c:pt>
                <c:pt idx="2105">
                  <c:v>0.15968155640500001</c:v>
                </c:pt>
                <c:pt idx="2106">
                  <c:v>0.159729952088</c:v>
                </c:pt>
                <c:pt idx="2107">
                  <c:v>0.159850941296</c:v>
                </c:pt>
                <c:pt idx="2108">
                  <c:v>0.15994773266199999</c:v>
                </c:pt>
                <c:pt idx="2109">
                  <c:v>0.16004452402800001</c:v>
                </c:pt>
                <c:pt idx="2110">
                  <c:v>0.16014131539500001</c:v>
                </c:pt>
                <c:pt idx="2111">
                  <c:v>0.16018971107800001</c:v>
                </c:pt>
                <c:pt idx="2112">
                  <c:v>0.160262304602</c:v>
                </c:pt>
                <c:pt idx="2113">
                  <c:v>0.16043168949299999</c:v>
                </c:pt>
                <c:pt idx="2114">
                  <c:v>0.16062527222600001</c:v>
                </c:pt>
                <c:pt idx="2115">
                  <c:v>0.16067366790900001</c:v>
                </c:pt>
                <c:pt idx="2116">
                  <c:v>0.160794657117</c:v>
                </c:pt>
                <c:pt idx="2117">
                  <c:v>0.1608430528</c:v>
                </c:pt>
                <c:pt idx="2118">
                  <c:v>0.16106083337400001</c:v>
                </c:pt>
                <c:pt idx="2119">
                  <c:v>0.16108503121500001</c:v>
                </c:pt>
                <c:pt idx="2120">
                  <c:v>0.16115762474000001</c:v>
                </c:pt>
                <c:pt idx="2121">
                  <c:v>0.161230218265</c:v>
                </c:pt>
                <c:pt idx="2122">
                  <c:v>0.161278613948</c:v>
                </c:pt>
                <c:pt idx="2123">
                  <c:v>0.16149639452199999</c:v>
                </c:pt>
                <c:pt idx="2124">
                  <c:v>0.161665779412</c:v>
                </c:pt>
                <c:pt idx="2125">
                  <c:v>0.161738372937</c:v>
                </c:pt>
                <c:pt idx="2126">
                  <c:v>0.16181096646199999</c:v>
                </c:pt>
                <c:pt idx="2127">
                  <c:v>0.16193195566999999</c:v>
                </c:pt>
                <c:pt idx="2128">
                  <c:v>0.16198035135300001</c:v>
                </c:pt>
                <c:pt idx="2129">
                  <c:v>0.16207714271900001</c:v>
                </c:pt>
                <c:pt idx="2130">
                  <c:v>0.162222329768</c:v>
                </c:pt>
                <c:pt idx="2131">
                  <c:v>0.16234331897599999</c:v>
                </c:pt>
                <c:pt idx="2132">
                  <c:v>0.16239171465900001</c:v>
                </c:pt>
                <c:pt idx="2133">
                  <c:v>0.16239171465900001</c:v>
                </c:pt>
                <c:pt idx="2134">
                  <c:v>0.16248850602500001</c:v>
                </c:pt>
                <c:pt idx="2135">
                  <c:v>0.16251270386700001</c:v>
                </c:pt>
                <c:pt idx="2136">
                  <c:v>0.162585297391</c:v>
                </c:pt>
                <c:pt idx="2137">
                  <c:v>0.162585297391</c:v>
                </c:pt>
                <c:pt idx="2138">
                  <c:v>0.162730484441</c:v>
                </c:pt>
                <c:pt idx="2139">
                  <c:v>0.16280307796499999</c:v>
                </c:pt>
                <c:pt idx="2140">
                  <c:v>0.16289986933200001</c:v>
                </c:pt>
                <c:pt idx="2141">
                  <c:v>0.16294826501500001</c:v>
                </c:pt>
                <c:pt idx="2142">
                  <c:v>0.163020858539</c:v>
                </c:pt>
                <c:pt idx="2143">
                  <c:v>0.163069254223</c:v>
                </c:pt>
                <c:pt idx="2144">
                  <c:v>0.163069254223</c:v>
                </c:pt>
                <c:pt idx="2145">
                  <c:v>0.163117649906</c:v>
                </c:pt>
                <c:pt idx="2146">
                  <c:v>0.16321444127199999</c:v>
                </c:pt>
                <c:pt idx="2147">
                  <c:v>0.16343222184600001</c:v>
                </c:pt>
                <c:pt idx="2148">
                  <c:v>0.16343222184600001</c:v>
                </c:pt>
                <c:pt idx="2149">
                  <c:v>0.163553211054</c:v>
                </c:pt>
                <c:pt idx="2150">
                  <c:v>0.163577408895</c:v>
                </c:pt>
                <c:pt idx="2151">
                  <c:v>0.16377099162799999</c:v>
                </c:pt>
                <c:pt idx="2152">
                  <c:v>0.16386778299400001</c:v>
                </c:pt>
                <c:pt idx="2153">
                  <c:v>0.164061365726</c:v>
                </c:pt>
                <c:pt idx="2154">
                  <c:v>0.16413395925099999</c:v>
                </c:pt>
                <c:pt idx="2155">
                  <c:v>0.16430334414200001</c:v>
                </c:pt>
                <c:pt idx="2156">
                  <c:v>0.16432754198300001</c:v>
                </c:pt>
                <c:pt idx="2157">
                  <c:v>0.164448531191</c:v>
                </c:pt>
                <c:pt idx="2158">
                  <c:v>0.16461791608199999</c:v>
                </c:pt>
                <c:pt idx="2159">
                  <c:v>0.16466631176499999</c:v>
                </c:pt>
                <c:pt idx="2160">
                  <c:v>0.16473890528999999</c:v>
                </c:pt>
                <c:pt idx="2161">
                  <c:v>0.16478730097300001</c:v>
                </c:pt>
                <c:pt idx="2162">
                  <c:v>0.164956685864</c:v>
                </c:pt>
                <c:pt idx="2163">
                  <c:v>0.16510187291299999</c:v>
                </c:pt>
                <c:pt idx="2164">
                  <c:v>0.16519866427900001</c:v>
                </c:pt>
                <c:pt idx="2165">
                  <c:v>0.165343851328</c:v>
                </c:pt>
                <c:pt idx="2166">
                  <c:v>0.165464840536</c:v>
                </c:pt>
                <c:pt idx="2167">
                  <c:v>0.16563422542699999</c:v>
                </c:pt>
                <c:pt idx="2168">
                  <c:v>0.16570681895200001</c:v>
                </c:pt>
                <c:pt idx="2169">
                  <c:v>0.165852006001</c:v>
                </c:pt>
                <c:pt idx="2170">
                  <c:v>0.165876203843</c:v>
                </c:pt>
                <c:pt idx="2171">
                  <c:v>0.165972995209</c:v>
                </c:pt>
                <c:pt idx="2172">
                  <c:v>0.16604558873299999</c:v>
                </c:pt>
                <c:pt idx="2173">
                  <c:v>0.16614238009999999</c:v>
                </c:pt>
                <c:pt idx="2174">
                  <c:v>0.166335962832</c:v>
                </c:pt>
                <c:pt idx="2175">
                  <c:v>0.16645695203999999</c:v>
                </c:pt>
                <c:pt idx="2176">
                  <c:v>0.16650534772299999</c:v>
                </c:pt>
                <c:pt idx="2177">
                  <c:v>0.16665053477200001</c:v>
                </c:pt>
                <c:pt idx="2178">
                  <c:v>0.16674732613900001</c:v>
                </c:pt>
                <c:pt idx="2179">
                  <c:v>0.166868315346</c:v>
                </c:pt>
                <c:pt idx="2180">
                  <c:v>0.166892513188</c:v>
                </c:pt>
                <c:pt idx="2181">
                  <c:v>0.16708609592000001</c:v>
                </c:pt>
                <c:pt idx="2182">
                  <c:v>0.167207085128</c:v>
                </c:pt>
                <c:pt idx="2183">
                  <c:v>0.167279678653</c:v>
                </c:pt>
                <c:pt idx="2184">
                  <c:v>0.16742486570199999</c:v>
                </c:pt>
                <c:pt idx="2185">
                  <c:v>0.16766684411800001</c:v>
                </c:pt>
                <c:pt idx="2186">
                  <c:v>0.167787833325</c:v>
                </c:pt>
                <c:pt idx="2187">
                  <c:v>0.16786042684999999</c:v>
                </c:pt>
                <c:pt idx="2188">
                  <c:v>0.168102405265</c:v>
                </c:pt>
                <c:pt idx="2189">
                  <c:v>0.16815080094900001</c:v>
                </c:pt>
                <c:pt idx="2190">
                  <c:v>0.168223394473</c:v>
                </c:pt>
                <c:pt idx="2191">
                  <c:v>0.16832018583899999</c:v>
                </c:pt>
                <c:pt idx="2192">
                  <c:v>0.16851376857200001</c:v>
                </c:pt>
                <c:pt idx="2193">
                  <c:v>0.16853796641300001</c:v>
                </c:pt>
                <c:pt idx="2194">
                  <c:v>0.168707351304</c:v>
                </c:pt>
                <c:pt idx="2195">
                  <c:v>0.168731549146</c:v>
                </c:pt>
                <c:pt idx="2196">
                  <c:v>0.16890093403699999</c:v>
                </c:pt>
                <c:pt idx="2197">
                  <c:v>0.16899772540300001</c:v>
                </c:pt>
                <c:pt idx="2198">
                  <c:v>0.169094516769</c:v>
                </c:pt>
                <c:pt idx="2199">
                  <c:v>0.169167110294</c:v>
                </c:pt>
                <c:pt idx="2200">
                  <c:v>0.169215505977</c:v>
                </c:pt>
                <c:pt idx="2201">
                  <c:v>0.16923970381799999</c:v>
                </c:pt>
                <c:pt idx="2202">
                  <c:v>0.16938489086799999</c:v>
                </c:pt>
                <c:pt idx="2203">
                  <c:v>0.169505880075</c:v>
                </c:pt>
                <c:pt idx="2204">
                  <c:v>0.1695784736</c:v>
                </c:pt>
                <c:pt idx="2205">
                  <c:v>0.169699462808</c:v>
                </c:pt>
                <c:pt idx="2206">
                  <c:v>0.169699462808</c:v>
                </c:pt>
                <c:pt idx="2207">
                  <c:v>0.16982045201599999</c:v>
                </c:pt>
                <c:pt idx="2208">
                  <c:v>0.16989304554000001</c:v>
                </c:pt>
                <c:pt idx="2209">
                  <c:v>0.170086628273</c:v>
                </c:pt>
                <c:pt idx="2210">
                  <c:v>0.17025601316399999</c:v>
                </c:pt>
                <c:pt idx="2211">
                  <c:v>0.17030440884699999</c:v>
                </c:pt>
                <c:pt idx="2212">
                  <c:v>0.17030440884699999</c:v>
                </c:pt>
                <c:pt idx="2213">
                  <c:v>0.170425398054</c:v>
                </c:pt>
                <c:pt idx="2214">
                  <c:v>0.17044959589600001</c:v>
                </c:pt>
                <c:pt idx="2215">
                  <c:v>0.170497991579</c:v>
                </c:pt>
                <c:pt idx="2216">
                  <c:v>0.170594782945</c:v>
                </c:pt>
                <c:pt idx="2217">
                  <c:v>0.17066737646999999</c:v>
                </c:pt>
                <c:pt idx="2218">
                  <c:v>0.17069157431199999</c:v>
                </c:pt>
                <c:pt idx="2219">
                  <c:v>0.17083676136100001</c:v>
                </c:pt>
                <c:pt idx="2220">
                  <c:v>0.17083676136100001</c:v>
                </c:pt>
                <c:pt idx="2221">
                  <c:v>0.17088515704400001</c:v>
                </c:pt>
                <c:pt idx="2222">
                  <c:v>0.170933552727</c:v>
                </c:pt>
                <c:pt idx="2223">
                  <c:v>0.171054541935</c:v>
                </c:pt>
                <c:pt idx="2224">
                  <c:v>0.17107873977599999</c:v>
                </c:pt>
                <c:pt idx="2225">
                  <c:v>0.17122392682599999</c:v>
                </c:pt>
                <c:pt idx="2226">
                  <c:v>0.17132071819200001</c:v>
                </c:pt>
                <c:pt idx="2227">
                  <c:v>0.171465905241</c:v>
                </c:pt>
                <c:pt idx="2228">
                  <c:v>0.17165948797399999</c:v>
                </c:pt>
                <c:pt idx="2229">
                  <c:v>0.17168368581499999</c:v>
                </c:pt>
                <c:pt idx="2230">
                  <c:v>0.17175627934000001</c:v>
                </c:pt>
                <c:pt idx="2231">
                  <c:v>0.171901466389</c:v>
                </c:pt>
                <c:pt idx="2232">
                  <c:v>0.171949862072</c:v>
                </c:pt>
                <c:pt idx="2233">
                  <c:v>0.172046653439</c:v>
                </c:pt>
                <c:pt idx="2234">
                  <c:v>0.17214344480499999</c:v>
                </c:pt>
                <c:pt idx="2235">
                  <c:v>0.17221603832900001</c:v>
                </c:pt>
                <c:pt idx="2236">
                  <c:v>0.17231282969600001</c:v>
                </c:pt>
                <c:pt idx="2237">
                  <c:v>0.172361225379</c:v>
                </c:pt>
                <c:pt idx="2238">
                  <c:v>0.17257900595299999</c:v>
                </c:pt>
                <c:pt idx="2239">
                  <c:v>0.17274839084400001</c:v>
                </c:pt>
                <c:pt idx="2240">
                  <c:v>0.17284518221</c:v>
                </c:pt>
                <c:pt idx="2241">
                  <c:v>0.172917775734</c:v>
                </c:pt>
                <c:pt idx="2242">
                  <c:v>0.17301456710099999</c:v>
                </c:pt>
                <c:pt idx="2243">
                  <c:v>0.17306296278399999</c:v>
                </c:pt>
                <c:pt idx="2244">
                  <c:v>0.17311135846699999</c:v>
                </c:pt>
                <c:pt idx="2245">
                  <c:v>0.17328074335800001</c:v>
                </c:pt>
                <c:pt idx="2246">
                  <c:v>0.173329139041</c:v>
                </c:pt>
                <c:pt idx="2247">
                  <c:v>0.173377534724</c:v>
                </c:pt>
                <c:pt idx="2248">
                  <c:v>0.173450128249</c:v>
                </c:pt>
                <c:pt idx="2249">
                  <c:v>0.17359531529800001</c:v>
                </c:pt>
                <c:pt idx="2250">
                  <c:v>0.173740502347</c:v>
                </c:pt>
                <c:pt idx="2251">
                  <c:v>0.173861491555</c:v>
                </c:pt>
                <c:pt idx="2252">
                  <c:v>0.17403087644599999</c:v>
                </c:pt>
                <c:pt idx="2253">
                  <c:v>0.17417606349500001</c:v>
                </c:pt>
                <c:pt idx="2254">
                  <c:v>0.174297052703</c:v>
                </c:pt>
                <c:pt idx="2255">
                  <c:v>0.174297052703</c:v>
                </c:pt>
                <c:pt idx="2256">
                  <c:v>0.174369646228</c:v>
                </c:pt>
                <c:pt idx="2257">
                  <c:v>0.17453903111800001</c:v>
                </c:pt>
                <c:pt idx="2258">
                  <c:v>0.17458742680200001</c:v>
                </c:pt>
                <c:pt idx="2259">
                  <c:v>0.174781009534</c:v>
                </c:pt>
                <c:pt idx="2260">
                  <c:v>0.174805207376</c:v>
                </c:pt>
                <c:pt idx="2261">
                  <c:v>0.174853603059</c:v>
                </c:pt>
                <c:pt idx="2262">
                  <c:v>0.17509558147400001</c:v>
                </c:pt>
                <c:pt idx="2263">
                  <c:v>0.175240768523</c:v>
                </c:pt>
                <c:pt idx="2264">
                  <c:v>0.17533755988999999</c:v>
                </c:pt>
                <c:pt idx="2265">
                  <c:v>0.17543435125599999</c:v>
                </c:pt>
                <c:pt idx="2266">
                  <c:v>0.17565213183</c:v>
                </c:pt>
                <c:pt idx="2267">
                  <c:v>0.175676329671</c:v>
                </c:pt>
                <c:pt idx="2268">
                  <c:v>0.17586991240399999</c:v>
                </c:pt>
                <c:pt idx="2269">
                  <c:v>0.17589411024500001</c:v>
                </c:pt>
                <c:pt idx="2270">
                  <c:v>0.17596670377000001</c:v>
                </c:pt>
                <c:pt idx="2271">
                  <c:v>0.17599090161200001</c:v>
                </c:pt>
                <c:pt idx="2272">
                  <c:v>0.176111890819</c:v>
                </c:pt>
                <c:pt idx="2273">
                  <c:v>0.176160286502</c:v>
                </c:pt>
                <c:pt idx="2274">
                  <c:v>0.17630547355199999</c:v>
                </c:pt>
                <c:pt idx="2275">
                  <c:v>0.17632967139299999</c:v>
                </c:pt>
                <c:pt idx="2276">
                  <c:v>0.17640226491800001</c:v>
                </c:pt>
                <c:pt idx="2277">
                  <c:v>0.176547451967</c:v>
                </c:pt>
                <c:pt idx="2278">
                  <c:v>0.176620045492</c:v>
                </c:pt>
                <c:pt idx="2279">
                  <c:v>0.17681362822400001</c:v>
                </c:pt>
                <c:pt idx="2280">
                  <c:v>0.17695881527400001</c:v>
                </c:pt>
                <c:pt idx="2281">
                  <c:v>0.177104002323</c:v>
                </c:pt>
                <c:pt idx="2282">
                  <c:v>0.17722499153099999</c:v>
                </c:pt>
                <c:pt idx="2283">
                  <c:v>0.177466969946</c:v>
                </c:pt>
                <c:pt idx="2284">
                  <c:v>0.177539563471</c:v>
                </c:pt>
                <c:pt idx="2285">
                  <c:v>0.17766055267899999</c:v>
                </c:pt>
                <c:pt idx="2286">
                  <c:v>0.17770894836199999</c:v>
                </c:pt>
                <c:pt idx="2287">
                  <c:v>0.17780573972800001</c:v>
                </c:pt>
                <c:pt idx="2288">
                  <c:v>0.177902531094</c:v>
                </c:pt>
                <c:pt idx="2289">
                  <c:v>0.178023520302</c:v>
                </c:pt>
                <c:pt idx="2290">
                  <c:v>0.178071915985</c:v>
                </c:pt>
                <c:pt idx="2291">
                  <c:v>0.17824130087599999</c:v>
                </c:pt>
                <c:pt idx="2292">
                  <c:v>0.17831389440100001</c:v>
                </c:pt>
                <c:pt idx="2293">
                  <c:v>0.178531674975</c:v>
                </c:pt>
                <c:pt idx="2294">
                  <c:v>0.17860426849899999</c:v>
                </c:pt>
                <c:pt idx="2295">
                  <c:v>0.178918840439</c:v>
                </c:pt>
                <c:pt idx="2296">
                  <c:v>0.178967236123</c:v>
                </c:pt>
                <c:pt idx="2297">
                  <c:v>0.17906402748899999</c:v>
                </c:pt>
                <c:pt idx="2298">
                  <c:v>0.17925761022100001</c:v>
                </c:pt>
                <c:pt idx="2299">
                  <c:v>0.179306005904</c:v>
                </c:pt>
                <c:pt idx="2300">
                  <c:v>0.17933020374600001</c:v>
                </c:pt>
                <c:pt idx="2301">
                  <c:v>0.179426995112</c:v>
                </c:pt>
                <c:pt idx="2302">
                  <c:v>0.17957218216099999</c:v>
                </c:pt>
                <c:pt idx="2303">
                  <c:v>0.17966897352799999</c:v>
                </c:pt>
                <c:pt idx="2304">
                  <c:v>0.17969317136900001</c:v>
                </c:pt>
                <c:pt idx="2305">
                  <c:v>0.17976576489400001</c:v>
                </c:pt>
                <c:pt idx="2306">
                  <c:v>0.179838358418</c:v>
                </c:pt>
                <c:pt idx="2307">
                  <c:v>0.179886754102</c:v>
                </c:pt>
                <c:pt idx="2308">
                  <c:v>0.18000774330899999</c:v>
                </c:pt>
                <c:pt idx="2309">
                  <c:v>0.18010453467599999</c:v>
                </c:pt>
                <c:pt idx="2310">
                  <c:v>0.18017712820000001</c:v>
                </c:pt>
                <c:pt idx="2311">
                  <c:v>0.180273919566</c:v>
                </c:pt>
                <c:pt idx="2312">
                  <c:v>0.180394908774</c:v>
                </c:pt>
                <c:pt idx="2313">
                  <c:v>0.18051589798199999</c:v>
                </c:pt>
                <c:pt idx="2314">
                  <c:v>0.18056429366499999</c:v>
                </c:pt>
                <c:pt idx="2315">
                  <c:v>0.180709480714</c:v>
                </c:pt>
                <c:pt idx="2316">
                  <c:v>0.180830469922</c:v>
                </c:pt>
                <c:pt idx="2317">
                  <c:v>0.180903063447</c:v>
                </c:pt>
                <c:pt idx="2318">
                  <c:v>0.18112084402100001</c:v>
                </c:pt>
                <c:pt idx="2319">
                  <c:v>0.181241833228</c:v>
                </c:pt>
                <c:pt idx="2320">
                  <c:v>0.181290228912</c:v>
                </c:pt>
                <c:pt idx="2321">
                  <c:v>0.181338624595</c:v>
                </c:pt>
                <c:pt idx="2322">
                  <c:v>0.18143541596099999</c:v>
                </c:pt>
                <c:pt idx="2323">
                  <c:v>0.18172579006</c:v>
                </c:pt>
                <c:pt idx="2324">
                  <c:v>0.18196776847500001</c:v>
                </c:pt>
                <c:pt idx="2325">
                  <c:v>0.18208875768300001</c:v>
                </c:pt>
                <c:pt idx="2326">
                  <c:v>0.18230653825699999</c:v>
                </c:pt>
                <c:pt idx="2327">
                  <c:v>0.18252431883100001</c:v>
                </c:pt>
                <c:pt idx="2328">
                  <c:v>0.182645308039</c:v>
                </c:pt>
                <c:pt idx="2329">
                  <c:v>0.18283889077099999</c:v>
                </c:pt>
                <c:pt idx="2330">
                  <c:v>0.18291148429599999</c:v>
                </c:pt>
                <c:pt idx="2331">
                  <c:v>0.18295987997900001</c:v>
                </c:pt>
                <c:pt idx="2332">
                  <c:v>0.18325025407699999</c:v>
                </c:pt>
                <c:pt idx="2333">
                  <c:v>0.18334704544399999</c:v>
                </c:pt>
                <c:pt idx="2334">
                  <c:v>0.18349223249300001</c:v>
                </c:pt>
                <c:pt idx="2335">
                  <c:v>0.183589023859</c:v>
                </c:pt>
                <c:pt idx="2336">
                  <c:v>0.183661617384</c:v>
                </c:pt>
                <c:pt idx="2337">
                  <c:v>0.18380680443299999</c:v>
                </c:pt>
                <c:pt idx="2338">
                  <c:v>0.18392779364100001</c:v>
                </c:pt>
                <c:pt idx="2339">
                  <c:v>0.184024585007</c:v>
                </c:pt>
                <c:pt idx="2340">
                  <c:v>0.18421816773899999</c:v>
                </c:pt>
                <c:pt idx="2341">
                  <c:v>0.18429076126400001</c:v>
                </c:pt>
                <c:pt idx="2342">
                  <c:v>0.18436335478900001</c:v>
                </c:pt>
                <c:pt idx="2343">
                  <c:v>0.184508541838</c:v>
                </c:pt>
                <c:pt idx="2344">
                  <c:v>0.18453273968</c:v>
                </c:pt>
                <c:pt idx="2345">
                  <c:v>0.18460533320399999</c:v>
                </c:pt>
                <c:pt idx="2346">
                  <c:v>0.18479891593700001</c:v>
                </c:pt>
                <c:pt idx="2347">
                  <c:v>0.184919905144</c:v>
                </c:pt>
                <c:pt idx="2348">
                  <c:v>0.184968300828</c:v>
                </c:pt>
                <c:pt idx="2349">
                  <c:v>0.185016696511</c:v>
                </c:pt>
                <c:pt idx="2350">
                  <c:v>0.18511348787699999</c:v>
                </c:pt>
                <c:pt idx="2351">
                  <c:v>0.18513768571799999</c:v>
                </c:pt>
                <c:pt idx="2352">
                  <c:v>0.185355466292</c:v>
                </c:pt>
                <c:pt idx="2353">
                  <c:v>0.18537966413400001</c:v>
                </c:pt>
                <c:pt idx="2354">
                  <c:v>0.185500653342</c:v>
                </c:pt>
                <c:pt idx="2355">
                  <c:v>0.18564584039099999</c:v>
                </c:pt>
                <c:pt idx="2356">
                  <c:v>0.18579102744000001</c:v>
                </c:pt>
                <c:pt idx="2357">
                  <c:v>0.18603300585599999</c:v>
                </c:pt>
                <c:pt idx="2358">
                  <c:v>0.18625078643000001</c:v>
                </c:pt>
                <c:pt idx="2359">
                  <c:v>0.186395973479</c:v>
                </c:pt>
                <c:pt idx="2360">
                  <c:v>0.18656535836999999</c:v>
                </c:pt>
                <c:pt idx="2361">
                  <c:v>0.18668634757800001</c:v>
                </c:pt>
                <c:pt idx="2362">
                  <c:v>0.186758941102</c:v>
                </c:pt>
                <c:pt idx="2363">
                  <c:v>0.186855732469</c:v>
                </c:pt>
                <c:pt idx="2364">
                  <c:v>0.18704931520099999</c:v>
                </c:pt>
                <c:pt idx="2365">
                  <c:v>0.18714610656700001</c:v>
                </c:pt>
                <c:pt idx="2366">
                  <c:v>0.187291293617</c:v>
                </c:pt>
                <c:pt idx="2367">
                  <c:v>0.187388084983</c:v>
                </c:pt>
                <c:pt idx="2368">
                  <c:v>0.18760586555700001</c:v>
                </c:pt>
                <c:pt idx="2369">
                  <c:v>0.187775250448</c:v>
                </c:pt>
                <c:pt idx="2370">
                  <c:v>0.187823646131</c:v>
                </c:pt>
                <c:pt idx="2371">
                  <c:v>0.18784784397199999</c:v>
                </c:pt>
                <c:pt idx="2372">
                  <c:v>0.18813821807100001</c:v>
                </c:pt>
                <c:pt idx="2373">
                  <c:v>0.18828340512</c:v>
                </c:pt>
                <c:pt idx="2374">
                  <c:v>0.18847698785299999</c:v>
                </c:pt>
                <c:pt idx="2375">
                  <c:v>0.18864637274400001</c:v>
                </c:pt>
                <c:pt idx="2376">
                  <c:v>0.188791559793</c:v>
                </c:pt>
                <c:pt idx="2377">
                  <c:v>0.18883995547599999</c:v>
                </c:pt>
                <c:pt idx="2378">
                  <c:v>0.18893674684199999</c:v>
                </c:pt>
                <c:pt idx="2379">
                  <c:v>0.18898514252500001</c:v>
                </c:pt>
                <c:pt idx="2380">
                  <c:v>0.18903353820800001</c:v>
                </c:pt>
                <c:pt idx="2381">
                  <c:v>0.18905773605000001</c:v>
                </c:pt>
                <c:pt idx="2382">
                  <c:v>0.189275516624</c:v>
                </c:pt>
                <c:pt idx="2383">
                  <c:v>0.18929971446499999</c:v>
                </c:pt>
                <c:pt idx="2384">
                  <c:v>0.18939650583199999</c:v>
                </c:pt>
                <c:pt idx="2385">
                  <c:v>0.18951749503900001</c:v>
                </c:pt>
                <c:pt idx="2386">
                  <c:v>0.189662682089</c:v>
                </c:pt>
                <c:pt idx="2387">
                  <c:v>0.18975947345499999</c:v>
                </c:pt>
                <c:pt idx="2388">
                  <c:v>0.18983206697999999</c:v>
                </c:pt>
                <c:pt idx="2389">
                  <c:v>0.18992885834600001</c:v>
                </c:pt>
                <c:pt idx="2390">
                  <c:v>0.19000145187</c:v>
                </c:pt>
                <c:pt idx="2391">
                  <c:v>0.190195034603</c:v>
                </c:pt>
                <c:pt idx="2392">
                  <c:v>0.19036441949399999</c:v>
                </c:pt>
                <c:pt idx="2393">
                  <c:v>0.19041281517700001</c:v>
                </c:pt>
                <c:pt idx="2394">
                  <c:v>0.19067899143399999</c:v>
                </c:pt>
                <c:pt idx="2395">
                  <c:v>0.19079998064199999</c:v>
                </c:pt>
                <c:pt idx="2396">
                  <c:v>0.19079998064199999</c:v>
                </c:pt>
                <c:pt idx="2397">
                  <c:v>0.19094516769100001</c:v>
                </c:pt>
                <c:pt idx="2398">
                  <c:v>0.19116294826499999</c:v>
                </c:pt>
                <c:pt idx="2399">
                  <c:v>0.19125973963099999</c:v>
                </c:pt>
                <c:pt idx="2400">
                  <c:v>0.19135653099700001</c:v>
                </c:pt>
                <c:pt idx="2401">
                  <c:v>0.191501718047</c:v>
                </c:pt>
                <c:pt idx="2402">
                  <c:v>0.19164690509599999</c:v>
                </c:pt>
                <c:pt idx="2403">
                  <c:v>0.19176789430399999</c:v>
                </c:pt>
                <c:pt idx="2404">
                  <c:v>0.19188888351200001</c:v>
                </c:pt>
                <c:pt idx="2405">
                  <c:v>0.191961477036</c:v>
                </c:pt>
                <c:pt idx="2406">
                  <c:v>0.192009872719</c:v>
                </c:pt>
                <c:pt idx="2407">
                  <c:v>0.19215505976899999</c:v>
                </c:pt>
                <c:pt idx="2408">
                  <c:v>0.19217925760999999</c:v>
                </c:pt>
                <c:pt idx="2409">
                  <c:v>0.19222765329300001</c:v>
                </c:pt>
                <c:pt idx="2410">
                  <c:v>0.19237284034300001</c:v>
                </c:pt>
                <c:pt idx="2411">
                  <c:v>0.192518027392</c:v>
                </c:pt>
                <c:pt idx="2412">
                  <c:v>0.19259062091699999</c:v>
                </c:pt>
                <c:pt idx="2413">
                  <c:v>0.19278420364900001</c:v>
                </c:pt>
                <c:pt idx="2414">
                  <c:v>0.192929390698</c:v>
                </c:pt>
                <c:pt idx="2415">
                  <c:v>0.193026182065</c:v>
                </c:pt>
                <c:pt idx="2416">
                  <c:v>0.19305037990599999</c:v>
                </c:pt>
                <c:pt idx="2417">
                  <c:v>0.19312297343099999</c:v>
                </c:pt>
                <c:pt idx="2418">
                  <c:v>0.19317136911400001</c:v>
                </c:pt>
                <c:pt idx="2419">
                  <c:v>0.19324396263900001</c:v>
                </c:pt>
                <c:pt idx="2420">
                  <c:v>0.193316556163</c:v>
                </c:pt>
                <c:pt idx="2421">
                  <c:v>0.193413347529</c:v>
                </c:pt>
                <c:pt idx="2422">
                  <c:v>0.19358273241999999</c:v>
                </c:pt>
                <c:pt idx="2423">
                  <c:v>0.19358273241999999</c:v>
                </c:pt>
                <c:pt idx="2424">
                  <c:v>0.193824710836</c:v>
                </c:pt>
                <c:pt idx="2425">
                  <c:v>0.193824710836</c:v>
                </c:pt>
                <c:pt idx="2426">
                  <c:v>0.19389730435999999</c:v>
                </c:pt>
                <c:pt idx="2427">
                  <c:v>0.19406668925100001</c:v>
                </c:pt>
                <c:pt idx="2428">
                  <c:v>0.19413928277600001</c:v>
                </c:pt>
                <c:pt idx="2429">
                  <c:v>0.19450225039899999</c:v>
                </c:pt>
                <c:pt idx="2430">
                  <c:v>0.19459904176500001</c:v>
                </c:pt>
                <c:pt idx="2431">
                  <c:v>0.194865218023</c:v>
                </c:pt>
                <c:pt idx="2432">
                  <c:v>0.19488941586399999</c:v>
                </c:pt>
                <c:pt idx="2433">
                  <c:v>0.19498620723000001</c:v>
                </c:pt>
                <c:pt idx="2434">
                  <c:v>0.195155592121</c:v>
                </c:pt>
                <c:pt idx="2435">
                  <c:v>0.19530077916999999</c:v>
                </c:pt>
                <c:pt idx="2436">
                  <c:v>0.195349174854</c:v>
                </c:pt>
                <c:pt idx="2437">
                  <c:v>0.19554275758600001</c:v>
                </c:pt>
                <c:pt idx="2438">
                  <c:v>0.19556695542800001</c:v>
                </c:pt>
                <c:pt idx="2439">
                  <c:v>0.19576053816</c:v>
                </c:pt>
                <c:pt idx="2440">
                  <c:v>0.19590572520899999</c:v>
                </c:pt>
                <c:pt idx="2441">
                  <c:v>0.19597831873400001</c:v>
                </c:pt>
                <c:pt idx="2442">
                  <c:v>0.19622029714899999</c:v>
                </c:pt>
                <c:pt idx="2443">
                  <c:v>0.19646227556500001</c:v>
                </c:pt>
                <c:pt idx="2444">
                  <c:v>0.196559066931</c:v>
                </c:pt>
                <c:pt idx="2445">
                  <c:v>0.19677684750499999</c:v>
                </c:pt>
                <c:pt idx="2446">
                  <c:v>0.19684944102999999</c:v>
                </c:pt>
                <c:pt idx="2447">
                  <c:v>0.19699462807900001</c:v>
                </c:pt>
                <c:pt idx="2448">
                  <c:v>0.197067221604</c:v>
                </c:pt>
                <c:pt idx="2449">
                  <c:v>0.19716401297</c:v>
                </c:pt>
                <c:pt idx="2450">
                  <c:v>0.19733339786099999</c:v>
                </c:pt>
                <c:pt idx="2451">
                  <c:v>0.19745438706900001</c:v>
                </c:pt>
                <c:pt idx="2452">
                  <c:v>0.197551178435</c:v>
                </c:pt>
                <c:pt idx="2453">
                  <c:v>0.197647969801</c:v>
                </c:pt>
                <c:pt idx="2454">
                  <c:v>0.19784155253399999</c:v>
                </c:pt>
                <c:pt idx="2455">
                  <c:v>0.19793834390000001</c:v>
                </c:pt>
                <c:pt idx="2456">
                  <c:v>0.19818032231499999</c:v>
                </c:pt>
                <c:pt idx="2457">
                  <c:v>0.19830131152300001</c:v>
                </c:pt>
                <c:pt idx="2458">
                  <c:v>0.198446498572</c:v>
                </c:pt>
                <c:pt idx="2459">
                  <c:v>0.198591685622</c:v>
                </c:pt>
                <c:pt idx="2460">
                  <c:v>0.19866427914599999</c:v>
                </c:pt>
                <c:pt idx="2461">
                  <c:v>0.19876107051299999</c:v>
                </c:pt>
                <c:pt idx="2462">
                  <c:v>0.19888205972</c:v>
                </c:pt>
                <c:pt idx="2463">
                  <c:v>0.19909984029399999</c:v>
                </c:pt>
                <c:pt idx="2464">
                  <c:v>0.19931762086800001</c:v>
                </c:pt>
                <c:pt idx="2465">
                  <c:v>0.199511203601</c:v>
                </c:pt>
                <c:pt idx="2466">
                  <c:v>0.19958379712499999</c:v>
                </c:pt>
                <c:pt idx="2467">
                  <c:v>0.19982577554100001</c:v>
                </c:pt>
                <c:pt idx="2468">
                  <c:v>0.199849973382</c:v>
                </c:pt>
                <c:pt idx="2469">
                  <c:v>0.20004355611499999</c:v>
                </c:pt>
                <c:pt idx="2470">
                  <c:v>0.20009195179799999</c:v>
                </c:pt>
                <c:pt idx="2471">
                  <c:v>0.20023713884700001</c:v>
                </c:pt>
                <c:pt idx="2472">
                  <c:v>0.200358128055</c:v>
                </c:pt>
                <c:pt idx="2473">
                  <c:v>0.20050331510399999</c:v>
                </c:pt>
                <c:pt idx="2474">
                  <c:v>0.20060010647099999</c:v>
                </c:pt>
                <c:pt idx="2475">
                  <c:v>0.20074529352000001</c:v>
                </c:pt>
                <c:pt idx="2476">
                  <c:v>0.200890480569</c:v>
                </c:pt>
                <c:pt idx="2477">
                  <c:v>0.20096307409399999</c:v>
                </c:pt>
                <c:pt idx="2478">
                  <c:v>0.20110826114300001</c:v>
                </c:pt>
                <c:pt idx="2479">
                  <c:v>0.20110826114300001</c:v>
                </c:pt>
                <c:pt idx="2480">
                  <c:v>0.201326041717</c:v>
                </c:pt>
                <c:pt idx="2481">
                  <c:v>0.20149542660799999</c:v>
                </c:pt>
                <c:pt idx="2482">
                  <c:v>0.201737405023</c:v>
                </c:pt>
                <c:pt idx="2483">
                  <c:v>0.20190678991399999</c:v>
                </c:pt>
                <c:pt idx="2484">
                  <c:v>0.20197938343899999</c:v>
                </c:pt>
                <c:pt idx="2485">
                  <c:v>0.20207617480500001</c:v>
                </c:pt>
                <c:pt idx="2486">
                  <c:v>0.20210037264700001</c:v>
                </c:pt>
                <c:pt idx="2487">
                  <c:v>0.202245559696</c:v>
                </c:pt>
                <c:pt idx="2488">
                  <c:v>0.20241494458699999</c:v>
                </c:pt>
                <c:pt idx="2489">
                  <c:v>0.20248753811199999</c:v>
                </c:pt>
                <c:pt idx="2490">
                  <c:v>0.202681120844</c:v>
                </c:pt>
                <c:pt idx="2491">
                  <c:v>0.20277791220999999</c:v>
                </c:pt>
                <c:pt idx="2492">
                  <c:v>0.20292309925999999</c:v>
                </c:pt>
                <c:pt idx="2493">
                  <c:v>0.203165077675</c:v>
                </c:pt>
                <c:pt idx="2494">
                  <c:v>0.20340705609099999</c:v>
                </c:pt>
                <c:pt idx="2495">
                  <c:v>0.203600638823</c:v>
                </c:pt>
                <c:pt idx="2496">
                  <c:v>0.203721628031</c:v>
                </c:pt>
                <c:pt idx="2497">
                  <c:v>0.20379422155499999</c:v>
                </c:pt>
                <c:pt idx="2498">
                  <c:v>0.20379422155499999</c:v>
                </c:pt>
                <c:pt idx="2499">
                  <c:v>0.20386681508000001</c:v>
                </c:pt>
                <c:pt idx="2500">
                  <c:v>0.20396360644600001</c:v>
                </c:pt>
                <c:pt idx="2501">
                  <c:v>0.204084595654</c:v>
                </c:pt>
                <c:pt idx="2502">
                  <c:v>0.20420558486199999</c:v>
                </c:pt>
                <c:pt idx="2503">
                  <c:v>0.20425398054499999</c:v>
                </c:pt>
                <c:pt idx="2504">
                  <c:v>0.20447176111900001</c:v>
                </c:pt>
                <c:pt idx="2505">
                  <c:v>0.204520156802</c:v>
                </c:pt>
                <c:pt idx="2506">
                  <c:v>0.20468954169299999</c:v>
                </c:pt>
                <c:pt idx="2507">
                  <c:v>0.20471373953399999</c:v>
                </c:pt>
                <c:pt idx="2508">
                  <c:v>0.20478633305899999</c:v>
                </c:pt>
                <c:pt idx="2509">
                  <c:v>0.20488312442500001</c:v>
                </c:pt>
                <c:pt idx="2510">
                  <c:v>0.20495571795</c:v>
                </c:pt>
                <c:pt idx="2511">
                  <c:v>0.205125102841</c:v>
                </c:pt>
                <c:pt idx="2512">
                  <c:v>0.20517349852399999</c:v>
                </c:pt>
                <c:pt idx="2513">
                  <c:v>0.20524609204899999</c:v>
                </c:pt>
                <c:pt idx="2514">
                  <c:v>0.20536708125600001</c:v>
                </c:pt>
                <c:pt idx="2515">
                  <c:v>0.205415476939</c:v>
                </c:pt>
                <c:pt idx="2516">
                  <c:v>0.20565745535499999</c:v>
                </c:pt>
                <c:pt idx="2517">
                  <c:v>0.20580264240400001</c:v>
                </c:pt>
                <c:pt idx="2518">
                  <c:v>0.205923631612</c:v>
                </c:pt>
                <c:pt idx="2519">
                  <c:v>0.20606881866099999</c:v>
                </c:pt>
                <c:pt idx="2520">
                  <c:v>0.20628659923500001</c:v>
                </c:pt>
                <c:pt idx="2521">
                  <c:v>0.206480181968</c:v>
                </c:pt>
                <c:pt idx="2522">
                  <c:v>0.20657697333399999</c:v>
                </c:pt>
                <c:pt idx="2523">
                  <c:v>0.20669796254200001</c:v>
                </c:pt>
                <c:pt idx="2524">
                  <c:v>0.20674635822500001</c:v>
                </c:pt>
                <c:pt idx="2525">
                  <c:v>0.206843149591</c:v>
                </c:pt>
                <c:pt idx="2526">
                  <c:v>0.20701253448199999</c:v>
                </c:pt>
                <c:pt idx="2527">
                  <c:v>0.20703673232299999</c:v>
                </c:pt>
                <c:pt idx="2528">
                  <c:v>0.207278710739</c:v>
                </c:pt>
                <c:pt idx="2529">
                  <c:v>0.20756908483799999</c:v>
                </c:pt>
                <c:pt idx="2530">
                  <c:v>0.20769007404500001</c:v>
                </c:pt>
                <c:pt idx="2531">
                  <c:v>0.207883656778</c:v>
                </c:pt>
                <c:pt idx="2532">
                  <c:v>0.20798044814399999</c:v>
                </c:pt>
                <c:pt idx="2533">
                  <c:v>0.20819822871800001</c:v>
                </c:pt>
                <c:pt idx="2534">
                  <c:v>0.20846440497499999</c:v>
                </c:pt>
                <c:pt idx="2535">
                  <c:v>0.20863378986600001</c:v>
                </c:pt>
                <c:pt idx="2536">
                  <c:v>0.208778976915</c:v>
                </c:pt>
                <c:pt idx="2537">
                  <c:v>0.20885157044</c:v>
                </c:pt>
                <c:pt idx="2538">
                  <c:v>0.20902095533100001</c:v>
                </c:pt>
                <c:pt idx="2539">
                  <c:v>0.20906935101400001</c:v>
                </c:pt>
                <c:pt idx="2540">
                  <c:v>0.209238735905</c:v>
                </c:pt>
                <c:pt idx="2541">
                  <c:v>0.20943231863699999</c:v>
                </c:pt>
                <c:pt idx="2542">
                  <c:v>0.20952911000300001</c:v>
                </c:pt>
                <c:pt idx="2543">
                  <c:v>0.20960170352800001</c:v>
                </c:pt>
                <c:pt idx="2544">
                  <c:v>0.209771088419</c:v>
                </c:pt>
                <c:pt idx="2545">
                  <c:v>0.20994047330999999</c:v>
                </c:pt>
                <c:pt idx="2546">
                  <c:v>0.21003726467600001</c:v>
                </c:pt>
                <c:pt idx="2547">
                  <c:v>0.210206649567</c:v>
                </c:pt>
                <c:pt idx="2548">
                  <c:v>0.21023084740799999</c:v>
                </c:pt>
                <c:pt idx="2549">
                  <c:v>0.21040023229900001</c:v>
                </c:pt>
                <c:pt idx="2550">
                  <c:v>0.21054541934900001</c:v>
                </c:pt>
                <c:pt idx="2551">
                  <c:v>0.21073900208099999</c:v>
                </c:pt>
                <c:pt idx="2552">
                  <c:v>0.21085999128899999</c:v>
                </c:pt>
                <c:pt idx="2553">
                  <c:v>0.211053574021</c:v>
                </c:pt>
                <c:pt idx="2554">
                  <c:v>0.21134394812000001</c:v>
                </c:pt>
                <c:pt idx="2555">
                  <c:v>0.21144073948600001</c:v>
                </c:pt>
                <c:pt idx="2556">
                  <c:v>0.211585926535</c:v>
                </c:pt>
                <c:pt idx="2557">
                  <c:v>0.21168271790199999</c:v>
                </c:pt>
                <c:pt idx="2558">
                  <c:v>0.21177950926799999</c:v>
                </c:pt>
                <c:pt idx="2559">
                  <c:v>0.211973092</c:v>
                </c:pt>
                <c:pt idx="2560">
                  <c:v>0.21219087257399999</c:v>
                </c:pt>
                <c:pt idx="2561">
                  <c:v>0.21226346609899999</c:v>
                </c:pt>
                <c:pt idx="2562">
                  <c:v>0.21243285099000001</c:v>
                </c:pt>
                <c:pt idx="2563">
                  <c:v>0.212602235881</c:v>
                </c:pt>
                <c:pt idx="2564">
                  <c:v>0.21267482940499999</c:v>
                </c:pt>
                <c:pt idx="2565">
                  <c:v>0.21282001645500001</c:v>
                </c:pt>
                <c:pt idx="2566">
                  <c:v>0.213013599187</c:v>
                </c:pt>
                <c:pt idx="2567">
                  <c:v>0.21311039055299999</c:v>
                </c:pt>
                <c:pt idx="2568">
                  <c:v>0.21320718191900001</c:v>
                </c:pt>
                <c:pt idx="2569">
                  <c:v>0.21330397328600001</c:v>
                </c:pt>
                <c:pt idx="2570">
                  <c:v>0.213424962493</c:v>
                </c:pt>
                <c:pt idx="2571">
                  <c:v>0.21352175386</c:v>
                </c:pt>
                <c:pt idx="2572">
                  <c:v>0.21369113875000001</c:v>
                </c:pt>
                <c:pt idx="2573">
                  <c:v>0.21378793011700001</c:v>
                </c:pt>
                <c:pt idx="2574">
                  <c:v>0.213957315008</c:v>
                </c:pt>
                <c:pt idx="2575">
                  <c:v>0.21402990853199999</c:v>
                </c:pt>
                <c:pt idx="2576">
                  <c:v>0.21407830421499999</c:v>
                </c:pt>
                <c:pt idx="2577">
                  <c:v>0.214320282631</c:v>
                </c:pt>
                <c:pt idx="2578">
                  <c:v>0.21446546967999999</c:v>
                </c:pt>
                <c:pt idx="2579">
                  <c:v>0.21458645888799999</c:v>
                </c:pt>
                <c:pt idx="2580">
                  <c:v>0.21465905241300001</c:v>
                </c:pt>
                <c:pt idx="2581">
                  <c:v>0.214828437303</c:v>
                </c:pt>
                <c:pt idx="2582">
                  <c:v>0.214852635145</c:v>
                </c:pt>
                <c:pt idx="2583">
                  <c:v>0.21487683298599999</c:v>
                </c:pt>
                <c:pt idx="2584">
                  <c:v>0.21492522867</c:v>
                </c:pt>
                <c:pt idx="2585">
                  <c:v>0.21502202003599999</c:v>
                </c:pt>
                <c:pt idx="2586">
                  <c:v>0.215215602768</c:v>
                </c:pt>
                <c:pt idx="2587">
                  <c:v>0.215312394134</c:v>
                </c:pt>
                <c:pt idx="2588">
                  <c:v>0.21550597686699999</c:v>
                </c:pt>
                <c:pt idx="2589">
                  <c:v>0.21560276823300001</c:v>
                </c:pt>
                <c:pt idx="2590">
                  <c:v>0.215747955282</c:v>
                </c:pt>
                <c:pt idx="2591">
                  <c:v>0.21596573585600001</c:v>
                </c:pt>
                <c:pt idx="2592">
                  <c:v>0.21606252722300001</c:v>
                </c:pt>
                <c:pt idx="2593">
                  <c:v>0.21618351643</c:v>
                </c:pt>
                <c:pt idx="2594">
                  <c:v>0.21635290132099999</c:v>
                </c:pt>
                <c:pt idx="2595">
                  <c:v>0.21644969268700001</c:v>
                </c:pt>
                <c:pt idx="2596">
                  <c:v>0.21659487973700001</c:v>
                </c:pt>
                <c:pt idx="2597">
                  <c:v>0.21664327542</c:v>
                </c:pt>
                <c:pt idx="2598">
                  <c:v>0.216715868944</c:v>
                </c:pt>
                <c:pt idx="2599">
                  <c:v>0.21690945167699999</c:v>
                </c:pt>
                <c:pt idx="2600">
                  <c:v>0.21707883656800001</c:v>
                </c:pt>
                <c:pt idx="2601">
                  <c:v>0.21727241929999999</c:v>
                </c:pt>
                <c:pt idx="2602">
                  <c:v>0.21744180419100001</c:v>
                </c:pt>
                <c:pt idx="2603">
                  <c:v>0.217538595557</c:v>
                </c:pt>
                <c:pt idx="2604">
                  <c:v>0.21773217828999999</c:v>
                </c:pt>
                <c:pt idx="2605">
                  <c:v>0.21782896965599999</c:v>
                </c:pt>
                <c:pt idx="2606">
                  <c:v>0.218022552388</c:v>
                </c:pt>
                <c:pt idx="2607">
                  <c:v>0.218119343755</c:v>
                </c:pt>
                <c:pt idx="2608">
                  <c:v>0.21821613512099999</c:v>
                </c:pt>
                <c:pt idx="2609">
                  <c:v>0.21836132217000001</c:v>
                </c:pt>
                <c:pt idx="2610">
                  <c:v>0.21840971785300001</c:v>
                </c:pt>
                <c:pt idx="2611">
                  <c:v>0.218554904902</c:v>
                </c:pt>
                <c:pt idx="2612">
                  <c:v>0.21882108116000001</c:v>
                </c:pt>
                <c:pt idx="2613">
                  <c:v>0.21899046605</c:v>
                </c:pt>
                <c:pt idx="2614">
                  <c:v>0.21913565309999999</c:v>
                </c:pt>
                <c:pt idx="2615">
                  <c:v>0.21925664230799999</c:v>
                </c:pt>
                <c:pt idx="2616">
                  <c:v>0.219426027198</c:v>
                </c:pt>
                <c:pt idx="2617">
                  <c:v>0.21959541208899999</c:v>
                </c:pt>
                <c:pt idx="2618">
                  <c:v>0.21976479698000001</c:v>
                </c:pt>
                <c:pt idx="2619">
                  <c:v>0.219982577554</c:v>
                </c:pt>
                <c:pt idx="2620">
                  <c:v>0.22012776460299999</c:v>
                </c:pt>
                <c:pt idx="2621">
                  <c:v>0.22020035812800001</c:v>
                </c:pt>
                <c:pt idx="2622">
                  <c:v>0.22029714949400001</c:v>
                </c:pt>
                <c:pt idx="2623">
                  <c:v>0.220442336544</c:v>
                </c:pt>
                <c:pt idx="2624">
                  <c:v>0.220490732227</c:v>
                </c:pt>
                <c:pt idx="2625">
                  <c:v>0.22063591927599999</c:v>
                </c:pt>
                <c:pt idx="2626">
                  <c:v>0.22070851280100001</c:v>
                </c:pt>
                <c:pt idx="2627">
                  <c:v>0.220829502008</c:v>
                </c:pt>
                <c:pt idx="2628">
                  <c:v>0.22099888689899999</c:v>
                </c:pt>
                <c:pt idx="2629">
                  <c:v>0.22099888689899999</c:v>
                </c:pt>
                <c:pt idx="2630">
                  <c:v>0.22116827179000001</c:v>
                </c:pt>
                <c:pt idx="2631">
                  <c:v>0.221289260998</c:v>
                </c:pt>
                <c:pt idx="2632">
                  <c:v>0.221337656681</c:v>
                </c:pt>
                <c:pt idx="2633">
                  <c:v>0.22148284372999999</c:v>
                </c:pt>
                <c:pt idx="2634">
                  <c:v>0.22160383293800001</c:v>
                </c:pt>
                <c:pt idx="2635">
                  <c:v>0.22167642646300001</c:v>
                </c:pt>
                <c:pt idx="2636">
                  <c:v>0.221749019987</c:v>
                </c:pt>
                <c:pt idx="2637">
                  <c:v>0.22191840487799999</c:v>
                </c:pt>
                <c:pt idx="2638">
                  <c:v>0.22199099840299999</c:v>
                </c:pt>
                <c:pt idx="2639">
                  <c:v>0.222232976818</c:v>
                </c:pt>
                <c:pt idx="2640">
                  <c:v>0.222305570343</c:v>
                </c:pt>
                <c:pt idx="2641">
                  <c:v>0.22264434012500001</c:v>
                </c:pt>
                <c:pt idx="2642">
                  <c:v>0.222813725016</c:v>
                </c:pt>
                <c:pt idx="2643">
                  <c:v>0.22298310990699999</c:v>
                </c:pt>
                <c:pt idx="2644">
                  <c:v>0.22298310990699999</c:v>
                </c:pt>
                <c:pt idx="2645">
                  <c:v>0.223225088322</c:v>
                </c:pt>
                <c:pt idx="2646">
                  <c:v>0.22332187968799999</c:v>
                </c:pt>
                <c:pt idx="2647">
                  <c:v>0.223612253787</c:v>
                </c:pt>
                <c:pt idx="2648">
                  <c:v>0.22383003436099999</c:v>
                </c:pt>
                <c:pt idx="2649">
                  <c:v>0.22392682572700001</c:v>
                </c:pt>
                <c:pt idx="2650">
                  <c:v>0.224217199826</c:v>
                </c:pt>
                <c:pt idx="2651">
                  <c:v>0.224217199826</c:v>
                </c:pt>
                <c:pt idx="2652">
                  <c:v>0.22436238687499999</c:v>
                </c:pt>
                <c:pt idx="2653">
                  <c:v>0.22441078255800001</c:v>
                </c:pt>
                <c:pt idx="2654">
                  <c:v>0.224531771766</c:v>
                </c:pt>
                <c:pt idx="2655">
                  <c:v>0.22467695881499999</c:v>
                </c:pt>
                <c:pt idx="2656">
                  <c:v>0.22479794802299999</c:v>
                </c:pt>
                <c:pt idx="2657">
                  <c:v>0.22484634370600001</c:v>
                </c:pt>
                <c:pt idx="2658">
                  <c:v>0.225039926439</c:v>
                </c:pt>
                <c:pt idx="2659">
                  <c:v>0.225136717805</c:v>
                </c:pt>
                <c:pt idx="2660">
                  <c:v>0.22525770701299999</c:v>
                </c:pt>
                <c:pt idx="2661">
                  <c:v>0.22547548758700001</c:v>
                </c:pt>
                <c:pt idx="2662">
                  <c:v>0.225572278953</c:v>
                </c:pt>
                <c:pt idx="2663">
                  <c:v>0.22569326815999999</c:v>
                </c:pt>
                <c:pt idx="2664">
                  <c:v>0.22581425736800001</c:v>
                </c:pt>
                <c:pt idx="2665">
                  <c:v>0.22586265305100001</c:v>
                </c:pt>
                <c:pt idx="2666">
                  <c:v>0.226032037942</c:v>
                </c:pt>
                <c:pt idx="2667">
                  <c:v>0.22629821419900001</c:v>
                </c:pt>
                <c:pt idx="2668">
                  <c:v>0.22639500556600001</c:v>
                </c:pt>
                <c:pt idx="2669">
                  <c:v>0.22661278613899999</c:v>
                </c:pt>
                <c:pt idx="2670">
                  <c:v>0.226854764555</c:v>
                </c:pt>
                <c:pt idx="2671">
                  <c:v>0.22709674297099999</c:v>
                </c:pt>
                <c:pt idx="2672">
                  <c:v>0.22714513865399999</c:v>
                </c:pt>
                <c:pt idx="2673">
                  <c:v>0.22724193002000001</c:v>
                </c:pt>
                <c:pt idx="2674">
                  <c:v>0.227387117069</c:v>
                </c:pt>
                <c:pt idx="2675">
                  <c:v>0.22750810627699999</c:v>
                </c:pt>
                <c:pt idx="2676">
                  <c:v>0.22760489764299999</c:v>
                </c:pt>
                <c:pt idx="2677">
                  <c:v>0.22779848037600001</c:v>
                </c:pt>
                <c:pt idx="2678">
                  <c:v>0.22779848037600001</c:v>
                </c:pt>
                <c:pt idx="2679">
                  <c:v>0.2278710739</c:v>
                </c:pt>
                <c:pt idx="2680">
                  <c:v>0.22808885447400001</c:v>
                </c:pt>
                <c:pt idx="2681">
                  <c:v>0.228306635048</c:v>
                </c:pt>
                <c:pt idx="2682">
                  <c:v>0.22847601993899999</c:v>
                </c:pt>
                <c:pt idx="2683">
                  <c:v>0.22857281130500001</c:v>
                </c:pt>
                <c:pt idx="2684">
                  <c:v>0.22871799835500001</c:v>
                </c:pt>
                <c:pt idx="2685">
                  <c:v>0.22895997676999999</c:v>
                </c:pt>
                <c:pt idx="2686">
                  <c:v>0.229153559502</c:v>
                </c:pt>
                <c:pt idx="2687">
                  <c:v>0.229347142235</c:v>
                </c:pt>
                <c:pt idx="2688">
                  <c:v>0.22949232928400001</c:v>
                </c:pt>
                <c:pt idx="2689">
                  <c:v>0.22961331849200001</c:v>
                </c:pt>
                <c:pt idx="2690">
                  <c:v>0.22980690122399999</c:v>
                </c:pt>
                <c:pt idx="2691">
                  <c:v>0.22995208827399999</c:v>
                </c:pt>
                <c:pt idx="2692">
                  <c:v>0.22997628611500001</c:v>
                </c:pt>
                <c:pt idx="2693">
                  <c:v>0.230194066689</c:v>
                </c:pt>
                <c:pt idx="2694">
                  <c:v>0.23033925373899999</c:v>
                </c:pt>
                <c:pt idx="2695">
                  <c:v>0.23055703431300001</c:v>
                </c:pt>
                <c:pt idx="2696">
                  <c:v>0.230653825679</c:v>
                </c:pt>
                <c:pt idx="2697">
                  <c:v>0.23079901272799999</c:v>
                </c:pt>
                <c:pt idx="2698">
                  <c:v>0.23087160625299999</c:v>
                </c:pt>
                <c:pt idx="2699">
                  <c:v>0.23089580409400001</c:v>
                </c:pt>
                <c:pt idx="2700">
                  <c:v>0.23113778251</c:v>
                </c:pt>
                <c:pt idx="2701">
                  <c:v>0.23128296955899999</c:v>
                </c:pt>
                <c:pt idx="2702">
                  <c:v>0.23147655229200001</c:v>
                </c:pt>
                <c:pt idx="2703">
                  <c:v>0.231597541499</c:v>
                </c:pt>
                <c:pt idx="2704">
                  <c:v>0.23174272854899999</c:v>
                </c:pt>
                <c:pt idx="2705">
                  <c:v>0.23188791559800001</c:v>
                </c:pt>
                <c:pt idx="2706">
                  <c:v>0.232057300489</c:v>
                </c:pt>
                <c:pt idx="2707">
                  <c:v>0.23220248753799999</c:v>
                </c:pt>
                <c:pt idx="2708">
                  <c:v>0.23220248753799999</c:v>
                </c:pt>
                <c:pt idx="2709">
                  <c:v>0.23242026811200001</c:v>
                </c:pt>
                <c:pt idx="2710">
                  <c:v>0.23254125732</c:v>
                </c:pt>
                <c:pt idx="2711">
                  <c:v>0.23271064221099999</c:v>
                </c:pt>
                <c:pt idx="2712">
                  <c:v>0.232952620626</c:v>
                </c:pt>
                <c:pt idx="2713">
                  <c:v>0.233025214151</c:v>
                </c:pt>
                <c:pt idx="2714">
                  <c:v>0.23321879688300001</c:v>
                </c:pt>
                <c:pt idx="2715">
                  <c:v>0.233388181774</c:v>
                </c:pt>
                <c:pt idx="2716">
                  <c:v>0.23348497314</c:v>
                </c:pt>
                <c:pt idx="2717">
                  <c:v>0.23360596234799999</c:v>
                </c:pt>
                <c:pt idx="2718">
                  <c:v>0.23375114939700001</c:v>
                </c:pt>
                <c:pt idx="2719">
                  <c:v>0.233920534288</c:v>
                </c:pt>
                <c:pt idx="2720">
                  <c:v>0.23394473213</c:v>
                </c:pt>
                <c:pt idx="2721">
                  <c:v>0.234017325655</c:v>
                </c:pt>
                <c:pt idx="2722">
                  <c:v>0.23413831486200001</c:v>
                </c:pt>
                <c:pt idx="2723">
                  <c:v>0.234356095436</c:v>
                </c:pt>
                <c:pt idx="2724">
                  <c:v>0.23445288680199999</c:v>
                </c:pt>
                <c:pt idx="2725">
                  <c:v>0.23469486521800001</c:v>
                </c:pt>
                <c:pt idx="2726">
                  <c:v>0.234840052267</c:v>
                </c:pt>
                <c:pt idx="2727">
                  <c:v>0.23505783284099999</c:v>
                </c:pt>
                <c:pt idx="2728">
                  <c:v>0.23510622852400001</c:v>
                </c:pt>
                <c:pt idx="2729">
                  <c:v>0.23525141557400001</c:v>
                </c:pt>
                <c:pt idx="2730">
                  <c:v>0.23537240478099999</c:v>
                </c:pt>
                <c:pt idx="2731">
                  <c:v>0.235420800465</c:v>
                </c:pt>
                <c:pt idx="2732">
                  <c:v>0.23559018535500001</c:v>
                </c:pt>
                <c:pt idx="2733">
                  <c:v>0.23566277888000001</c:v>
                </c:pt>
                <c:pt idx="2734">
                  <c:v>0.235735372405</c:v>
                </c:pt>
                <c:pt idx="2735">
                  <c:v>0.235807965929</c:v>
                </c:pt>
                <c:pt idx="2736">
                  <c:v>0.23592895513699999</c:v>
                </c:pt>
                <c:pt idx="2737">
                  <c:v>0.23617093355300001</c:v>
                </c:pt>
                <c:pt idx="2738">
                  <c:v>0.236243527077</c:v>
                </c:pt>
                <c:pt idx="2739">
                  <c:v>0.23638871412699999</c:v>
                </c:pt>
                <c:pt idx="2740">
                  <c:v>0.236630692542</c:v>
                </c:pt>
                <c:pt idx="2741">
                  <c:v>0.236824275275</c:v>
                </c:pt>
                <c:pt idx="2742">
                  <c:v>0.23699366016599999</c:v>
                </c:pt>
                <c:pt idx="2743">
                  <c:v>0.23709045153200001</c:v>
                </c:pt>
                <c:pt idx="2744">
                  <c:v>0.237211440739</c:v>
                </c:pt>
                <c:pt idx="2745">
                  <c:v>0.23742922131300001</c:v>
                </c:pt>
                <c:pt idx="2746">
                  <c:v>0.237550210521</c:v>
                </c:pt>
                <c:pt idx="2747">
                  <c:v>0.237671199729</c:v>
                </c:pt>
                <c:pt idx="2748">
                  <c:v>0.23793737598600001</c:v>
                </c:pt>
                <c:pt idx="2749">
                  <c:v>0.238082563035</c:v>
                </c:pt>
                <c:pt idx="2750">
                  <c:v>0.238227750085</c:v>
                </c:pt>
                <c:pt idx="2751">
                  <c:v>0.23834873929200001</c:v>
                </c:pt>
                <c:pt idx="2752">
                  <c:v>0.238566519866</c:v>
                </c:pt>
                <c:pt idx="2753">
                  <c:v>0.238663311233</c:v>
                </c:pt>
                <c:pt idx="2754">
                  <c:v>0.23868750907399999</c:v>
                </c:pt>
                <c:pt idx="2755">
                  <c:v>0.23890528964800001</c:v>
                </c:pt>
                <c:pt idx="2756">
                  <c:v>0.239002081014</c:v>
                </c:pt>
                <c:pt idx="2757">
                  <c:v>0.239074674539</c:v>
                </c:pt>
                <c:pt idx="2758">
                  <c:v>0.23917146590499999</c:v>
                </c:pt>
                <c:pt idx="2759">
                  <c:v>0.23926825727100001</c:v>
                </c:pt>
                <c:pt idx="2760">
                  <c:v>0.239486037845</c:v>
                </c:pt>
                <c:pt idx="2761">
                  <c:v>0.23980060978600001</c:v>
                </c:pt>
                <c:pt idx="2762">
                  <c:v>0.240042588201</c:v>
                </c:pt>
                <c:pt idx="2763">
                  <c:v>0.24018777525000001</c:v>
                </c:pt>
                <c:pt idx="2764">
                  <c:v>0.240478149349</c:v>
                </c:pt>
                <c:pt idx="2765">
                  <c:v>0.24074432560600001</c:v>
                </c:pt>
                <c:pt idx="2766">
                  <c:v>0.240986304022</c:v>
                </c:pt>
                <c:pt idx="2767">
                  <c:v>0.24110729322900001</c:v>
                </c:pt>
                <c:pt idx="2768">
                  <c:v>0.24125248027900001</c:v>
                </c:pt>
                <c:pt idx="2769">
                  <c:v>0.241446063011</c:v>
                </c:pt>
                <c:pt idx="2770">
                  <c:v>0.24161544790200001</c:v>
                </c:pt>
                <c:pt idx="2771">
                  <c:v>0.24193001984199999</c:v>
                </c:pt>
                <c:pt idx="2772">
                  <c:v>0.24195421768399999</c:v>
                </c:pt>
                <c:pt idx="2773">
                  <c:v>0.24202681120799999</c:v>
                </c:pt>
                <c:pt idx="2774">
                  <c:v>0.24217199825800001</c:v>
                </c:pt>
                <c:pt idx="2775">
                  <c:v>0.24236558099</c:v>
                </c:pt>
                <c:pt idx="2776">
                  <c:v>0.24255916372299999</c:v>
                </c:pt>
                <c:pt idx="2777">
                  <c:v>0.24265595508900001</c:v>
                </c:pt>
                <c:pt idx="2778">
                  <c:v>0.242728548613</c:v>
                </c:pt>
                <c:pt idx="2779">
                  <c:v>0.24292213134599999</c:v>
                </c:pt>
                <c:pt idx="2780">
                  <c:v>0.24309151623700001</c:v>
                </c:pt>
                <c:pt idx="2781">
                  <c:v>0.243236703286</c:v>
                </c:pt>
                <c:pt idx="2782">
                  <c:v>0.24335769249399999</c:v>
                </c:pt>
                <c:pt idx="2783">
                  <c:v>0.24345448385999999</c:v>
                </c:pt>
                <c:pt idx="2784">
                  <c:v>0.24355127522600001</c:v>
                </c:pt>
                <c:pt idx="2785">
                  <c:v>0.243672264434</c:v>
                </c:pt>
                <c:pt idx="2786">
                  <c:v>0.243696462276</c:v>
                </c:pt>
                <c:pt idx="2787">
                  <c:v>0.24381745148299999</c:v>
                </c:pt>
                <c:pt idx="2788">
                  <c:v>0.24396263853299999</c:v>
                </c:pt>
                <c:pt idx="2789">
                  <c:v>0.24408362774</c:v>
                </c:pt>
                <c:pt idx="2790">
                  <c:v>0.244204616948</c:v>
                </c:pt>
                <c:pt idx="2791">
                  <c:v>0.24425301263099999</c:v>
                </c:pt>
                <c:pt idx="2792">
                  <c:v>0.24430140831399999</c:v>
                </c:pt>
                <c:pt idx="2793">
                  <c:v>0.24444659536400001</c:v>
                </c:pt>
                <c:pt idx="2794">
                  <c:v>0.24449499104700001</c:v>
                </c:pt>
                <c:pt idx="2795">
                  <c:v>0.244591782413</c:v>
                </c:pt>
                <c:pt idx="2796">
                  <c:v>0.24478536514499999</c:v>
                </c:pt>
                <c:pt idx="2797">
                  <c:v>0.24493055219500001</c:v>
                </c:pt>
                <c:pt idx="2798">
                  <c:v>0.24505154140300001</c:v>
                </c:pt>
                <c:pt idx="2799">
                  <c:v>0.245148332769</c:v>
                </c:pt>
                <c:pt idx="2800">
                  <c:v>0.24539031118400001</c:v>
                </c:pt>
                <c:pt idx="2801">
                  <c:v>0.245511300392</c:v>
                </c:pt>
                <c:pt idx="2802">
                  <c:v>0.245608091758</c:v>
                </c:pt>
                <c:pt idx="2803">
                  <c:v>0.24585007017400001</c:v>
                </c:pt>
                <c:pt idx="2804">
                  <c:v>0.24594686154000001</c:v>
                </c:pt>
                <c:pt idx="2805">
                  <c:v>0.24614044427199999</c:v>
                </c:pt>
                <c:pt idx="2806">
                  <c:v>0.24616464211399999</c:v>
                </c:pt>
                <c:pt idx="2807">
                  <c:v>0.24621303779699999</c:v>
                </c:pt>
                <c:pt idx="2808">
                  <c:v>0.246503411896</c:v>
                </c:pt>
                <c:pt idx="2809">
                  <c:v>0.24662440110299999</c:v>
                </c:pt>
                <c:pt idx="2810">
                  <c:v>0.24676958815300001</c:v>
                </c:pt>
                <c:pt idx="2811">
                  <c:v>0.246987368727</c:v>
                </c:pt>
                <c:pt idx="2812">
                  <c:v>0.24713255577599999</c:v>
                </c:pt>
                <c:pt idx="2813">
                  <c:v>0.24720514930099999</c:v>
                </c:pt>
                <c:pt idx="2814">
                  <c:v>0.24737453419200001</c:v>
                </c:pt>
                <c:pt idx="2815">
                  <c:v>0.24754391908199999</c:v>
                </c:pt>
                <c:pt idx="2816">
                  <c:v>0.24768910613199999</c:v>
                </c:pt>
                <c:pt idx="2817">
                  <c:v>0.24797948022999999</c:v>
                </c:pt>
                <c:pt idx="2818">
                  <c:v>0.24805207375499999</c:v>
                </c:pt>
                <c:pt idx="2819">
                  <c:v>0.24829405217100001</c:v>
                </c:pt>
                <c:pt idx="2820">
                  <c:v>0.248366645695</c:v>
                </c:pt>
                <c:pt idx="2821">
                  <c:v>0.24853603058599999</c:v>
                </c:pt>
                <c:pt idx="2822">
                  <c:v>0.24865701979400001</c:v>
                </c:pt>
                <c:pt idx="2823">
                  <c:v>0.248729613318</c:v>
                </c:pt>
                <c:pt idx="2824">
                  <c:v>0.248923196051</c:v>
                </c:pt>
                <c:pt idx="2825">
                  <c:v>0.24911677878300001</c:v>
                </c:pt>
                <c:pt idx="2826">
                  <c:v>0.249261965833</c:v>
                </c:pt>
                <c:pt idx="2827">
                  <c:v>0.24940715288199999</c:v>
                </c:pt>
                <c:pt idx="2828">
                  <c:v>0.24947974640699999</c:v>
                </c:pt>
                <c:pt idx="2829">
                  <c:v>0.249770120505</c:v>
                </c:pt>
                <c:pt idx="2830">
                  <c:v>0.24991530755499999</c:v>
                </c:pt>
              </c:numCache>
            </c:numRef>
          </c:xVal>
          <c:yVal>
            <c:numRef>
              <c:f>ROC!$F$3:$F$5673</c:f>
              <c:numCache>
                <c:formatCode>General</c:formatCode>
                <c:ptCount val="5671"/>
                <c:pt idx="0">
                  <c:v>0.48142000000000001</c:v>
                </c:pt>
                <c:pt idx="1">
                  <c:v>0.48157499999999998</c:v>
                </c:pt>
                <c:pt idx="2">
                  <c:v>0.48169699999999999</c:v>
                </c:pt>
                <c:pt idx="3">
                  <c:v>0.481875</c:v>
                </c:pt>
                <c:pt idx="4">
                  <c:v>0.482041</c:v>
                </c:pt>
                <c:pt idx="5">
                  <c:v>0.48221799999999998</c:v>
                </c:pt>
                <c:pt idx="6">
                  <c:v>0.48238399999999998</c:v>
                </c:pt>
                <c:pt idx="7">
                  <c:v>0.48256199999999999</c:v>
                </c:pt>
                <c:pt idx="8">
                  <c:v>0.48271700000000001</c:v>
                </c:pt>
                <c:pt idx="9">
                  <c:v>0.48285</c:v>
                </c:pt>
                <c:pt idx="10">
                  <c:v>0.48303800000000002</c:v>
                </c:pt>
                <c:pt idx="11">
                  <c:v>0.48322700000000002</c:v>
                </c:pt>
                <c:pt idx="12">
                  <c:v>0.483371</c:v>
                </c:pt>
                <c:pt idx="13">
                  <c:v>0.48349300000000001</c:v>
                </c:pt>
                <c:pt idx="14">
                  <c:v>0.48363699999999998</c:v>
                </c:pt>
                <c:pt idx="15">
                  <c:v>0.48382500000000001</c:v>
                </c:pt>
                <c:pt idx="16">
                  <c:v>0.48400300000000002</c:v>
                </c:pt>
                <c:pt idx="17">
                  <c:v>0.48415799999999998</c:v>
                </c:pt>
                <c:pt idx="18">
                  <c:v>0.48430200000000001</c:v>
                </c:pt>
                <c:pt idx="19">
                  <c:v>0.48441299999999998</c:v>
                </c:pt>
                <c:pt idx="20">
                  <c:v>0.484568</c:v>
                </c:pt>
                <c:pt idx="21">
                  <c:v>0.48471199999999998</c:v>
                </c:pt>
                <c:pt idx="22">
                  <c:v>0.48485600000000001</c:v>
                </c:pt>
                <c:pt idx="23">
                  <c:v>0.48497800000000002</c:v>
                </c:pt>
                <c:pt idx="24">
                  <c:v>0.485155</c:v>
                </c:pt>
                <c:pt idx="25">
                  <c:v>0.48527700000000001</c:v>
                </c:pt>
                <c:pt idx="26">
                  <c:v>0.48543199999999997</c:v>
                </c:pt>
                <c:pt idx="27">
                  <c:v>0.48556500000000002</c:v>
                </c:pt>
                <c:pt idx="28">
                  <c:v>0.48571999999999999</c:v>
                </c:pt>
                <c:pt idx="29">
                  <c:v>0.48592000000000002</c:v>
                </c:pt>
                <c:pt idx="30">
                  <c:v>0.48603099999999999</c:v>
                </c:pt>
                <c:pt idx="31">
                  <c:v>0.48624099999999998</c:v>
                </c:pt>
                <c:pt idx="32">
                  <c:v>0.48637399999999997</c:v>
                </c:pt>
                <c:pt idx="33">
                  <c:v>0.48651800000000001</c:v>
                </c:pt>
                <c:pt idx="34">
                  <c:v>0.486707</c:v>
                </c:pt>
                <c:pt idx="35">
                  <c:v>0.48692800000000003</c:v>
                </c:pt>
                <c:pt idx="36">
                  <c:v>0.48710599999999998</c:v>
                </c:pt>
                <c:pt idx="37">
                  <c:v>0.487294</c:v>
                </c:pt>
                <c:pt idx="38">
                  <c:v>0.48743799999999998</c:v>
                </c:pt>
                <c:pt idx="39">
                  <c:v>0.48760399999999998</c:v>
                </c:pt>
                <c:pt idx="40">
                  <c:v>0.487815</c:v>
                </c:pt>
                <c:pt idx="41">
                  <c:v>0.48793700000000001</c:v>
                </c:pt>
                <c:pt idx="42">
                  <c:v>0.48813600000000001</c:v>
                </c:pt>
                <c:pt idx="43">
                  <c:v>0.48826900000000001</c:v>
                </c:pt>
                <c:pt idx="44">
                  <c:v>0.48841299999999999</c:v>
                </c:pt>
                <c:pt idx="45">
                  <c:v>0.48861300000000002</c:v>
                </c:pt>
                <c:pt idx="46">
                  <c:v>0.488757</c:v>
                </c:pt>
                <c:pt idx="47">
                  <c:v>0.48891200000000001</c:v>
                </c:pt>
                <c:pt idx="48">
                  <c:v>0.489089</c:v>
                </c:pt>
                <c:pt idx="49">
                  <c:v>0.48926700000000001</c:v>
                </c:pt>
                <c:pt idx="50">
                  <c:v>0.48942200000000002</c:v>
                </c:pt>
                <c:pt idx="51">
                  <c:v>0.489566</c:v>
                </c:pt>
                <c:pt idx="52">
                  <c:v>0.48972100000000002</c:v>
                </c:pt>
                <c:pt idx="53">
                  <c:v>0.48988700000000002</c:v>
                </c:pt>
                <c:pt idx="54">
                  <c:v>0.49005399999999999</c:v>
                </c:pt>
                <c:pt idx="55">
                  <c:v>0.49019800000000002</c:v>
                </c:pt>
                <c:pt idx="56">
                  <c:v>0.49035299999999998</c:v>
                </c:pt>
                <c:pt idx="57">
                  <c:v>0.49048599999999998</c:v>
                </c:pt>
                <c:pt idx="58">
                  <c:v>0.49063000000000001</c:v>
                </c:pt>
                <c:pt idx="59">
                  <c:v>0.49078500000000003</c:v>
                </c:pt>
                <c:pt idx="60">
                  <c:v>0.49098399999999998</c:v>
                </c:pt>
                <c:pt idx="61">
                  <c:v>0.49111700000000003</c:v>
                </c:pt>
                <c:pt idx="62">
                  <c:v>0.49129499999999998</c:v>
                </c:pt>
                <c:pt idx="63">
                  <c:v>0.49145</c:v>
                </c:pt>
                <c:pt idx="64">
                  <c:v>0.49156100000000003</c:v>
                </c:pt>
                <c:pt idx="65">
                  <c:v>0.49174899999999999</c:v>
                </c:pt>
                <c:pt idx="66">
                  <c:v>0.49192599999999997</c:v>
                </c:pt>
                <c:pt idx="67">
                  <c:v>0.49204799999999999</c:v>
                </c:pt>
                <c:pt idx="68">
                  <c:v>0.49220399999999997</c:v>
                </c:pt>
                <c:pt idx="69">
                  <c:v>0.49236999999999997</c:v>
                </c:pt>
                <c:pt idx="70">
                  <c:v>0.49252499999999999</c:v>
                </c:pt>
                <c:pt idx="71">
                  <c:v>0.49268000000000001</c:v>
                </c:pt>
                <c:pt idx="72">
                  <c:v>0.49283500000000002</c:v>
                </c:pt>
                <c:pt idx="73">
                  <c:v>0.49300100000000002</c:v>
                </c:pt>
                <c:pt idx="74">
                  <c:v>0.49315700000000001</c:v>
                </c:pt>
                <c:pt idx="75">
                  <c:v>0.49333399999999999</c:v>
                </c:pt>
                <c:pt idx="76">
                  <c:v>0.49348900000000001</c:v>
                </c:pt>
                <c:pt idx="77">
                  <c:v>0.49365500000000001</c:v>
                </c:pt>
                <c:pt idx="78">
                  <c:v>0.49376599999999998</c:v>
                </c:pt>
                <c:pt idx="79">
                  <c:v>0.49393199999999998</c:v>
                </c:pt>
                <c:pt idx="80">
                  <c:v>0.49409900000000001</c:v>
                </c:pt>
                <c:pt idx="81">
                  <c:v>0.49428699999999998</c:v>
                </c:pt>
                <c:pt idx="82">
                  <c:v>0.49442000000000003</c:v>
                </c:pt>
                <c:pt idx="83">
                  <c:v>0.49452000000000002</c:v>
                </c:pt>
                <c:pt idx="84">
                  <c:v>0.494697</c:v>
                </c:pt>
                <c:pt idx="85">
                  <c:v>0.49490800000000001</c:v>
                </c:pt>
                <c:pt idx="86">
                  <c:v>0.49507400000000001</c:v>
                </c:pt>
                <c:pt idx="87">
                  <c:v>0.49520700000000001</c:v>
                </c:pt>
                <c:pt idx="88">
                  <c:v>0.49538399999999999</c:v>
                </c:pt>
                <c:pt idx="89">
                  <c:v>0.49556099999999997</c:v>
                </c:pt>
                <c:pt idx="90">
                  <c:v>0.49576100000000001</c:v>
                </c:pt>
                <c:pt idx="91">
                  <c:v>0.49594899999999997</c:v>
                </c:pt>
                <c:pt idx="92">
                  <c:v>0.49615999999999999</c:v>
                </c:pt>
                <c:pt idx="93">
                  <c:v>0.49632599999999999</c:v>
                </c:pt>
                <c:pt idx="94">
                  <c:v>0.49652600000000002</c:v>
                </c:pt>
                <c:pt idx="95">
                  <c:v>0.49669200000000002</c:v>
                </c:pt>
                <c:pt idx="96">
                  <c:v>0.49678099999999997</c:v>
                </c:pt>
                <c:pt idx="97">
                  <c:v>0.49690200000000001</c:v>
                </c:pt>
                <c:pt idx="98">
                  <c:v>0.497035</c:v>
                </c:pt>
                <c:pt idx="99">
                  <c:v>0.49718000000000001</c:v>
                </c:pt>
                <c:pt idx="100">
                  <c:v>0.49735699999999999</c:v>
                </c:pt>
                <c:pt idx="101">
                  <c:v>0.49750100000000003</c:v>
                </c:pt>
                <c:pt idx="102">
                  <c:v>0.497645</c:v>
                </c:pt>
                <c:pt idx="103">
                  <c:v>0.49776700000000002</c:v>
                </c:pt>
                <c:pt idx="104">
                  <c:v>0.49792199999999998</c:v>
                </c:pt>
                <c:pt idx="105">
                  <c:v>0.49802200000000002</c:v>
                </c:pt>
                <c:pt idx="106">
                  <c:v>0.498199</c:v>
                </c:pt>
                <c:pt idx="107">
                  <c:v>0.498365</c:v>
                </c:pt>
                <c:pt idx="108">
                  <c:v>0.49854300000000001</c:v>
                </c:pt>
                <c:pt idx="109">
                  <c:v>0.49873099999999998</c:v>
                </c:pt>
                <c:pt idx="110">
                  <c:v>0.498919</c:v>
                </c:pt>
                <c:pt idx="111">
                  <c:v>0.49904100000000001</c:v>
                </c:pt>
                <c:pt idx="112">
                  <c:v>0.49917400000000001</c:v>
                </c:pt>
                <c:pt idx="113">
                  <c:v>0.49931799999999998</c:v>
                </c:pt>
                <c:pt idx="114">
                  <c:v>0.499529</c:v>
                </c:pt>
                <c:pt idx="115">
                  <c:v>0.49967299999999998</c:v>
                </c:pt>
                <c:pt idx="116">
                  <c:v>0.49985000000000002</c:v>
                </c:pt>
                <c:pt idx="117">
                  <c:v>0.49998300000000001</c:v>
                </c:pt>
                <c:pt idx="118">
                  <c:v>0.500139</c:v>
                </c:pt>
                <c:pt idx="119">
                  <c:v>0.50031599999999998</c:v>
                </c:pt>
                <c:pt idx="120">
                  <c:v>0.50048199999999998</c:v>
                </c:pt>
                <c:pt idx="121">
                  <c:v>0.50069300000000005</c:v>
                </c:pt>
                <c:pt idx="122">
                  <c:v>0.50087000000000004</c:v>
                </c:pt>
                <c:pt idx="123">
                  <c:v>0.50101399999999996</c:v>
                </c:pt>
                <c:pt idx="124">
                  <c:v>0.50114700000000001</c:v>
                </c:pt>
                <c:pt idx="125">
                  <c:v>0.50131300000000001</c:v>
                </c:pt>
                <c:pt idx="126">
                  <c:v>0.50151299999999999</c:v>
                </c:pt>
                <c:pt idx="127">
                  <c:v>0.50164600000000004</c:v>
                </c:pt>
                <c:pt idx="128">
                  <c:v>0.50175700000000001</c:v>
                </c:pt>
                <c:pt idx="129">
                  <c:v>0.50188999999999995</c:v>
                </c:pt>
                <c:pt idx="130">
                  <c:v>0.50205599999999995</c:v>
                </c:pt>
                <c:pt idx="131">
                  <c:v>0.50221099999999996</c:v>
                </c:pt>
                <c:pt idx="132">
                  <c:v>0.50237699999999996</c:v>
                </c:pt>
                <c:pt idx="133">
                  <c:v>0.50256599999999996</c:v>
                </c:pt>
                <c:pt idx="134">
                  <c:v>0.50275400000000003</c:v>
                </c:pt>
                <c:pt idx="135">
                  <c:v>0.502942</c:v>
                </c:pt>
                <c:pt idx="136">
                  <c:v>0.50309800000000005</c:v>
                </c:pt>
                <c:pt idx="137">
                  <c:v>0.50335200000000002</c:v>
                </c:pt>
                <c:pt idx="138">
                  <c:v>0.50353000000000003</c:v>
                </c:pt>
                <c:pt idx="139">
                  <c:v>0.50368500000000005</c:v>
                </c:pt>
                <c:pt idx="140">
                  <c:v>0.50383999999999995</c:v>
                </c:pt>
                <c:pt idx="141">
                  <c:v>0.50404000000000004</c:v>
                </c:pt>
                <c:pt idx="142">
                  <c:v>0.50418399999999997</c:v>
                </c:pt>
                <c:pt idx="143">
                  <c:v>0.50433899999999998</c:v>
                </c:pt>
                <c:pt idx="144">
                  <c:v>0.50448300000000001</c:v>
                </c:pt>
                <c:pt idx="145">
                  <c:v>0.50462700000000005</c:v>
                </c:pt>
                <c:pt idx="146">
                  <c:v>0.50475999999999999</c:v>
                </c:pt>
                <c:pt idx="147">
                  <c:v>0.504915</c:v>
                </c:pt>
                <c:pt idx="148">
                  <c:v>0.50505900000000004</c:v>
                </c:pt>
                <c:pt idx="149">
                  <c:v>0.50524800000000003</c:v>
                </c:pt>
                <c:pt idx="150">
                  <c:v>0.505436</c:v>
                </c:pt>
                <c:pt idx="151">
                  <c:v>0.50554699999999997</c:v>
                </c:pt>
                <c:pt idx="152">
                  <c:v>0.50570199999999998</c:v>
                </c:pt>
                <c:pt idx="153">
                  <c:v>0.50587899999999997</c:v>
                </c:pt>
                <c:pt idx="154">
                  <c:v>0.50600100000000003</c:v>
                </c:pt>
                <c:pt idx="155">
                  <c:v>0.50612299999999999</c:v>
                </c:pt>
                <c:pt idx="156">
                  <c:v>0.50629999999999997</c:v>
                </c:pt>
                <c:pt idx="157">
                  <c:v>0.50649999999999995</c:v>
                </c:pt>
                <c:pt idx="158">
                  <c:v>0.50665499999999997</c:v>
                </c:pt>
                <c:pt idx="159">
                  <c:v>0.50682099999999997</c:v>
                </c:pt>
                <c:pt idx="160">
                  <c:v>0.50695400000000002</c:v>
                </c:pt>
                <c:pt idx="161">
                  <c:v>0.50712000000000002</c:v>
                </c:pt>
                <c:pt idx="162">
                  <c:v>0.50729800000000003</c:v>
                </c:pt>
                <c:pt idx="163">
                  <c:v>0.50746400000000003</c:v>
                </c:pt>
                <c:pt idx="164">
                  <c:v>0.50759699999999996</c:v>
                </c:pt>
                <c:pt idx="165">
                  <c:v>0.507741</c:v>
                </c:pt>
                <c:pt idx="166">
                  <c:v>0.50791799999999998</c:v>
                </c:pt>
                <c:pt idx="167">
                  <c:v>0.50805100000000003</c:v>
                </c:pt>
                <c:pt idx="168">
                  <c:v>0.50818399999999997</c:v>
                </c:pt>
                <c:pt idx="169">
                  <c:v>0.508351</c:v>
                </c:pt>
                <c:pt idx="170">
                  <c:v>0.50850600000000001</c:v>
                </c:pt>
                <c:pt idx="171">
                  <c:v>0.50870499999999996</c:v>
                </c:pt>
                <c:pt idx="172">
                  <c:v>0.50890500000000005</c:v>
                </c:pt>
                <c:pt idx="173">
                  <c:v>0.50907100000000005</c:v>
                </c:pt>
                <c:pt idx="174">
                  <c:v>0.50924800000000003</c:v>
                </c:pt>
                <c:pt idx="175">
                  <c:v>0.50935900000000001</c:v>
                </c:pt>
                <c:pt idx="176">
                  <c:v>0.50951400000000002</c:v>
                </c:pt>
                <c:pt idx="177">
                  <c:v>0.50965800000000006</c:v>
                </c:pt>
                <c:pt idx="178">
                  <c:v>0.50982499999999997</c:v>
                </c:pt>
                <c:pt idx="179">
                  <c:v>0.51001300000000005</c:v>
                </c:pt>
                <c:pt idx="180">
                  <c:v>0.51016799999999995</c:v>
                </c:pt>
                <c:pt idx="181">
                  <c:v>0.51032299999999997</c:v>
                </c:pt>
                <c:pt idx="182">
                  <c:v>0.51045600000000002</c:v>
                </c:pt>
                <c:pt idx="183">
                  <c:v>0.51055600000000001</c:v>
                </c:pt>
                <c:pt idx="184">
                  <c:v>0.51067799999999997</c:v>
                </c:pt>
                <c:pt idx="185">
                  <c:v>0.51086600000000004</c:v>
                </c:pt>
                <c:pt idx="186">
                  <c:v>0.51103299999999996</c:v>
                </c:pt>
                <c:pt idx="187">
                  <c:v>0.51112100000000005</c:v>
                </c:pt>
                <c:pt idx="188">
                  <c:v>0.51127599999999995</c:v>
                </c:pt>
                <c:pt idx="189">
                  <c:v>0.511432</c:v>
                </c:pt>
                <c:pt idx="190">
                  <c:v>0.51164200000000004</c:v>
                </c:pt>
                <c:pt idx="191">
                  <c:v>0.51183000000000001</c:v>
                </c:pt>
                <c:pt idx="192">
                  <c:v>0.51194099999999998</c:v>
                </c:pt>
                <c:pt idx="193">
                  <c:v>0.51208500000000001</c:v>
                </c:pt>
                <c:pt idx="194">
                  <c:v>0.51225200000000004</c:v>
                </c:pt>
                <c:pt idx="195">
                  <c:v>0.51242900000000002</c:v>
                </c:pt>
                <c:pt idx="196">
                  <c:v>0.51261699999999999</c:v>
                </c:pt>
                <c:pt idx="197">
                  <c:v>0.512795</c:v>
                </c:pt>
                <c:pt idx="198">
                  <c:v>0.51298299999999997</c:v>
                </c:pt>
                <c:pt idx="199">
                  <c:v>0.513127</c:v>
                </c:pt>
                <c:pt idx="200">
                  <c:v>0.51327100000000003</c:v>
                </c:pt>
                <c:pt idx="201">
                  <c:v>0.51347100000000001</c:v>
                </c:pt>
                <c:pt idx="202">
                  <c:v>0.51360399999999995</c:v>
                </c:pt>
                <c:pt idx="203">
                  <c:v>0.513737</c:v>
                </c:pt>
                <c:pt idx="204">
                  <c:v>0.513903</c:v>
                </c:pt>
                <c:pt idx="205">
                  <c:v>0.51407999999999998</c:v>
                </c:pt>
                <c:pt idx="206">
                  <c:v>0.514235</c:v>
                </c:pt>
                <c:pt idx="207">
                  <c:v>0.51441300000000001</c:v>
                </c:pt>
                <c:pt idx="208">
                  <c:v>0.51456800000000003</c:v>
                </c:pt>
                <c:pt idx="209">
                  <c:v>0.51474500000000001</c:v>
                </c:pt>
                <c:pt idx="210">
                  <c:v>0.514934</c:v>
                </c:pt>
                <c:pt idx="211">
                  <c:v>0.51507800000000004</c:v>
                </c:pt>
                <c:pt idx="212">
                  <c:v>0.51518799999999998</c:v>
                </c:pt>
                <c:pt idx="213">
                  <c:v>0.51537699999999997</c:v>
                </c:pt>
                <c:pt idx="214">
                  <c:v>0.51553199999999999</c:v>
                </c:pt>
                <c:pt idx="215">
                  <c:v>0.51565399999999995</c:v>
                </c:pt>
                <c:pt idx="216">
                  <c:v>0.51581999999999995</c:v>
                </c:pt>
                <c:pt idx="217">
                  <c:v>0.51595299999999999</c:v>
                </c:pt>
                <c:pt idx="218">
                  <c:v>0.51611899999999999</c:v>
                </c:pt>
                <c:pt idx="219">
                  <c:v>0.51628600000000002</c:v>
                </c:pt>
                <c:pt idx="220">
                  <c:v>0.51644100000000004</c:v>
                </c:pt>
                <c:pt idx="221">
                  <c:v>0.51663999999999999</c:v>
                </c:pt>
                <c:pt idx="222">
                  <c:v>0.516818</c:v>
                </c:pt>
                <c:pt idx="223">
                  <c:v>0.516984</c:v>
                </c:pt>
                <c:pt idx="224">
                  <c:v>0.51715</c:v>
                </c:pt>
                <c:pt idx="225">
                  <c:v>0.51732699999999998</c:v>
                </c:pt>
                <c:pt idx="226">
                  <c:v>0.51749400000000001</c:v>
                </c:pt>
                <c:pt idx="227">
                  <c:v>0.51767099999999999</c:v>
                </c:pt>
                <c:pt idx="228">
                  <c:v>0.51783699999999999</c:v>
                </c:pt>
                <c:pt idx="229">
                  <c:v>0.51799200000000001</c:v>
                </c:pt>
                <c:pt idx="230">
                  <c:v>0.51812499999999995</c:v>
                </c:pt>
                <c:pt idx="231">
                  <c:v>0.51829199999999997</c:v>
                </c:pt>
                <c:pt idx="232">
                  <c:v>0.51842500000000002</c:v>
                </c:pt>
                <c:pt idx="233">
                  <c:v>0.51861299999999999</c:v>
                </c:pt>
                <c:pt idx="234">
                  <c:v>0.51878999999999997</c:v>
                </c:pt>
                <c:pt idx="235">
                  <c:v>0.51896799999999998</c:v>
                </c:pt>
                <c:pt idx="236">
                  <c:v>0.51911200000000002</c:v>
                </c:pt>
                <c:pt idx="237">
                  <c:v>0.51929999999999998</c:v>
                </c:pt>
                <c:pt idx="238">
                  <c:v>0.51949999999999996</c:v>
                </c:pt>
                <c:pt idx="239">
                  <c:v>0.51969900000000002</c:v>
                </c:pt>
                <c:pt idx="240">
                  <c:v>0.51990999999999998</c:v>
                </c:pt>
                <c:pt idx="241">
                  <c:v>0.52005400000000002</c:v>
                </c:pt>
                <c:pt idx="242">
                  <c:v>0.520231</c:v>
                </c:pt>
                <c:pt idx="243">
                  <c:v>0.52041899999999996</c:v>
                </c:pt>
                <c:pt idx="244">
                  <c:v>0.520563</c:v>
                </c:pt>
                <c:pt idx="245">
                  <c:v>0.52071900000000004</c:v>
                </c:pt>
                <c:pt idx="246">
                  <c:v>0.52090700000000001</c:v>
                </c:pt>
                <c:pt idx="247">
                  <c:v>0.52101799999999998</c:v>
                </c:pt>
                <c:pt idx="248">
                  <c:v>0.52114000000000005</c:v>
                </c:pt>
                <c:pt idx="249">
                  <c:v>0.52130600000000005</c:v>
                </c:pt>
                <c:pt idx="250">
                  <c:v>0.52141700000000002</c:v>
                </c:pt>
                <c:pt idx="251">
                  <c:v>0.521594</c:v>
                </c:pt>
                <c:pt idx="252">
                  <c:v>0.52174900000000002</c:v>
                </c:pt>
                <c:pt idx="253">
                  <c:v>0.52188199999999996</c:v>
                </c:pt>
                <c:pt idx="254">
                  <c:v>0.52203699999999997</c:v>
                </c:pt>
                <c:pt idx="255">
                  <c:v>0.522204</c:v>
                </c:pt>
                <c:pt idx="256">
                  <c:v>0.52235900000000002</c:v>
                </c:pt>
                <c:pt idx="257">
                  <c:v>0.52254699999999998</c:v>
                </c:pt>
                <c:pt idx="258">
                  <c:v>0.52269100000000002</c:v>
                </c:pt>
                <c:pt idx="259">
                  <c:v>0.52288000000000001</c:v>
                </c:pt>
                <c:pt idx="260">
                  <c:v>0.52306799999999998</c:v>
                </c:pt>
                <c:pt idx="261">
                  <c:v>0.52322299999999999</c:v>
                </c:pt>
                <c:pt idx="262">
                  <c:v>0.52336700000000003</c:v>
                </c:pt>
                <c:pt idx="263">
                  <c:v>0.52352200000000004</c:v>
                </c:pt>
                <c:pt idx="264">
                  <c:v>0.52371100000000004</c:v>
                </c:pt>
                <c:pt idx="265">
                  <c:v>0.52387700000000004</c:v>
                </c:pt>
                <c:pt idx="266">
                  <c:v>0.52400999999999998</c:v>
                </c:pt>
                <c:pt idx="267">
                  <c:v>0.52416499999999999</c:v>
                </c:pt>
                <c:pt idx="268">
                  <c:v>0.52428699999999995</c:v>
                </c:pt>
                <c:pt idx="269">
                  <c:v>0.52446400000000004</c:v>
                </c:pt>
                <c:pt idx="270">
                  <c:v>0.524586</c:v>
                </c:pt>
                <c:pt idx="271">
                  <c:v>0.52477499999999999</c:v>
                </c:pt>
                <c:pt idx="272">
                  <c:v>0.52491900000000002</c:v>
                </c:pt>
                <c:pt idx="273">
                  <c:v>0.52508500000000002</c:v>
                </c:pt>
                <c:pt idx="274">
                  <c:v>0.52525100000000002</c:v>
                </c:pt>
                <c:pt idx="275">
                  <c:v>0.52541800000000005</c:v>
                </c:pt>
                <c:pt idx="276">
                  <c:v>0.52557299999999996</c:v>
                </c:pt>
                <c:pt idx="277">
                  <c:v>0.52564999999999995</c:v>
                </c:pt>
                <c:pt idx="278">
                  <c:v>0.52580499999999997</c:v>
                </c:pt>
                <c:pt idx="279">
                  <c:v>0.52592700000000003</c:v>
                </c:pt>
                <c:pt idx="280">
                  <c:v>0.52612700000000001</c:v>
                </c:pt>
                <c:pt idx="281">
                  <c:v>0.52631499999999998</c:v>
                </c:pt>
                <c:pt idx="282">
                  <c:v>0.52646999999999999</c:v>
                </c:pt>
                <c:pt idx="283">
                  <c:v>0.52664800000000001</c:v>
                </c:pt>
                <c:pt idx="284">
                  <c:v>0.52680300000000002</c:v>
                </c:pt>
                <c:pt idx="285">
                  <c:v>0.52699099999999999</c:v>
                </c:pt>
                <c:pt idx="286">
                  <c:v>0.527169</c:v>
                </c:pt>
                <c:pt idx="287">
                  <c:v>0.52731300000000003</c:v>
                </c:pt>
                <c:pt idx="288">
                  <c:v>0.52747900000000003</c:v>
                </c:pt>
                <c:pt idx="289">
                  <c:v>0.52765600000000001</c:v>
                </c:pt>
                <c:pt idx="290">
                  <c:v>0.52785599999999999</c:v>
                </c:pt>
                <c:pt idx="291">
                  <c:v>0.52802199999999999</c:v>
                </c:pt>
                <c:pt idx="292">
                  <c:v>0.52815500000000004</c:v>
                </c:pt>
                <c:pt idx="293">
                  <c:v>0.52830999999999995</c:v>
                </c:pt>
                <c:pt idx="294">
                  <c:v>0.52847599999999995</c:v>
                </c:pt>
                <c:pt idx="295">
                  <c:v>0.52868700000000002</c:v>
                </c:pt>
                <c:pt idx="296">
                  <c:v>0.52885300000000002</c:v>
                </c:pt>
                <c:pt idx="297">
                  <c:v>0.52904099999999998</c:v>
                </c:pt>
                <c:pt idx="298">
                  <c:v>0.52919700000000003</c:v>
                </c:pt>
                <c:pt idx="299">
                  <c:v>0.52939599999999998</c:v>
                </c:pt>
                <c:pt idx="300">
                  <c:v>0.52954000000000001</c:v>
                </c:pt>
                <c:pt idx="301">
                  <c:v>0.52973999999999999</c:v>
                </c:pt>
                <c:pt idx="302">
                  <c:v>0.52983899999999995</c:v>
                </c:pt>
                <c:pt idx="303">
                  <c:v>0.52996100000000002</c:v>
                </c:pt>
                <c:pt idx="304">
                  <c:v>0.53016099999999999</c:v>
                </c:pt>
                <c:pt idx="305">
                  <c:v>0.53030500000000003</c:v>
                </c:pt>
                <c:pt idx="306">
                  <c:v>0.53044899999999995</c:v>
                </c:pt>
                <c:pt idx="307">
                  <c:v>0.53061499999999995</c:v>
                </c:pt>
                <c:pt idx="308">
                  <c:v>0.53073700000000001</c:v>
                </c:pt>
                <c:pt idx="309">
                  <c:v>0.53089200000000003</c:v>
                </c:pt>
                <c:pt idx="310">
                  <c:v>0.53103599999999995</c:v>
                </c:pt>
                <c:pt idx="311">
                  <c:v>0.53117999999999999</c:v>
                </c:pt>
                <c:pt idx="312">
                  <c:v>0.53137999999999996</c:v>
                </c:pt>
                <c:pt idx="313">
                  <c:v>0.53153499999999998</c:v>
                </c:pt>
                <c:pt idx="314">
                  <c:v>0.53166800000000003</c:v>
                </c:pt>
                <c:pt idx="315">
                  <c:v>0.53192300000000003</c:v>
                </c:pt>
                <c:pt idx="316">
                  <c:v>0.53207800000000005</c:v>
                </c:pt>
                <c:pt idx="317">
                  <c:v>0.53228900000000001</c:v>
                </c:pt>
                <c:pt idx="318">
                  <c:v>0.53244400000000003</c:v>
                </c:pt>
                <c:pt idx="319">
                  <c:v>0.53258799999999995</c:v>
                </c:pt>
                <c:pt idx="320">
                  <c:v>0.53273199999999998</c:v>
                </c:pt>
                <c:pt idx="321">
                  <c:v>0.532887</c:v>
                </c:pt>
                <c:pt idx="322">
                  <c:v>0.53299799999999997</c:v>
                </c:pt>
                <c:pt idx="323">
                  <c:v>0.533142</c:v>
                </c:pt>
                <c:pt idx="324">
                  <c:v>0.53328600000000004</c:v>
                </c:pt>
                <c:pt idx="325">
                  <c:v>0.53350799999999998</c:v>
                </c:pt>
                <c:pt idx="326">
                  <c:v>0.533663</c:v>
                </c:pt>
                <c:pt idx="327">
                  <c:v>0.53380700000000003</c:v>
                </c:pt>
                <c:pt idx="328">
                  <c:v>0.53397300000000003</c:v>
                </c:pt>
                <c:pt idx="329">
                  <c:v>0.53413900000000003</c:v>
                </c:pt>
                <c:pt idx="330">
                  <c:v>0.53432800000000003</c:v>
                </c:pt>
                <c:pt idx="331">
                  <c:v>0.53450500000000001</c:v>
                </c:pt>
                <c:pt idx="332">
                  <c:v>0.53470499999999999</c:v>
                </c:pt>
                <c:pt idx="333">
                  <c:v>0.53482700000000005</c:v>
                </c:pt>
                <c:pt idx="334">
                  <c:v>0.53490400000000005</c:v>
                </c:pt>
                <c:pt idx="335">
                  <c:v>0.53507000000000005</c:v>
                </c:pt>
                <c:pt idx="336">
                  <c:v>0.53522499999999995</c:v>
                </c:pt>
                <c:pt idx="337">
                  <c:v>0.53540299999999996</c:v>
                </c:pt>
                <c:pt idx="338">
                  <c:v>0.53557999999999995</c:v>
                </c:pt>
                <c:pt idx="339">
                  <c:v>0.53579100000000002</c:v>
                </c:pt>
                <c:pt idx="340">
                  <c:v>0.53595700000000002</c:v>
                </c:pt>
                <c:pt idx="341">
                  <c:v>0.53614499999999998</c:v>
                </c:pt>
                <c:pt idx="342">
                  <c:v>0.53631200000000001</c:v>
                </c:pt>
                <c:pt idx="343">
                  <c:v>0.53641099999999997</c:v>
                </c:pt>
                <c:pt idx="344">
                  <c:v>0.536555</c:v>
                </c:pt>
                <c:pt idx="345">
                  <c:v>0.53671100000000005</c:v>
                </c:pt>
                <c:pt idx="346">
                  <c:v>0.53685499999999997</c:v>
                </c:pt>
                <c:pt idx="347">
                  <c:v>0.53693199999999996</c:v>
                </c:pt>
                <c:pt idx="348">
                  <c:v>0.53705400000000003</c:v>
                </c:pt>
                <c:pt idx="349">
                  <c:v>0.53717599999999999</c:v>
                </c:pt>
                <c:pt idx="350">
                  <c:v>0.537331</c:v>
                </c:pt>
                <c:pt idx="351">
                  <c:v>0.53747500000000004</c:v>
                </c:pt>
                <c:pt idx="352">
                  <c:v>0.53759699999999999</c:v>
                </c:pt>
                <c:pt idx="353">
                  <c:v>0.53776299999999999</c:v>
                </c:pt>
                <c:pt idx="354">
                  <c:v>0.53797399999999995</c:v>
                </c:pt>
                <c:pt idx="355">
                  <c:v>0.538107</c:v>
                </c:pt>
                <c:pt idx="356">
                  <c:v>0.53826200000000002</c:v>
                </c:pt>
                <c:pt idx="357">
                  <c:v>0.53844999999999998</c:v>
                </c:pt>
                <c:pt idx="358">
                  <c:v>0.53861700000000001</c:v>
                </c:pt>
                <c:pt idx="359">
                  <c:v>0.53873899999999997</c:v>
                </c:pt>
                <c:pt idx="360">
                  <c:v>0.53883800000000004</c:v>
                </c:pt>
                <c:pt idx="361">
                  <c:v>0.53900499999999996</c:v>
                </c:pt>
                <c:pt idx="362">
                  <c:v>0.53915999999999997</c:v>
                </c:pt>
                <c:pt idx="363">
                  <c:v>0.53929300000000002</c:v>
                </c:pt>
                <c:pt idx="364">
                  <c:v>0.53941499999999998</c:v>
                </c:pt>
                <c:pt idx="365">
                  <c:v>0.53956999999999999</c:v>
                </c:pt>
                <c:pt idx="366">
                  <c:v>0.53974699999999998</c:v>
                </c:pt>
                <c:pt idx="367">
                  <c:v>0.53989100000000001</c:v>
                </c:pt>
                <c:pt idx="368">
                  <c:v>0.54006799999999999</c:v>
                </c:pt>
                <c:pt idx="369">
                  <c:v>0.54025699999999999</c:v>
                </c:pt>
                <c:pt idx="370">
                  <c:v>0.54040100000000002</c:v>
                </c:pt>
                <c:pt idx="371">
                  <c:v>0.54055600000000004</c:v>
                </c:pt>
                <c:pt idx="372">
                  <c:v>0.54079999999999995</c:v>
                </c:pt>
                <c:pt idx="373">
                  <c:v>0.54092200000000001</c:v>
                </c:pt>
                <c:pt idx="374">
                  <c:v>0.54108800000000001</c:v>
                </c:pt>
                <c:pt idx="375">
                  <c:v>0.54122099999999995</c:v>
                </c:pt>
                <c:pt idx="376">
                  <c:v>0.54136499999999999</c:v>
                </c:pt>
                <c:pt idx="377">
                  <c:v>0.54155399999999998</c:v>
                </c:pt>
                <c:pt idx="378">
                  <c:v>0.54173099999999996</c:v>
                </c:pt>
                <c:pt idx="379">
                  <c:v>0.54184200000000005</c:v>
                </c:pt>
                <c:pt idx="380">
                  <c:v>0.54200800000000005</c:v>
                </c:pt>
                <c:pt idx="381">
                  <c:v>0.54216299999999995</c:v>
                </c:pt>
                <c:pt idx="382">
                  <c:v>0.54236300000000004</c:v>
                </c:pt>
                <c:pt idx="383">
                  <c:v>0.54250699999999996</c:v>
                </c:pt>
                <c:pt idx="384">
                  <c:v>0.54267299999999996</c:v>
                </c:pt>
                <c:pt idx="385">
                  <c:v>0.54285000000000005</c:v>
                </c:pt>
                <c:pt idx="386">
                  <c:v>0.54301600000000005</c:v>
                </c:pt>
                <c:pt idx="387">
                  <c:v>0.54319399999999995</c:v>
                </c:pt>
                <c:pt idx="388">
                  <c:v>0.54330500000000004</c:v>
                </c:pt>
                <c:pt idx="389">
                  <c:v>0.54343799999999998</c:v>
                </c:pt>
                <c:pt idx="390">
                  <c:v>0.54366999999999999</c:v>
                </c:pt>
                <c:pt idx="391">
                  <c:v>0.54381400000000002</c:v>
                </c:pt>
                <c:pt idx="392">
                  <c:v>0.54396999999999995</c:v>
                </c:pt>
                <c:pt idx="393">
                  <c:v>0.54413599999999995</c:v>
                </c:pt>
                <c:pt idx="394">
                  <c:v>0.54432400000000003</c:v>
                </c:pt>
                <c:pt idx="395">
                  <c:v>0.54444599999999999</c:v>
                </c:pt>
                <c:pt idx="396">
                  <c:v>0.54463399999999995</c:v>
                </c:pt>
                <c:pt idx="397">
                  <c:v>0.54475600000000002</c:v>
                </c:pt>
                <c:pt idx="398">
                  <c:v>0.54487799999999997</c:v>
                </c:pt>
                <c:pt idx="399">
                  <c:v>0.54500000000000004</c:v>
                </c:pt>
                <c:pt idx="400">
                  <c:v>0.54513299999999998</c:v>
                </c:pt>
                <c:pt idx="401">
                  <c:v>0.54526600000000003</c:v>
                </c:pt>
                <c:pt idx="402">
                  <c:v>0.54540999999999995</c:v>
                </c:pt>
                <c:pt idx="403">
                  <c:v>0.54561000000000004</c:v>
                </c:pt>
                <c:pt idx="404">
                  <c:v>0.54574299999999998</c:v>
                </c:pt>
                <c:pt idx="405">
                  <c:v>0.54589799999999999</c:v>
                </c:pt>
                <c:pt idx="406">
                  <c:v>0.54606399999999999</c:v>
                </c:pt>
                <c:pt idx="407">
                  <c:v>0.54625199999999996</c:v>
                </c:pt>
                <c:pt idx="408">
                  <c:v>0.54642999999999997</c:v>
                </c:pt>
                <c:pt idx="409">
                  <c:v>0.546574</c:v>
                </c:pt>
                <c:pt idx="410">
                  <c:v>0.54674</c:v>
                </c:pt>
                <c:pt idx="411">
                  <c:v>0.54689500000000002</c:v>
                </c:pt>
                <c:pt idx="412">
                  <c:v>0.54707300000000003</c:v>
                </c:pt>
                <c:pt idx="413">
                  <c:v>0.54719399999999996</c:v>
                </c:pt>
                <c:pt idx="414">
                  <c:v>0.54733900000000002</c:v>
                </c:pt>
                <c:pt idx="415">
                  <c:v>0.54750500000000002</c:v>
                </c:pt>
                <c:pt idx="416">
                  <c:v>0.54767100000000002</c:v>
                </c:pt>
                <c:pt idx="417">
                  <c:v>0.54780399999999996</c:v>
                </c:pt>
                <c:pt idx="418">
                  <c:v>0.54798100000000005</c:v>
                </c:pt>
                <c:pt idx="419">
                  <c:v>0.54817000000000005</c:v>
                </c:pt>
                <c:pt idx="420">
                  <c:v>0.54833600000000005</c:v>
                </c:pt>
                <c:pt idx="421">
                  <c:v>0.548458</c:v>
                </c:pt>
                <c:pt idx="422">
                  <c:v>0.54861300000000002</c:v>
                </c:pt>
                <c:pt idx="423">
                  <c:v>0.54875700000000005</c:v>
                </c:pt>
                <c:pt idx="424">
                  <c:v>0.54893400000000003</c:v>
                </c:pt>
                <c:pt idx="425">
                  <c:v>0.54908999999999997</c:v>
                </c:pt>
                <c:pt idx="426">
                  <c:v>0.54927800000000004</c:v>
                </c:pt>
                <c:pt idx="427">
                  <c:v>0.54942199999999997</c:v>
                </c:pt>
                <c:pt idx="428">
                  <c:v>0.549566</c:v>
                </c:pt>
                <c:pt idx="429">
                  <c:v>0.54969900000000005</c:v>
                </c:pt>
                <c:pt idx="430">
                  <c:v>0.54984299999999997</c:v>
                </c:pt>
                <c:pt idx="431">
                  <c:v>0.55007600000000001</c:v>
                </c:pt>
                <c:pt idx="432">
                  <c:v>0.55024200000000001</c:v>
                </c:pt>
                <c:pt idx="433">
                  <c:v>0.55045299999999997</c:v>
                </c:pt>
                <c:pt idx="434">
                  <c:v>0.55060799999999999</c:v>
                </c:pt>
                <c:pt idx="435">
                  <c:v>0.55077399999999999</c:v>
                </c:pt>
                <c:pt idx="436">
                  <c:v>0.55086299999999999</c:v>
                </c:pt>
                <c:pt idx="437">
                  <c:v>0.55099600000000004</c:v>
                </c:pt>
                <c:pt idx="438">
                  <c:v>0.55119499999999999</c:v>
                </c:pt>
                <c:pt idx="439">
                  <c:v>0.55135000000000001</c:v>
                </c:pt>
                <c:pt idx="440">
                  <c:v>0.55149400000000004</c:v>
                </c:pt>
                <c:pt idx="441">
                  <c:v>0.55162699999999998</c:v>
                </c:pt>
                <c:pt idx="442">
                  <c:v>0.55176000000000003</c:v>
                </c:pt>
                <c:pt idx="443">
                  <c:v>0.55196000000000001</c:v>
                </c:pt>
                <c:pt idx="444">
                  <c:v>0.55212600000000001</c:v>
                </c:pt>
                <c:pt idx="445">
                  <c:v>0.55228100000000002</c:v>
                </c:pt>
                <c:pt idx="446">
                  <c:v>0.55243600000000004</c:v>
                </c:pt>
                <c:pt idx="447">
                  <c:v>0.55260299999999996</c:v>
                </c:pt>
                <c:pt idx="448">
                  <c:v>0.55279100000000003</c:v>
                </c:pt>
                <c:pt idx="449">
                  <c:v>0.55294600000000005</c:v>
                </c:pt>
                <c:pt idx="450">
                  <c:v>0.55312399999999995</c:v>
                </c:pt>
                <c:pt idx="451">
                  <c:v>0.55326799999999998</c:v>
                </c:pt>
                <c:pt idx="452">
                  <c:v>0.553423</c:v>
                </c:pt>
                <c:pt idx="453">
                  <c:v>0.55359999999999998</c:v>
                </c:pt>
                <c:pt idx="454">
                  <c:v>0.55377699999999996</c:v>
                </c:pt>
                <c:pt idx="455">
                  <c:v>0.55392200000000003</c:v>
                </c:pt>
                <c:pt idx="456">
                  <c:v>0.55405499999999996</c:v>
                </c:pt>
                <c:pt idx="457">
                  <c:v>0.55422099999999996</c:v>
                </c:pt>
                <c:pt idx="458">
                  <c:v>0.55439799999999995</c:v>
                </c:pt>
                <c:pt idx="459">
                  <c:v>0.55455299999999996</c:v>
                </c:pt>
                <c:pt idx="460">
                  <c:v>0.55470799999999998</c:v>
                </c:pt>
                <c:pt idx="461">
                  <c:v>0.55484100000000003</c:v>
                </c:pt>
                <c:pt idx="462">
                  <c:v>0.55499699999999996</c:v>
                </c:pt>
                <c:pt idx="463">
                  <c:v>0.55516299999999996</c:v>
                </c:pt>
                <c:pt idx="464">
                  <c:v>0.55526200000000003</c:v>
                </c:pt>
                <c:pt idx="465">
                  <c:v>0.55544000000000004</c:v>
                </c:pt>
                <c:pt idx="466">
                  <c:v>0.55559499999999995</c:v>
                </c:pt>
                <c:pt idx="467">
                  <c:v>0.55577200000000004</c:v>
                </c:pt>
                <c:pt idx="468">
                  <c:v>0.55599399999999999</c:v>
                </c:pt>
                <c:pt idx="469">
                  <c:v>0.55613800000000002</c:v>
                </c:pt>
                <c:pt idx="470">
                  <c:v>0.55630400000000002</c:v>
                </c:pt>
                <c:pt idx="471">
                  <c:v>0.55644800000000005</c:v>
                </c:pt>
                <c:pt idx="472">
                  <c:v>0.55657000000000001</c:v>
                </c:pt>
                <c:pt idx="473">
                  <c:v>0.55671400000000004</c:v>
                </c:pt>
                <c:pt idx="474">
                  <c:v>0.556836</c:v>
                </c:pt>
                <c:pt idx="475">
                  <c:v>0.55699100000000001</c:v>
                </c:pt>
                <c:pt idx="476">
                  <c:v>0.55716900000000003</c:v>
                </c:pt>
                <c:pt idx="477">
                  <c:v>0.55730199999999996</c:v>
                </c:pt>
                <c:pt idx="478">
                  <c:v>0.55747899999999995</c:v>
                </c:pt>
                <c:pt idx="479">
                  <c:v>0.55762299999999998</c:v>
                </c:pt>
                <c:pt idx="480">
                  <c:v>0.557778</c:v>
                </c:pt>
                <c:pt idx="481">
                  <c:v>0.55793300000000001</c:v>
                </c:pt>
                <c:pt idx="482">
                  <c:v>0.55815499999999996</c:v>
                </c:pt>
                <c:pt idx="483">
                  <c:v>0.55835400000000002</c:v>
                </c:pt>
                <c:pt idx="484">
                  <c:v>0.55848699999999996</c:v>
                </c:pt>
                <c:pt idx="485">
                  <c:v>0.55863200000000002</c:v>
                </c:pt>
                <c:pt idx="486">
                  <c:v>0.55873099999999998</c:v>
                </c:pt>
                <c:pt idx="487">
                  <c:v>0.55887500000000001</c:v>
                </c:pt>
                <c:pt idx="488">
                  <c:v>0.55905300000000002</c:v>
                </c:pt>
                <c:pt idx="489">
                  <c:v>0.55923</c:v>
                </c:pt>
                <c:pt idx="490">
                  <c:v>0.559396</c:v>
                </c:pt>
                <c:pt idx="491">
                  <c:v>0.55954000000000004</c:v>
                </c:pt>
                <c:pt idx="492">
                  <c:v>0.55967299999999998</c:v>
                </c:pt>
                <c:pt idx="493">
                  <c:v>0.55978399999999995</c:v>
                </c:pt>
                <c:pt idx="494">
                  <c:v>0.55996100000000004</c:v>
                </c:pt>
                <c:pt idx="495">
                  <c:v>0.56009399999999998</c:v>
                </c:pt>
                <c:pt idx="496">
                  <c:v>0.56027199999999999</c:v>
                </c:pt>
                <c:pt idx="497">
                  <c:v>0.56042700000000001</c:v>
                </c:pt>
                <c:pt idx="498">
                  <c:v>0.56058200000000002</c:v>
                </c:pt>
                <c:pt idx="499">
                  <c:v>0.56075900000000001</c:v>
                </c:pt>
                <c:pt idx="500">
                  <c:v>0.56090300000000004</c:v>
                </c:pt>
                <c:pt idx="501">
                  <c:v>0.56106999999999996</c:v>
                </c:pt>
                <c:pt idx="502">
                  <c:v>0.56120300000000001</c:v>
                </c:pt>
                <c:pt idx="503">
                  <c:v>0.56140199999999996</c:v>
                </c:pt>
                <c:pt idx="504">
                  <c:v>0.56156799999999996</c:v>
                </c:pt>
                <c:pt idx="505">
                  <c:v>0.56174599999999997</c:v>
                </c:pt>
                <c:pt idx="506">
                  <c:v>0.56192299999999995</c:v>
                </c:pt>
                <c:pt idx="507">
                  <c:v>0.56206699999999998</c:v>
                </c:pt>
                <c:pt idx="508">
                  <c:v>0.56221100000000002</c:v>
                </c:pt>
                <c:pt idx="509">
                  <c:v>0.56236600000000003</c:v>
                </c:pt>
                <c:pt idx="510">
                  <c:v>0.56253299999999995</c:v>
                </c:pt>
                <c:pt idx="511">
                  <c:v>0.56273200000000001</c:v>
                </c:pt>
                <c:pt idx="512">
                  <c:v>0.56291999999999998</c:v>
                </c:pt>
                <c:pt idx="513">
                  <c:v>0.56310899999999997</c:v>
                </c:pt>
                <c:pt idx="514">
                  <c:v>0.56326399999999999</c:v>
                </c:pt>
                <c:pt idx="515">
                  <c:v>0.56345199999999995</c:v>
                </c:pt>
                <c:pt idx="516">
                  <c:v>0.56367400000000001</c:v>
                </c:pt>
                <c:pt idx="517">
                  <c:v>0.563774</c:v>
                </c:pt>
                <c:pt idx="518">
                  <c:v>0.56397299999999995</c:v>
                </c:pt>
                <c:pt idx="519">
                  <c:v>0.56411699999999998</c:v>
                </c:pt>
                <c:pt idx="520">
                  <c:v>0.56423900000000005</c:v>
                </c:pt>
                <c:pt idx="521">
                  <c:v>0.564361</c:v>
                </c:pt>
                <c:pt idx="522">
                  <c:v>0.56457199999999996</c:v>
                </c:pt>
                <c:pt idx="523">
                  <c:v>0.56472699999999998</c:v>
                </c:pt>
                <c:pt idx="524">
                  <c:v>0.56487100000000001</c:v>
                </c:pt>
                <c:pt idx="525">
                  <c:v>0.56498199999999998</c:v>
                </c:pt>
                <c:pt idx="526">
                  <c:v>0.56512600000000002</c:v>
                </c:pt>
                <c:pt idx="527">
                  <c:v>0.565303</c:v>
                </c:pt>
                <c:pt idx="528">
                  <c:v>0.56540299999999999</c:v>
                </c:pt>
                <c:pt idx="529">
                  <c:v>0.56557999999999997</c:v>
                </c:pt>
                <c:pt idx="530">
                  <c:v>0.56575799999999998</c:v>
                </c:pt>
                <c:pt idx="531">
                  <c:v>0.565913</c:v>
                </c:pt>
                <c:pt idx="532">
                  <c:v>0.56608999999999998</c:v>
                </c:pt>
                <c:pt idx="533">
                  <c:v>0.56618999999999997</c:v>
                </c:pt>
                <c:pt idx="534">
                  <c:v>0.566334</c:v>
                </c:pt>
                <c:pt idx="535">
                  <c:v>0.56653299999999995</c:v>
                </c:pt>
                <c:pt idx="536">
                  <c:v>0.56668799999999997</c:v>
                </c:pt>
                <c:pt idx="537">
                  <c:v>0.566855</c:v>
                </c:pt>
                <c:pt idx="538">
                  <c:v>0.56703199999999998</c:v>
                </c:pt>
                <c:pt idx="539">
                  <c:v>0.56715400000000005</c:v>
                </c:pt>
                <c:pt idx="540">
                  <c:v>0.56729799999999997</c:v>
                </c:pt>
                <c:pt idx="541">
                  <c:v>0.56746399999999997</c:v>
                </c:pt>
                <c:pt idx="542">
                  <c:v>0.56765299999999996</c:v>
                </c:pt>
                <c:pt idx="543">
                  <c:v>0.567797</c:v>
                </c:pt>
                <c:pt idx="544">
                  <c:v>0.56795200000000001</c:v>
                </c:pt>
                <c:pt idx="545">
                  <c:v>0.56807399999999997</c:v>
                </c:pt>
                <c:pt idx="546">
                  <c:v>0.56825099999999995</c:v>
                </c:pt>
                <c:pt idx="547">
                  <c:v>0.56841699999999995</c:v>
                </c:pt>
                <c:pt idx="548">
                  <c:v>0.56862800000000002</c:v>
                </c:pt>
                <c:pt idx="549">
                  <c:v>0.56877200000000006</c:v>
                </c:pt>
                <c:pt idx="550">
                  <c:v>0.56890499999999999</c:v>
                </c:pt>
                <c:pt idx="551">
                  <c:v>0.56903800000000004</c:v>
                </c:pt>
                <c:pt idx="552">
                  <c:v>0.56916</c:v>
                </c:pt>
                <c:pt idx="553">
                  <c:v>0.56928199999999995</c:v>
                </c:pt>
                <c:pt idx="554">
                  <c:v>0.56948100000000001</c:v>
                </c:pt>
                <c:pt idx="555">
                  <c:v>0.56968099999999999</c:v>
                </c:pt>
                <c:pt idx="556">
                  <c:v>0.56984699999999999</c:v>
                </c:pt>
                <c:pt idx="557">
                  <c:v>0.57000200000000001</c:v>
                </c:pt>
                <c:pt idx="558">
                  <c:v>0.57023500000000005</c:v>
                </c:pt>
                <c:pt idx="559">
                  <c:v>0.57040100000000005</c:v>
                </c:pt>
                <c:pt idx="560">
                  <c:v>0.57054499999999997</c:v>
                </c:pt>
                <c:pt idx="561">
                  <c:v>0.57074499999999995</c:v>
                </c:pt>
                <c:pt idx="562">
                  <c:v>0.57091099999999995</c:v>
                </c:pt>
                <c:pt idx="563">
                  <c:v>0.57105499999999998</c:v>
                </c:pt>
                <c:pt idx="564">
                  <c:v>0.57119900000000001</c:v>
                </c:pt>
                <c:pt idx="565">
                  <c:v>0.57133199999999995</c:v>
                </c:pt>
                <c:pt idx="566">
                  <c:v>0.571465</c:v>
                </c:pt>
                <c:pt idx="567">
                  <c:v>0.57162000000000002</c:v>
                </c:pt>
                <c:pt idx="568">
                  <c:v>0.57178600000000002</c:v>
                </c:pt>
                <c:pt idx="569">
                  <c:v>0.57196400000000003</c:v>
                </c:pt>
                <c:pt idx="570">
                  <c:v>0.57211900000000004</c:v>
                </c:pt>
                <c:pt idx="571">
                  <c:v>0.57225199999999998</c:v>
                </c:pt>
                <c:pt idx="572">
                  <c:v>0.57237400000000005</c:v>
                </c:pt>
                <c:pt idx="573">
                  <c:v>0.57251799999999997</c:v>
                </c:pt>
                <c:pt idx="574">
                  <c:v>0.572739</c:v>
                </c:pt>
                <c:pt idx="575">
                  <c:v>0.57292799999999999</c:v>
                </c:pt>
                <c:pt idx="576">
                  <c:v>0.57306100000000004</c:v>
                </c:pt>
                <c:pt idx="577">
                  <c:v>0.57321599999999995</c:v>
                </c:pt>
                <c:pt idx="578">
                  <c:v>0.57332700000000003</c:v>
                </c:pt>
                <c:pt idx="579">
                  <c:v>0.57353699999999996</c:v>
                </c:pt>
                <c:pt idx="580">
                  <c:v>0.57372599999999996</c:v>
                </c:pt>
                <c:pt idx="581">
                  <c:v>0.57390300000000005</c:v>
                </c:pt>
                <c:pt idx="582">
                  <c:v>0.57409200000000005</c:v>
                </c:pt>
                <c:pt idx="583">
                  <c:v>0.57430199999999998</c:v>
                </c:pt>
                <c:pt idx="584">
                  <c:v>0.57450199999999996</c:v>
                </c:pt>
                <c:pt idx="585">
                  <c:v>0.57464599999999999</c:v>
                </c:pt>
                <c:pt idx="586">
                  <c:v>0.57483399999999996</c:v>
                </c:pt>
                <c:pt idx="587">
                  <c:v>0.57499999999999996</c:v>
                </c:pt>
                <c:pt idx="588">
                  <c:v>0.57512200000000002</c:v>
                </c:pt>
                <c:pt idx="589">
                  <c:v>0.57530000000000003</c:v>
                </c:pt>
                <c:pt idx="590">
                  <c:v>0.57545500000000005</c:v>
                </c:pt>
                <c:pt idx="591">
                  <c:v>0.57556499999999999</c:v>
                </c:pt>
                <c:pt idx="592">
                  <c:v>0.575654</c:v>
                </c:pt>
                <c:pt idx="593">
                  <c:v>0.57584299999999999</c:v>
                </c:pt>
                <c:pt idx="594">
                  <c:v>0.57600899999999999</c:v>
                </c:pt>
                <c:pt idx="595">
                  <c:v>0.57620800000000005</c:v>
                </c:pt>
                <c:pt idx="596">
                  <c:v>0.57635199999999998</c:v>
                </c:pt>
                <c:pt idx="597">
                  <c:v>0.576519</c:v>
                </c:pt>
                <c:pt idx="598">
                  <c:v>0.57672900000000005</c:v>
                </c:pt>
                <c:pt idx="599">
                  <c:v>0.57690600000000003</c:v>
                </c:pt>
                <c:pt idx="600">
                  <c:v>0.57706199999999996</c:v>
                </c:pt>
                <c:pt idx="601">
                  <c:v>0.57721699999999998</c:v>
                </c:pt>
                <c:pt idx="602">
                  <c:v>0.57731699999999997</c:v>
                </c:pt>
                <c:pt idx="603">
                  <c:v>0.57749399999999995</c:v>
                </c:pt>
                <c:pt idx="604">
                  <c:v>0.57761600000000002</c:v>
                </c:pt>
                <c:pt idx="605">
                  <c:v>0.57774899999999996</c:v>
                </c:pt>
                <c:pt idx="606">
                  <c:v>0.57788200000000001</c:v>
                </c:pt>
                <c:pt idx="607">
                  <c:v>0.57805899999999999</c:v>
                </c:pt>
                <c:pt idx="608">
                  <c:v>0.57818099999999994</c:v>
                </c:pt>
                <c:pt idx="609">
                  <c:v>0.57833599999999996</c:v>
                </c:pt>
                <c:pt idx="610">
                  <c:v>0.57851300000000005</c:v>
                </c:pt>
                <c:pt idx="611">
                  <c:v>0.57866899999999999</c:v>
                </c:pt>
                <c:pt idx="612">
                  <c:v>0.57881300000000002</c:v>
                </c:pt>
                <c:pt idx="613">
                  <c:v>0.57892299999999997</c:v>
                </c:pt>
                <c:pt idx="614">
                  <c:v>0.57911199999999996</c:v>
                </c:pt>
                <c:pt idx="615">
                  <c:v>0.57928900000000005</c:v>
                </c:pt>
                <c:pt idx="616">
                  <c:v>0.57946600000000004</c:v>
                </c:pt>
                <c:pt idx="617">
                  <c:v>0.57959899999999998</c:v>
                </c:pt>
                <c:pt idx="618">
                  <c:v>0.57972100000000004</c:v>
                </c:pt>
                <c:pt idx="619">
                  <c:v>0.57989900000000005</c:v>
                </c:pt>
                <c:pt idx="620">
                  <c:v>0.580098</c:v>
                </c:pt>
                <c:pt idx="621">
                  <c:v>0.58027600000000001</c:v>
                </c:pt>
                <c:pt idx="622">
                  <c:v>0.58042000000000005</c:v>
                </c:pt>
                <c:pt idx="623">
                  <c:v>0.58054099999999997</c:v>
                </c:pt>
                <c:pt idx="624">
                  <c:v>0.58067400000000002</c:v>
                </c:pt>
                <c:pt idx="625">
                  <c:v>0.580874</c:v>
                </c:pt>
                <c:pt idx="626">
                  <c:v>0.58112900000000001</c:v>
                </c:pt>
                <c:pt idx="627">
                  <c:v>0.58123999999999998</c:v>
                </c:pt>
                <c:pt idx="628">
                  <c:v>0.58138400000000001</c:v>
                </c:pt>
                <c:pt idx="629">
                  <c:v>0.58152800000000004</c:v>
                </c:pt>
                <c:pt idx="630">
                  <c:v>0.58169400000000004</c:v>
                </c:pt>
                <c:pt idx="631">
                  <c:v>0.58184899999999995</c:v>
                </c:pt>
                <c:pt idx="632">
                  <c:v>0.581982</c:v>
                </c:pt>
                <c:pt idx="633">
                  <c:v>0.58212600000000003</c:v>
                </c:pt>
                <c:pt idx="634">
                  <c:v>0.58229299999999995</c:v>
                </c:pt>
                <c:pt idx="635">
                  <c:v>0.582403</c:v>
                </c:pt>
                <c:pt idx="636">
                  <c:v>0.58251399999999998</c:v>
                </c:pt>
                <c:pt idx="637">
                  <c:v>0.58262499999999995</c:v>
                </c:pt>
                <c:pt idx="638">
                  <c:v>0.58273600000000003</c:v>
                </c:pt>
                <c:pt idx="639">
                  <c:v>0.58290200000000003</c:v>
                </c:pt>
                <c:pt idx="640">
                  <c:v>0.58312399999999998</c:v>
                </c:pt>
                <c:pt idx="641">
                  <c:v>0.58330099999999996</c:v>
                </c:pt>
                <c:pt idx="642">
                  <c:v>0.58348900000000004</c:v>
                </c:pt>
                <c:pt idx="643">
                  <c:v>0.58368900000000001</c:v>
                </c:pt>
                <c:pt idx="644">
                  <c:v>0.58388799999999996</c:v>
                </c:pt>
                <c:pt idx="645">
                  <c:v>0.58404400000000001</c:v>
                </c:pt>
                <c:pt idx="646">
                  <c:v>0.58416500000000005</c:v>
                </c:pt>
                <c:pt idx="647">
                  <c:v>0.58433199999999996</c:v>
                </c:pt>
                <c:pt idx="648">
                  <c:v>0.58449799999999996</c:v>
                </c:pt>
                <c:pt idx="649">
                  <c:v>0.58463100000000001</c:v>
                </c:pt>
                <c:pt idx="650">
                  <c:v>0.58479700000000001</c:v>
                </c:pt>
                <c:pt idx="651">
                  <c:v>0.58494100000000004</c:v>
                </c:pt>
                <c:pt idx="652">
                  <c:v>0.585063</c:v>
                </c:pt>
                <c:pt idx="653">
                  <c:v>0.58518499999999996</c:v>
                </c:pt>
                <c:pt idx="654">
                  <c:v>0.58536200000000005</c:v>
                </c:pt>
                <c:pt idx="655">
                  <c:v>0.58549499999999999</c:v>
                </c:pt>
                <c:pt idx="656">
                  <c:v>0.58568399999999998</c:v>
                </c:pt>
                <c:pt idx="657">
                  <c:v>0.585839</c:v>
                </c:pt>
                <c:pt idx="658">
                  <c:v>0.586005</c:v>
                </c:pt>
                <c:pt idx="659">
                  <c:v>0.586171</c:v>
                </c:pt>
                <c:pt idx="660">
                  <c:v>0.58635999999999999</c:v>
                </c:pt>
                <c:pt idx="661">
                  <c:v>0.58650400000000003</c:v>
                </c:pt>
                <c:pt idx="662">
                  <c:v>0.58667000000000002</c:v>
                </c:pt>
                <c:pt idx="663">
                  <c:v>0.58683600000000002</c:v>
                </c:pt>
                <c:pt idx="664">
                  <c:v>0.58696899999999996</c:v>
                </c:pt>
                <c:pt idx="665">
                  <c:v>0.58714699999999997</c:v>
                </c:pt>
                <c:pt idx="666">
                  <c:v>0.58728000000000002</c:v>
                </c:pt>
                <c:pt idx="667">
                  <c:v>0.58744600000000002</c:v>
                </c:pt>
                <c:pt idx="668">
                  <c:v>0.58758999999999995</c:v>
                </c:pt>
                <c:pt idx="669">
                  <c:v>0.587812</c:v>
                </c:pt>
                <c:pt idx="670">
                  <c:v>0.58798899999999998</c:v>
                </c:pt>
                <c:pt idx="671">
                  <c:v>0.58818800000000004</c:v>
                </c:pt>
                <c:pt idx="672">
                  <c:v>0.58836599999999994</c:v>
                </c:pt>
                <c:pt idx="673">
                  <c:v>0.58850999999999998</c:v>
                </c:pt>
                <c:pt idx="674">
                  <c:v>0.58863200000000004</c:v>
                </c:pt>
                <c:pt idx="675">
                  <c:v>0.58879800000000004</c:v>
                </c:pt>
                <c:pt idx="676">
                  <c:v>0.58894199999999997</c:v>
                </c:pt>
                <c:pt idx="677">
                  <c:v>0.58907500000000002</c:v>
                </c:pt>
                <c:pt idx="678">
                  <c:v>0.58921900000000005</c:v>
                </c:pt>
                <c:pt idx="679">
                  <c:v>0.58937399999999995</c:v>
                </c:pt>
                <c:pt idx="680">
                  <c:v>0.58957400000000004</c:v>
                </c:pt>
                <c:pt idx="681">
                  <c:v>0.58972899999999995</c:v>
                </c:pt>
                <c:pt idx="682">
                  <c:v>0.58987299999999998</c:v>
                </c:pt>
                <c:pt idx="683">
                  <c:v>0.58999500000000005</c:v>
                </c:pt>
                <c:pt idx="684">
                  <c:v>0.59014999999999995</c:v>
                </c:pt>
                <c:pt idx="685">
                  <c:v>0.59031599999999995</c:v>
                </c:pt>
                <c:pt idx="686">
                  <c:v>0.59047099999999997</c:v>
                </c:pt>
                <c:pt idx="687">
                  <c:v>0.59064899999999998</c:v>
                </c:pt>
                <c:pt idx="688">
                  <c:v>0.59077100000000005</c:v>
                </c:pt>
                <c:pt idx="689">
                  <c:v>0.59092599999999995</c:v>
                </c:pt>
                <c:pt idx="690">
                  <c:v>0.59109199999999995</c:v>
                </c:pt>
                <c:pt idx="691">
                  <c:v>0.59123599999999998</c:v>
                </c:pt>
                <c:pt idx="692">
                  <c:v>0.59138000000000002</c:v>
                </c:pt>
                <c:pt idx="693">
                  <c:v>0.59154600000000002</c:v>
                </c:pt>
                <c:pt idx="694">
                  <c:v>0.59166799999999997</c:v>
                </c:pt>
                <c:pt idx="695">
                  <c:v>0.59179000000000004</c:v>
                </c:pt>
                <c:pt idx="696">
                  <c:v>0.59192299999999998</c:v>
                </c:pt>
                <c:pt idx="697">
                  <c:v>0.59205600000000003</c:v>
                </c:pt>
                <c:pt idx="698">
                  <c:v>0.59221100000000004</c:v>
                </c:pt>
                <c:pt idx="699">
                  <c:v>0.59237799999999996</c:v>
                </c:pt>
                <c:pt idx="700">
                  <c:v>0.59252199999999999</c:v>
                </c:pt>
                <c:pt idx="701">
                  <c:v>0.59265500000000004</c:v>
                </c:pt>
                <c:pt idx="702">
                  <c:v>0.59280999999999995</c:v>
                </c:pt>
                <c:pt idx="703">
                  <c:v>0.59296499999999996</c:v>
                </c:pt>
                <c:pt idx="704">
                  <c:v>0.59316400000000002</c:v>
                </c:pt>
                <c:pt idx="705">
                  <c:v>0.59334200000000004</c:v>
                </c:pt>
                <c:pt idx="706">
                  <c:v>0.59348599999999996</c:v>
                </c:pt>
                <c:pt idx="707">
                  <c:v>0.59358500000000003</c:v>
                </c:pt>
                <c:pt idx="708">
                  <c:v>0.59372999999999998</c:v>
                </c:pt>
                <c:pt idx="709">
                  <c:v>0.59384000000000003</c:v>
                </c:pt>
                <c:pt idx="710">
                  <c:v>0.59396199999999999</c:v>
                </c:pt>
                <c:pt idx="711">
                  <c:v>0.59407299999999996</c:v>
                </c:pt>
                <c:pt idx="712">
                  <c:v>0.59426199999999996</c:v>
                </c:pt>
                <c:pt idx="713">
                  <c:v>0.59441699999999997</c:v>
                </c:pt>
                <c:pt idx="714">
                  <c:v>0.59457199999999999</c:v>
                </c:pt>
                <c:pt idx="715">
                  <c:v>0.59472700000000001</c:v>
                </c:pt>
                <c:pt idx="716">
                  <c:v>0.59487100000000004</c:v>
                </c:pt>
                <c:pt idx="717">
                  <c:v>0.595082</c:v>
                </c:pt>
                <c:pt idx="718">
                  <c:v>0.59521500000000005</c:v>
                </c:pt>
                <c:pt idx="719">
                  <c:v>0.59533700000000001</c:v>
                </c:pt>
                <c:pt idx="720">
                  <c:v>0.595503</c:v>
                </c:pt>
                <c:pt idx="721">
                  <c:v>0.595669</c:v>
                </c:pt>
                <c:pt idx="722">
                  <c:v>0.59584599999999999</c:v>
                </c:pt>
                <c:pt idx="723">
                  <c:v>0.59593499999999999</c:v>
                </c:pt>
                <c:pt idx="724">
                  <c:v>0.59614599999999995</c:v>
                </c:pt>
                <c:pt idx="725">
                  <c:v>0.59633400000000003</c:v>
                </c:pt>
                <c:pt idx="726">
                  <c:v>0.59647799999999995</c:v>
                </c:pt>
                <c:pt idx="727">
                  <c:v>0.596611</c:v>
                </c:pt>
                <c:pt idx="728">
                  <c:v>0.596777</c:v>
                </c:pt>
                <c:pt idx="729">
                  <c:v>0.59689899999999996</c:v>
                </c:pt>
                <c:pt idx="730">
                  <c:v>0.59702100000000002</c:v>
                </c:pt>
                <c:pt idx="731">
                  <c:v>0.59723199999999999</c:v>
                </c:pt>
                <c:pt idx="732">
                  <c:v>0.59737600000000002</c:v>
                </c:pt>
                <c:pt idx="733">
                  <c:v>0.597553</c:v>
                </c:pt>
                <c:pt idx="734">
                  <c:v>0.59766399999999997</c:v>
                </c:pt>
                <c:pt idx="735">
                  <c:v>0.59784099999999996</c:v>
                </c:pt>
                <c:pt idx="736">
                  <c:v>0.59797400000000001</c:v>
                </c:pt>
                <c:pt idx="737">
                  <c:v>0.59808499999999998</c:v>
                </c:pt>
                <c:pt idx="738">
                  <c:v>0.59825099999999998</c:v>
                </c:pt>
                <c:pt idx="739">
                  <c:v>0.59840599999999999</c:v>
                </c:pt>
                <c:pt idx="740">
                  <c:v>0.598584</c:v>
                </c:pt>
                <c:pt idx="741">
                  <c:v>0.59873900000000002</c:v>
                </c:pt>
                <c:pt idx="742">
                  <c:v>0.59890500000000002</c:v>
                </c:pt>
                <c:pt idx="743">
                  <c:v>0.59906000000000004</c:v>
                </c:pt>
                <c:pt idx="744">
                  <c:v>0.59919299999999998</c:v>
                </c:pt>
                <c:pt idx="745">
                  <c:v>0.59935899999999998</c:v>
                </c:pt>
                <c:pt idx="746">
                  <c:v>0.59953699999999999</c:v>
                </c:pt>
                <c:pt idx="747">
                  <c:v>0.599692</c:v>
                </c:pt>
                <c:pt idx="748">
                  <c:v>0.59986899999999999</c:v>
                </c:pt>
                <c:pt idx="749">
                  <c:v>0.600047</c:v>
                </c:pt>
                <c:pt idx="750">
                  <c:v>0.60019100000000003</c:v>
                </c:pt>
                <c:pt idx="751">
                  <c:v>0.60033499999999995</c:v>
                </c:pt>
                <c:pt idx="752">
                  <c:v>0.60048999999999997</c:v>
                </c:pt>
                <c:pt idx="753">
                  <c:v>0.60062300000000002</c:v>
                </c:pt>
                <c:pt idx="754">
                  <c:v>0.60081099999999998</c:v>
                </c:pt>
                <c:pt idx="755">
                  <c:v>0.60095500000000002</c:v>
                </c:pt>
                <c:pt idx="756">
                  <c:v>0.60108799999999996</c:v>
                </c:pt>
                <c:pt idx="757">
                  <c:v>0.60123199999999999</c:v>
                </c:pt>
                <c:pt idx="758">
                  <c:v>0.60138800000000003</c:v>
                </c:pt>
                <c:pt idx="759">
                  <c:v>0.60150899999999996</c:v>
                </c:pt>
                <c:pt idx="760">
                  <c:v>0.60166500000000001</c:v>
                </c:pt>
                <c:pt idx="761">
                  <c:v>0.60179800000000006</c:v>
                </c:pt>
                <c:pt idx="762">
                  <c:v>0.60193099999999999</c:v>
                </c:pt>
                <c:pt idx="763">
                  <c:v>0.60202999999999995</c:v>
                </c:pt>
                <c:pt idx="764">
                  <c:v>0.60223000000000004</c:v>
                </c:pt>
                <c:pt idx="765">
                  <c:v>0.60236299999999998</c:v>
                </c:pt>
                <c:pt idx="766">
                  <c:v>0.60253999999999996</c:v>
                </c:pt>
                <c:pt idx="767">
                  <c:v>0.60270599999999996</c:v>
                </c:pt>
                <c:pt idx="768">
                  <c:v>0.60287299999999999</c:v>
                </c:pt>
                <c:pt idx="769">
                  <c:v>0.60300600000000004</c:v>
                </c:pt>
                <c:pt idx="770">
                  <c:v>0.60320499999999999</c:v>
                </c:pt>
                <c:pt idx="771">
                  <c:v>0.60338199999999997</c:v>
                </c:pt>
                <c:pt idx="772">
                  <c:v>0.60352600000000001</c:v>
                </c:pt>
                <c:pt idx="773">
                  <c:v>0.60372599999999998</c:v>
                </c:pt>
                <c:pt idx="774">
                  <c:v>0.60385900000000003</c:v>
                </c:pt>
                <c:pt idx="775">
                  <c:v>0.60402500000000003</c:v>
                </c:pt>
                <c:pt idx="776">
                  <c:v>0.60415799999999997</c:v>
                </c:pt>
                <c:pt idx="777">
                  <c:v>0.60430200000000001</c:v>
                </c:pt>
                <c:pt idx="778">
                  <c:v>0.60442399999999996</c:v>
                </c:pt>
                <c:pt idx="779">
                  <c:v>0.60455700000000001</c:v>
                </c:pt>
                <c:pt idx="780">
                  <c:v>0.60470100000000004</c:v>
                </c:pt>
                <c:pt idx="781">
                  <c:v>0.60485599999999995</c:v>
                </c:pt>
                <c:pt idx="782">
                  <c:v>0.60503399999999996</c:v>
                </c:pt>
                <c:pt idx="783">
                  <c:v>0.60518899999999998</c:v>
                </c:pt>
                <c:pt idx="784">
                  <c:v>0.60532200000000003</c:v>
                </c:pt>
                <c:pt idx="785">
                  <c:v>0.60553199999999996</c:v>
                </c:pt>
                <c:pt idx="786">
                  <c:v>0.60569899999999999</c:v>
                </c:pt>
                <c:pt idx="787">
                  <c:v>0.605854</c:v>
                </c:pt>
                <c:pt idx="788">
                  <c:v>0.60599800000000004</c:v>
                </c:pt>
                <c:pt idx="789">
                  <c:v>0.60611999999999999</c:v>
                </c:pt>
                <c:pt idx="790">
                  <c:v>0.60628599999999999</c:v>
                </c:pt>
                <c:pt idx="791">
                  <c:v>0.60640799999999995</c:v>
                </c:pt>
                <c:pt idx="792">
                  <c:v>0.60657399999999995</c:v>
                </c:pt>
                <c:pt idx="793">
                  <c:v>0.60669600000000001</c:v>
                </c:pt>
                <c:pt idx="794">
                  <c:v>0.60685100000000003</c:v>
                </c:pt>
                <c:pt idx="795">
                  <c:v>0.60700600000000005</c:v>
                </c:pt>
                <c:pt idx="796">
                  <c:v>0.60719500000000004</c:v>
                </c:pt>
                <c:pt idx="797">
                  <c:v>0.60737200000000002</c:v>
                </c:pt>
                <c:pt idx="798">
                  <c:v>0.60751599999999994</c:v>
                </c:pt>
                <c:pt idx="799">
                  <c:v>0.60764899999999999</c:v>
                </c:pt>
                <c:pt idx="800">
                  <c:v>0.60785999999999996</c:v>
                </c:pt>
                <c:pt idx="801">
                  <c:v>0.60803700000000005</c:v>
                </c:pt>
                <c:pt idx="802">
                  <c:v>0.60819199999999995</c:v>
                </c:pt>
                <c:pt idx="803">
                  <c:v>0.608325</c:v>
                </c:pt>
                <c:pt idx="804">
                  <c:v>0.608491</c:v>
                </c:pt>
                <c:pt idx="805">
                  <c:v>0.60856900000000003</c:v>
                </c:pt>
                <c:pt idx="806">
                  <c:v>0.60873500000000003</c:v>
                </c:pt>
                <c:pt idx="807">
                  <c:v>0.60887899999999995</c:v>
                </c:pt>
                <c:pt idx="808">
                  <c:v>0.60899000000000003</c:v>
                </c:pt>
                <c:pt idx="809">
                  <c:v>0.60916700000000001</c:v>
                </c:pt>
                <c:pt idx="810">
                  <c:v>0.60934500000000003</c:v>
                </c:pt>
                <c:pt idx="811">
                  <c:v>0.60953299999999999</c:v>
                </c:pt>
                <c:pt idx="812">
                  <c:v>0.60966600000000004</c:v>
                </c:pt>
                <c:pt idx="813">
                  <c:v>0.60982099999999995</c:v>
                </c:pt>
                <c:pt idx="814">
                  <c:v>0.60997599999999996</c:v>
                </c:pt>
                <c:pt idx="815">
                  <c:v>0.61010900000000001</c:v>
                </c:pt>
                <c:pt idx="816">
                  <c:v>0.61025300000000005</c:v>
                </c:pt>
                <c:pt idx="817">
                  <c:v>0.61038599999999998</c:v>
                </c:pt>
                <c:pt idx="818">
                  <c:v>0.61054200000000003</c:v>
                </c:pt>
                <c:pt idx="819">
                  <c:v>0.61070800000000003</c:v>
                </c:pt>
                <c:pt idx="820">
                  <c:v>0.61087400000000003</c:v>
                </c:pt>
                <c:pt idx="821">
                  <c:v>0.61100699999999997</c:v>
                </c:pt>
                <c:pt idx="822">
                  <c:v>0.61117299999999997</c:v>
                </c:pt>
                <c:pt idx="823">
                  <c:v>0.61137300000000006</c:v>
                </c:pt>
                <c:pt idx="824">
                  <c:v>0.61152799999999996</c:v>
                </c:pt>
                <c:pt idx="825">
                  <c:v>0.61167199999999999</c:v>
                </c:pt>
                <c:pt idx="826">
                  <c:v>0.61179399999999995</c:v>
                </c:pt>
                <c:pt idx="827">
                  <c:v>0.61194899999999997</c:v>
                </c:pt>
                <c:pt idx="828">
                  <c:v>0.612093</c:v>
                </c:pt>
                <c:pt idx="829">
                  <c:v>0.61221499999999995</c:v>
                </c:pt>
                <c:pt idx="830">
                  <c:v>0.61238099999999995</c:v>
                </c:pt>
                <c:pt idx="831">
                  <c:v>0.61258100000000004</c:v>
                </c:pt>
                <c:pt idx="832">
                  <c:v>0.612703</c:v>
                </c:pt>
                <c:pt idx="833">
                  <c:v>0.612869</c:v>
                </c:pt>
                <c:pt idx="834">
                  <c:v>0.61299099999999995</c:v>
                </c:pt>
                <c:pt idx="835">
                  <c:v>0.61315699999999995</c:v>
                </c:pt>
                <c:pt idx="836">
                  <c:v>0.61333400000000005</c:v>
                </c:pt>
                <c:pt idx="837">
                  <c:v>0.61348999999999998</c:v>
                </c:pt>
                <c:pt idx="838">
                  <c:v>0.613645</c:v>
                </c:pt>
                <c:pt idx="839">
                  <c:v>0.61380000000000001</c:v>
                </c:pt>
                <c:pt idx="840">
                  <c:v>0.61397699999999999</c:v>
                </c:pt>
                <c:pt idx="841">
                  <c:v>0.61409899999999995</c:v>
                </c:pt>
                <c:pt idx="842">
                  <c:v>0.61422100000000002</c:v>
                </c:pt>
                <c:pt idx="843">
                  <c:v>0.61435399999999996</c:v>
                </c:pt>
                <c:pt idx="844">
                  <c:v>0.61450899999999997</c:v>
                </c:pt>
                <c:pt idx="845">
                  <c:v>0.61464200000000002</c:v>
                </c:pt>
                <c:pt idx="846">
                  <c:v>0.61480800000000002</c:v>
                </c:pt>
                <c:pt idx="847">
                  <c:v>0.61492999999999998</c:v>
                </c:pt>
                <c:pt idx="848">
                  <c:v>0.61505200000000004</c:v>
                </c:pt>
                <c:pt idx="849">
                  <c:v>0.61519599999999997</c:v>
                </c:pt>
                <c:pt idx="850">
                  <c:v>0.61530700000000005</c:v>
                </c:pt>
                <c:pt idx="851">
                  <c:v>0.61548400000000003</c:v>
                </c:pt>
                <c:pt idx="852">
                  <c:v>0.61560599999999999</c:v>
                </c:pt>
                <c:pt idx="853">
                  <c:v>0.61572800000000005</c:v>
                </c:pt>
                <c:pt idx="854">
                  <c:v>0.61592800000000003</c:v>
                </c:pt>
                <c:pt idx="855">
                  <c:v>0.61608300000000005</c:v>
                </c:pt>
                <c:pt idx="856">
                  <c:v>0.61623799999999995</c:v>
                </c:pt>
                <c:pt idx="857">
                  <c:v>0.61632699999999996</c:v>
                </c:pt>
                <c:pt idx="858">
                  <c:v>0.61649299999999996</c:v>
                </c:pt>
                <c:pt idx="859">
                  <c:v>0.61663699999999999</c:v>
                </c:pt>
                <c:pt idx="860">
                  <c:v>0.616726</c:v>
                </c:pt>
                <c:pt idx="861">
                  <c:v>0.61685900000000005</c:v>
                </c:pt>
                <c:pt idx="862">
                  <c:v>0.61701399999999995</c:v>
                </c:pt>
                <c:pt idx="863">
                  <c:v>0.61721300000000001</c:v>
                </c:pt>
                <c:pt idx="864">
                  <c:v>0.61735700000000004</c:v>
                </c:pt>
                <c:pt idx="865">
                  <c:v>0.61746800000000002</c:v>
                </c:pt>
                <c:pt idx="866">
                  <c:v>0.61763400000000002</c:v>
                </c:pt>
                <c:pt idx="867">
                  <c:v>0.61780100000000004</c:v>
                </c:pt>
                <c:pt idx="868">
                  <c:v>0.61791099999999999</c:v>
                </c:pt>
                <c:pt idx="869">
                  <c:v>0.61809999999999998</c:v>
                </c:pt>
                <c:pt idx="870">
                  <c:v>0.61822200000000005</c:v>
                </c:pt>
                <c:pt idx="871">
                  <c:v>0.61837699999999995</c:v>
                </c:pt>
                <c:pt idx="872">
                  <c:v>0.61857600000000001</c:v>
                </c:pt>
                <c:pt idx="873">
                  <c:v>0.61876500000000001</c:v>
                </c:pt>
                <c:pt idx="874">
                  <c:v>0.61894199999999999</c:v>
                </c:pt>
                <c:pt idx="875">
                  <c:v>0.61907500000000004</c:v>
                </c:pt>
                <c:pt idx="876">
                  <c:v>0.61924100000000004</c:v>
                </c:pt>
                <c:pt idx="877">
                  <c:v>0.61939599999999995</c:v>
                </c:pt>
                <c:pt idx="878">
                  <c:v>0.619529</c:v>
                </c:pt>
                <c:pt idx="879">
                  <c:v>0.61965099999999995</c:v>
                </c:pt>
                <c:pt idx="880">
                  <c:v>0.61979499999999998</c:v>
                </c:pt>
                <c:pt idx="881">
                  <c:v>0.61999499999999996</c:v>
                </c:pt>
                <c:pt idx="882">
                  <c:v>0.62012800000000001</c:v>
                </c:pt>
                <c:pt idx="883">
                  <c:v>0.62023899999999998</c:v>
                </c:pt>
                <c:pt idx="884">
                  <c:v>0.62037200000000003</c:v>
                </c:pt>
                <c:pt idx="885">
                  <c:v>0.62050499999999997</c:v>
                </c:pt>
                <c:pt idx="886">
                  <c:v>0.62063800000000002</c:v>
                </c:pt>
                <c:pt idx="887">
                  <c:v>0.62080400000000002</c:v>
                </c:pt>
                <c:pt idx="888">
                  <c:v>0.62093699999999996</c:v>
                </c:pt>
                <c:pt idx="889">
                  <c:v>0.62103699999999995</c:v>
                </c:pt>
                <c:pt idx="890">
                  <c:v>0.62119199999999997</c:v>
                </c:pt>
                <c:pt idx="891">
                  <c:v>0.62135799999999997</c:v>
                </c:pt>
                <c:pt idx="892">
                  <c:v>0.62148000000000003</c:v>
                </c:pt>
                <c:pt idx="893">
                  <c:v>0.62161299999999997</c:v>
                </c:pt>
                <c:pt idx="894">
                  <c:v>0.621757</c:v>
                </c:pt>
                <c:pt idx="895">
                  <c:v>0.62187899999999996</c:v>
                </c:pt>
                <c:pt idx="896">
                  <c:v>0.62206700000000004</c:v>
                </c:pt>
                <c:pt idx="897">
                  <c:v>0.62218899999999999</c:v>
                </c:pt>
                <c:pt idx="898">
                  <c:v>0.62233300000000003</c:v>
                </c:pt>
                <c:pt idx="899">
                  <c:v>0.62254399999999999</c:v>
                </c:pt>
                <c:pt idx="900">
                  <c:v>0.62268800000000002</c:v>
                </c:pt>
                <c:pt idx="901">
                  <c:v>0.62282099999999996</c:v>
                </c:pt>
                <c:pt idx="902">
                  <c:v>0.62293200000000004</c:v>
                </c:pt>
                <c:pt idx="903">
                  <c:v>0.62304300000000001</c:v>
                </c:pt>
                <c:pt idx="904">
                  <c:v>0.62314199999999997</c:v>
                </c:pt>
                <c:pt idx="905">
                  <c:v>0.62329699999999999</c:v>
                </c:pt>
                <c:pt idx="906">
                  <c:v>0.62348599999999998</c:v>
                </c:pt>
                <c:pt idx="907">
                  <c:v>0.62360800000000005</c:v>
                </c:pt>
                <c:pt idx="908">
                  <c:v>0.62374099999999999</c:v>
                </c:pt>
                <c:pt idx="909">
                  <c:v>0.62392899999999996</c:v>
                </c:pt>
                <c:pt idx="910">
                  <c:v>0.62405100000000002</c:v>
                </c:pt>
                <c:pt idx="911">
                  <c:v>0.62419500000000006</c:v>
                </c:pt>
                <c:pt idx="912">
                  <c:v>0.62432799999999999</c:v>
                </c:pt>
                <c:pt idx="913">
                  <c:v>0.62448300000000001</c:v>
                </c:pt>
                <c:pt idx="914">
                  <c:v>0.62467200000000001</c:v>
                </c:pt>
                <c:pt idx="915">
                  <c:v>0.62482700000000002</c:v>
                </c:pt>
                <c:pt idx="916">
                  <c:v>0.62498200000000004</c:v>
                </c:pt>
                <c:pt idx="917">
                  <c:v>0.62515900000000002</c:v>
                </c:pt>
                <c:pt idx="918">
                  <c:v>0.62528099999999998</c:v>
                </c:pt>
                <c:pt idx="919">
                  <c:v>0.62538099999999996</c:v>
                </c:pt>
                <c:pt idx="920">
                  <c:v>0.62551400000000001</c:v>
                </c:pt>
                <c:pt idx="921">
                  <c:v>0.62566900000000003</c:v>
                </c:pt>
                <c:pt idx="922">
                  <c:v>0.62582400000000005</c:v>
                </c:pt>
                <c:pt idx="923">
                  <c:v>0.62601300000000004</c:v>
                </c:pt>
                <c:pt idx="924">
                  <c:v>0.62620100000000001</c:v>
                </c:pt>
                <c:pt idx="925">
                  <c:v>0.62632299999999996</c:v>
                </c:pt>
                <c:pt idx="926">
                  <c:v>0.62648899999999996</c:v>
                </c:pt>
                <c:pt idx="927">
                  <c:v>0.62665499999999996</c:v>
                </c:pt>
                <c:pt idx="928">
                  <c:v>0.62684399999999996</c:v>
                </c:pt>
                <c:pt idx="929">
                  <c:v>0.62699899999999997</c:v>
                </c:pt>
                <c:pt idx="930">
                  <c:v>0.62717599999999996</c:v>
                </c:pt>
                <c:pt idx="931">
                  <c:v>0.62728700000000004</c:v>
                </c:pt>
                <c:pt idx="932">
                  <c:v>0.62743099999999996</c:v>
                </c:pt>
                <c:pt idx="933">
                  <c:v>0.62761999999999996</c:v>
                </c:pt>
                <c:pt idx="934">
                  <c:v>0.62779700000000005</c:v>
                </c:pt>
                <c:pt idx="935">
                  <c:v>0.62796300000000005</c:v>
                </c:pt>
                <c:pt idx="936">
                  <c:v>0.62814000000000003</c:v>
                </c:pt>
                <c:pt idx="937">
                  <c:v>0.62828499999999998</c:v>
                </c:pt>
                <c:pt idx="938">
                  <c:v>0.62844</c:v>
                </c:pt>
                <c:pt idx="939">
                  <c:v>0.62858400000000003</c:v>
                </c:pt>
                <c:pt idx="940">
                  <c:v>0.62871699999999997</c:v>
                </c:pt>
                <c:pt idx="941">
                  <c:v>0.62883900000000004</c:v>
                </c:pt>
                <c:pt idx="942">
                  <c:v>0.62897199999999998</c:v>
                </c:pt>
                <c:pt idx="943">
                  <c:v>0.62910500000000003</c:v>
                </c:pt>
                <c:pt idx="944">
                  <c:v>0.62928200000000001</c:v>
                </c:pt>
                <c:pt idx="945">
                  <c:v>0.62941499999999995</c:v>
                </c:pt>
                <c:pt idx="946">
                  <c:v>0.62958099999999995</c:v>
                </c:pt>
                <c:pt idx="947">
                  <c:v>0.62975899999999996</c:v>
                </c:pt>
                <c:pt idx="948">
                  <c:v>0.62991399999999997</c:v>
                </c:pt>
                <c:pt idx="949">
                  <c:v>0.63011300000000003</c:v>
                </c:pt>
                <c:pt idx="950">
                  <c:v>0.63026800000000005</c:v>
                </c:pt>
                <c:pt idx="951">
                  <c:v>0.63039000000000001</c:v>
                </c:pt>
                <c:pt idx="952">
                  <c:v>0.63050099999999998</c:v>
                </c:pt>
                <c:pt idx="953">
                  <c:v>0.63067799999999996</c:v>
                </c:pt>
                <c:pt idx="954">
                  <c:v>0.63080000000000003</c:v>
                </c:pt>
                <c:pt idx="955">
                  <c:v>0.63095500000000004</c:v>
                </c:pt>
                <c:pt idx="956">
                  <c:v>0.63109899999999997</c:v>
                </c:pt>
                <c:pt idx="957">
                  <c:v>0.63128799999999996</c:v>
                </c:pt>
                <c:pt idx="958">
                  <c:v>0.63142100000000001</c:v>
                </c:pt>
                <c:pt idx="959">
                  <c:v>0.63160899999999998</c:v>
                </c:pt>
                <c:pt idx="960">
                  <c:v>0.63176399999999999</c:v>
                </c:pt>
                <c:pt idx="961">
                  <c:v>0.63189700000000004</c:v>
                </c:pt>
                <c:pt idx="962">
                  <c:v>0.63200800000000001</c:v>
                </c:pt>
                <c:pt idx="963">
                  <c:v>0.63216300000000003</c:v>
                </c:pt>
                <c:pt idx="964">
                  <c:v>0.632274</c:v>
                </c:pt>
                <c:pt idx="965">
                  <c:v>0.63239599999999996</c:v>
                </c:pt>
                <c:pt idx="966">
                  <c:v>0.63249599999999995</c:v>
                </c:pt>
                <c:pt idx="967">
                  <c:v>0.63265099999999996</c:v>
                </c:pt>
                <c:pt idx="968">
                  <c:v>0.63277300000000003</c:v>
                </c:pt>
                <c:pt idx="969">
                  <c:v>0.63292800000000005</c:v>
                </c:pt>
                <c:pt idx="970">
                  <c:v>0.63303900000000002</c:v>
                </c:pt>
                <c:pt idx="971">
                  <c:v>0.633216</c:v>
                </c:pt>
                <c:pt idx="972">
                  <c:v>0.63336000000000003</c:v>
                </c:pt>
                <c:pt idx="973">
                  <c:v>0.63351500000000005</c:v>
                </c:pt>
                <c:pt idx="974">
                  <c:v>0.63364799999999999</c:v>
                </c:pt>
                <c:pt idx="975">
                  <c:v>0.63378100000000004</c:v>
                </c:pt>
                <c:pt idx="976">
                  <c:v>0.63394799999999996</c:v>
                </c:pt>
                <c:pt idx="977">
                  <c:v>0.63409199999999999</c:v>
                </c:pt>
                <c:pt idx="978">
                  <c:v>0.63416899999999998</c:v>
                </c:pt>
                <c:pt idx="979">
                  <c:v>0.63427999999999995</c:v>
                </c:pt>
                <c:pt idx="980">
                  <c:v>0.63445700000000005</c:v>
                </c:pt>
                <c:pt idx="981">
                  <c:v>0.63458999999999999</c:v>
                </c:pt>
                <c:pt idx="982">
                  <c:v>0.63472300000000004</c:v>
                </c:pt>
                <c:pt idx="983">
                  <c:v>0.63485599999999998</c:v>
                </c:pt>
                <c:pt idx="984">
                  <c:v>0.635023</c:v>
                </c:pt>
                <c:pt idx="985">
                  <c:v>0.63521099999999997</c:v>
                </c:pt>
                <c:pt idx="986">
                  <c:v>0.63534400000000002</c:v>
                </c:pt>
                <c:pt idx="987">
                  <c:v>0.63547699999999996</c:v>
                </c:pt>
                <c:pt idx="988">
                  <c:v>0.63563199999999997</c:v>
                </c:pt>
                <c:pt idx="989">
                  <c:v>0.63575400000000004</c:v>
                </c:pt>
                <c:pt idx="990">
                  <c:v>0.63595400000000002</c:v>
                </c:pt>
                <c:pt idx="991">
                  <c:v>0.63609800000000005</c:v>
                </c:pt>
                <c:pt idx="992">
                  <c:v>0.63622000000000001</c:v>
                </c:pt>
                <c:pt idx="993">
                  <c:v>0.63636400000000004</c:v>
                </c:pt>
                <c:pt idx="994">
                  <c:v>0.63655200000000001</c:v>
                </c:pt>
                <c:pt idx="995">
                  <c:v>0.63670700000000002</c:v>
                </c:pt>
                <c:pt idx="996">
                  <c:v>0.63682899999999998</c:v>
                </c:pt>
                <c:pt idx="997">
                  <c:v>0.63697300000000001</c:v>
                </c:pt>
                <c:pt idx="998">
                  <c:v>0.63712800000000003</c:v>
                </c:pt>
                <c:pt idx="999">
                  <c:v>0.63732800000000001</c:v>
                </c:pt>
                <c:pt idx="1000">
                  <c:v>0.63744999999999996</c:v>
                </c:pt>
                <c:pt idx="1001">
                  <c:v>0.63761599999999996</c:v>
                </c:pt>
                <c:pt idx="1002">
                  <c:v>0.63779300000000005</c:v>
                </c:pt>
                <c:pt idx="1003">
                  <c:v>0.63790400000000003</c:v>
                </c:pt>
                <c:pt idx="1004">
                  <c:v>0.63807000000000003</c:v>
                </c:pt>
                <c:pt idx="1005">
                  <c:v>0.63819199999999998</c:v>
                </c:pt>
                <c:pt idx="1006">
                  <c:v>0.63831400000000005</c:v>
                </c:pt>
                <c:pt idx="1007">
                  <c:v>0.63849100000000003</c:v>
                </c:pt>
                <c:pt idx="1008">
                  <c:v>0.63863599999999998</c:v>
                </c:pt>
                <c:pt idx="1009">
                  <c:v>0.63878000000000001</c:v>
                </c:pt>
                <c:pt idx="1010">
                  <c:v>0.63893500000000003</c:v>
                </c:pt>
                <c:pt idx="1011">
                  <c:v>0.63906799999999997</c:v>
                </c:pt>
                <c:pt idx="1012">
                  <c:v>0.63923399999999997</c:v>
                </c:pt>
                <c:pt idx="1013">
                  <c:v>0.63936700000000002</c:v>
                </c:pt>
                <c:pt idx="1014">
                  <c:v>0.63953300000000002</c:v>
                </c:pt>
                <c:pt idx="1015">
                  <c:v>0.63965499999999997</c:v>
                </c:pt>
                <c:pt idx="1016">
                  <c:v>0.63980999999999999</c:v>
                </c:pt>
                <c:pt idx="1017">
                  <c:v>0.63995400000000002</c:v>
                </c:pt>
                <c:pt idx="1018">
                  <c:v>0.64016499999999998</c:v>
                </c:pt>
                <c:pt idx="1019">
                  <c:v>0.64032</c:v>
                </c:pt>
                <c:pt idx="1020">
                  <c:v>0.64047500000000002</c:v>
                </c:pt>
                <c:pt idx="1021">
                  <c:v>0.64066400000000001</c:v>
                </c:pt>
                <c:pt idx="1022">
                  <c:v>0.64079699999999995</c:v>
                </c:pt>
                <c:pt idx="1023">
                  <c:v>0.64089600000000002</c:v>
                </c:pt>
                <c:pt idx="1024">
                  <c:v>0.64100699999999999</c:v>
                </c:pt>
                <c:pt idx="1025">
                  <c:v>0.64117299999999999</c:v>
                </c:pt>
                <c:pt idx="1026">
                  <c:v>0.64130600000000004</c:v>
                </c:pt>
                <c:pt idx="1027">
                  <c:v>0.64138399999999995</c:v>
                </c:pt>
                <c:pt idx="1028">
                  <c:v>0.641517</c:v>
                </c:pt>
                <c:pt idx="1029">
                  <c:v>0.64167200000000002</c:v>
                </c:pt>
                <c:pt idx="1030">
                  <c:v>0.64183800000000002</c:v>
                </c:pt>
                <c:pt idx="1031">
                  <c:v>0.64200500000000005</c:v>
                </c:pt>
                <c:pt idx="1032">
                  <c:v>0.64209300000000002</c:v>
                </c:pt>
                <c:pt idx="1033">
                  <c:v>0.64223699999999995</c:v>
                </c:pt>
                <c:pt idx="1034">
                  <c:v>0.64238099999999998</c:v>
                </c:pt>
                <c:pt idx="1035">
                  <c:v>0.64252500000000001</c:v>
                </c:pt>
                <c:pt idx="1036">
                  <c:v>0.64269200000000004</c:v>
                </c:pt>
                <c:pt idx="1037">
                  <c:v>0.64282499999999998</c:v>
                </c:pt>
                <c:pt idx="1038">
                  <c:v>0.64299099999999998</c:v>
                </c:pt>
                <c:pt idx="1039">
                  <c:v>0.643146</c:v>
                </c:pt>
                <c:pt idx="1040">
                  <c:v>0.64335699999999996</c:v>
                </c:pt>
                <c:pt idx="1041">
                  <c:v>0.64355600000000002</c:v>
                </c:pt>
                <c:pt idx="1042">
                  <c:v>0.64370000000000005</c:v>
                </c:pt>
                <c:pt idx="1043">
                  <c:v>0.64380000000000004</c:v>
                </c:pt>
                <c:pt idx="1044">
                  <c:v>0.64395500000000006</c:v>
                </c:pt>
                <c:pt idx="1045">
                  <c:v>0.64409899999999998</c:v>
                </c:pt>
                <c:pt idx="1046">
                  <c:v>0.64423200000000003</c:v>
                </c:pt>
                <c:pt idx="1047">
                  <c:v>0.64439800000000003</c:v>
                </c:pt>
                <c:pt idx="1048">
                  <c:v>0.64457600000000004</c:v>
                </c:pt>
                <c:pt idx="1049">
                  <c:v>0.64478599999999997</c:v>
                </c:pt>
                <c:pt idx="1050">
                  <c:v>0.64494099999999999</c:v>
                </c:pt>
                <c:pt idx="1051">
                  <c:v>0.64507400000000004</c:v>
                </c:pt>
                <c:pt idx="1052">
                  <c:v>0.64521799999999996</c:v>
                </c:pt>
                <c:pt idx="1053">
                  <c:v>0.64532900000000004</c:v>
                </c:pt>
                <c:pt idx="1054">
                  <c:v>0.64547299999999996</c:v>
                </c:pt>
                <c:pt idx="1055">
                  <c:v>0.64560600000000001</c:v>
                </c:pt>
                <c:pt idx="1056">
                  <c:v>0.64576199999999995</c:v>
                </c:pt>
                <c:pt idx="1057">
                  <c:v>0.645895</c:v>
                </c:pt>
                <c:pt idx="1058">
                  <c:v>0.64602800000000005</c:v>
                </c:pt>
                <c:pt idx="1059">
                  <c:v>0.64618299999999995</c:v>
                </c:pt>
                <c:pt idx="1060">
                  <c:v>0.64630500000000002</c:v>
                </c:pt>
                <c:pt idx="1061">
                  <c:v>0.64643799999999996</c:v>
                </c:pt>
                <c:pt idx="1062">
                  <c:v>0.64657100000000001</c:v>
                </c:pt>
                <c:pt idx="1063">
                  <c:v>0.64670399999999995</c:v>
                </c:pt>
                <c:pt idx="1064">
                  <c:v>0.64685899999999996</c:v>
                </c:pt>
                <c:pt idx="1065">
                  <c:v>0.64703599999999994</c:v>
                </c:pt>
                <c:pt idx="1066">
                  <c:v>0.64714700000000003</c:v>
                </c:pt>
                <c:pt idx="1067">
                  <c:v>0.64730200000000004</c:v>
                </c:pt>
                <c:pt idx="1068">
                  <c:v>0.64747900000000003</c:v>
                </c:pt>
                <c:pt idx="1069">
                  <c:v>0.64764600000000005</c:v>
                </c:pt>
                <c:pt idx="1070">
                  <c:v>0.64778999999999998</c:v>
                </c:pt>
                <c:pt idx="1071">
                  <c:v>0.64795599999999998</c:v>
                </c:pt>
                <c:pt idx="1072">
                  <c:v>0.64806699999999995</c:v>
                </c:pt>
                <c:pt idx="1073">
                  <c:v>0.6482</c:v>
                </c:pt>
                <c:pt idx="1074">
                  <c:v>0.64837699999999998</c:v>
                </c:pt>
                <c:pt idx="1075">
                  <c:v>0.64855399999999996</c:v>
                </c:pt>
                <c:pt idx="1076">
                  <c:v>0.64872099999999999</c:v>
                </c:pt>
                <c:pt idx="1077">
                  <c:v>0.64887600000000001</c:v>
                </c:pt>
                <c:pt idx="1078">
                  <c:v>0.64904200000000001</c:v>
                </c:pt>
                <c:pt idx="1079">
                  <c:v>0.64919700000000002</c:v>
                </c:pt>
                <c:pt idx="1080">
                  <c:v>0.64931899999999998</c:v>
                </c:pt>
                <c:pt idx="1081">
                  <c:v>0.64950699999999995</c:v>
                </c:pt>
                <c:pt idx="1082">
                  <c:v>0.64961800000000003</c:v>
                </c:pt>
                <c:pt idx="1083">
                  <c:v>0.64978400000000003</c:v>
                </c:pt>
                <c:pt idx="1084">
                  <c:v>0.64990599999999998</c:v>
                </c:pt>
                <c:pt idx="1085">
                  <c:v>0.650084</c:v>
                </c:pt>
                <c:pt idx="1086">
                  <c:v>0.65023900000000001</c:v>
                </c:pt>
                <c:pt idx="1087">
                  <c:v>0.65041599999999999</c:v>
                </c:pt>
                <c:pt idx="1088">
                  <c:v>0.65054900000000004</c:v>
                </c:pt>
                <c:pt idx="1089">
                  <c:v>0.65068199999999998</c:v>
                </c:pt>
                <c:pt idx="1090">
                  <c:v>0.65079299999999995</c:v>
                </c:pt>
                <c:pt idx="1091">
                  <c:v>0.65090400000000004</c:v>
                </c:pt>
                <c:pt idx="1092">
                  <c:v>0.651092</c:v>
                </c:pt>
                <c:pt idx="1093">
                  <c:v>0.65124700000000002</c:v>
                </c:pt>
                <c:pt idx="1094">
                  <c:v>0.65139100000000005</c:v>
                </c:pt>
                <c:pt idx="1095">
                  <c:v>0.65147999999999995</c:v>
                </c:pt>
                <c:pt idx="1096">
                  <c:v>0.65162399999999998</c:v>
                </c:pt>
                <c:pt idx="1097">
                  <c:v>0.65178999999999998</c:v>
                </c:pt>
                <c:pt idx="1098">
                  <c:v>0.65193400000000001</c:v>
                </c:pt>
                <c:pt idx="1099">
                  <c:v>0.65212300000000001</c:v>
                </c:pt>
                <c:pt idx="1100">
                  <c:v>0.652223</c:v>
                </c:pt>
                <c:pt idx="1101">
                  <c:v>0.65236700000000003</c:v>
                </c:pt>
                <c:pt idx="1102">
                  <c:v>0.65251099999999995</c:v>
                </c:pt>
                <c:pt idx="1103">
                  <c:v>0.65265499999999999</c:v>
                </c:pt>
                <c:pt idx="1104">
                  <c:v>0.65278800000000003</c:v>
                </c:pt>
                <c:pt idx="1105">
                  <c:v>0.65296500000000002</c:v>
                </c:pt>
                <c:pt idx="1106">
                  <c:v>0.65310900000000005</c:v>
                </c:pt>
                <c:pt idx="1107">
                  <c:v>0.65326399999999996</c:v>
                </c:pt>
                <c:pt idx="1108">
                  <c:v>0.65341899999999997</c:v>
                </c:pt>
                <c:pt idx="1109">
                  <c:v>0.653586</c:v>
                </c:pt>
                <c:pt idx="1110">
                  <c:v>0.65374100000000002</c:v>
                </c:pt>
                <c:pt idx="1111">
                  <c:v>0.65386299999999997</c:v>
                </c:pt>
                <c:pt idx="1112">
                  <c:v>0.65403999999999995</c:v>
                </c:pt>
                <c:pt idx="1113">
                  <c:v>0.654173</c:v>
                </c:pt>
                <c:pt idx="1114">
                  <c:v>0.654339</c:v>
                </c:pt>
                <c:pt idx="1115">
                  <c:v>0.654528</c:v>
                </c:pt>
                <c:pt idx="1116">
                  <c:v>0.65467200000000003</c:v>
                </c:pt>
                <c:pt idx="1117">
                  <c:v>0.65484900000000001</c:v>
                </c:pt>
                <c:pt idx="1118">
                  <c:v>0.655026</c:v>
                </c:pt>
                <c:pt idx="1119">
                  <c:v>0.65518200000000004</c:v>
                </c:pt>
                <c:pt idx="1120">
                  <c:v>0.655281</c:v>
                </c:pt>
                <c:pt idx="1121">
                  <c:v>0.65545900000000001</c:v>
                </c:pt>
                <c:pt idx="1122">
                  <c:v>0.655636</c:v>
                </c:pt>
                <c:pt idx="1123">
                  <c:v>0.65579100000000001</c:v>
                </c:pt>
                <c:pt idx="1124">
                  <c:v>0.65591299999999997</c:v>
                </c:pt>
                <c:pt idx="1125">
                  <c:v>0.65607899999999997</c:v>
                </c:pt>
                <c:pt idx="1126">
                  <c:v>0.65623399999999998</c:v>
                </c:pt>
                <c:pt idx="1127">
                  <c:v>0.65637800000000002</c:v>
                </c:pt>
                <c:pt idx="1128">
                  <c:v>0.65648899999999999</c:v>
                </c:pt>
                <c:pt idx="1129">
                  <c:v>0.65659999999999996</c:v>
                </c:pt>
                <c:pt idx="1130">
                  <c:v>0.65680000000000005</c:v>
                </c:pt>
                <c:pt idx="1131">
                  <c:v>0.65696600000000005</c:v>
                </c:pt>
                <c:pt idx="1132">
                  <c:v>0.65714300000000003</c:v>
                </c:pt>
                <c:pt idx="1133">
                  <c:v>0.65728699999999995</c:v>
                </c:pt>
                <c:pt idx="1134">
                  <c:v>0.65744199999999997</c:v>
                </c:pt>
                <c:pt idx="1135">
                  <c:v>0.657609</c:v>
                </c:pt>
                <c:pt idx="1136">
                  <c:v>0.65776400000000002</c:v>
                </c:pt>
                <c:pt idx="1137">
                  <c:v>0.65787499999999999</c:v>
                </c:pt>
                <c:pt idx="1138">
                  <c:v>0.65805199999999997</c:v>
                </c:pt>
                <c:pt idx="1139">
                  <c:v>0.658196</c:v>
                </c:pt>
                <c:pt idx="1140">
                  <c:v>0.65830699999999998</c:v>
                </c:pt>
                <c:pt idx="1141">
                  <c:v>0.65845100000000001</c:v>
                </c:pt>
                <c:pt idx="1142">
                  <c:v>0.65859500000000004</c:v>
                </c:pt>
                <c:pt idx="1143">
                  <c:v>0.65879399999999999</c:v>
                </c:pt>
                <c:pt idx="1144">
                  <c:v>0.65895000000000004</c:v>
                </c:pt>
                <c:pt idx="1145">
                  <c:v>0.65915999999999997</c:v>
                </c:pt>
                <c:pt idx="1146">
                  <c:v>0.65927100000000005</c:v>
                </c:pt>
                <c:pt idx="1147">
                  <c:v>0.65943700000000005</c:v>
                </c:pt>
                <c:pt idx="1148">
                  <c:v>0.65956999999999999</c:v>
                </c:pt>
                <c:pt idx="1149">
                  <c:v>0.65972500000000001</c:v>
                </c:pt>
                <c:pt idx="1150">
                  <c:v>0.65985799999999994</c:v>
                </c:pt>
                <c:pt idx="1151">
                  <c:v>0.66001399999999999</c:v>
                </c:pt>
                <c:pt idx="1152">
                  <c:v>0.66019099999999997</c:v>
                </c:pt>
                <c:pt idx="1153">
                  <c:v>0.66037900000000005</c:v>
                </c:pt>
                <c:pt idx="1154">
                  <c:v>0.66053399999999995</c:v>
                </c:pt>
                <c:pt idx="1155">
                  <c:v>0.66067799999999999</c:v>
                </c:pt>
                <c:pt idx="1156">
                  <c:v>0.66084500000000002</c:v>
                </c:pt>
                <c:pt idx="1157">
                  <c:v>0.66097799999999995</c:v>
                </c:pt>
                <c:pt idx="1158">
                  <c:v>0.66114399999999995</c:v>
                </c:pt>
                <c:pt idx="1159">
                  <c:v>0.661277</c:v>
                </c:pt>
                <c:pt idx="1160">
                  <c:v>0.66139899999999996</c:v>
                </c:pt>
                <c:pt idx="1161">
                  <c:v>0.66153200000000001</c:v>
                </c:pt>
                <c:pt idx="1162">
                  <c:v>0.66165399999999996</c:v>
                </c:pt>
                <c:pt idx="1163">
                  <c:v>0.66186400000000001</c:v>
                </c:pt>
                <c:pt idx="1164">
                  <c:v>0.66197499999999998</c:v>
                </c:pt>
                <c:pt idx="1165">
                  <c:v>0.66213</c:v>
                </c:pt>
                <c:pt idx="1166">
                  <c:v>0.662296</c:v>
                </c:pt>
                <c:pt idx="1167">
                  <c:v>0.66246300000000002</c:v>
                </c:pt>
                <c:pt idx="1168">
                  <c:v>0.66258499999999998</c:v>
                </c:pt>
                <c:pt idx="1169">
                  <c:v>0.66277299999999995</c:v>
                </c:pt>
                <c:pt idx="1170">
                  <c:v>0.66295000000000004</c:v>
                </c:pt>
                <c:pt idx="1171">
                  <c:v>0.66308299999999998</c:v>
                </c:pt>
                <c:pt idx="1172">
                  <c:v>0.66322700000000001</c:v>
                </c:pt>
                <c:pt idx="1173">
                  <c:v>0.66343799999999997</c:v>
                </c:pt>
                <c:pt idx="1174">
                  <c:v>0.66359299999999999</c:v>
                </c:pt>
                <c:pt idx="1175">
                  <c:v>0.663748</c:v>
                </c:pt>
                <c:pt idx="1176">
                  <c:v>0.663937</c:v>
                </c:pt>
                <c:pt idx="1177">
                  <c:v>0.66409200000000002</c:v>
                </c:pt>
                <c:pt idx="1178">
                  <c:v>0.66423600000000005</c:v>
                </c:pt>
                <c:pt idx="1179">
                  <c:v>0.66440200000000005</c:v>
                </c:pt>
                <c:pt idx="1180">
                  <c:v>0.66455699999999995</c:v>
                </c:pt>
                <c:pt idx="1181">
                  <c:v>0.66470099999999999</c:v>
                </c:pt>
                <c:pt idx="1182">
                  <c:v>0.66483400000000004</c:v>
                </c:pt>
                <c:pt idx="1183">
                  <c:v>0.66496699999999997</c:v>
                </c:pt>
                <c:pt idx="1184">
                  <c:v>0.66514499999999999</c:v>
                </c:pt>
                <c:pt idx="1185">
                  <c:v>0.66526700000000005</c:v>
                </c:pt>
                <c:pt idx="1186">
                  <c:v>0.66548799999999997</c:v>
                </c:pt>
                <c:pt idx="1187">
                  <c:v>0.66558799999999996</c:v>
                </c:pt>
                <c:pt idx="1188">
                  <c:v>0.66575399999999996</c:v>
                </c:pt>
                <c:pt idx="1189">
                  <c:v>0.66590899999999997</c:v>
                </c:pt>
                <c:pt idx="1190">
                  <c:v>0.66608699999999998</c:v>
                </c:pt>
                <c:pt idx="1191">
                  <c:v>0.66618599999999994</c:v>
                </c:pt>
                <c:pt idx="1192">
                  <c:v>0.66630800000000001</c:v>
                </c:pt>
                <c:pt idx="1193">
                  <c:v>0.66641899999999998</c:v>
                </c:pt>
                <c:pt idx="1194">
                  <c:v>0.66656300000000002</c:v>
                </c:pt>
                <c:pt idx="1195">
                  <c:v>0.66667399999999999</c:v>
                </c:pt>
                <c:pt idx="1196">
                  <c:v>0.66680700000000004</c:v>
                </c:pt>
                <c:pt idx="1197">
                  <c:v>0.66700700000000002</c:v>
                </c:pt>
                <c:pt idx="1198">
                  <c:v>0.66711699999999996</c:v>
                </c:pt>
                <c:pt idx="1199">
                  <c:v>0.66723900000000003</c:v>
                </c:pt>
                <c:pt idx="1200">
                  <c:v>0.66741700000000004</c:v>
                </c:pt>
                <c:pt idx="1201">
                  <c:v>0.66753799999999996</c:v>
                </c:pt>
                <c:pt idx="1202">
                  <c:v>0.66767100000000001</c:v>
                </c:pt>
                <c:pt idx="1203">
                  <c:v>0.66780399999999995</c:v>
                </c:pt>
                <c:pt idx="1204">
                  <c:v>0.667937</c:v>
                </c:pt>
                <c:pt idx="1205">
                  <c:v>0.66811500000000001</c:v>
                </c:pt>
                <c:pt idx="1206">
                  <c:v>0.66825900000000005</c:v>
                </c:pt>
                <c:pt idx="1207">
                  <c:v>0.66840299999999997</c:v>
                </c:pt>
                <c:pt idx="1208">
                  <c:v>0.66853600000000002</c:v>
                </c:pt>
                <c:pt idx="1209">
                  <c:v>0.66864699999999999</c:v>
                </c:pt>
                <c:pt idx="1210">
                  <c:v>0.66881299999999999</c:v>
                </c:pt>
                <c:pt idx="1211">
                  <c:v>0.66897899999999999</c:v>
                </c:pt>
                <c:pt idx="1212">
                  <c:v>0.66917899999999997</c:v>
                </c:pt>
                <c:pt idx="1213">
                  <c:v>0.66931200000000002</c:v>
                </c:pt>
                <c:pt idx="1214">
                  <c:v>0.66946700000000003</c:v>
                </c:pt>
                <c:pt idx="1215">
                  <c:v>0.66964400000000002</c:v>
                </c:pt>
                <c:pt idx="1216">
                  <c:v>0.66981000000000002</c:v>
                </c:pt>
                <c:pt idx="1217">
                  <c:v>0.66998800000000003</c:v>
                </c:pt>
                <c:pt idx="1218">
                  <c:v>0.670076</c:v>
                </c:pt>
                <c:pt idx="1219">
                  <c:v>0.670265</c:v>
                </c:pt>
                <c:pt idx="1220">
                  <c:v>0.67040900000000003</c:v>
                </c:pt>
                <c:pt idx="1221">
                  <c:v>0.67055299999999995</c:v>
                </c:pt>
                <c:pt idx="1222">
                  <c:v>0.67070799999999997</c:v>
                </c:pt>
                <c:pt idx="1223">
                  <c:v>0.67083000000000004</c:v>
                </c:pt>
                <c:pt idx="1224">
                  <c:v>0.67099600000000004</c:v>
                </c:pt>
                <c:pt idx="1225">
                  <c:v>0.67113999999999996</c:v>
                </c:pt>
                <c:pt idx="1226">
                  <c:v>0.67129499999999998</c:v>
                </c:pt>
                <c:pt idx="1227">
                  <c:v>0.67143900000000001</c:v>
                </c:pt>
                <c:pt idx="1228">
                  <c:v>0.67160600000000004</c:v>
                </c:pt>
                <c:pt idx="1229">
                  <c:v>0.67171700000000001</c:v>
                </c:pt>
                <c:pt idx="1230">
                  <c:v>0.67190499999999997</c:v>
                </c:pt>
                <c:pt idx="1231">
                  <c:v>0.67201599999999995</c:v>
                </c:pt>
                <c:pt idx="1232">
                  <c:v>0.67219300000000004</c:v>
                </c:pt>
                <c:pt idx="1233">
                  <c:v>0.67232599999999998</c:v>
                </c:pt>
                <c:pt idx="1234">
                  <c:v>0.672481</c:v>
                </c:pt>
                <c:pt idx="1235">
                  <c:v>0.67260299999999995</c:v>
                </c:pt>
                <c:pt idx="1236">
                  <c:v>0.67274699999999998</c:v>
                </c:pt>
                <c:pt idx="1237">
                  <c:v>0.67286900000000005</c:v>
                </c:pt>
                <c:pt idx="1238">
                  <c:v>0.67303500000000005</c:v>
                </c:pt>
                <c:pt idx="1239">
                  <c:v>0.67329000000000006</c:v>
                </c:pt>
                <c:pt idx="1240">
                  <c:v>0.67340100000000003</c:v>
                </c:pt>
                <c:pt idx="1241">
                  <c:v>0.67353399999999997</c:v>
                </c:pt>
                <c:pt idx="1242">
                  <c:v>0.67366700000000002</c:v>
                </c:pt>
                <c:pt idx="1243">
                  <c:v>0.67377799999999999</c:v>
                </c:pt>
                <c:pt idx="1244">
                  <c:v>0.67390000000000005</c:v>
                </c:pt>
                <c:pt idx="1245">
                  <c:v>0.67405499999999996</c:v>
                </c:pt>
                <c:pt idx="1246">
                  <c:v>0.67423200000000005</c:v>
                </c:pt>
                <c:pt idx="1247">
                  <c:v>0.67432099999999995</c:v>
                </c:pt>
                <c:pt idx="1248">
                  <c:v>0.67449800000000004</c:v>
                </c:pt>
                <c:pt idx="1249">
                  <c:v>0.67463099999999998</c:v>
                </c:pt>
                <c:pt idx="1250">
                  <c:v>0.67475300000000005</c:v>
                </c:pt>
                <c:pt idx="1251">
                  <c:v>0.67484200000000005</c:v>
                </c:pt>
                <c:pt idx="1252">
                  <c:v>0.67500800000000005</c:v>
                </c:pt>
                <c:pt idx="1253">
                  <c:v>0.67515199999999997</c:v>
                </c:pt>
                <c:pt idx="1254">
                  <c:v>0.67531799999999997</c:v>
                </c:pt>
                <c:pt idx="1255">
                  <c:v>0.67549599999999999</c:v>
                </c:pt>
                <c:pt idx="1256">
                  <c:v>0.67568399999999995</c:v>
                </c:pt>
                <c:pt idx="1257">
                  <c:v>0.67587200000000003</c:v>
                </c:pt>
                <c:pt idx="1258">
                  <c:v>0.67610499999999996</c:v>
                </c:pt>
                <c:pt idx="1259">
                  <c:v>0.67627099999999996</c:v>
                </c:pt>
                <c:pt idx="1260">
                  <c:v>0.67640400000000001</c:v>
                </c:pt>
                <c:pt idx="1261">
                  <c:v>0.67651499999999998</c:v>
                </c:pt>
                <c:pt idx="1262">
                  <c:v>0.67660399999999998</c:v>
                </c:pt>
                <c:pt idx="1263">
                  <c:v>0.67674800000000002</c:v>
                </c:pt>
                <c:pt idx="1264">
                  <c:v>0.67688099999999995</c:v>
                </c:pt>
                <c:pt idx="1265">
                  <c:v>0.67706900000000003</c:v>
                </c:pt>
                <c:pt idx="1266">
                  <c:v>0.67718</c:v>
                </c:pt>
                <c:pt idx="1267">
                  <c:v>0.67733500000000002</c:v>
                </c:pt>
                <c:pt idx="1268">
                  <c:v>0.67746799999999996</c:v>
                </c:pt>
                <c:pt idx="1269">
                  <c:v>0.67762299999999998</c:v>
                </c:pt>
                <c:pt idx="1270">
                  <c:v>0.67772299999999996</c:v>
                </c:pt>
                <c:pt idx="1271">
                  <c:v>0.67787799999999998</c:v>
                </c:pt>
                <c:pt idx="1272">
                  <c:v>0.67798899999999995</c:v>
                </c:pt>
                <c:pt idx="1273">
                  <c:v>0.67811100000000002</c:v>
                </c:pt>
                <c:pt idx="1274">
                  <c:v>0.678288</c:v>
                </c:pt>
                <c:pt idx="1275">
                  <c:v>0.67842100000000005</c:v>
                </c:pt>
                <c:pt idx="1276">
                  <c:v>0.67855399999999999</c:v>
                </c:pt>
                <c:pt idx="1277">
                  <c:v>0.67869800000000002</c:v>
                </c:pt>
                <c:pt idx="1278">
                  <c:v>0.67884299999999997</c:v>
                </c:pt>
                <c:pt idx="1279">
                  <c:v>0.67899799999999999</c:v>
                </c:pt>
                <c:pt idx="1280">
                  <c:v>0.67914200000000002</c:v>
                </c:pt>
                <c:pt idx="1281">
                  <c:v>0.67926399999999998</c:v>
                </c:pt>
                <c:pt idx="1282">
                  <c:v>0.679419</c:v>
                </c:pt>
                <c:pt idx="1283">
                  <c:v>0.67957400000000001</c:v>
                </c:pt>
                <c:pt idx="1284">
                  <c:v>0.67971800000000004</c:v>
                </c:pt>
                <c:pt idx="1285">
                  <c:v>0.67986199999999997</c:v>
                </c:pt>
                <c:pt idx="1286">
                  <c:v>0.68002799999999997</c:v>
                </c:pt>
                <c:pt idx="1287">
                  <c:v>0.68021699999999996</c:v>
                </c:pt>
                <c:pt idx="1288">
                  <c:v>0.68039400000000005</c:v>
                </c:pt>
                <c:pt idx="1289">
                  <c:v>0.68048299999999995</c:v>
                </c:pt>
                <c:pt idx="1290">
                  <c:v>0.68066000000000004</c:v>
                </c:pt>
                <c:pt idx="1291">
                  <c:v>0.68080399999999996</c:v>
                </c:pt>
                <c:pt idx="1292">
                  <c:v>0.68096999999999996</c:v>
                </c:pt>
                <c:pt idx="1293">
                  <c:v>0.68114799999999998</c:v>
                </c:pt>
                <c:pt idx="1294">
                  <c:v>0.68124700000000005</c:v>
                </c:pt>
                <c:pt idx="1295">
                  <c:v>0.681392</c:v>
                </c:pt>
                <c:pt idx="1296">
                  <c:v>0.68154700000000001</c:v>
                </c:pt>
                <c:pt idx="1297">
                  <c:v>0.68163499999999999</c:v>
                </c:pt>
                <c:pt idx="1298">
                  <c:v>0.68179000000000001</c:v>
                </c:pt>
                <c:pt idx="1299">
                  <c:v>0.68196800000000002</c:v>
                </c:pt>
                <c:pt idx="1300">
                  <c:v>0.68211200000000005</c:v>
                </c:pt>
                <c:pt idx="1301">
                  <c:v>0.68227800000000005</c:v>
                </c:pt>
                <c:pt idx="1302">
                  <c:v>0.68240000000000001</c:v>
                </c:pt>
                <c:pt idx="1303">
                  <c:v>0.6825</c:v>
                </c:pt>
                <c:pt idx="1304">
                  <c:v>0.68265500000000001</c:v>
                </c:pt>
                <c:pt idx="1305">
                  <c:v>0.68291000000000002</c:v>
                </c:pt>
                <c:pt idx="1306">
                  <c:v>0.68302099999999999</c:v>
                </c:pt>
                <c:pt idx="1307">
                  <c:v>0.68314299999999994</c:v>
                </c:pt>
                <c:pt idx="1308">
                  <c:v>0.68323100000000003</c:v>
                </c:pt>
                <c:pt idx="1309">
                  <c:v>0.68335299999999999</c:v>
                </c:pt>
                <c:pt idx="1310">
                  <c:v>0.68347500000000005</c:v>
                </c:pt>
                <c:pt idx="1311">
                  <c:v>0.68364100000000005</c:v>
                </c:pt>
                <c:pt idx="1312">
                  <c:v>0.68378499999999998</c:v>
                </c:pt>
                <c:pt idx="1313">
                  <c:v>0.68398499999999995</c:v>
                </c:pt>
                <c:pt idx="1314">
                  <c:v>0.68410700000000002</c:v>
                </c:pt>
                <c:pt idx="1315">
                  <c:v>0.68423999999999996</c:v>
                </c:pt>
                <c:pt idx="1316">
                  <c:v>0.68442800000000004</c:v>
                </c:pt>
                <c:pt idx="1317">
                  <c:v>0.68457199999999996</c:v>
                </c:pt>
                <c:pt idx="1318">
                  <c:v>0.68468300000000004</c:v>
                </c:pt>
                <c:pt idx="1319">
                  <c:v>0.68484900000000004</c:v>
                </c:pt>
                <c:pt idx="1320">
                  <c:v>0.68501500000000004</c:v>
                </c:pt>
                <c:pt idx="1321">
                  <c:v>0.68514799999999998</c:v>
                </c:pt>
                <c:pt idx="1322">
                  <c:v>0.68533699999999997</c:v>
                </c:pt>
                <c:pt idx="1323">
                  <c:v>0.68551399999999996</c:v>
                </c:pt>
                <c:pt idx="1324">
                  <c:v>0.68567999999999996</c:v>
                </c:pt>
                <c:pt idx="1325">
                  <c:v>0.68581300000000001</c:v>
                </c:pt>
                <c:pt idx="1326">
                  <c:v>0.68590200000000001</c:v>
                </c:pt>
                <c:pt idx="1327">
                  <c:v>0.68603499999999995</c:v>
                </c:pt>
                <c:pt idx="1328">
                  <c:v>0.68615700000000002</c:v>
                </c:pt>
                <c:pt idx="1329">
                  <c:v>0.68631200000000003</c:v>
                </c:pt>
                <c:pt idx="1330">
                  <c:v>0.68646700000000005</c:v>
                </c:pt>
                <c:pt idx="1331">
                  <c:v>0.686589</c:v>
                </c:pt>
                <c:pt idx="1332">
                  <c:v>0.68673300000000004</c:v>
                </c:pt>
                <c:pt idx="1333">
                  <c:v>0.68688800000000005</c:v>
                </c:pt>
                <c:pt idx="1334">
                  <c:v>0.68701000000000001</c:v>
                </c:pt>
                <c:pt idx="1335">
                  <c:v>0.68716500000000003</c:v>
                </c:pt>
                <c:pt idx="1336">
                  <c:v>0.68732099999999996</c:v>
                </c:pt>
                <c:pt idx="1337">
                  <c:v>0.68744300000000003</c:v>
                </c:pt>
                <c:pt idx="1338">
                  <c:v>0.68759800000000004</c:v>
                </c:pt>
                <c:pt idx="1339">
                  <c:v>0.68776400000000004</c:v>
                </c:pt>
                <c:pt idx="1340">
                  <c:v>0.68796299999999999</c:v>
                </c:pt>
                <c:pt idx="1341">
                  <c:v>0.688052</c:v>
                </c:pt>
                <c:pt idx="1342">
                  <c:v>0.688141</c:v>
                </c:pt>
                <c:pt idx="1343">
                  <c:v>0.68829600000000002</c:v>
                </c:pt>
                <c:pt idx="1344">
                  <c:v>0.68836200000000003</c:v>
                </c:pt>
                <c:pt idx="1345">
                  <c:v>0.68854000000000004</c:v>
                </c:pt>
                <c:pt idx="1346">
                  <c:v>0.68869499999999995</c:v>
                </c:pt>
                <c:pt idx="1347">
                  <c:v>0.68886099999999995</c:v>
                </c:pt>
                <c:pt idx="1348">
                  <c:v>0.68902699999999995</c:v>
                </c:pt>
                <c:pt idx="1349">
                  <c:v>0.68915999999999999</c:v>
                </c:pt>
                <c:pt idx="1350">
                  <c:v>0.68928199999999995</c:v>
                </c:pt>
                <c:pt idx="1351">
                  <c:v>0.68942599999999998</c:v>
                </c:pt>
                <c:pt idx="1352">
                  <c:v>0.68953699999999996</c:v>
                </c:pt>
                <c:pt idx="1353">
                  <c:v>0.68968099999999999</c:v>
                </c:pt>
                <c:pt idx="1354">
                  <c:v>0.689836</c:v>
                </c:pt>
                <c:pt idx="1355">
                  <c:v>0.68995799999999996</c:v>
                </c:pt>
                <c:pt idx="1356">
                  <c:v>0.69009100000000001</c:v>
                </c:pt>
                <c:pt idx="1357">
                  <c:v>0.69025700000000001</c:v>
                </c:pt>
                <c:pt idx="1358">
                  <c:v>0.69041300000000005</c:v>
                </c:pt>
                <c:pt idx="1359">
                  <c:v>0.69059000000000004</c:v>
                </c:pt>
                <c:pt idx="1360">
                  <c:v>0.69078899999999999</c:v>
                </c:pt>
                <c:pt idx="1361">
                  <c:v>0.690967</c:v>
                </c:pt>
                <c:pt idx="1362">
                  <c:v>0.69112200000000001</c:v>
                </c:pt>
                <c:pt idx="1363">
                  <c:v>0.69125499999999995</c:v>
                </c:pt>
                <c:pt idx="1364">
                  <c:v>0.691388</c:v>
                </c:pt>
                <c:pt idx="1365">
                  <c:v>0.69153200000000004</c:v>
                </c:pt>
                <c:pt idx="1366">
                  <c:v>0.69169800000000004</c:v>
                </c:pt>
                <c:pt idx="1367">
                  <c:v>0.69181999999999999</c:v>
                </c:pt>
                <c:pt idx="1368">
                  <c:v>0.69198599999999999</c:v>
                </c:pt>
                <c:pt idx="1369">
                  <c:v>0.69214100000000001</c:v>
                </c:pt>
                <c:pt idx="1370">
                  <c:v>0.69228599999999996</c:v>
                </c:pt>
                <c:pt idx="1371">
                  <c:v>0.69247400000000003</c:v>
                </c:pt>
                <c:pt idx="1372">
                  <c:v>0.69262900000000005</c:v>
                </c:pt>
                <c:pt idx="1373">
                  <c:v>0.69277299999999997</c:v>
                </c:pt>
                <c:pt idx="1374">
                  <c:v>0.69291700000000001</c:v>
                </c:pt>
                <c:pt idx="1375">
                  <c:v>0.69307200000000002</c:v>
                </c:pt>
                <c:pt idx="1376">
                  <c:v>0.69325000000000003</c:v>
                </c:pt>
                <c:pt idx="1377">
                  <c:v>0.69341600000000003</c:v>
                </c:pt>
                <c:pt idx="1378">
                  <c:v>0.69353799999999999</c:v>
                </c:pt>
                <c:pt idx="1379">
                  <c:v>0.69366000000000005</c:v>
                </c:pt>
                <c:pt idx="1380">
                  <c:v>0.69381499999999996</c:v>
                </c:pt>
                <c:pt idx="1381">
                  <c:v>0.69399200000000005</c:v>
                </c:pt>
                <c:pt idx="1382">
                  <c:v>0.69410300000000003</c:v>
                </c:pt>
                <c:pt idx="1383">
                  <c:v>0.69424699999999995</c:v>
                </c:pt>
                <c:pt idx="1384">
                  <c:v>0.69441299999999995</c:v>
                </c:pt>
                <c:pt idx="1385">
                  <c:v>0.69457999999999998</c:v>
                </c:pt>
                <c:pt idx="1386">
                  <c:v>0.69470100000000001</c:v>
                </c:pt>
                <c:pt idx="1387">
                  <c:v>0.69486800000000004</c:v>
                </c:pt>
                <c:pt idx="1388">
                  <c:v>0.69497900000000001</c:v>
                </c:pt>
                <c:pt idx="1389">
                  <c:v>0.69508899999999996</c:v>
                </c:pt>
                <c:pt idx="1390">
                  <c:v>0.695245</c:v>
                </c:pt>
                <c:pt idx="1391">
                  <c:v>0.69537800000000005</c:v>
                </c:pt>
                <c:pt idx="1392">
                  <c:v>0.69553299999999996</c:v>
                </c:pt>
                <c:pt idx="1393">
                  <c:v>0.69566600000000001</c:v>
                </c:pt>
                <c:pt idx="1394">
                  <c:v>0.69578799999999996</c:v>
                </c:pt>
                <c:pt idx="1395">
                  <c:v>0.69594299999999998</c:v>
                </c:pt>
                <c:pt idx="1396">
                  <c:v>0.69607600000000003</c:v>
                </c:pt>
                <c:pt idx="1397">
                  <c:v>0.69620899999999997</c:v>
                </c:pt>
                <c:pt idx="1398">
                  <c:v>0.69634200000000002</c:v>
                </c:pt>
                <c:pt idx="1399">
                  <c:v>0.69645299999999999</c:v>
                </c:pt>
                <c:pt idx="1400">
                  <c:v>0.69662999999999997</c:v>
                </c:pt>
                <c:pt idx="1401">
                  <c:v>0.69674100000000005</c:v>
                </c:pt>
                <c:pt idx="1402">
                  <c:v>0.69686300000000001</c:v>
                </c:pt>
                <c:pt idx="1403">
                  <c:v>0.69701800000000003</c:v>
                </c:pt>
                <c:pt idx="1404">
                  <c:v>0.69719500000000001</c:v>
                </c:pt>
                <c:pt idx="1405">
                  <c:v>0.69735000000000003</c:v>
                </c:pt>
                <c:pt idx="1406">
                  <c:v>0.69742800000000005</c:v>
                </c:pt>
                <c:pt idx="1407">
                  <c:v>0.69755</c:v>
                </c:pt>
                <c:pt idx="1408">
                  <c:v>0.69766099999999998</c:v>
                </c:pt>
                <c:pt idx="1409">
                  <c:v>0.697793</c:v>
                </c:pt>
                <c:pt idx="1410">
                  <c:v>0.69793799999999995</c:v>
                </c:pt>
                <c:pt idx="1411">
                  <c:v>0.69805899999999999</c:v>
                </c:pt>
                <c:pt idx="1412">
                  <c:v>0.69816999999999996</c:v>
                </c:pt>
                <c:pt idx="1413">
                  <c:v>0.69833699999999999</c:v>
                </c:pt>
                <c:pt idx="1414">
                  <c:v>0.69850299999999999</c:v>
                </c:pt>
                <c:pt idx="1415">
                  <c:v>0.69867999999999997</c:v>
                </c:pt>
                <c:pt idx="1416">
                  <c:v>0.69885699999999995</c:v>
                </c:pt>
                <c:pt idx="1417">
                  <c:v>0.69900099999999998</c:v>
                </c:pt>
                <c:pt idx="1418">
                  <c:v>0.69913400000000003</c:v>
                </c:pt>
                <c:pt idx="1419">
                  <c:v>0.69924500000000001</c:v>
                </c:pt>
                <c:pt idx="1420">
                  <c:v>0.69937800000000006</c:v>
                </c:pt>
                <c:pt idx="1421">
                  <c:v>0.69958900000000002</c:v>
                </c:pt>
                <c:pt idx="1422">
                  <c:v>0.69974400000000003</c:v>
                </c:pt>
                <c:pt idx="1423">
                  <c:v>0.69987699999999997</c:v>
                </c:pt>
                <c:pt idx="1424">
                  <c:v>0.700021</c:v>
                </c:pt>
                <c:pt idx="1425">
                  <c:v>0.70019799999999999</c:v>
                </c:pt>
                <c:pt idx="1426">
                  <c:v>0.70034200000000002</c:v>
                </c:pt>
                <c:pt idx="1427">
                  <c:v>0.70053100000000001</c:v>
                </c:pt>
                <c:pt idx="1428">
                  <c:v>0.70059700000000003</c:v>
                </c:pt>
                <c:pt idx="1429">
                  <c:v>0.70072999999999996</c:v>
                </c:pt>
                <c:pt idx="1430">
                  <c:v>0.70088499999999998</c:v>
                </c:pt>
                <c:pt idx="1431">
                  <c:v>0.70105200000000001</c:v>
                </c:pt>
                <c:pt idx="1432">
                  <c:v>0.70115099999999997</c:v>
                </c:pt>
                <c:pt idx="1433">
                  <c:v>0.70128400000000002</c:v>
                </c:pt>
                <c:pt idx="1434">
                  <c:v>0.70143999999999995</c:v>
                </c:pt>
                <c:pt idx="1435">
                  <c:v>0.70158399999999999</c:v>
                </c:pt>
                <c:pt idx="1436">
                  <c:v>0.70174999999999998</c:v>
                </c:pt>
                <c:pt idx="1437">
                  <c:v>0.701905</c:v>
                </c:pt>
                <c:pt idx="1438">
                  <c:v>0.70209299999999997</c:v>
                </c:pt>
                <c:pt idx="1439">
                  <c:v>0.70230400000000004</c:v>
                </c:pt>
                <c:pt idx="1440">
                  <c:v>0.70243699999999998</c:v>
                </c:pt>
                <c:pt idx="1441">
                  <c:v>0.70255900000000004</c:v>
                </c:pt>
                <c:pt idx="1442">
                  <c:v>0.70271399999999995</c:v>
                </c:pt>
                <c:pt idx="1443">
                  <c:v>0.70279199999999997</c:v>
                </c:pt>
                <c:pt idx="1444">
                  <c:v>0.70299100000000003</c:v>
                </c:pt>
                <c:pt idx="1445">
                  <c:v>0.70313499999999995</c:v>
                </c:pt>
                <c:pt idx="1446">
                  <c:v>0.703268</c:v>
                </c:pt>
                <c:pt idx="1447">
                  <c:v>0.70341200000000004</c:v>
                </c:pt>
                <c:pt idx="1448">
                  <c:v>0.70352300000000001</c:v>
                </c:pt>
                <c:pt idx="1449">
                  <c:v>0.70369999999999999</c:v>
                </c:pt>
                <c:pt idx="1450">
                  <c:v>0.70384400000000003</c:v>
                </c:pt>
                <c:pt idx="1451">
                  <c:v>0.70402200000000004</c:v>
                </c:pt>
                <c:pt idx="1452">
                  <c:v>0.70423199999999997</c:v>
                </c:pt>
                <c:pt idx="1453">
                  <c:v>0.704399</c:v>
                </c:pt>
                <c:pt idx="1454">
                  <c:v>0.70457599999999998</c:v>
                </c:pt>
                <c:pt idx="1455">
                  <c:v>0.70469800000000005</c:v>
                </c:pt>
                <c:pt idx="1456">
                  <c:v>0.70480900000000002</c:v>
                </c:pt>
                <c:pt idx="1457">
                  <c:v>0.70491899999999996</c:v>
                </c:pt>
                <c:pt idx="1458">
                  <c:v>0.705152</c:v>
                </c:pt>
                <c:pt idx="1459">
                  <c:v>0.70526299999999997</c:v>
                </c:pt>
                <c:pt idx="1460">
                  <c:v>0.70536299999999996</c:v>
                </c:pt>
                <c:pt idx="1461">
                  <c:v>0.70555100000000004</c:v>
                </c:pt>
                <c:pt idx="1462">
                  <c:v>0.70571700000000004</c:v>
                </c:pt>
                <c:pt idx="1463">
                  <c:v>0.70588399999999996</c:v>
                </c:pt>
                <c:pt idx="1464">
                  <c:v>0.70602799999999999</c:v>
                </c:pt>
                <c:pt idx="1465">
                  <c:v>0.70615000000000006</c:v>
                </c:pt>
                <c:pt idx="1466">
                  <c:v>0.70629399999999998</c:v>
                </c:pt>
                <c:pt idx="1467">
                  <c:v>0.70645999999999998</c:v>
                </c:pt>
                <c:pt idx="1468">
                  <c:v>0.70659300000000003</c:v>
                </c:pt>
                <c:pt idx="1469">
                  <c:v>0.70671499999999998</c:v>
                </c:pt>
                <c:pt idx="1470">
                  <c:v>0.70680299999999996</c:v>
                </c:pt>
                <c:pt idx="1471">
                  <c:v>0.70692500000000003</c:v>
                </c:pt>
                <c:pt idx="1472">
                  <c:v>0.707036</c:v>
                </c:pt>
                <c:pt idx="1473">
                  <c:v>0.70716900000000005</c:v>
                </c:pt>
                <c:pt idx="1474">
                  <c:v>0.70726900000000004</c:v>
                </c:pt>
                <c:pt idx="1475">
                  <c:v>0.70736900000000003</c:v>
                </c:pt>
                <c:pt idx="1476">
                  <c:v>0.70750199999999996</c:v>
                </c:pt>
                <c:pt idx="1477">
                  <c:v>0.70765699999999998</c:v>
                </c:pt>
                <c:pt idx="1478">
                  <c:v>0.70777900000000005</c:v>
                </c:pt>
                <c:pt idx="1479">
                  <c:v>0.70789000000000002</c:v>
                </c:pt>
                <c:pt idx="1480">
                  <c:v>0.70799999999999996</c:v>
                </c:pt>
                <c:pt idx="1481">
                  <c:v>0.70811100000000005</c:v>
                </c:pt>
                <c:pt idx="1482">
                  <c:v>0.70821100000000003</c:v>
                </c:pt>
                <c:pt idx="1483">
                  <c:v>0.70834399999999997</c:v>
                </c:pt>
                <c:pt idx="1484">
                  <c:v>0.70846600000000004</c:v>
                </c:pt>
                <c:pt idx="1485">
                  <c:v>0.70863200000000004</c:v>
                </c:pt>
                <c:pt idx="1486">
                  <c:v>0.70876499999999998</c:v>
                </c:pt>
                <c:pt idx="1487">
                  <c:v>0.70890900000000001</c:v>
                </c:pt>
                <c:pt idx="1488">
                  <c:v>0.70903099999999997</c:v>
                </c:pt>
                <c:pt idx="1489">
                  <c:v>0.70918599999999998</c:v>
                </c:pt>
                <c:pt idx="1490">
                  <c:v>0.70928599999999997</c:v>
                </c:pt>
                <c:pt idx="1491">
                  <c:v>0.70941900000000002</c:v>
                </c:pt>
                <c:pt idx="1492">
                  <c:v>0.70955199999999996</c:v>
                </c:pt>
                <c:pt idx="1493">
                  <c:v>0.70970699999999998</c:v>
                </c:pt>
                <c:pt idx="1494">
                  <c:v>0.70988399999999996</c:v>
                </c:pt>
                <c:pt idx="1495">
                  <c:v>0.71004</c:v>
                </c:pt>
                <c:pt idx="1496">
                  <c:v>0.71023899999999995</c:v>
                </c:pt>
                <c:pt idx="1497">
                  <c:v>0.71038299999999999</c:v>
                </c:pt>
                <c:pt idx="1498">
                  <c:v>0.71054899999999999</c:v>
                </c:pt>
                <c:pt idx="1499">
                  <c:v>0.71073799999999998</c:v>
                </c:pt>
                <c:pt idx="1500">
                  <c:v>0.71088200000000001</c:v>
                </c:pt>
                <c:pt idx="1501">
                  <c:v>0.71106999999999998</c:v>
                </c:pt>
                <c:pt idx="1502">
                  <c:v>0.71128100000000005</c:v>
                </c:pt>
                <c:pt idx="1503">
                  <c:v>0.71143599999999996</c:v>
                </c:pt>
                <c:pt idx="1504">
                  <c:v>0.71155800000000002</c:v>
                </c:pt>
                <c:pt idx="1505">
                  <c:v>0.71167999999999998</c:v>
                </c:pt>
                <c:pt idx="1506">
                  <c:v>0.71182400000000001</c:v>
                </c:pt>
                <c:pt idx="1507">
                  <c:v>0.71195699999999995</c:v>
                </c:pt>
                <c:pt idx="1508">
                  <c:v>0.71209</c:v>
                </c:pt>
                <c:pt idx="1509">
                  <c:v>0.71226699999999998</c:v>
                </c:pt>
                <c:pt idx="1510">
                  <c:v>0.71240000000000003</c:v>
                </c:pt>
                <c:pt idx="1511">
                  <c:v>0.71252199999999999</c:v>
                </c:pt>
                <c:pt idx="1512">
                  <c:v>0.71268799999999999</c:v>
                </c:pt>
                <c:pt idx="1513">
                  <c:v>0.71278799999999998</c:v>
                </c:pt>
                <c:pt idx="1514">
                  <c:v>0.71293200000000001</c:v>
                </c:pt>
                <c:pt idx="1515">
                  <c:v>0.71304299999999998</c:v>
                </c:pt>
                <c:pt idx="1516">
                  <c:v>0.71320899999999998</c:v>
                </c:pt>
                <c:pt idx="1517">
                  <c:v>0.713364</c:v>
                </c:pt>
                <c:pt idx="1518">
                  <c:v>0.71351900000000001</c:v>
                </c:pt>
                <c:pt idx="1519">
                  <c:v>0.71365199999999995</c:v>
                </c:pt>
                <c:pt idx="1520">
                  <c:v>0.71376300000000004</c:v>
                </c:pt>
                <c:pt idx="1521">
                  <c:v>0.71386300000000003</c:v>
                </c:pt>
                <c:pt idx="1522">
                  <c:v>0.71402900000000002</c:v>
                </c:pt>
                <c:pt idx="1523">
                  <c:v>0.71416199999999996</c:v>
                </c:pt>
                <c:pt idx="1524">
                  <c:v>0.71428400000000003</c:v>
                </c:pt>
                <c:pt idx="1525">
                  <c:v>0.71448400000000001</c:v>
                </c:pt>
                <c:pt idx="1526">
                  <c:v>0.71459399999999995</c:v>
                </c:pt>
                <c:pt idx="1527">
                  <c:v>0.71469400000000005</c:v>
                </c:pt>
                <c:pt idx="1528">
                  <c:v>0.71487100000000003</c:v>
                </c:pt>
                <c:pt idx="1529">
                  <c:v>0.71504900000000005</c:v>
                </c:pt>
                <c:pt idx="1530">
                  <c:v>0.715171</c:v>
                </c:pt>
                <c:pt idx="1531">
                  <c:v>0.71534799999999998</c:v>
                </c:pt>
                <c:pt idx="1532">
                  <c:v>0.71549200000000002</c:v>
                </c:pt>
                <c:pt idx="1533">
                  <c:v>0.715669</c:v>
                </c:pt>
                <c:pt idx="1534">
                  <c:v>0.71579099999999996</c:v>
                </c:pt>
                <c:pt idx="1535">
                  <c:v>0.71587999999999996</c:v>
                </c:pt>
                <c:pt idx="1536">
                  <c:v>0.71603499999999998</c:v>
                </c:pt>
                <c:pt idx="1537">
                  <c:v>0.71622399999999997</c:v>
                </c:pt>
                <c:pt idx="1538">
                  <c:v>0.71632300000000004</c:v>
                </c:pt>
                <c:pt idx="1539">
                  <c:v>0.71648999999999996</c:v>
                </c:pt>
                <c:pt idx="1540">
                  <c:v>0.71658900000000003</c:v>
                </c:pt>
                <c:pt idx="1541">
                  <c:v>0.71672199999999997</c:v>
                </c:pt>
                <c:pt idx="1542">
                  <c:v>0.71684400000000004</c:v>
                </c:pt>
                <c:pt idx="1543">
                  <c:v>0.71698799999999996</c:v>
                </c:pt>
                <c:pt idx="1544">
                  <c:v>0.71712100000000001</c:v>
                </c:pt>
                <c:pt idx="1545">
                  <c:v>0.71723199999999998</c:v>
                </c:pt>
                <c:pt idx="1546">
                  <c:v>0.71735400000000005</c:v>
                </c:pt>
                <c:pt idx="1547">
                  <c:v>0.71748699999999999</c:v>
                </c:pt>
                <c:pt idx="1548">
                  <c:v>0.71768600000000005</c:v>
                </c:pt>
                <c:pt idx="1549">
                  <c:v>0.71779700000000002</c:v>
                </c:pt>
                <c:pt idx="1550">
                  <c:v>0.71796300000000002</c:v>
                </c:pt>
                <c:pt idx="1551">
                  <c:v>0.71808499999999997</c:v>
                </c:pt>
                <c:pt idx="1552">
                  <c:v>0.71822900000000001</c:v>
                </c:pt>
                <c:pt idx="1553">
                  <c:v>0.71838500000000005</c:v>
                </c:pt>
                <c:pt idx="1554">
                  <c:v>0.71851799999999999</c:v>
                </c:pt>
                <c:pt idx="1555">
                  <c:v>0.71865100000000004</c:v>
                </c:pt>
                <c:pt idx="1556">
                  <c:v>0.71878399999999998</c:v>
                </c:pt>
                <c:pt idx="1557">
                  <c:v>0.71892800000000001</c:v>
                </c:pt>
                <c:pt idx="1558">
                  <c:v>0.71903799999999995</c:v>
                </c:pt>
                <c:pt idx="1559">
                  <c:v>0.71921599999999997</c:v>
                </c:pt>
                <c:pt idx="1560">
                  <c:v>0.71942600000000001</c:v>
                </c:pt>
                <c:pt idx="1561">
                  <c:v>0.71960400000000002</c:v>
                </c:pt>
                <c:pt idx="1562">
                  <c:v>0.719781</c:v>
                </c:pt>
                <c:pt idx="1563">
                  <c:v>0.719947</c:v>
                </c:pt>
                <c:pt idx="1564">
                  <c:v>0.72006899999999996</c:v>
                </c:pt>
                <c:pt idx="1565">
                  <c:v>0.72023499999999996</c:v>
                </c:pt>
                <c:pt idx="1566">
                  <c:v>0.72033499999999995</c:v>
                </c:pt>
                <c:pt idx="1567">
                  <c:v>0.72053500000000004</c:v>
                </c:pt>
                <c:pt idx="1568">
                  <c:v>0.720723</c:v>
                </c:pt>
                <c:pt idx="1569">
                  <c:v>0.72086700000000004</c:v>
                </c:pt>
                <c:pt idx="1570">
                  <c:v>0.72103300000000004</c:v>
                </c:pt>
                <c:pt idx="1571">
                  <c:v>0.72113300000000002</c:v>
                </c:pt>
                <c:pt idx="1572">
                  <c:v>0.72128800000000004</c:v>
                </c:pt>
                <c:pt idx="1573">
                  <c:v>0.72144299999999995</c:v>
                </c:pt>
                <c:pt idx="1574">
                  <c:v>0.721576</c:v>
                </c:pt>
                <c:pt idx="1575">
                  <c:v>0.721665</c:v>
                </c:pt>
                <c:pt idx="1576">
                  <c:v>0.72182000000000002</c:v>
                </c:pt>
                <c:pt idx="1577">
                  <c:v>0.72198600000000002</c:v>
                </c:pt>
                <c:pt idx="1578">
                  <c:v>0.72210799999999997</c:v>
                </c:pt>
                <c:pt idx="1579">
                  <c:v>0.72221900000000006</c:v>
                </c:pt>
                <c:pt idx="1580">
                  <c:v>0.72234100000000001</c:v>
                </c:pt>
                <c:pt idx="1581">
                  <c:v>0.72246299999999997</c:v>
                </c:pt>
                <c:pt idx="1582">
                  <c:v>0.722607</c:v>
                </c:pt>
                <c:pt idx="1583">
                  <c:v>0.72274000000000005</c:v>
                </c:pt>
                <c:pt idx="1584">
                  <c:v>0.72289499999999995</c:v>
                </c:pt>
                <c:pt idx="1585">
                  <c:v>0.72300600000000004</c:v>
                </c:pt>
                <c:pt idx="1586">
                  <c:v>0.72312799999999999</c:v>
                </c:pt>
                <c:pt idx="1587">
                  <c:v>0.72329399999999999</c:v>
                </c:pt>
                <c:pt idx="1588">
                  <c:v>0.72337200000000001</c:v>
                </c:pt>
                <c:pt idx="1589">
                  <c:v>0.72353800000000001</c:v>
                </c:pt>
                <c:pt idx="1590">
                  <c:v>0.72367099999999995</c:v>
                </c:pt>
                <c:pt idx="1591">
                  <c:v>0.72381499999999999</c:v>
                </c:pt>
                <c:pt idx="1592">
                  <c:v>0.72395900000000002</c:v>
                </c:pt>
                <c:pt idx="1593">
                  <c:v>0.72411400000000004</c:v>
                </c:pt>
                <c:pt idx="1594">
                  <c:v>0.72425799999999996</c:v>
                </c:pt>
                <c:pt idx="1595">
                  <c:v>0.72436900000000004</c:v>
                </c:pt>
                <c:pt idx="1596">
                  <c:v>0.72454600000000002</c:v>
                </c:pt>
                <c:pt idx="1597">
                  <c:v>0.72466799999999998</c:v>
                </c:pt>
                <c:pt idx="1598">
                  <c:v>0.72481200000000001</c:v>
                </c:pt>
                <c:pt idx="1599">
                  <c:v>0.72500100000000001</c:v>
                </c:pt>
                <c:pt idx="1600">
                  <c:v>0.72512299999999996</c:v>
                </c:pt>
                <c:pt idx="1601">
                  <c:v>0.725267</c:v>
                </c:pt>
                <c:pt idx="1602">
                  <c:v>0.72537799999999997</c:v>
                </c:pt>
                <c:pt idx="1603">
                  <c:v>0.72557700000000003</c:v>
                </c:pt>
                <c:pt idx="1604">
                  <c:v>0.72573200000000004</c:v>
                </c:pt>
                <c:pt idx="1605">
                  <c:v>0.72587599999999997</c:v>
                </c:pt>
                <c:pt idx="1606">
                  <c:v>0.72603099999999998</c:v>
                </c:pt>
                <c:pt idx="1607">
                  <c:v>0.72615300000000005</c:v>
                </c:pt>
                <c:pt idx="1608">
                  <c:v>0.72630899999999998</c:v>
                </c:pt>
                <c:pt idx="1609">
                  <c:v>0.72647499999999998</c:v>
                </c:pt>
                <c:pt idx="1610">
                  <c:v>0.72661900000000001</c:v>
                </c:pt>
                <c:pt idx="1611">
                  <c:v>0.72675199999999995</c:v>
                </c:pt>
                <c:pt idx="1612">
                  <c:v>0.72692900000000005</c:v>
                </c:pt>
                <c:pt idx="1613">
                  <c:v>0.72709500000000005</c:v>
                </c:pt>
                <c:pt idx="1614">
                  <c:v>0.72722799999999999</c:v>
                </c:pt>
                <c:pt idx="1615">
                  <c:v>0.72733899999999996</c:v>
                </c:pt>
                <c:pt idx="1616">
                  <c:v>0.72748299999999999</c:v>
                </c:pt>
                <c:pt idx="1617">
                  <c:v>0.72762700000000002</c:v>
                </c:pt>
                <c:pt idx="1618">
                  <c:v>0.72781600000000002</c:v>
                </c:pt>
                <c:pt idx="1619">
                  <c:v>0.72800399999999998</c:v>
                </c:pt>
                <c:pt idx="1620">
                  <c:v>0.72810399999999997</c:v>
                </c:pt>
                <c:pt idx="1621">
                  <c:v>0.72824800000000001</c:v>
                </c:pt>
                <c:pt idx="1622">
                  <c:v>0.72839200000000004</c:v>
                </c:pt>
                <c:pt idx="1623">
                  <c:v>0.72852499999999998</c:v>
                </c:pt>
                <c:pt idx="1624">
                  <c:v>0.72864700000000004</c:v>
                </c:pt>
                <c:pt idx="1625">
                  <c:v>0.72880199999999995</c:v>
                </c:pt>
                <c:pt idx="1626">
                  <c:v>0.72890200000000005</c:v>
                </c:pt>
                <c:pt idx="1627">
                  <c:v>0.72902400000000001</c:v>
                </c:pt>
                <c:pt idx="1628">
                  <c:v>0.72923400000000005</c:v>
                </c:pt>
                <c:pt idx="1629">
                  <c:v>0.72933400000000004</c:v>
                </c:pt>
                <c:pt idx="1630">
                  <c:v>0.72946699999999998</c:v>
                </c:pt>
                <c:pt idx="1631">
                  <c:v>0.72966699999999995</c:v>
                </c:pt>
                <c:pt idx="1632">
                  <c:v>0.72981099999999999</c:v>
                </c:pt>
                <c:pt idx="1633">
                  <c:v>0.72995500000000002</c:v>
                </c:pt>
                <c:pt idx="1634">
                  <c:v>0.73015399999999997</c:v>
                </c:pt>
                <c:pt idx="1635">
                  <c:v>0.73026500000000005</c:v>
                </c:pt>
                <c:pt idx="1636">
                  <c:v>0.73040899999999997</c:v>
                </c:pt>
                <c:pt idx="1637">
                  <c:v>0.73054200000000002</c:v>
                </c:pt>
                <c:pt idx="1638">
                  <c:v>0.73067499999999996</c:v>
                </c:pt>
                <c:pt idx="1639">
                  <c:v>0.73082999999999998</c:v>
                </c:pt>
                <c:pt idx="1640">
                  <c:v>0.73100799999999999</c:v>
                </c:pt>
                <c:pt idx="1641">
                  <c:v>0.73108499999999998</c:v>
                </c:pt>
                <c:pt idx="1642">
                  <c:v>0.73121800000000003</c:v>
                </c:pt>
                <c:pt idx="1643">
                  <c:v>0.73137300000000005</c:v>
                </c:pt>
                <c:pt idx="1644">
                  <c:v>0.73149500000000001</c:v>
                </c:pt>
                <c:pt idx="1645">
                  <c:v>0.73170599999999997</c:v>
                </c:pt>
                <c:pt idx="1646">
                  <c:v>0.73179400000000006</c:v>
                </c:pt>
                <c:pt idx="1647">
                  <c:v>0.73199400000000003</c:v>
                </c:pt>
                <c:pt idx="1648">
                  <c:v>0.732182</c:v>
                </c:pt>
                <c:pt idx="1649">
                  <c:v>0.73228199999999999</c:v>
                </c:pt>
                <c:pt idx="1650">
                  <c:v>0.73237099999999999</c:v>
                </c:pt>
                <c:pt idx="1651">
                  <c:v>0.73253699999999999</c:v>
                </c:pt>
                <c:pt idx="1652">
                  <c:v>0.73269200000000001</c:v>
                </c:pt>
                <c:pt idx="1653">
                  <c:v>0.73280299999999998</c:v>
                </c:pt>
                <c:pt idx="1654">
                  <c:v>0.73292500000000005</c:v>
                </c:pt>
                <c:pt idx="1655">
                  <c:v>0.73309100000000005</c:v>
                </c:pt>
                <c:pt idx="1656">
                  <c:v>0.73324599999999995</c:v>
                </c:pt>
                <c:pt idx="1657">
                  <c:v>0.73334600000000005</c:v>
                </c:pt>
                <c:pt idx="1658">
                  <c:v>0.733545</c:v>
                </c:pt>
                <c:pt idx="1659">
                  <c:v>0.73368900000000004</c:v>
                </c:pt>
                <c:pt idx="1660">
                  <c:v>0.73380000000000001</c:v>
                </c:pt>
                <c:pt idx="1661">
                  <c:v>0.73392199999999996</c:v>
                </c:pt>
                <c:pt idx="1662">
                  <c:v>0.73405500000000001</c:v>
                </c:pt>
                <c:pt idx="1663">
                  <c:v>0.73422100000000001</c:v>
                </c:pt>
                <c:pt idx="1664">
                  <c:v>0.73437699999999995</c:v>
                </c:pt>
                <c:pt idx="1665">
                  <c:v>0.734487</c:v>
                </c:pt>
                <c:pt idx="1666">
                  <c:v>0.73469799999999996</c:v>
                </c:pt>
                <c:pt idx="1667">
                  <c:v>0.73485299999999998</c:v>
                </c:pt>
                <c:pt idx="1668">
                  <c:v>0.73496399999999995</c:v>
                </c:pt>
                <c:pt idx="1669">
                  <c:v>0.73516300000000001</c:v>
                </c:pt>
                <c:pt idx="1670">
                  <c:v>0.73529599999999995</c:v>
                </c:pt>
                <c:pt idx="1671">
                  <c:v>0.73543999999999998</c:v>
                </c:pt>
                <c:pt idx="1672">
                  <c:v>0.73560700000000001</c:v>
                </c:pt>
                <c:pt idx="1673">
                  <c:v>0.73577300000000001</c:v>
                </c:pt>
                <c:pt idx="1674">
                  <c:v>0.73586200000000002</c:v>
                </c:pt>
                <c:pt idx="1675">
                  <c:v>0.73598399999999997</c:v>
                </c:pt>
                <c:pt idx="1676">
                  <c:v>0.73607199999999995</c:v>
                </c:pt>
                <c:pt idx="1677">
                  <c:v>0.73621599999999998</c:v>
                </c:pt>
                <c:pt idx="1678">
                  <c:v>0.73631599999999997</c:v>
                </c:pt>
                <c:pt idx="1679">
                  <c:v>0.73640499999999998</c:v>
                </c:pt>
                <c:pt idx="1680">
                  <c:v>0.73651500000000003</c:v>
                </c:pt>
                <c:pt idx="1681">
                  <c:v>0.73659300000000005</c:v>
                </c:pt>
                <c:pt idx="1682">
                  <c:v>0.73671500000000001</c:v>
                </c:pt>
                <c:pt idx="1683">
                  <c:v>0.73684799999999995</c:v>
                </c:pt>
                <c:pt idx="1684">
                  <c:v>0.73693699999999995</c:v>
                </c:pt>
                <c:pt idx="1685">
                  <c:v>0.73708099999999999</c:v>
                </c:pt>
                <c:pt idx="1686">
                  <c:v>0.73717999999999995</c:v>
                </c:pt>
                <c:pt idx="1687">
                  <c:v>0.737313</c:v>
                </c:pt>
                <c:pt idx="1688">
                  <c:v>0.73744600000000005</c:v>
                </c:pt>
                <c:pt idx="1689">
                  <c:v>0.73758999999999997</c:v>
                </c:pt>
                <c:pt idx="1690">
                  <c:v>0.73766799999999999</c:v>
                </c:pt>
                <c:pt idx="1691">
                  <c:v>0.73782300000000001</c:v>
                </c:pt>
                <c:pt idx="1692">
                  <c:v>0.73795599999999995</c:v>
                </c:pt>
                <c:pt idx="1693">
                  <c:v>0.738089</c:v>
                </c:pt>
                <c:pt idx="1694">
                  <c:v>0.73825499999999999</c:v>
                </c:pt>
                <c:pt idx="1695">
                  <c:v>0.73841100000000004</c:v>
                </c:pt>
                <c:pt idx="1696">
                  <c:v>0.73854399999999998</c:v>
                </c:pt>
                <c:pt idx="1697">
                  <c:v>0.73869899999999999</c:v>
                </c:pt>
                <c:pt idx="1698">
                  <c:v>0.73883200000000004</c:v>
                </c:pt>
                <c:pt idx="1699">
                  <c:v>0.73898699999999995</c:v>
                </c:pt>
                <c:pt idx="1700">
                  <c:v>0.73913099999999998</c:v>
                </c:pt>
                <c:pt idx="1701">
                  <c:v>0.73927500000000002</c:v>
                </c:pt>
                <c:pt idx="1702">
                  <c:v>0.73936400000000002</c:v>
                </c:pt>
                <c:pt idx="1703">
                  <c:v>0.73953000000000002</c:v>
                </c:pt>
                <c:pt idx="1704">
                  <c:v>0.73965199999999998</c:v>
                </c:pt>
                <c:pt idx="1705">
                  <c:v>0.73977400000000004</c:v>
                </c:pt>
                <c:pt idx="1706">
                  <c:v>0.73994000000000004</c:v>
                </c:pt>
                <c:pt idx="1707">
                  <c:v>0.74002900000000005</c:v>
                </c:pt>
                <c:pt idx="1708">
                  <c:v>0.74013899999999999</c:v>
                </c:pt>
                <c:pt idx="1709">
                  <c:v>0.74027200000000004</c:v>
                </c:pt>
                <c:pt idx="1710">
                  <c:v>0.74036100000000005</c:v>
                </c:pt>
                <c:pt idx="1711">
                  <c:v>0.74051599999999995</c:v>
                </c:pt>
                <c:pt idx="1712">
                  <c:v>0.740649</c:v>
                </c:pt>
                <c:pt idx="1713">
                  <c:v>0.74077099999999996</c:v>
                </c:pt>
                <c:pt idx="1714">
                  <c:v>0.74092599999999997</c:v>
                </c:pt>
                <c:pt idx="1715">
                  <c:v>0.74102599999999996</c:v>
                </c:pt>
                <c:pt idx="1716">
                  <c:v>0.74119199999999996</c:v>
                </c:pt>
                <c:pt idx="1717">
                  <c:v>0.74130300000000005</c:v>
                </c:pt>
                <c:pt idx="1718">
                  <c:v>0.74145799999999995</c:v>
                </c:pt>
                <c:pt idx="1719">
                  <c:v>0.74162399999999995</c:v>
                </c:pt>
                <c:pt idx="1720">
                  <c:v>0.74171299999999996</c:v>
                </c:pt>
                <c:pt idx="1721">
                  <c:v>0.74181299999999994</c:v>
                </c:pt>
                <c:pt idx="1722">
                  <c:v>0.74197900000000006</c:v>
                </c:pt>
                <c:pt idx="1723">
                  <c:v>0.74215600000000004</c:v>
                </c:pt>
                <c:pt idx="1724">
                  <c:v>0.74225600000000003</c:v>
                </c:pt>
                <c:pt idx="1725">
                  <c:v>0.74241100000000004</c:v>
                </c:pt>
                <c:pt idx="1726">
                  <c:v>0.74256599999999995</c:v>
                </c:pt>
                <c:pt idx="1727">
                  <c:v>0.742699</c:v>
                </c:pt>
                <c:pt idx="1728">
                  <c:v>0.74283200000000005</c:v>
                </c:pt>
                <c:pt idx="1729">
                  <c:v>0.74290999999999996</c:v>
                </c:pt>
                <c:pt idx="1730">
                  <c:v>0.74307599999999996</c:v>
                </c:pt>
                <c:pt idx="1731">
                  <c:v>0.74325399999999997</c:v>
                </c:pt>
                <c:pt idx="1732">
                  <c:v>0.74340899999999999</c:v>
                </c:pt>
                <c:pt idx="1733">
                  <c:v>0.74355300000000002</c:v>
                </c:pt>
                <c:pt idx="1734">
                  <c:v>0.74368599999999996</c:v>
                </c:pt>
                <c:pt idx="1735">
                  <c:v>0.74386300000000005</c:v>
                </c:pt>
                <c:pt idx="1736">
                  <c:v>0.74399599999999999</c:v>
                </c:pt>
                <c:pt idx="1737">
                  <c:v>0.74412900000000004</c:v>
                </c:pt>
                <c:pt idx="1738">
                  <c:v>0.74427299999999996</c:v>
                </c:pt>
                <c:pt idx="1739">
                  <c:v>0.74442799999999998</c:v>
                </c:pt>
                <c:pt idx="1740">
                  <c:v>0.74456100000000003</c:v>
                </c:pt>
                <c:pt idx="1741">
                  <c:v>0.74475000000000002</c:v>
                </c:pt>
                <c:pt idx="1742">
                  <c:v>0.744861</c:v>
                </c:pt>
                <c:pt idx="1743">
                  <c:v>0.74503799999999998</c:v>
                </c:pt>
                <c:pt idx="1744">
                  <c:v>0.74514899999999995</c:v>
                </c:pt>
                <c:pt idx="1745">
                  <c:v>0.74530399999999997</c:v>
                </c:pt>
                <c:pt idx="1746">
                  <c:v>0.74541500000000005</c:v>
                </c:pt>
                <c:pt idx="1747">
                  <c:v>0.74555899999999997</c:v>
                </c:pt>
                <c:pt idx="1748">
                  <c:v>0.74564699999999995</c:v>
                </c:pt>
                <c:pt idx="1749">
                  <c:v>0.74575800000000003</c:v>
                </c:pt>
                <c:pt idx="1750">
                  <c:v>0.74591300000000005</c:v>
                </c:pt>
                <c:pt idx="1751">
                  <c:v>0.74601300000000004</c:v>
                </c:pt>
                <c:pt idx="1752">
                  <c:v>0.746224</c:v>
                </c:pt>
                <c:pt idx="1753">
                  <c:v>0.74640099999999998</c:v>
                </c:pt>
                <c:pt idx="1754">
                  <c:v>0.74653400000000003</c:v>
                </c:pt>
                <c:pt idx="1755">
                  <c:v>0.74667799999999995</c:v>
                </c:pt>
                <c:pt idx="1756">
                  <c:v>0.74677800000000005</c:v>
                </c:pt>
                <c:pt idx="1757">
                  <c:v>0.74686600000000003</c:v>
                </c:pt>
                <c:pt idx="1758">
                  <c:v>0.74696600000000002</c:v>
                </c:pt>
                <c:pt idx="1759">
                  <c:v>0.74708799999999997</c:v>
                </c:pt>
                <c:pt idx="1760">
                  <c:v>0.74719899999999995</c:v>
                </c:pt>
                <c:pt idx="1761">
                  <c:v>0.74737600000000004</c:v>
                </c:pt>
                <c:pt idx="1762">
                  <c:v>0.747498</c:v>
                </c:pt>
                <c:pt idx="1763">
                  <c:v>0.74761999999999995</c:v>
                </c:pt>
                <c:pt idx="1764">
                  <c:v>0.74770899999999996</c:v>
                </c:pt>
                <c:pt idx="1765">
                  <c:v>0.74788600000000005</c:v>
                </c:pt>
                <c:pt idx="1766">
                  <c:v>0.74802999999999997</c:v>
                </c:pt>
                <c:pt idx="1767">
                  <c:v>0.74814099999999994</c:v>
                </c:pt>
                <c:pt idx="1768">
                  <c:v>0.74826300000000001</c:v>
                </c:pt>
                <c:pt idx="1769">
                  <c:v>0.74843999999999999</c:v>
                </c:pt>
                <c:pt idx="1770">
                  <c:v>0.74855099999999997</c:v>
                </c:pt>
                <c:pt idx="1771">
                  <c:v>0.74868400000000002</c:v>
                </c:pt>
                <c:pt idx="1772">
                  <c:v>0.74882800000000005</c:v>
                </c:pt>
                <c:pt idx="1773">
                  <c:v>0.74898299999999995</c:v>
                </c:pt>
                <c:pt idx="1774">
                  <c:v>0.74910500000000002</c:v>
                </c:pt>
                <c:pt idx="1775">
                  <c:v>0.74921599999999999</c:v>
                </c:pt>
                <c:pt idx="1776">
                  <c:v>0.74931599999999998</c:v>
                </c:pt>
                <c:pt idx="1777">
                  <c:v>0.74951500000000004</c:v>
                </c:pt>
                <c:pt idx="1778">
                  <c:v>0.74970400000000004</c:v>
                </c:pt>
                <c:pt idx="1779">
                  <c:v>0.74981399999999998</c:v>
                </c:pt>
                <c:pt idx="1780">
                  <c:v>0.74991399999999997</c:v>
                </c:pt>
                <c:pt idx="1781">
                  <c:v>0.75001399999999996</c:v>
                </c:pt>
                <c:pt idx="1782">
                  <c:v>0.75009099999999995</c:v>
                </c:pt>
                <c:pt idx="1783">
                  <c:v>0.75021300000000002</c:v>
                </c:pt>
                <c:pt idx="1784">
                  <c:v>0.75029100000000004</c:v>
                </c:pt>
                <c:pt idx="1785">
                  <c:v>0.750413</c:v>
                </c:pt>
                <c:pt idx="1786">
                  <c:v>0.75048999999999999</c:v>
                </c:pt>
                <c:pt idx="1787">
                  <c:v>0.75067899999999999</c:v>
                </c:pt>
                <c:pt idx="1788">
                  <c:v>0.75078999999999996</c:v>
                </c:pt>
                <c:pt idx="1789">
                  <c:v>0.75097800000000003</c:v>
                </c:pt>
                <c:pt idx="1790">
                  <c:v>0.75107800000000002</c:v>
                </c:pt>
                <c:pt idx="1791">
                  <c:v>0.751189</c:v>
                </c:pt>
                <c:pt idx="1792">
                  <c:v>0.751355</c:v>
                </c:pt>
                <c:pt idx="1793">
                  <c:v>0.75148800000000004</c:v>
                </c:pt>
                <c:pt idx="1794">
                  <c:v>0.75162099999999998</c:v>
                </c:pt>
                <c:pt idx="1795">
                  <c:v>0.751776</c:v>
                </c:pt>
                <c:pt idx="1796">
                  <c:v>0.751942</c:v>
                </c:pt>
                <c:pt idx="1797">
                  <c:v>0.75213099999999999</c:v>
                </c:pt>
                <c:pt idx="1798">
                  <c:v>0.75222999999999995</c:v>
                </c:pt>
                <c:pt idx="1799">
                  <c:v>0.752363</c:v>
                </c:pt>
                <c:pt idx="1800">
                  <c:v>0.75253000000000003</c:v>
                </c:pt>
                <c:pt idx="1801">
                  <c:v>0.75272899999999998</c:v>
                </c:pt>
                <c:pt idx="1802">
                  <c:v>0.75289499999999998</c:v>
                </c:pt>
                <c:pt idx="1803">
                  <c:v>0.75305</c:v>
                </c:pt>
                <c:pt idx="1804">
                  <c:v>0.75318300000000005</c:v>
                </c:pt>
                <c:pt idx="1805">
                  <c:v>0.75332699999999997</c:v>
                </c:pt>
                <c:pt idx="1806">
                  <c:v>0.75354900000000002</c:v>
                </c:pt>
                <c:pt idx="1807">
                  <c:v>0.75368199999999996</c:v>
                </c:pt>
                <c:pt idx="1808">
                  <c:v>0.75385899999999995</c:v>
                </c:pt>
                <c:pt idx="1809">
                  <c:v>0.75395900000000005</c:v>
                </c:pt>
                <c:pt idx="1810">
                  <c:v>0.75413699999999995</c:v>
                </c:pt>
                <c:pt idx="1811">
                  <c:v>0.75425799999999998</c:v>
                </c:pt>
                <c:pt idx="1812">
                  <c:v>0.75438000000000005</c:v>
                </c:pt>
                <c:pt idx="1813">
                  <c:v>0.75451299999999999</c:v>
                </c:pt>
                <c:pt idx="1814">
                  <c:v>0.754691</c:v>
                </c:pt>
                <c:pt idx="1815">
                  <c:v>0.75482400000000005</c:v>
                </c:pt>
                <c:pt idx="1816">
                  <c:v>0.75501200000000002</c:v>
                </c:pt>
                <c:pt idx="1817">
                  <c:v>0.75514499999999996</c:v>
                </c:pt>
                <c:pt idx="1818">
                  <c:v>0.75531099999999995</c:v>
                </c:pt>
                <c:pt idx="1819">
                  <c:v>0.755444</c:v>
                </c:pt>
                <c:pt idx="1820">
                  <c:v>0.75555499999999998</c:v>
                </c:pt>
                <c:pt idx="1821">
                  <c:v>0.75564399999999998</c:v>
                </c:pt>
                <c:pt idx="1822">
                  <c:v>0.75582099999999997</c:v>
                </c:pt>
                <c:pt idx="1823">
                  <c:v>0.75592099999999995</c:v>
                </c:pt>
                <c:pt idx="1824">
                  <c:v>0.756054</c:v>
                </c:pt>
                <c:pt idx="1825">
                  <c:v>0.75623099999999999</c:v>
                </c:pt>
                <c:pt idx="1826">
                  <c:v>0.75641899999999995</c:v>
                </c:pt>
                <c:pt idx="1827">
                  <c:v>0.75660799999999995</c:v>
                </c:pt>
                <c:pt idx="1828">
                  <c:v>0.75671900000000003</c:v>
                </c:pt>
                <c:pt idx="1829">
                  <c:v>0.75683</c:v>
                </c:pt>
                <c:pt idx="1830">
                  <c:v>0.75695100000000004</c:v>
                </c:pt>
                <c:pt idx="1831">
                  <c:v>0.75711799999999996</c:v>
                </c:pt>
                <c:pt idx="1832">
                  <c:v>0.75728399999999996</c:v>
                </c:pt>
                <c:pt idx="1833">
                  <c:v>0.75743899999999997</c:v>
                </c:pt>
                <c:pt idx="1834">
                  <c:v>0.75756100000000004</c:v>
                </c:pt>
                <c:pt idx="1835">
                  <c:v>0.75763899999999995</c:v>
                </c:pt>
                <c:pt idx="1836">
                  <c:v>0.757772</c:v>
                </c:pt>
                <c:pt idx="1837">
                  <c:v>0.75799300000000003</c:v>
                </c:pt>
                <c:pt idx="1838">
                  <c:v>0.75813699999999995</c:v>
                </c:pt>
                <c:pt idx="1839">
                  <c:v>0.75823700000000005</c:v>
                </c:pt>
                <c:pt idx="1840">
                  <c:v>0.75832599999999994</c:v>
                </c:pt>
                <c:pt idx="1841">
                  <c:v>0.75844800000000001</c:v>
                </c:pt>
                <c:pt idx="1842">
                  <c:v>0.75860300000000003</c:v>
                </c:pt>
                <c:pt idx="1843">
                  <c:v>0.75873599999999997</c:v>
                </c:pt>
                <c:pt idx="1844">
                  <c:v>0.75891299999999995</c:v>
                </c:pt>
                <c:pt idx="1845">
                  <c:v>0.75903500000000002</c:v>
                </c:pt>
                <c:pt idx="1846">
                  <c:v>0.75920100000000001</c:v>
                </c:pt>
                <c:pt idx="1847">
                  <c:v>0.75931199999999999</c:v>
                </c:pt>
                <c:pt idx="1848">
                  <c:v>0.75943400000000005</c:v>
                </c:pt>
                <c:pt idx="1849">
                  <c:v>0.75954500000000003</c:v>
                </c:pt>
                <c:pt idx="1850">
                  <c:v>0.759656</c:v>
                </c:pt>
                <c:pt idx="1851">
                  <c:v>0.75981100000000001</c:v>
                </c:pt>
                <c:pt idx="1852">
                  <c:v>0.75989899999999999</c:v>
                </c:pt>
                <c:pt idx="1853">
                  <c:v>0.76005500000000004</c:v>
                </c:pt>
                <c:pt idx="1854">
                  <c:v>0.76022100000000004</c:v>
                </c:pt>
                <c:pt idx="1855">
                  <c:v>0.76036499999999996</c:v>
                </c:pt>
                <c:pt idx="1856">
                  <c:v>0.76045300000000005</c:v>
                </c:pt>
                <c:pt idx="1857">
                  <c:v>0.76056400000000002</c:v>
                </c:pt>
                <c:pt idx="1858">
                  <c:v>0.76073100000000005</c:v>
                </c:pt>
                <c:pt idx="1859">
                  <c:v>0.76089700000000005</c:v>
                </c:pt>
                <c:pt idx="1860">
                  <c:v>0.76099700000000003</c:v>
                </c:pt>
                <c:pt idx="1861">
                  <c:v>0.76110699999999998</c:v>
                </c:pt>
                <c:pt idx="1862">
                  <c:v>0.76121799999999995</c:v>
                </c:pt>
                <c:pt idx="1863">
                  <c:v>0.76132900000000003</c:v>
                </c:pt>
                <c:pt idx="1864">
                  <c:v>0.76141800000000004</c:v>
                </c:pt>
                <c:pt idx="1865">
                  <c:v>0.76156199999999996</c:v>
                </c:pt>
                <c:pt idx="1866">
                  <c:v>0.76172799999999996</c:v>
                </c:pt>
                <c:pt idx="1867">
                  <c:v>0.76182799999999995</c:v>
                </c:pt>
                <c:pt idx="1868">
                  <c:v>0.76197199999999998</c:v>
                </c:pt>
                <c:pt idx="1869">
                  <c:v>0.76208299999999995</c:v>
                </c:pt>
                <c:pt idx="1870">
                  <c:v>0.76217100000000004</c:v>
                </c:pt>
                <c:pt idx="1871">
                  <c:v>0.76224899999999995</c:v>
                </c:pt>
                <c:pt idx="1872">
                  <c:v>0.76233799999999996</c:v>
                </c:pt>
                <c:pt idx="1873">
                  <c:v>0.762459</c:v>
                </c:pt>
                <c:pt idx="1874">
                  <c:v>0.762548</c:v>
                </c:pt>
                <c:pt idx="1875">
                  <c:v>0.76270300000000002</c:v>
                </c:pt>
                <c:pt idx="1876">
                  <c:v>0.76284700000000005</c:v>
                </c:pt>
                <c:pt idx="1877">
                  <c:v>0.76300199999999996</c:v>
                </c:pt>
                <c:pt idx="1878">
                  <c:v>0.76313500000000001</c:v>
                </c:pt>
                <c:pt idx="1879">
                  <c:v>0.76329100000000005</c:v>
                </c:pt>
                <c:pt idx="1880">
                  <c:v>0.76341199999999998</c:v>
                </c:pt>
                <c:pt idx="1881">
                  <c:v>0.76355700000000004</c:v>
                </c:pt>
                <c:pt idx="1882">
                  <c:v>0.76366699999999998</c:v>
                </c:pt>
                <c:pt idx="1883">
                  <c:v>0.76381100000000002</c:v>
                </c:pt>
                <c:pt idx="1884">
                  <c:v>0.76393299999999997</c:v>
                </c:pt>
                <c:pt idx="1885">
                  <c:v>0.76406600000000002</c:v>
                </c:pt>
                <c:pt idx="1886">
                  <c:v>0.76418799999999998</c:v>
                </c:pt>
                <c:pt idx="1887">
                  <c:v>0.76432100000000003</c:v>
                </c:pt>
                <c:pt idx="1888">
                  <c:v>0.76444299999999998</c:v>
                </c:pt>
                <c:pt idx="1889">
                  <c:v>0.764598</c:v>
                </c:pt>
                <c:pt idx="1890">
                  <c:v>0.76471999999999996</c:v>
                </c:pt>
                <c:pt idx="1891">
                  <c:v>0.76486399999999999</c:v>
                </c:pt>
                <c:pt idx="1892">
                  <c:v>0.76503100000000002</c:v>
                </c:pt>
                <c:pt idx="1893">
                  <c:v>0.76515200000000005</c:v>
                </c:pt>
                <c:pt idx="1894">
                  <c:v>0.76530799999999999</c:v>
                </c:pt>
                <c:pt idx="1895">
                  <c:v>0.76544100000000004</c:v>
                </c:pt>
                <c:pt idx="1896">
                  <c:v>0.765629</c:v>
                </c:pt>
                <c:pt idx="1897">
                  <c:v>0.76576200000000005</c:v>
                </c:pt>
                <c:pt idx="1898">
                  <c:v>0.765961</c:v>
                </c:pt>
                <c:pt idx="1899">
                  <c:v>0.76611700000000005</c:v>
                </c:pt>
                <c:pt idx="1900">
                  <c:v>0.76627199999999995</c:v>
                </c:pt>
                <c:pt idx="1901">
                  <c:v>0.76637200000000005</c:v>
                </c:pt>
                <c:pt idx="1902">
                  <c:v>0.76650399999999996</c:v>
                </c:pt>
                <c:pt idx="1903">
                  <c:v>0.76664900000000002</c:v>
                </c:pt>
                <c:pt idx="1904">
                  <c:v>0.76675899999999997</c:v>
                </c:pt>
                <c:pt idx="1905">
                  <c:v>0.76682600000000001</c:v>
                </c:pt>
                <c:pt idx="1906">
                  <c:v>0.766926</c:v>
                </c:pt>
                <c:pt idx="1907">
                  <c:v>0.76703600000000005</c:v>
                </c:pt>
                <c:pt idx="1908">
                  <c:v>0.76723600000000003</c:v>
                </c:pt>
                <c:pt idx="1909">
                  <c:v>0.76739100000000005</c:v>
                </c:pt>
                <c:pt idx="1910">
                  <c:v>0.76750200000000002</c:v>
                </c:pt>
                <c:pt idx="1911">
                  <c:v>0.76762399999999997</c:v>
                </c:pt>
                <c:pt idx="1912">
                  <c:v>0.76782300000000003</c:v>
                </c:pt>
                <c:pt idx="1913">
                  <c:v>0.76797800000000005</c:v>
                </c:pt>
                <c:pt idx="1914">
                  <c:v>0.76808900000000002</c:v>
                </c:pt>
                <c:pt idx="1915">
                  <c:v>0.76819999999999999</c:v>
                </c:pt>
                <c:pt idx="1916">
                  <c:v>0.76832199999999995</c:v>
                </c:pt>
                <c:pt idx="1917">
                  <c:v>0.76847699999999997</c:v>
                </c:pt>
                <c:pt idx="1918">
                  <c:v>0.76857699999999995</c:v>
                </c:pt>
                <c:pt idx="1919">
                  <c:v>0.76875400000000005</c:v>
                </c:pt>
                <c:pt idx="1920">
                  <c:v>0.76890899999999995</c:v>
                </c:pt>
                <c:pt idx="1921">
                  <c:v>0.76900900000000005</c:v>
                </c:pt>
                <c:pt idx="1922">
                  <c:v>0.76912000000000003</c:v>
                </c:pt>
                <c:pt idx="1923">
                  <c:v>0.76922000000000001</c:v>
                </c:pt>
                <c:pt idx="1924">
                  <c:v>0.76933099999999999</c:v>
                </c:pt>
                <c:pt idx="1925">
                  <c:v>0.76949699999999999</c:v>
                </c:pt>
                <c:pt idx="1926">
                  <c:v>0.76958499999999996</c:v>
                </c:pt>
                <c:pt idx="1927">
                  <c:v>0.76978500000000005</c:v>
                </c:pt>
                <c:pt idx="1928">
                  <c:v>0.76990700000000001</c:v>
                </c:pt>
                <c:pt idx="1929">
                  <c:v>0.76999499999999999</c:v>
                </c:pt>
                <c:pt idx="1930">
                  <c:v>0.77007300000000001</c:v>
                </c:pt>
                <c:pt idx="1931">
                  <c:v>0.77024999999999999</c:v>
                </c:pt>
                <c:pt idx="1932">
                  <c:v>0.77037199999999995</c:v>
                </c:pt>
                <c:pt idx="1933">
                  <c:v>0.77053799999999995</c:v>
                </c:pt>
                <c:pt idx="1934">
                  <c:v>0.77068300000000001</c:v>
                </c:pt>
                <c:pt idx="1935">
                  <c:v>0.77081599999999995</c:v>
                </c:pt>
                <c:pt idx="1936">
                  <c:v>0.77098199999999995</c:v>
                </c:pt>
                <c:pt idx="1937">
                  <c:v>0.77110400000000001</c:v>
                </c:pt>
                <c:pt idx="1938">
                  <c:v>0.77119199999999999</c:v>
                </c:pt>
                <c:pt idx="1939">
                  <c:v>0.77131400000000006</c:v>
                </c:pt>
                <c:pt idx="1940">
                  <c:v>0.77148099999999997</c:v>
                </c:pt>
                <c:pt idx="1941">
                  <c:v>0.77162500000000001</c:v>
                </c:pt>
                <c:pt idx="1942">
                  <c:v>0.77175800000000006</c:v>
                </c:pt>
                <c:pt idx="1943">
                  <c:v>0.77187899999999998</c:v>
                </c:pt>
                <c:pt idx="1944">
                  <c:v>0.77198999999999995</c:v>
                </c:pt>
                <c:pt idx="1945">
                  <c:v>0.77205699999999999</c:v>
                </c:pt>
                <c:pt idx="1946">
                  <c:v>0.77223399999999998</c:v>
                </c:pt>
                <c:pt idx="1947">
                  <c:v>0.77238899999999999</c:v>
                </c:pt>
                <c:pt idx="1948">
                  <c:v>0.77249999999999996</c:v>
                </c:pt>
                <c:pt idx="1949">
                  <c:v>0.77265499999999998</c:v>
                </c:pt>
                <c:pt idx="1950">
                  <c:v>0.77279900000000001</c:v>
                </c:pt>
                <c:pt idx="1951">
                  <c:v>0.77296600000000004</c:v>
                </c:pt>
                <c:pt idx="1952">
                  <c:v>0.77308699999999997</c:v>
                </c:pt>
                <c:pt idx="1953">
                  <c:v>0.77322000000000002</c:v>
                </c:pt>
                <c:pt idx="1954">
                  <c:v>0.77333099999999999</c:v>
                </c:pt>
                <c:pt idx="1955">
                  <c:v>0.77344199999999996</c:v>
                </c:pt>
                <c:pt idx="1956">
                  <c:v>0.773586</c:v>
                </c:pt>
                <c:pt idx="1957">
                  <c:v>0.77374100000000001</c:v>
                </c:pt>
                <c:pt idx="1958">
                  <c:v>0.77385199999999998</c:v>
                </c:pt>
                <c:pt idx="1959">
                  <c:v>0.77399600000000002</c:v>
                </c:pt>
                <c:pt idx="1960">
                  <c:v>0.77416200000000002</c:v>
                </c:pt>
                <c:pt idx="1961">
                  <c:v>0.77426200000000001</c:v>
                </c:pt>
                <c:pt idx="1962">
                  <c:v>0.77442800000000001</c:v>
                </c:pt>
                <c:pt idx="1963">
                  <c:v>0.77452799999999999</c:v>
                </c:pt>
                <c:pt idx="1964">
                  <c:v>0.77466100000000004</c:v>
                </c:pt>
                <c:pt idx="1965">
                  <c:v>0.77481599999999995</c:v>
                </c:pt>
                <c:pt idx="1966">
                  <c:v>0.77498299999999998</c:v>
                </c:pt>
                <c:pt idx="1967">
                  <c:v>0.77509300000000003</c:v>
                </c:pt>
                <c:pt idx="1968">
                  <c:v>0.77521499999999999</c:v>
                </c:pt>
                <c:pt idx="1969">
                  <c:v>0.77532599999999996</c:v>
                </c:pt>
                <c:pt idx="1970">
                  <c:v>0.77541499999999997</c:v>
                </c:pt>
                <c:pt idx="1971">
                  <c:v>0.77554800000000002</c:v>
                </c:pt>
                <c:pt idx="1972">
                  <c:v>0.77565899999999999</c:v>
                </c:pt>
                <c:pt idx="1973">
                  <c:v>0.77574699999999996</c:v>
                </c:pt>
                <c:pt idx="1974">
                  <c:v>0.77591299999999996</c:v>
                </c:pt>
                <c:pt idx="1975">
                  <c:v>0.77610199999999996</c:v>
                </c:pt>
                <c:pt idx="1976">
                  <c:v>0.77624599999999999</c:v>
                </c:pt>
                <c:pt idx="1977">
                  <c:v>0.77635699999999996</c:v>
                </c:pt>
                <c:pt idx="1978">
                  <c:v>0.77649000000000001</c:v>
                </c:pt>
                <c:pt idx="1979">
                  <c:v>0.77665600000000001</c:v>
                </c:pt>
                <c:pt idx="1980">
                  <c:v>0.776756</c:v>
                </c:pt>
                <c:pt idx="1981">
                  <c:v>0.77686699999999997</c:v>
                </c:pt>
                <c:pt idx="1982">
                  <c:v>0.77696600000000005</c:v>
                </c:pt>
                <c:pt idx="1983">
                  <c:v>0.77703299999999997</c:v>
                </c:pt>
                <c:pt idx="1984">
                  <c:v>0.77715500000000004</c:v>
                </c:pt>
                <c:pt idx="1985">
                  <c:v>0.77728799999999998</c:v>
                </c:pt>
                <c:pt idx="1986">
                  <c:v>0.77742100000000003</c:v>
                </c:pt>
                <c:pt idx="1987">
                  <c:v>0.77758700000000003</c:v>
                </c:pt>
                <c:pt idx="1988">
                  <c:v>0.77776400000000001</c:v>
                </c:pt>
                <c:pt idx="1989">
                  <c:v>0.77783100000000005</c:v>
                </c:pt>
                <c:pt idx="1990">
                  <c:v>0.77795300000000001</c:v>
                </c:pt>
                <c:pt idx="1991">
                  <c:v>0.77805199999999997</c:v>
                </c:pt>
                <c:pt idx="1992">
                  <c:v>0.77817400000000003</c:v>
                </c:pt>
                <c:pt idx="1993">
                  <c:v>0.77827400000000002</c:v>
                </c:pt>
                <c:pt idx="1994">
                  <c:v>0.77838499999999999</c:v>
                </c:pt>
                <c:pt idx="1995">
                  <c:v>0.77854000000000001</c:v>
                </c:pt>
                <c:pt idx="1996">
                  <c:v>0.77870600000000001</c:v>
                </c:pt>
                <c:pt idx="1997">
                  <c:v>0.77886100000000003</c:v>
                </c:pt>
                <c:pt idx="1998">
                  <c:v>0.77898299999999998</c:v>
                </c:pt>
                <c:pt idx="1999">
                  <c:v>0.779061</c:v>
                </c:pt>
                <c:pt idx="2000">
                  <c:v>0.779138</c:v>
                </c:pt>
                <c:pt idx="2001">
                  <c:v>0.77925999999999995</c:v>
                </c:pt>
                <c:pt idx="2002">
                  <c:v>0.77936000000000005</c:v>
                </c:pt>
                <c:pt idx="2003">
                  <c:v>0.77951499999999996</c:v>
                </c:pt>
                <c:pt idx="2004">
                  <c:v>0.77962600000000004</c:v>
                </c:pt>
                <c:pt idx="2005">
                  <c:v>0.77976999999999996</c:v>
                </c:pt>
                <c:pt idx="2006">
                  <c:v>0.77993599999999996</c:v>
                </c:pt>
                <c:pt idx="2007">
                  <c:v>0.78005800000000003</c:v>
                </c:pt>
                <c:pt idx="2008">
                  <c:v>0.78015800000000002</c:v>
                </c:pt>
                <c:pt idx="2009">
                  <c:v>0.78027999999999997</c:v>
                </c:pt>
                <c:pt idx="2010">
                  <c:v>0.78043499999999999</c:v>
                </c:pt>
                <c:pt idx="2011">
                  <c:v>0.78060099999999999</c:v>
                </c:pt>
                <c:pt idx="2012">
                  <c:v>0.78066800000000003</c:v>
                </c:pt>
                <c:pt idx="2013">
                  <c:v>0.78075600000000001</c:v>
                </c:pt>
                <c:pt idx="2014">
                  <c:v>0.78088900000000006</c:v>
                </c:pt>
                <c:pt idx="2015">
                  <c:v>0.78102199999999999</c:v>
                </c:pt>
                <c:pt idx="2016">
                  <c:v>0.781111</c:v>
                </c:pt>
                <c:pt idx="2017">
                  <c:v>0.78126600000000002</c:v>
                </c:pt>
                <c:pt idx="2018">
                  <c:v>0.78142100000000003</c:v>
                </c:pt>
                <c:pt idx="2019">
                  <c:v>0.78155399999999997</c:v>
                </c:pt>
                <c:pt idx="2020">
                  <c:v>0.78167600000000004</c:v>
                </c:pt>
                <c:pt idx="2021">
                  <c:v>0.78181999999999996</c:v>
                </c:pt>
                <c:pt idx="2022">
                  <c:v>0.781976</c:v>
                </c:pt>
                <c:pt idx="2023">
                  <c:v>0.78209700000000004</c:v>
                </c:pt>
                <c:pt idx="2024">
                  <c:v>0.78222999999999998</c:v>
                </c:pt>
                <c:pt idx="2025">
                  <c:v>0.78231899999999999</c:v>
                </c:pt>
                <c:pt idx="2026">
                  <c:v>0.78248499999999999</c:v>
                </c:pt>
                <c:pt idx="2027">
                  <c:v>0.78260700000000005</c:v>
                </c:pt>
                <c:pt idx="2028">
                  <c:v>0.78270700000000004</c:v>
                </c:pt>
                <c:pt idx="2029">
                  <c:v>0.78281800000000001</c:v>
                </c:pt>
                <c:pt idx="2030">
                  <c:v>0.78292899999999999</c:v>
                </c:pt>
                <c:pt idx="2031">
                  <c:v>0.783084</c:v>
                </c:pt>
                <c:pt idx="2032">
                  <c:v>0.78315000000000001</c:v>
                </c:pt>
                <c:pt idx="2033">
                  <c:v>0.78327199999999997</c:v>
                </c:pt>
                <c:pt idx="2034">
                  <c:v>0.78340500000000002</c:v>
                </c:pt>
                <c:pt idx="2035">
                  <c:v>0.78357100000000002</c:v>
                </c:pt>
                <c:pt idx="2036">
                  <c:v>0.78370399999999996</c:v>
                </c:pt>
                <c:pt idx="2037">
                  <c:v>0.78386</c:v>
                </c:pt>
                <c:pt idx="2038">
                  <c:v>0.78396999999999994</c:v>
                </c:pt>
                <c:pt idx="2039">
                  <c:v>0.78411399999999998</c:v>
                </c:pt>
                <c:pt idx="2040">
                  <c:v>0.78421399999999997</c:v>
                </c:pt>
                <c:pt idx="2041">
                  <c:v>0.78431399999999996</c:v>
                </c:pt>
                <c:pt idx="2042">
                  <c:v>0.78444700000000001</c:v>
                </c:pt>
                <c:pt idx="2043">
                  <c:v>0.78456899999999996</c:v>
                </c:pt>
                <c:pt idx="2044">
                  <c:v>0.78471299999999999</c:v>
                </c:pt>
                <c:pt idx="2045">
                  <c:v>0.78485700000000003</c:v>
                </c:pt>
                <c:pt idx="2046">
                  <c:v>0.78500099999999995</c:v>
                </c:pt>
                <c:pt idx="2047">
                  <c:v>0.78517800000000004</c:v>
                </c:pt>
                <c:pt idx="2048">
                  <c:v>0.78526700000000005</c:v>
                </c:pt>
                <c:pt idx="2049">
                  <c:v>0.78536700000000004</c:v>
                </c:pt>
                <c:pt idx="2050">
                  <c:v>0.78552200000000005</c:v>
                </c:pt>
                <c:pt idx="2051">
                  <c:v>0.78569900000000004</c:v>
                </c:pt>
                <c:pt idx="2052">
                  <c:v>0.78583199999999997</c:v>
                </c:pt>
                <c:pt idx="2053">
                  <c:v>0.78594299999999995</c:v>
                </c:pt>
                <c:pt idx="2054">
                  <c:v>0.78610899999999995</c:v>
                </c:pt>
                <c:pt idx="2055">
                  <c:v>0.78632000000000002</c:v>
                </c:pt>
                <c:pt idx="2056">
                  <c:v>0.78647500000000004</c:v>
                </c:pt>
                <c:pt idx="2057">
                  <c:v>0.78667399999999998</c:v>
                </c:pt>
                <c:pt idx="2058">
                  <c:v>0.78680700000000003</c:v>
                </c:pt>
                <c:pt idx="2059">
                  <c:v>0.78693999999999997</c:v>
                </c:pt>
                <c:pt idx="2060">
                  <c:v>0.78707300000000002</c:v>
                </c:pt>
                <c:pt idx="2061">
                  <c:v>0.78722899999999996</c:v>
                </c:pt>
                <c:pt idx="2062">
                  <c:v>0.78738399999999997</c:v>
                </c:pt>
                <c:pt idx="2063">
                  <c:v>0.78751700000000002</c:v>
                </c:pt>
                <c:pt idx="2064">
                  <c:v>0.78767200000000004</c:v>
                </c:pt>
                <c:pt idx="2065">
                  <c:v>0.78777200000000003</c:v>
                </c:pt>
                <c:pt idx="2066">
                  <c:v>0.78788199999999997</c:v>
                </c:pt>
                <c:pt idx="2067">
                  <c:v>0.78800400000000004</c:v>
                </c:pt>
                <c:pt idx="2068">
                  <c:v>0.78808199999999995</c:v>
                </c:pt>
                <c:pt idx="2069">
                  <c:v>0.78819300000000003</c:v>
                </c:pt>
                <c:pt idx="2070">
                  <c:v>0.78829300000000002</c:v>
                </c:pt>
                <c:pt idx="2071">
                  <c:v>0.78841399999999995</c:v>
                </c:pt>
                <c:pt idx="2072">
                  <c:v>0.78856999999999999</c:v>
                </c:pt>
                <c:pt idx="2073">
                  <c:v>0.78868000000000005</c:v>
                </c:pt>
                <c:pt idx="2074">
                  <c:v>0.78882399999999997</c:v>
                </c:pt>
                <c:pt idx="2075">
                  <c:v>0.78896900000000003</c:v>
                </c:pt>
                <c:pt idx="2076">
                  <c:v>0.78904600000000003</c:v>
                </c:pt>
                <c:pt idx="2077">
                  <c:v>0.78920100000000004</c:v>
                </c:pt>
                <c:pt idx="2078">
                  <c:v>0.78935599999999995</c:v>
                </c:pt>
                <c:pt idx="2079">
                  <c:v>0.78943399999999997</c:v>
                </c:pt>
                <c:pt idx="2080">
                  <c:v>0.78955600000000004</c:v>
                </c:pt>
                <c:pt idx="2081">
                  <c:v>0.78968899999999997</c:v>
                </c:pt>
                <c:pt idx="2082">
                  <c:v>0.78981100000000004</c:v>
                </c:pt>
                <c:pt idx="2083">
                  <c:v>0.78992200000000001</c:v>
                </c:pt>
                <c:pt idx="2084">
                  <c:v>0.79006600000000005</c:v>
                </c:pt>
                <c:pt idx="2085">
                  <c:v>0.79015400000000002</c:v>
                </c:pt>
                <c:pt idx="2086">
                  <c:v>0.79032100000000005</c:v>
                </c:pt>
                <c:pt idx="2087">
                  <c:v>0.79046499999999997</c:v>
                </c:pt>
                <c:pt idx="2088">
                  <c:v>0.79063099999999997</c:v>
                </c:pt>
                <c:pt idx="2089">
                  <c:v>0.79075300000000004</c:v>
                </c:pt>
                <c:pt idx="2090">
                  <c:v>0.79087499999999999</c:v>
                </c:pt>
                <c:pt idx="2091">
                  <c:v>0.79094100000000001</c:v>
                </c:pt>
                <c:pt idx="2092">
                  <c:v>0.79111900000000002</c:v>
                </c:pt>
                <c:pt idx="2093">
                  <c:v>0.79124000000000005</c:v>
                </c:pt>
                <c:pt idx="2094">
                  <c:v>0.79132899999999995</c:v>
                </c:pt>
                <c:pt idx="2095">
                  <c:v>0.791462</c:v>
                </c:pt>
                <c:pt idx="2096">
                  <c:v>0.791551</c:v>
                </c:pt>
                <c:pt idx="2097">
                  <c:v>0.79177200000000003</c:v>
                </c:pt>
                <c:pt idx="2098">
                  <c:v>0.79191599999999995</c:v>
                </c:pt>
                <c:pt idx="2099">
                  <c:v>0.79206100000000002</c:v>
                </c:pt>
                <c:pt idx="2100">
                  <c:v>0.79217099999999996</c:v>
                </c:pt>
                <c:pt idx="2101">
                  <c:v>0.792327</c:v>
                </c:pt>
                <c:pt idx="2102">
                  <c:v>0.79241499999999998</c:v>
                </c:pt>
                <c:pt idx="2103">
                  <c:v>0.79253700000000005</c:v>
                </c:pt>
                <c:pt idx="2104">
                  <c:v>0.79269199999999995</c:v>
                </c:pt>
                <c:pt idx="2105">
                  <c:v>0.79285799999999995</c:v>
                </c:pt>
                <c:pt idx="2106">
                  <c:v>0.793014</c:v>
                </c:pt>
                <c:pt idx="2107">
                  <c:v>0.79313599999999995</c:v>
                </c:pt>
                <c:pt idx="2108">
                  <c:v>0.79329099999999997</c:v>
                </c:pt>
                <c:pt idx="2109">
                  <c:v>0.793435</c:v>
                </c:pt>
                <c:pt idx="2110">
                  <c:v>0.79362299999999997</c:v>
                </c:pt>
                <c:pt idx="2111">
                  <c:v>0.79381199999999996</c:v>
                </c:pt>
                <c:pt idx="2112">
                  <c:v>0.79396699999999998</c:v>
                </c:pt>
                <c:pt idx="2113">
                  <c:v>0.79407799999999995</c:v>
                </c:pt>
                <c:pt idx="2114">
                  <c:v>0.79418800000000001</c:v>
                </c:pt>
                <c:pt idx="2115">
                  <c:v>0.79433200000000004</c:v>
                </c:pt>
                <c:pt idx="2116">
                  <c:v>0.79444300000000001</c:v>
                </c:pt>
                <c:pt idx="2117">
                  <c:v>0.79459800000000003</c:v>
                </c:pt>
                <c:pt idx="2118">
                  <c:v>0.79469800000000002</c:v>
                </c:pt>
                <c:pt idx="2119">
                  <c:v>0.794875</c:v>
                </c:pt>
                <c:pt idx="2120">
                  <c:v>0.79497499999999999</c:v>
                </c:pt>
                <c:pt idx="2121">
                  <c:v>0.79508599999999996</c:v>
                </c:pt>
                <c:pt idx="2122">
                  <c:v>0.79522999999999999</c:v>
                </c:pt>
                <c:pt idx="2123">
                  <c:v>0.795319</c:v>
                </c:pt>
                <c:pt idx="2124">
                  <c:v>0.79540699999999998</c:v>
                </c:pt>
                <c:pt idx="2125">
                  <c:v>0.795574</c:v>
                </c:pt>
                <c:pt idx="2126">
                  <c:v>0.79574</c:v>
                </c:pt>
                <c:pt idx="2127">
                  <c:v>0.79591699999999999</c:v>
                </c:pt>
                <c:pt idx="2128">
                  <c:v>0.79605000000000004</c:v>
                </c:pt>
                <c:pt idx="2129">
                  <c:v>0.79618299999999997</c:v>
                </c:pt>
                <c:pt idx="2130">
                  <c:v>0.79627199999999998</c:v>
                </c:pt>
                <c:pt idx="2131">
                  <c:v>0.79638299999999995</c:v>
                </c:pt>
                <c:pt idx="2132">
                  <c:v>0.796516</c:v>
                </c:pt>
                <c:pt idx="2133">
                  <c:v>0.79673700000000003</c:v>
                </c:pt>
                <c:pt idx="2134">
                  <c:v>0.79688099999999995</c:v>
                </c:pt>
                <c:pt idx="2135">
                  <c:v>0.797037</c:v>
                </c:pt>
                <c:pt idx="2136">
                  <c:v>0.79715800000000003</c:v>
                </c:pt>
                <c:pt idx="2137">
                  <c:v>0.79732499999999995</c:v>
                </c:pt>
                <c:pt idx="2138">
                  <c:v>0.79742400000000002</c:v>
                </c:pt>
                <c:pt idx="2139">
                  <c:v>0.79752400000000001</c:v>
                </c:pt>
                <c:pt idx="2140">
                  <c:v>0.79764599999999997</c:v>
                </c:pt>
                <c:pt idx="2141">
                  <c:v>0.79780099999999998</c:v>
                </c:pt>
                <c:pt idx="2142">
                  <c:v>0.79792300000000005</c:v>
                </c:pt>
                <c:pt idx="2143">
                  <c:v>0.79805599999999999</c:v>
                </c:pt>
                <c:pt idx="2144">
                  <c:v>0.79822199999999999</c:v>
                </c:pt>
                <c:pt idx="2145">
                  <c:v>0.79836600000000002</c:v>
                </c:pt>
                <c:pt idx="2146">
                  <c:v>0.79849899999999996</c:v>
                </c:pt>
                <c:pt idx="2147">
                  <c:v>0.798566</c:v>
                </c:pt>
                <c:pt idx="2148">
                  <c:v>0.79872100000000001</c:v>
                </c:pt>
                <c:pt idx="2149">
                  <c:v>0.79881000000000002</c:v>
                </c:pt>
                <c:pt idx="2150">
                  <c:v>0.79897600000000002</c:v>
                </c:pt>
                <c:pt idx="2151">
                  <c:v>0.79905400000000004</c:v>
                </c:pt>
                <c:pt idx="2152">
                  <c:v>0.79917499999999997</c:v>
                </c:pt>
                <c:pt idx="2153">
                  <c:v>0.79927499999999996</c:v>
                </c:pt>
                <c:pt idx="2154">
                  <c:v>0.79940800000000001</c:v>
                </c:pt>
                <c:pt idx="2155">
                  <c:v>0.79949700000000001</c:v>
                </c:pt>
                <c:pt idx="2156">
                  <c:v>0.79960799999999999</c:v>
                </c:pt>
                <c:pt idx="2157">
                  <c:v>0.79974100000000004</c:v>
                </c:pt>
                <c:pt idx="2158">
                  <c:v>0.79982900000000001</c:v>
                </c:pt>
                <c:pt idx="2159">
                  <c:v>0.79999600000000004</c:v>
                </c:pt>
                <c:pt idx="2160">
                  <c:v>0.80016200000000004</c:v>
                </c:pt>
                <c:pt idx="2161">
                  <c:v>0.80036099999999999</c:v>
                </c:pt>
                <c:pt idx="2162">
                  <c:v>0.80042800000000003</c:v>
                </c:pt>
                <c:pt idx="2163">
                  <c:v>0.80051600000000001</c:v>
                </c:pt>
                <c:pt idx="2164">
                  <c:v>0.80066099999999996</c:v>
                </c:pt>
                <c:pt idx="2165">
                  <c:v>0.80078199999999999</c:v>
                </c:pt>
                <c:pt idx="2166">
                  <c:v>0.80091500000000004</c:v>
                </c:pt>
                <c:pt idx="2167">
                  <c:v>0.80102600000000002</c:v>
                </c:pt>
                <c:pt idx="2168">
                  <c:v>0.80117000000000005</c:v>
                </c:pt>
                <c:pt idx="2169">
                  <c:v>0.80127000000000004</c:v>
                </c:pt>
                <c:pt idx="2170">
                  <c:v>0.80142500000000005</c:v>
                </c:pt>
                <c:pt idx="2171">
                  <c:v>0.80151399999999995</c:v>
                </c:pt>
                <c:pt idx="2172">
                  <c:v>0.80162500000000003</c:v>
                </c:pt>
                <c:pt idx="2173">
                  <c:v>0.801736</c:v>
                </c:pt>
                <c:pt idx="2174">
                  <c:v>0.80180200000000001</c:v>
                </c:pt>
                <c:pt idx="2175">
                  <c:v>0.80195700000000003</c:v>
                </c:pt>
                <c:pt idx="2176">
                  <c:v>0.80211200000000005</c:v>
                </c:pt>
                <c:pt idx="2177">
                  <c:v>0.80224499999999999</c:v>
                </c:pt>
                <c:pt idx="2178">
                  <c:v>0.80244499999999996</c:v>
                </c:pt>
                <c:pt idx="2179">
                  <c:v>0.80256700000000003</c:v>
                </c:pt>
                <c:pt idx="2180">
                  <c:v>0.80271099999999995</c:v>
                </c:pt>
                <c:pt idx="2181">
                  <c:v>0.80279900000000004</c:v>
                </c:pt>
                <c:pt idx="2182">
                  <c:v>0.80293199999999998</c:v>
                </c:pt>
                <c:pt idx="2183">
                  <c:v>0.80304299999999995</c:v>
                </c:pt>
                <c:pt idx="2184">
                  <c:v>0.803176</c:v>
                </c:pt>
                <c:pt idx="2185">
                  <c:v>0.80325400000000002</c:v>
                </c:pt>
                <c:pt idx="2186">
                  <c:v>0.80332000000000003</c:v>
                </c:pt>
                <c:pt idx="2187">
                  <c:v>0.80345299999999997</c:v>
                </c:pt>
                <c:pt idx="2188">
                  <c:v>0.80355299999999996</c:v>
                </c:pt>
                <c:pt idx="2189">
                  <c:v>0.80367500000000003</c:v>
                </c:pt>
                <c:pt idx="2190">
                  <c:v>0.80380799999999997</c:v>
                </c:pt>
                <c:pt idx="2191">
                  <c:v>0.80389699999999997</c:v>
                </c:pt>
                <c:pt idx="2192">
                  <c:v>0.80397399999999997</c:v>
                </c:pt>
                <c:pt idx="2193">
                  <c:v>0.80416299999999996</c:v>
                </c:pt>
                <c:pt idx="2194">
                  <c:v>0.80431799999999998</c:v>
                </c:pt>
                <c:pt idx="2195">
                  <c:v>0.80448399999999998</c:v>
                </c:pt>
                <c:pt idx="2196">
                  <c:v>0.80457299999999998</c:v>
                </c:pt>
                <c:pt idx="2197">
                  <c:v>0.80471700000000002</c:v>
                </c:pt>
                <c:pt idx="2198">
                  <c:v>0.80481599999999998</c:v>
                </c:pt>
                <c:pt idx="2199">
                  <c:v>0.80494900000000003</c:v>
                </c:pt>
                <c:pt idx="2200">
                  <c:v>0.80509299999999995</c:v>
                </c:pt>
                <c:pt idx="2201">
                  <c:v>0.80527099999999996</c:v>
                </c:pt>
                <c:pt idx="2202">
                  <c:v>0.80540400000000001</c:v>
                </c:pt>
                <c:pt idx="2203">
                  <c:v>0.805481</c:v>
                </c:pt>
                <c:pt idx="2204">
                  <c:v>0.80558099999999999</c:v>
                </c:pt>
                <c:pt idx="2205">
                  <c:v>0.80571400000000004</c:v>
                </c:pt>
                <c:pt idx="2206">
                  <c:v>0.80584699999999998</c:v>
                </c:pt>
                <c:pt idx="2207">
                  <c:v>0.80596900000000005</c:v>
                </c:pt>
                <c:pt idx="2208">
                  <c:v>0.80615700000000001</c:v>
                </c:pt>
                <c:pt idx="2209">
                  <c:v>0.80624600000000002</c:v>
                </c:pt>
                <c:pt idx="2210">
                  <c:v>0.80637899999999996</c:v>
                </c:pt>
                <c:pt idx="2211">
                  <c:v>0.80657900000000005</c:v>
                </c:pt>
                <c:pt idx="2212">
                  <c:v>0.80676700000000001</c:v>
                </c:pt>
                <c:pt idx="2213">
                  <c:v>0.80689999999999995</c:v>
                </c:pt>
                <c:pt idx="2214">
                  <c:v>0.80705499999999997</c:v>
                </c:pt>
                <c:pt idx="2215">
                  <c:v>0.80717700000000003</c:v>
                </c:pt>
                <c:pt idx="2216">
                  <c:v>0.80729899999999999</c:v>
                </c:pt>
                <c:pt idx="2217">
                  <c:v>0.80742100000000006</c:v>
                </c:pt>
                <c:pt idx="2218">
                  <c:v>0.80756499999999998</c:v>
                </c:pt>
                <c:pt idx="2219">
                  <c:v>0.80767599999999995</c:v>
                </c:pt>
                <c:pt idx="2220">
                  <c:v>0.80781999999999998</c:v>
                </c:pt>
                <c:pt idx="2221">
                  <c:v>0.80793099999999995</c:v>
                </c:pt>
                <c:pt idx="2222">
                  <c:v>0.80808599999999997</c:v>
                </c:pt>
                <c:pt idx="2223">
                  <c:v>0.80820800000000004</c:v>
                </c:pt>
                <c:pt idx="2224">
                  <c:v>0.80834099999999998</c:v>
                </c:pt>
                <c:pt idx="2225">
                  <c:v>0.80842899999999995</c:v>
                </c:pt>
                <c:pt idx="2226">
                  <c:v>0.808562</c:v>
                </c:pt>
                <c:pt idx="2227">
                  <c:v>0.80866199999999999</c:v>
                </c:pt>
                <c:pt idx="2228">
                  <c:v>0.808751</c:v>
                </c:pt>
                <c:pt idx="2229">
                  <c:v>0.80888400000000005</c:v>
                </c:pt>
                <c:pt idx="2230">
                  <c:v>0.80903899999999995</c:v>
                </c:pt>
                <c:pt idx="2231">
                  <c:v>0.80919399999999997</c:v>
                </c:pt>
                <c:pt idx="2232">
                  <c:v>0.80932700000000002</c:v>
                </c:pt>
                <c:pt idx="2233">
                  <c:v>0.80940500000000004</c:v>
                </c:pt>
                <c:pt idx="2234">
                  <c:v>0.80954899999999996</c:v>
                </c:pt>
                <c:pt idx="2235">
                  <c:v>0.80964800000000003</c:v>
                </c:pt>
                <c:pt idx="2236">
                  <c:v>0.80975900000000001</c:v>
                </c:pt>
                <c:pt idx="2237">
                  <c:v>0.80993599999999999</c:v>
                </c:pt>
                <c:pt idx="2238">
                  <c:v>0.81001400000000001</c:v>
                </c:pt>
                <c:pt idx="2239">
                  <c:v>0.81015800000000004</c:v>
                </c:pt>
                <c:pt idx="2240">
                  <c:v>0.81029099999999998</c:v>
                </c:pt>
                <c:pt idx="2241">
                  <c:v>0.81043500000000002</c:v>
                </c:pt>
                <c:pt idx="2242">
                  <c:v>0.81056799999999996</c:v>
                </c:pt>
                <c:pt idx="2243">
                  <c:v>0.810701</c:v>
                </c:pt>
                <c:pt idx="2244">
                  <c:v>0.81084500000000004</c:v>
                </c:pt>
                <c:pt idx="2245">
                  <c:v>0.81095600000000001</c:v>
                </c:pt>
                <c:pt idx="2246">
                  <c:v>0.81106699999999998</c:v>
                </c:pt>
                <c:pt idx="2247">
                  <c:v>0.81118900000000005</c:v>
                </c:pt>
                <c:pt idx="2248">
                  <c:v>0.811311</c:v>
                </c:pt>
                <c:pt idx="2249">
                  <c:v>0.81140999999999996</c:v>
                </c:pt>
                <c:pt idx="2250">
                  <c:v>0.81155500000000003</c:v>
                </c:pt>
                <c:pt idx="2251">
                  <c:v>0.81165399999999999</c:v>
                </c:pt>
                <c:pt idx="2252">
                  <c:v>0.81175399999999998</c:v>
                </c:pt>
                <c:pt idx="2253">
                  <c:v>0.81188700000000003</c:v>
                </c:pt>
                <c:pt idx="2254">
                  <c:v>0.81201999999999996</c:v>
                </c:pt>
                <c:pt idx="2255">
                  <c:v>0.81219699999999995</c:v>
                </c:pt>
                <c:pt idx="2256">
                  <c:v>0.81233</c:v>
                </c:pt>
                <c:pt idx="2257">
                  <c:v>0.81246300000000005</c:v>
                </c:pt>
                <c:pt idx="2258">
                  <c:v>0.81256300000000004</c:v>
                </c:pt>
                <c:pt idx="2259">
                  <c:v>0.81264099999999995</c:v>
                </c:pt>
                <c:pt idx="2260">
                  <c:v>0.81276300000000001</c:v>
                </c:pt>
                <c:pt idx="2261">
                  <c:v>0.81291800000000003</c:v>
                </c:pt>
                <c:pt idx="2262">
                  <c:v>0.81297299999999995</c:v>
                </c:pt>
                <c:pt idx="2263">
                  <c:v>0.81303999999999998</c:v>
                </c:pt>
                <c:pt idx="2264">
                  <c:v>0.81317300000000003</c:v>
                </c:pt>
                <c:pt idx="2265">
                  <c:v>0.81326100000000001</c:v>
                </c:pt>
                <c:pt idx="2266">
                  <c:v>0.81333900000000003</c:v>
                </c:pt>
                <c:pt idx="2267">
                  <c:v>0.81350500000000003</c:v>
                </c:pt>
                <c:pt idx="2268">
                  <c:v>0.81358299999999995</c:v>
                </c:pt>
                <c:pt idx="2269">
                  <c:v>0.81377100000000002</c:v>
                </c:pt>
                <c:pt idx="2270">
                  <c:v>0.81390399999999996</c:v>
                </c:pt>
                <c:pt idx="2271">
                  <c:v>0.81405899999999998</c:v>
                </c:pt>
                <c:pt idx="2272">
                  <c:v>0.81418100000000004</c:v>
                </c:pt>
                <c:pt idx="2273">
                  <c:v>0.81431399999999998</c:v>
                </c:pt>
                <c:pt idx="2274">
                  <c:v>0.81445800000000002</c:v>
                </c:pt>
                <c:pt idx="2275">
                  <c:v>0.81460200000000005</c:v>
                </c:pt>
                <c:pt idx="2276">
                  <c:v>0.81475699999999995</c:v>
                </c:pt>
                <c:pt idx="2277">
                  <c:v>0.81486800000000004</c:v>
                </c:pt>
                <c:pt idx="2278">
                  <c:v>0.81495700000000004</c:v>
                </c:pt>
                <c:pt idx="2279">
                  <c:v>0.81506800000000001</c:v>
                </c:pt>
                <c:pt idx="2280">
                  <c:v>0.815245</c:v>
                </c:pt>
                <c:pt idx="2281">
                  <c:v>0.81534499999999999</c:v>
                </c:pt>
                <c:pt idx="2282">
                  <c:v>0.81545599999999996</c:v>
                </c:pt>
                <c:pt idx="2283">
                  <c:v>0.81551099999999999</c:v>
                </c:pt>
                <c:pt idx="2284">
                  <c:v>0.81562199999999996</c:v>
                </c:pt>
                <c:pt idx="2285">
                  <c:v>0.81571000000000005</c:v>
                </c:pt>
                <c:pt idx="2286">
                  <c:v>0.81586599999999998</c:v>
                </c:pt>
                <c:pt idx="2287">
                  <c:v>0.81599900000000003</c:v>
                </c:pt>
                <c:pt idx="2288">
                  <c:v>0.81616500000000003</c:v>
                </c:pt>
                <c:pt idx="2289">
                  <c:v>0.816276</c:v>
                </c:pt>
                <c:pt idx="2290">
                  <c:v>0.81646399999999997</c:v>
                </c:pt>
                <c:pt idx="2291">
                  <c:v>0.81655299999999997</c:v>
                </c:pt>
                <c:pt idx="2292">
                  <c:v>0.81668600000000002</c:v>
                </c:pt>
                <c:pt idx="2293">
                  <c:v>0.81678499999999998</c:v>
                </c:pt>
                <c:pt idx="2294">
                  <c:v>0.81689599999999996</c:v>
                </c:pt>
                <c:pt idx="2295">
                  <c:v>0.81699600000000006</c:v>
                </c:pt>
                <c:pt idx="2296">
                  <c:v>0.81715099999999996</c:v>
                </c:pt>
                <c:pt idx="2297">
                  <c:v>0.81725099999999995</c:v>
                </c:pt>
                <c:pt idx="2298">
                  <c:v>0.81733999999999996</c:v>
                </c:pt>
                <c:pt idx="2299">
                  <c:v>0.81748399999999999</c:v>
                </c:pt>
                <c:pt idx="2300">
                  <c:v>0.81759400000000004</c:v>
                </c:pt>
                <c:pt idx="2301">
                  <c:v>0.81772699999999998</c:v>
                </c:pt>
                <c:pt idx="2302">
                  <c:v>0.81789400000000001</c:v>
                </c:pt>
                <c:pt idx="2303">
                  <c:v>0.81800399999999995</c:v>
                </c:pt>
                <c:pt idx="2304">
                  <c:v>0.81816</c:v>
                </c:pt>
                <c:pt idx="2305">
                  <c:v>0.81829300000000005</c:v>
                </c:pt>
                <c:pt idx="2306">
                  <c:v>0.81845900000000005</c:v>
                </c:pt>
                <c:pt idx="2307">
                  <c:v>0.81857000000000002</c:v>
                </c:pt>
                <c:pt idx="2308">
                  <c:v>0.81868099999999999</c:v>
                </c:pt>
                <c:pt idx="2309">
                  <c:v>0.81875799999999999</c:v>
                </c:pt>
                <c:pt idx="2310">
                  <c:v>0.81885799999999997</c:v>
                </c:pt>
                <c:pt idx="2311">
                  <c:v>0.81894699999999998</c:v>
                </c:pt>
                <c:pt idx="2312">
                  <c:v>0.81902399999999997</c:v>
                </c:pt>
                <c:pt idx="2313">
                  <c:v>0.81912399999999996</c:v>
                </c:pt>
                <c:pt idx="2314">
                  <c:v>0.81923500000000005</c:v>
                </c:pt>
                <c:pt idx="2315">
                  <c:v>0.81933400000000001</c:v>
                </c:pt>
                <c:pt idx="2316">
                  <c:v>0.81944499999999998</c:v>
                </c:pt>
                <c:pt idx="2317">
                  <c:v>0.8196</c:v>
                </c:pt>
                <c:pt idx="2318">
                  <c:v>0.81973300000000004</c:v>
                </c:pt>
                <c:pt idx="2319">
                  <c:v>0.81986599999999998</c:v>
                </c:pt>
                <c:pt idx="2320">
                  <c:v>0.82005499999999998</c:v>
                </c:pt>
                <c:pt idx="2321">
                  <c:v>0.82018800000000003</c:v>
                </c:pt>
                <c:pt idx="2322">
                  <c:v>0.82032099999999997</c:v>
                </c:pt>
                <c:pt idx="2323">
                  <c:v>0.82040900000000005</c:v>
                </c:pt>
                <c:pt idx="2324">
                  <c:v>0.82052000000000003</c:v>
                </c:pt>
                <c:pt idx="2325">
                  <c:v>0.820631</c:v>
                </c:pt>
                <c:pt idx="2326">
                  <c:v>0.82075299999999995</c:v>
                </c:pt>
                <c:pt idx="2327">
                  <c:v>0.82081899999999997</c:v>
                </c:pt>
                <c:pt idx="2328">
                  <c:v>0.82097500000000001</c:v>
                </c:pt>
                <c:pt idx="2329">
                  <c:v>0.82106299999999999</c:v>
                </c:pt>
                <c:pt idx="2330">
                  <c:v>0.82122899999999999</c:v>
                </c:pt>
                <c:pt idx="2331">
                  <c:v>0.82132899999999998</c:v>
                </c:pt>
                <c:pt idx="2332">
                  <c:v>0.821407</c:v>
                </c:pt>
                <c:pt idx="2333">
                  <c:v>0.82154000000000005</c:v>
                </c:pt>
                <c:pt idx="2334">
                  <c:v>0.82159499999999996</c:v>
                </c:pt>
                <c:pt idx="2335">
                  <c:v>0.82169499999999995</c:v>
                </c:pt>
                <c:pt idx="2336">
                  <c:v>0.82188300000000003</c:v>
                </c:pt>
                <c:pt idx="2337">
                  <c:v>0.82197200000000004</c:v>
                </c:pt>
                <c:pt idx="2338">
                  <c:v>0.82211599999999996</c:v>
                </c:pt>
                <c:pt idx="2339">
                  <c:v>0.82224900000000001</c:v>
                </c:pt>
                <c:pt idx="2340">
                  <c:v>0.82232700000000003</c:v>
                </c:pt>
                <c:pt idx="2341">
                  <c:v>0.82245999999999997</c:v>
                </c:pt>
                <c:pt idx="2342">
                  <c:v>0.82255900000000004</c:v>
                </c:pt>
                <c:pt idx="2343">
                  <c:v>0.82269199999999998</c:v>
                </c:pt>
                <c:pt idx="2344">
                  <c:v>0.82285900000000001</c:v>
                </c:pt>
                <c:pt idx="2345">
                  <c:v>0.82300300000000004</c:v>
                </c:pt>
                <c:pt idx="2346">
                  <c:v>0.82308000000000003</c:v>
                </c:pt>
                <c:pt idx="2347">
                  <c:v>0.82319100000000001</c:v>
                </c:pt>
                <c:pt idx="2348">
                  <c:v>0.82331299999999996</c:v>
                </c:pt>
                <c:pt idx="2349">
                  <c:v>0.82340199999999997</c:v>
                </c:pt>
                <c:pt idx="2350">
                  <c:v>0.82355699999999998</c:v>
                </c:pt>
                <c:pt idx="2351">
                  <c:v>0.82369000000000003</c:v>
                </c:pt>
                <c:pt idx="2352">
                  <c:v>0.82376700000000003</c:v>
                </c:pt>
                <c:pt idx="2353">
                  <c:v>0.82395600000000002</c:v>
                </c:pt>
                <c:pt idx="2354">
                  <c:v>0.82410000000000005</c:v>
                </c:pt>
                <c:pt idx="2355">
                  <c:v>0.82423299999999999</c:v>
                </c:pt>
                <c:pt idx="2356">
                  <c:v>0.82433299999999998</c:v>
                </c:pt>
                <c:pt idx="2357">
                  <c:v>0.82440999999999998</c:v>
                </c:pt>
                <c:pt idx="2358">
                  <c:v>0.82450999999999997</c:v>
                </c:pt>
                <c:pt idx="2359">
                  <c:v>0.82462100000000005</c:v>
                </c:pt>
                <c:pt idx="2360">
                  <c:v>0.82475399999999999</c:v>
                </c:pt>
                <c:pt idx="2361">
                  <c:v>0.82487600000000005</c:v>
                </c:pt>
                <c:pt idx="2362">
                  <c:v>0.824986</c:v>
                </c:pt>
                <c:pt idx="2363">
                  <c:v>0.82513000000000003</c:v>
                </c:pt>
                <c:pt idx="2364">
                  <c:v>0.82523000000000002</c:v>
                </c:pt>
                <c:pt idx="2365">
                  <c:v>0.82534099999999999</c:v>
                </c:pt>
                <c:pt idx="2366">
                  <c:v>0.82546299999999995</c:v>
                </c:pt>
                <c:pt idx="2367">
                  <c:v>0.82556300000000005</c:v>
                </c:pt>
                <c:pt idx="2368">
                  <c:v>0.82561799999999996</c:v>
                </c:pt>
                <c:pt idx="2369">
                  <c:v>0.82571799999999995</c:v>
                </c:pt>
                <c:pt idx="2370">
                  <c:v>0.82586199999999999</c:v>
                </c:pt>
                <c:pt idx="2371">
                  <c:v>0.82599500000000003</c:v>
                </c:pt>
                <c:pt idx="2372">
                  <c:v>0.82602799999999998</c:v>
                </c:pt>
                <c:pt idx="2373">
                  <c:v>0.82612799999999997</c:v>
                </c:pt>
                <c:pt idx="2374">
                  <c:v>0.82628299999999999</c:v>
                </c:pt>
                <c:pt idx="2375">
                  <c:v>0.826372</c:v>
                </c:pt>
                <c:pt idx="2376">
                  <c:v>0.82651600000000003</c:v>
                </c:pt>
                <c:pt idx="2377">
                  <c:v>0.82665999999999995</c:v>
                </c:pt>
                <c:pt idx="2378">
                  <c:v>0.82677100000000003</c:v>
                </c:pt>
                <c:pt idx="2379">
                  <c:v>0.82692600000000005</c:v>
                </c:pt>
                <c:pt idx="2380">
                  <c:v>0.82705899999999999</c:v>
                </c:pt>
                <c:pt idx="2381">
                  <c:v>0.82716999999999996</c:v>
                </c:pt>
                <c:pt idx="2382">
                  <c:v>0.82723599999999997</c:v>
                </c:pt>
                <c:pt idx="2383">
                  <c:v>0.82739099999999999</c:v>
                </c:pt>
                <c:pt idx="2384">
                  <c:v>0.82747999999999999</c:v>
                </c:pt>
                <c:pt idx="2385">
                  <c:v>0.82757999999999998</c:v>
                </c:pt>
                <c:pt idx="2386">
                  <c:v>0.82769099999999995</c:v>
                </c:pt>
                <c:pt idx="2387">
                  <c:v>0.827824</c:v>
                </c:pt>
                <c:pt idx="2388">
                  <c:v>0.82791199999999998</c:v>
                </c:pt>
                <c:pt idx="2389">
                  <c:v>0.82803400000000005</c:v>
                </c:pt>
                <c:pt idx="2390">
                  <c:v>0.82818899999999995</c:v>
                </c:pt>
                <c:pt idx="2391">
                  <c:v>0.82827799999999996</c:v>
                </c:pt>
                <c:pt idx="2392">
                  <c:v>0.82837799999999995</c:v>
                </c:pt>
                <c:pt idx="2393">
                  <c:v>0.828511</c:v>
                </c:pt>
                <c:pt idx="2394">
                  <c:v>0.82857700000000001</c:v>
                </c:pt>
                <c:pt idx="2395">
                  <c:v>0.82872100000000004</c:v>
                </c:pt>
                <c:pt idx="2396">
                  <c:v>0.82888700000000004</c:v>
                </c:pt>
                <c:pt idx="2397">
                  <c:v>0.82904299999999997</c:v>
                </c:pt>
                <c:pt idx="2398">
                  <c:v>0.82917600000000002</c:v>
                </c:pt>
                <c:pt idx="2399">
                  <c:v>0.82927499999999998</c:v>
                </c:pt>
                <c:pt idx="2400">
                  <c:v>0.82939700000000005</c:v>
                </c:pt>
                <c:pt idx="2401">
                  <c:v>0.82949700000000004</c:v>
                </c:pt>
                <c:pt idx="2402">
                  <c:v>0.82957499999999995</c:v>
                </c:pt>
                <c:pt idx="2403">
                  <c:v>0.82972999999999997</c:v>
                </c:pt>
                <c:pt idx="2404">
                  <c:v>0.82982900000000004</c:v>
                </c:pt>
                <c:pt idx="2405">
                  <c:v>0.82997399999999999</c:v>
                </c:pt>
                <c:pt idx="2406">
                  <c:v>0.83011800000000002</c:v>
                </c:pt>
                <c:pt idx="2407">
                  <c:v>0.83022799999999997</c:v>
                </c:pt>
                <c:pt idx="2408">
                  <c:v>0.83039499999999999</c:v>
                </c:pt>
                <c:pt idx="2409">
                  <c:v>0.83056099999999999</c:v>
                </c:pt>
                <c:pt idx="2410">
                  <c:v>0.830627</c:v>
                </c:pt>
                <c:pt idx="2411">
                  <c:v>0.83072699999999999</c:v>
                </c:pt>
                <c:pt idx="2412">
                  <c:v>0.83084899999999995</c:v>
                </c:pt>
                <c:pt idx="2413">
                  <c:v>0.83092699999999997</c:v>
                </c:pt>
                <c:pt idx="2414">
                  <c:v>0.83104900000000004</c:v>
                </c:pt>
                <c:pt idx="2415">
                  <c:v>0.83120400000000005</c:v>
                </c:pt>
                <c:pt idx="2416">
                  <c:v>0.83134799999999998</c:v>
                </c:pt>
                <c:pt idx="2417">
                  <c:v>0.83144700000000005</c:v>
                </c:pt>
                <c:pt idx="2418">
                  <c:v>0.831592</c:v>
                </c:pt>
                <c:pt idx="2419">
                  <c:v>0.83171300000000004</c:v>
                </c:pt>
                <c:pt idx="2420">
                  <c:v>0.83182400000000001</c:v>
                </c:pt>
                <c:pt idx="2421">
                  <c:v>0.83193499999999998</c:v>
                </c:pt>
                <c:pt idx="2422">
                  <c:v>0.832013</c:v>
                </c:pt>
                <c:pt idx="2423">
                  <c:v>0.83214600000000005</c:v>
                </c:pt>
                <c:pt idx="2424">
                  <c:v>0.83227899999999999</c:v>
                </c:pt>
                <c:pt idx="2425">
                  <c:v>0.83245599999999997</c:v>
                </c:pt>
                <c:pt idx="2426">
                  <c:v>0.83260000000000001</c:v>
                </c:pt>
                <c:pt idx="2427">
                  <c:v>0.83265500000000003</c:v>
                </c:pt>
                <c:pt idx="2428">
                  <c:v>0.83276600000000001</c:v>
                </c:pt>
                <c:pt idx="2429">
                  <c:v>0.83282199999999995</c:v>
                </c:pt>
                <c:pt idx="2430">
                  <c:v>0.832955</c:v>
                </c:pt>
                <c:pt idx="2431">
                  <c:v>0.83299900000000004</c:v>
                </c:pt>
                <c:pt idx="2432">
                  <c:v>0.83318700000000001</c:v>
                </c:pt>
                <c:pt idx="2433">
                  <c:v>0.833287</c:v>
                </c:pt>
                <c:pt idx="2434">
                  <c:v>0.83342000000000005</c:v>
                </c:pt>
                <c:pt idx="2435">
                  <c:v>0.83352000000000004</c:v>
                </c:pt>
                <c:pt idx="2436">
                  <c:v>0.83364199999999999</c:v>
                </c:pt>
                <c:pt idx="2437">
                  <c:v>0.83374199999999998</c:v>
                </c:pt>
                <c:pt idx="2438">
                  <c:v>0.83386300000000002</c:v>
                </c:pt>
                <c:pt idx="2439">
                  <c:v>0.83397399999999999</c:v>
                </c:pt>
                <c:pt idx="2440">
                  <c:v>0.83407399999999998</c:v>
                </c:pt>
                <c:pt idx="2441">
                  <c:v>0.83420700000000003</c:v>
                </c:pt>
                <c:pt idx="2442">
                  <c:v>0.83428500000000005</c:v>
                </c:pt>
                <c:pt idx="2443">
                  <c:v>0.83435099999999995</c:v>
                </c:pt>
                <c:pt idx="2444">
                  <c:v>0.83446200000000004</c:v>
                </c:pt>
                <c:pt idx="2445">
                  <c:v>0.83452800000000005</c:v>
                </c:pt>
                <c:pt idx="2446">
                  <c:v>0.83469499999999996</c:v>
                </c:pt>
                <c:pt idx="2447">
                  <c:v>0.83486099999999996</c:v>
                </c:pt>
                <c:pt idx="2448">
                  <c:v>0.83498300000000003</c:v>
                </c:pt>
                <c:pt idx="2449">
                  <c:v>0.83510499999999999</c:v>
                </c:pt>
                <c:pt idx="2450">
                  <c:v>0.83518199999999998</c:v>
                </c:pt>
                <c:pt idx="2451">
                  <c:v>0.83529299999999995</c:v>
                </c:pt>
                <c:pt idx="2452">
                  <c:v>0.83540400000000004</c:v>
                </c:pt>
                <c:pt idx="2453">
                  <c:v>0.83558100000000002</c:v>
                </c:pt>
                <c:pt idx="2454">
                  <c:v>0.83568100000000001</c:v>
                </c:pt>
                <c:pt idx="2455">
                  <c:v>0.83579199999999998</c:v>
                </c:pt>
                <c:pt idx="2456">
                  <c:v>0.83586899999999997</c:v>
                </c:pt>
                <c:pt idx="2457">
                  <c:v>0.83595799999999998</c:v>
                </c:pt>
                <c:pt idx="2458">
                  <c:v>0.83608000000000005</c:v>
                </c:pt>
                <c:pt idx="2459">
                  <c:v>0.83615799999999996</c:v>
                </c:pt>
                <c:pt idx="2460">
                  <c:v>0.83626800000000001</c:v>
                </c:pt>
                <c:pt idx="2461">
                  <c:v>0.83634600000000003</c:v>
                </c:pt>
                <c:pt idx="2462">
                  <c:v>0.83650100000000005</c:v>
                </c:pt>
                <c:pt idx="2463">
                  <c:v>0.83656799999999998</c:v>
                </c:pt>
                <c:pt idx="2464">
                  <c:v>0.83663399999999999</c:v>
                </c:pt>
                <c:pt idx="2465">
                  <c:v>0.83672299999999999</c:v>
                </c:pt>
                <c:pt idx="2466">
                  <c:v>0.83684499999999995</c:v>
                </c:pt>
                <c:pt idx="2467">
                  <c:v>0.83693300000000004</c:v>
                </c:pt>
                <c:pt idx="2468">
                  <c:v>0.83709999999999996</c:v>
                </c:pt>
                <c:pt idx="2469">
                  <c:v>0.83717699999999995</c:v>
                </c:pt>
                <c:pt idx="2470">
                  <c:v>0.83731</c:v>
                </c:pt>
                <c:pt idx="2471">
                  <c:v>0.83740999999999999</c:v>
                </c:pt>
                <c:pt idx="2472">
                  <c:v>0.83752099999999996</c:v>
                </c:pt>
                <c:pt idx="2473">
                  <c:v>0.83763100000000001</c:v>
                </c:pt>
                <c:pt idx="2474">
                  <c:v>0.83777599999999997</c:v>
                </c:pt>
                <c:pt idx="2475">
                  <c:v>0.83785299999999996</c:v>
                </c:pt>
                <c:pt idx="2476">
                  <c:v>0.83792</c:v>
                </c:pt>
                <c:pt idx="2477">
                  <c:v>0.83804199999999995</c:v>
                </c:pt>
                <c:pt idx="2478">
                  <c:v>0.83818599999999999</c:v>
                </c:pt>
                <c:pt idx="2479">
                  <c:v>0.83839600000000003</c:v>
                </c:pt>
                <c:pt idx="2480">
                  <c:v>0.83846299999999996</c:v>
                </c:pt>
                <c:pt idx="2481">
                  <c:v>0.83857300000000001</c:v>
                </c:pt>
                <c:pt idx="2482">
                  <c:v>0.83861799999999997</c:v>
                </c:pt>
                <c:pt idx="2483">
                  <c:v>0.83872899999999995</c:v>
                </c:pt>
                <c:pt idx="2484">
                  <c:v>0.83887299999999998</c:v>
                </c:pt>
                <c:pt idx="2485">
                  <c:v>0.83899500000000005</c:v>
                </c:pt>
                <c:pt idx="2486">
                  <c:v>0.839194</c:v>
                </c:pt>
                <c:pt idx="2487">
                  <c:v>0.83927200000000002</c:v>
                </c:pt>
                <c:pt idx="2488">
                  <c:v>0.83937099999999998</c:v>
                </c:pt>
                <c:pt idx="2489">
                  <c:v>0.83949300000000004</c:v>
                </c:pt>
                <c:pt idx="2490">
                  <c:v>0.83957099999999996</c:v>
                </c:pt>
                <c:pt idx="2491">
                  <c:v>0.83970400000000001</c:v>
                </c:pt>
                <c:pt idx="2492">
                  <c:v>0.83985900000000002</c:v>
                </c:pt>
                <c:pt idx="2493">
                  <c:v>0.83990299999999996</c:v>
                </c:pt>
                <c:pt idx="2494">
                  <c:v>0.83995900000000001</c:v>
                </c:pt>
                <c:pt idx="2495">
                  <c:v>0.84002500000000002</c:v>
                </c:pt>
                <c:pt idx="2496">
                  <c:v>0.84012500000000001</c:v>
                </c:pt>
                <c:pt idx="2497">
                  <c:v>0.84020300000000003</c:v>
                </c:pt>
                <c:pt idx="2498">
                  <c:v>0.84038000000000002</c:v>
                </c:pt>
                <c:pt idx="2499">
                  <c:v>0.84050199999999997</c:v>
                </c:pt>
                <c:pt idx="2500">
                  <c:v>0.84058999999999995</c:v>
                </c:pt>
                <c:pt idx="2501">
                  <c:v>0.84067899999999995</c:v>
                </c:pt>
                <c:pt idx="2502">
                  <c:v>0.84077900000000005</c:v>
                </c:pt>
                <c:pt idx="2503">
                  <c:v>0.840978</c:v>
                </c:pt>
                <c:pt idx="2504">
                  <c:v>0.84106700000000001</c:v>
                </c:pt>
                <c:pt idx="2505">
                  <c:v>0.84124399999999999</c:v>
                </c:pt>
                <c:pt idx="2506">
                  <c:v>0.84131100000000003</c:v>
                </c:pt>
                <c:pt idx="2507">
                  <c:v>0.84150999999999998</c:v>
                </c:pt>
                <c:pt idx="2508">
                  <c:v>0.84165400000000001</c:v>
                </c:pt>
                <c:pt idx="2509">
                  <c:v>0.84178699999999995</c:v>
                </c:pt>
                <c:pt idx="2510">
                  <c:v>0.84189800000000004</c:v>
                </c:pt>
                <c:pt idx="2511">
                  <c:v>0.84198700000000004</c:v>
                </c:pt>
                <c:pt idx="2512">
                  <c:v>0.84209800000000001</c:v>
                </c:pt>
                <c:pt idx="2513">
                  <c:v>0.84223099999999995</c:v>
                </c:pt>
                <c:pt idx="2514">
                  <c:v>0.84235300000000002</c:v>
                </c:pt>
                <c:pt idx="2515">
                  <c:v>0.84249700000000005</c:v>
                </c:pt>
                <c:pt idx="2516">
                  <c:v>0.84258500000000003</c:v>
                </c:pt>
                <c:pt idx="2517">
                  <c:v>0.84271799999999997</c:v>
                </c:pt>
                <c:pt idx="2518">
                  <c:v>0.842885</c:v>
                </c:pt>
                <c:pt idx="2519">
                  <c:v>0.84297299999999997</c:v>
                </c:pt>
                <c:pt idx="2520">
                  <c:v>0.84308399999999994</c:v>
                </c:pt>
                <c:pt idx="2521">
                  <c:v>0.84317299999999995</c:v>
                </c:pt>
                <c:pt idx="2522">
                  <c:v>0.84335000000000004</c:v>
                </c:pt>
                <c:pt idx="2523">
                  <c:v>0.84346100000000002</c:v>
                </c:pt>
                <c:pt idx="2524">
                  <c:v>0.84358299999999997</c:v>
                </c:pt>
                <c:pt idx="2525">
                  <c:v>0.84381499999999998</c:v>
                </c:pt>
                <c:pt idx="2526">
                  <c:v>0.84397100000000003</c:v>
                </c:pt>
                <c:pt idx="2527">
                  <c:v>0.84416999999999998</c:v>
                </c:pt>
                <c:pt idx="2528">
                  <c:v>0.844248</c:v>
                </c:pt>
                <c:pt idx="2529">
                  <c:v>0.84432499999999999</c:v>
                </c:pt>
                <c:pt idx="2530">
                  <c:v>0.84444699999999995</c:v>
                </c:pt>
                <c:pt idx="2531">
                  <c:v>0.84452499999999997</c:v>
                </c:pt>
                <c:pt idx="2532">
                  <c:v>0.84467999999999999</c:v>
                </c:pt>
                <c:pt idx="2533">
                  <c:v>0.84477999999999998</c:v>
                </c:pt>
                <c:pt idx="2534">
                  <c:v>0.844835</c:v>
                </c:pt>
                <c:pt idx="2535">
                  <c:v>0.84494599999999997</c:v>
                </c:pt>
                <c:pt idx="2536">
                  <c:v>0.84505699999999995</c:v>
                </c:pt>
                <c:pt idx="2537">
                  <c:v>0.84522299999999995</c:v>
                </c:pt>
                <c:pt idx="2538">
                  <c:v>0.84530000000000005</c:v>
                </c:pt>
                <c:pt idx="2539">
                  <c:v>0.845445</c:v>
                </c:pt>
                <c:pt idx="2540">
                  <c:v>0.84555499999999995</c:v>
                </c:pt>
                <c:pt idx="2541">
                  <c:v>0.845611</c:v>
                </c:pt>
                <c:pt idx="2542">
                  <c:v>0.84574400000000005</c:v>
                </c:pt>
                <c:pt idx="2543">
                  <c:v>0.84591000000000005</c:v>
                </c:pt>
                <c:pt idx="2544">
                  <c:v>0.84598799999999996</c:v>
                </c:pt>
                <c:pt idx="2545">
                  <c:v>0.84607600000000005</c:v>
                </c:pt>
                <c:pt idx="2546">
                  <c:v>0.84617600000000004</c:v>
                </c:pt>
                <c:pt idx="2547">
                  <c:v>0.84626500000000004</c:v>
                </c:pt>
                <c:pt idx="2548">
                  <c:v>0.84640899999999997</c:v>
                </c:pt>
                <c:pt idx="2549">
                  <c:v>0.84650800000000004</c:v>
                </c:pt>
                <c:pt idx="2550">
                  <c:v>0.84660800000000003</c:v>
                </c:pt>
                <c:pt idx="2551">
                  <c:v>0.84669700000000003</c:v>
                </c:pt>
                <c:pt idx="2552">
                  <c:v>0.84684099999999995</c:v>
                </c:pt>
                <c:pt idx="2553">
                  <c:v>0.84694100000000005</c:v>
                </c:pt>
                <c:pt idx="2554">
                  <c:v>0.84701800000000005</c:v>
                </c:pt>
                <c:pt idx="2555">
                  <c:v>0.84716199999999997</c:v>
                </c:pt>
                <c:pt idx="2556">
                  <c:v>0.84728400000000004</c:v>
                </c:pt>
                <c:pt idx="2557">
                  <c:v>0.84740599999999999</c:v>
                </c:pt>
                <c:pt idx="2558">
                  <c:v>0.84752799999999995</c:v>
                </c:pt>
                <c:pt idx="2559">
                  <c:v>0.84763900000000003</c:v>
                </c:pt>
                <c:pt idx="2560">
                  <c:v>0.84773900000000002</c:v>
                </c:pt>
                <c:pt idx="2561">
                  <c:v>0.84792699999999999</c:v>
                </c:pt>
                <c:pt idx="2562">
                  <c:v>0.84803799999999996</c:v>
                </c:pt>
                <c:pt idx="2563">
                  <c:v>0.84816000000000003</c:v>
                </c:pt>
                <c:pt idx="2564">
                  <c:v>0.84826000000000001</c:v>
                </c:pt>
                <c:pt idx="2565">
                  <c:v>0.84832600000000002</c:v>
                </c:pt>
                <c:pt idx="2566">
                  <c:v>0.84842600000000001</c:v>
                </c:pt>
                <c:pt idx="2567">
                  <c:v>0.84853699999999999</c:v>
                </c:pt>
                <c:pt idx="2568">
                  <c:v>0.84864700000000004</c:v>
                </c:pt>
                <c:pt idx="2569">
                  <c:v>0.84872499999999995</c:v>
                </c:pt>
                <c:pt idx="2570">
                  <c:v>0.84884700000000002</c:v>
                </c:pt>
                <c:pt idx="2571">
                  <c:v>0.84894700000000001</c:v>
                </c:pt>
                <c:pt idx="2572">
                  <c:v>0.84903499999999998</c:v>
                </c:pt>
                <c:pt idx="2573">
                  <c:v>0.84910200000000002</c:v>
                </c:pt>
                <c:pt idx="2574">
                  <c:v>0.84923499999999996</c:v>
                </c:pt>
                <c:pt idx="2575">
                  <c:v>0.84936800000000001</c:v>
                </c:pt>
                <c:pt idx="2576">
                  <c:v>0.84950099999999995</c:v>
                </c:pt>
                <c:pt idx="2577">
                  <c:v>0.84957800000000006</c:v>
                </c:pt>
                <c:pt idx="2578">
                  <c:v>0.84966699999999995</c:v>
                </c:pt>
                <c:pt idx="2579">
                  <c:v>0.84976700000000005</c:v>
                </c:pt>
                <c:pt idx="2580">
                  <c:v>0.84991099999999997</c:v>
                </c:pt>
                <c:pt idx="2581">
                  <c:v>0.84999899999999995</c:v>
                </c:pt>
                <c:pt idx="2582">
                  <c:v>0.85015499999999999</c:v>
                </c:pt>
                <c:pt idx="2583">
                  <c:v>0.85031000000000001</c:v>
                </c:pt>
                <c:pt idx="2584">
                  <c:v>0.85046500000000003</c:v>
                </c:pt>
                <c:pt idx="2585">
                  <c:v>0.850576</c:v>
                </c:pt>
                <c:pt idx="2586">
                  <c:v>0.85064200000000001</c:v>
                </c:pt>
                <c:pt idx="2587">
                  <c:v>0.85078600000000004</c:v>
                </c:pt>
                <c:pt idx="2588">
                  <c:v>0.85089700000000001</c:v>
                </c:pt>
                <c:pt idx="2589">
                  <c:v>0.850997</c:v>
                </c:pt>
                <c:pt idx="2590">
                  <c:v>0.85111899999999996</c:v>
                </c:pt>
                <c:pt idx="2591">
                  <c:v>0.85119599999999995</c:v>
                </c:pt>
                <c:pt idx="2592">
                  <c:v>0.85131800000000002</c:v>
                </c:pt>
                <c:pt idx="2593">
                  <c:v>0.85146200000000005</c:v>
                </c:pt>
                <c:pt idx="2594">
                  <c:v>0.85152899999999998</c:v>
                </c:pt>
                <c:pt idx="2595">
                  <c:v>0.85162899999999997</c:v>
                </c:pt>
                <c:pt idx="2596">
                  <c:v>0.85170599999999996</c:v>
                </c:pt>
                <c:pt idx="2597">
                  <c:v>0.85181700000000005</c:v>
                </c:pt>
                <c:pt idx="2598">
                  <c:v>0.85192800000000002</c:v>
                </c:pt>
                <c:pt idx="2599">
                  <c:v>0.85202800000000001</c:v>
                </c:pt>
                <c:pt idx="2600">
                  <c:v>0.85217200000000004</c:v>
                </c:pt>
                <c:pt idx="2601">
                  <c:v>0.852271</c:v>
                </c:pt>
                <c:pt idx="2602">
                  <c:v>0.85237099999999999</c:v>
                </c:pt>
                <c:pt idx="2603">
                  <c:v>0.85247099999999998</c:v>
                </c:pt>
                <c:pt idx="2604">
                  <c:v>0.85254799999999997</c:v>
                </c:pt>
                <c:pt idx="2605">
                  <c:v>0.852626</c:v>
                </c:pt>
                <c:pt idx="2606">
                  <c:v>0.85272599999999998</c:v>
                </c:pt>
                <c:pt idx="2607">
                  <c:v>0.85287000000000002</c:v>
                </c:pt>
                <c:pt idx="2608">
                  <c:v>0.85300299999999996</c:v>
                </c:pt>
                <c:pt idx="2609">
                  <c:v>0.85307999999999995</c:v>
                </c:pt>
                <c:pt idx="2610">
                  <c:v>0.85322399999999998</c:v>
                </c:pt>
                <c:pt idx="2611">
                  <c:v>0.85333499999999995</c:v>
                </c:pt>
                <c:pt idx="2612">
                  <c:v>0.85338000000000003</c:v>
                </c:pt>
                <c:pt idx="2613">
                  <c:v>0.85347899999999999</c:v>
                </c:pt>
                <c:pt idx="2614">
                  <c:v>0.85355700000000001</c:v>
                </c:pt>
                <c:pt idx="2615">
                  <c:v>0.85366799999999998</c:v>
                </c:pt>
                <c:pt idx="2616">
                  <c:v>0.85376700000000005</c:v>
                </c:pt>
                <c:pt idx="2617">
                  <c:v>0.85383399999999998</c:v>
                </c:pt>
                <c:pt idx="2618">
                  <c:v>0.85394499999999995</c:v>
                </c:pt>
                <c:pt idx="2619">
                  <c:v>0.85399999999999998</c:v>
                </c:pt>
                <c:pt idx="2620">
                  <c:v>0.85411099999999995</c:v>
                </c:pt>
                <c:pt idx="2621">
                  <c:v>0.85422200000000004</c:v>
                </c:pt>
                <c:pt idx="2622">
                  <c:v>0.85433300000000001</c:v>
                </c:pt>
                <c:pt idx="2623">
                  <c:v>0.85446599999999995</c:v>
                </c:pt>
                <c:pt idx="2624">
                  <c:v>0.85456500000000002</c:v>
                </c:pt>
                <c:pt idx="2625">
                  <c:v>0.85468699999999997</c:v>
                </c:pt>
                <c:pt idx="2626">
                  <c:v>0.85483100000000001</c:v>
                </c:pt>
                <c:pt idx="2627">
                  <c:v>0.854931</c:v>
                </c:pt>
                <c:pt idx="2628">
                  <c:v>0.85502</c:v>
                </c:pt>
                <c:pt idx="2629">
                  <c:v>0.85521899999999995</c:v>
                </c:pt>
                <c:pt idx="2630">
                  <c:v>0.85530799999999996</c:v>
                </c:pt>
                <c:pt idx="2631">
                  <c:v>0.85538599999999998</c:v>
                </c:pt>
                <c:pt idx="2632">
                  <c:v>0.855541</c:v>
                </c:pt>
                <c:pt idx="2633">
                  <c:v>0.85565100000000005</c:v>
                </c:pt>
                <c:pt idx="2634">
                  <c:v>0.85575100000000004</c:v>
                </c:pt>
                <c:pt idx="2635">
                  <c:v>0.85590599999999994</c:v>
                </c:pt>
                <c:pt idx="2636">
                  <c:v>0.85604999999999998</c:v>
                </c:pt>
                <c:pt idx="2637">
                  <c:v>0.85613899999999998</c:v>
                </c:pt>
                <c:pt idx="2638">
                  <c:v>0.85623899999999997</c:v>
                </c:pt>
                <c:pt idx="2639">
                  <c:v>0.85636100000000004</c:v>
                </c:pt>
                <c:pt idx="2640">
                  <c:v>0.85651600000000006</c:v>
                </c:pt>
                <c:pt idx="2641">
                  <c:v>0.85657099999999997</c:v>
                </c:pt>
                <c:pt idx="2642">
                  <c:v>0.85672599999999999</c:v>
                </c:pt>
                <c:pt idx="2643">
                  <c:v>0.85682599999999998</c:v>
                </c:pt>
                <c:pt idx="2644">
                  <c:v>0.85699199999999998</c:v>
                </c:pt>
                <c:pt idx="2645">
                  <c:v>0.85708099999999998</c:v>
                </c:pt>
                <c:pt idx="2646">
                  <c:v>0.85720300000000005</c:v>
                </c:pt>
                <c:pt idx="2647">
                  <c:v>0.85728099999999996</c:v>
                </c:pt>
                <c:pt idx="2648">
                  <c:v>0.85738000000000003</c:v>
                </c:pt>
                <c:pt idx="2649">
                  <c:v>0.85751299999999997</c:v>
                </c:pt>
                <c:pt idx="2650">
                  <c:v>0.85758000000000001</c:v>
                </c:pt>
                <c:pt idx="2651">
                  <c:v>0.85775699999999999</c:v>
                </c:pt>
                <c:pt idx="2652">
                  <c:v>0.85785699999999998</c:v>
                </c:pt>
                <c:pt idx="2653">
                  <c:v>0.858012</c:v>
                </c:pt>
                <c:pt idx="2654">
                  <c:v>0.858101</c:v>
                </c:pt>
                <c:pt idx="2655">
                  <c:v>0.85824500000000004</c:v>
                </c:pt>
                <c:pt idx="2656">
                  <c:v>0.85835600000000001</c:v>
                </c:pt>
                <c:pt idx="2657">
                  <c:v>0.85848899999999995</c:v>
                </c:pt>
                <c:pt idx="2658">
                  <c:v>0.85855499999999996</c:v>
                </c:pt>
                <c:pt idx="2659">
                  <c:v>0.85869899999999999</c:v>
                </c:pt>
                <c:pt idx="2660">
                  <c:v>0.85880999999999996</c:v>
                </c:pt>
                <c:pt idx="2661">
                  <c:v>0.85890999999999995</c:v>
                </c:pt>
                <c:pt idx="2662">
                  <c:v>0.85902100000000003</c:v>
                </c:pt>
                <c:pt idx="2663">
                  <c:v>0.85915399999999997</c:v>
                </c:pt>
                <c:pt idx="2664">
                  <c:v>0.85927500000000001</c:v>
                </c:pt>
                <c:pt idx="2665">
                  <c:v>0.859375</c:v>
                </c:pt>
                <c:pt idx="2666">
                  <c:v>0.85949699999999996</c:v>
                </c:pt>
                <c:pt idx="2667">
                  <c:v>0.85955199999999998</c:v>
                </c:pt>
                <c:pt idx="2668">
                  <c:v>0.85965199999999997</c:v>
                </c:pt>
                <c:pt idx="2669">
                  <c:v>0.85971900000000001</c:v>
                </c:pt>
                <c:pt idx="2670">
                  <c:v>0.85982999999999998</c:v>
                </c:pt>
                <c:pt idx="2671">
                  <c:v>0.85989599999999999</c:v>
                </c:pt>
                <c:pt idx="2672">
                  <c:v>0.86005100000000001</c:v>
                </c:pt>
                <c:pt idx="2673">
                  <c:v>0.860151</c:v>
                </c:pt>
                <c:pt idx="2674">
                  <c:v>0.86028400000000005</c:v>
                </c:pt>
                <c:pt idx="2675">
                  <c:v>0.86043899999999995</c:v>
                </c:pt>
                <c:pt idx="2676">
                  <c:v>0.86053900000000005</c:v>
                </c:pt>
                <c:pt idx="2677">
                  <c:v>0.86065000000000003</c:v>
                </c:pt>
                <c:pt idx="2678">
                  <c:v>0.86080500000000004</c:v>
                </c:pt>
                <c:pt idx="2679">
                  <c:v>0.86095999999999995</c:v>
                </c:pt>
                <c:pt idx="2680">
                  <c:v>0.86108200000000001</c:v>
                </c:pt>
                <c:pt idx="2681">
                  <c:v>0.86117100000000002</c:v>
                </c:pt>
                <c:pt idx="2682">
                  <c:v>0.861259</c:v>
                </c:pt>
                <c:pt idx="2683">
                  <c:v>0.86138099999999995</c:v>
                </c:pt>
                <c:pt idx="2684">
                  <c:v>0.86146999999999996</c:v>
                </c:pt>
                <c:pt idx="2685">
                  <c:v>0.86152499999999999</c:v>
                </c:pt>
                <c:pt idx="2686">
                  <c:v>0.86162499999999997</c:v>
                </c:pt>
                <c:pt idx="2687">
                  <c:v>0.86173599999999995</c:v>
                </c:pt>
                <c:pt idx="2688">
                  <c:v>0.86182400000000003</c:v>
                </c:pt>
                <c:pt idx="2689">
                  <c:v>0.86195699999999997</c:v>
                </c:pt>
                <c:pt idx="2690">
                  <c:v>0.86205699999999996</c:v>
                </c:pt>
                <c:pt idx="2691">
                  <c:v>0.86215699999999995</c:v>
                </c:pt>
                <c:pt idx="2692">
                  <c:v>0.86227900000000002</c:v>
                </c:pt>
                <c:pt idx="2693">
                  <c:v>0.86234500000000003</c:v>
                </c:pt>
                <c:pt idx="2694">
                  <c:v>0.862456</c:v>
                </c:pt>
                <c:pt idx="2695">
                  <c:v>0.86254500000000001</c:v>
                </c:pt>
                <c:pt idx="2696">
                  <c:v>0.86261100000000002</c:v>
                </c:pt>
                <c:pt idx="2697">
                  <c:v>0.86272199999999999</c:v>
                </c:pt>
                <c:pt idx="2698">
                  <c:v>0.86285500000000004</c:v>
                </c:pt>
                <c:pt idx="2699">
                  <c:v>0.86299899999999996</c:v>
                </c:pt>
                <c:pt idx="2700">
                  <c:v>0.86309899999999995</c:v>
                </c:pt>
                <c:pt idx="2701">
                  <c:v>0.86316499999999996</c:v>
                </c:pt>
                <c:pt idx="2702">
                  <c:v>0.86325399999999997</c:v>
                </c:pt>
                <c:pt idx="2703">
                  <c:v>0.86333199999999999</c:v>
                </c:pt>
                <c:pt idx="2704">
                  <c:v>0.86340899999999998</c:v>
                </c:pt>
                <c:pt idx="2705">
                  <c:v>0.86349799999999999</c:v>
                </c:pt>
                <c:pt idx="2706">
                  <c:v>0.86358599999999996</c:v>
                </c:pt>
                <c:pt idx="2707">
                  <c:v>0.86366399999999999</c:v>
                </c:pt>
                <c:pt idx="2708">
                  <c:v>0.86379700000000004</c:v>
                </c:pt>
                <c:pt idx="2709">
                  <c:v>0.86394099999999996</c:v>
                </c:pt>
                <c:pt idx="2710">
                  <c:v>0.86405200000000004</c:v>
                </c:pt>
                <c:pt idx="2711">
                  <c:v>0.86415200000000003</c:v>
                </c:pt>
                <c:pt idx="2712">
                  <c:v>0.86425099999999999</c:v>
                </c:pt>
                <c:pt idx="2713">
                  <c:v>0.86437299999999995</c:v>
                </c:pt>
                <c:pt idx="2714">
                  <c:v>0.864429</c:v>
                </c:pt>
                <c:pt idx="2715">
                  <c:v>0.86452799999999996</c:v>
                </c:pt>
                <c:pt idx="2716">
                  <c:v>0.86466100000000001</c:v>
                </c:pt>
                <c:pt idx="2717">
                  <c:v>0.86479399999999995</c:v>
                </c:pt>
                <c:pt idx="2718">
                  <c:v>0.86489400000000005</c:v>
                </c:pt>
                <c:pt idx="2719">
                  <c:v>0.86502699999999999</c:v>
                </c:pt>
                <c:pt idx="2720">
                  <c:v>0.86514899999999995</c:v>
                </c:pt>
                <c:pt idx="2721">
                  <c:v>0.86527100000000001</c:v>
                </c:pt>
                <c:pt idx="2722">
                  <c:v>0.86534900000000003</c:v>
                </c:pt>
                <c:pt idx="2723">
                  <c:v>0.86542600000000003</c:v>
                </c:pt>
                <c:pt idx="2724">
                  <c:v>0.86560300000000001</c:v>
                </c:pt>
                <c:pt idx="2725">
                  <c:v>0.86567000000000005</c:v>
                </c:pt>
                <c:pt idx="2726">
                  <c:v>0.86577000000000004</c:v>
                </c:pt>
                <c:pt idx="2727">
                  <c:v>0.865869</c:v>
                </c:pt>
                <c:pt idx="2728">
                  <c:v>0.86601399999999995</c:v>
                </c:pt>
                <c:pt idx="2729">
                  <c:v>0.86615799999999998</c:v>
                </c:pt>
                <c:pt idx="2730">
                  <c:v>0.86625700000000005</c:v>
                </c:pt>
                <c:pt idx="2731">
                  <c:v>0.86640099999999998</c:v>
                </c:pt>
                <c:pt idx="2732">
                  <c:v>0.86653400000000003</c:v>
                </c:pt>
                <c:pt idx="2733">
                  <c:v>0.86667799999999995</c:v>
                </c:pt>
                <c:pt idx="2734">
                  <c:v>0.86675599999999997</c:v>
                </c:pt>
                <c:pt idx="2735">
                  <c:v>0.86686700000000005</c:v>
                </c:pt>
                <c:pt idx="2736">
                  <c:v>0.86699999999999999</c:v>
                </c:pt>
                <c:pt idx="2737">
                  <c:v>0.86705500000000002</c:v>
                </c:pt>
                <c:pt idx="2738">
                  <c:v>0.86719900000000005</c:v>
                </c:pt>
                <c:pt idx="2739">
                  <c:v>0.86729900000000004</c:v>
                </c:pt>
                <c:pt idx="2740">
                  <c:v>0.86735499999999999</c:v>
                </c:pt>
                <c:pt idx="2741">
                  <c:v>0.86745399999999995</c:v>
                </c:pt>
                <c:pt idx="2742">
                  <c:v>0.86754299999999995</c:v>
                </c:pt>
                <c:pt idx="2743">
                  <c:v>0.867676</c:v>
                </c:pt>
                <c:pt idx="2744">
                  <c:v>0.86779799999999996</c:v>
                </c:pt>
                <c:pt idx="2745">
                  <c:v>0.86790900000000004</c:v>
                </c:pt>
                <c:pt idx="2746">
                  <c:v>0.868031</c:v>
                </c:pt>
                <c:pt idx="2747">
                  <c:v>0.86811899999999997</c:v>
                </c:pt>
                <c:pt idx="2748">
                  <c:v>0.86821899999999996</c:v>
                </c:pt>
                <c:pt idx="2749">
                  <c:v>0.86834100000000003</c:v>
                </c:pt>
                <c:pt idx="2750">
                  <c:v>0.86844100000000002</c:v>
                </c:pt>
                <c:pt idx="2751">
                  <c:v>0.86856199999999995</c:v>
                </c:pt>
                <c:pt idx="2752">
                  <c:v>0.86865099999999995</c:v>
                </c:pt>
                <c:pt idx="2753">
                  <c:v>0.86879499999999998</c:v>
                </c:pt>
                <c:pt idx="2754">
                  <c:v>0.868973</c:v>
                </c:pt>
                <c:pt idx="2755">
                  <c:v>0.86904999999999999</c:v>
                </c:pt>
                <c:pt idx="2756">
                  <c:v>0.86912800000000001</c:v>
                </c:pt>
                <c:pt idx="2757">
                  <c:v>0.86927200000000004</c:v>
                </c:pt>
                <c:pt idx="2758">
                  <c:v>0.86940499999999998</c:v>
                </c:pt>
                <c:pt idx="2759">
                  <c:v>0.86954900000000002</c:v>
                </c:pt>
                <c:pt idx="2760">
                  <c:v>0.86961500000000003</c:v>
                </c:pt>
                <c:pt idx="2761">
                  <c:v>0.86967099999999997</c:v>
                </c:pt>
                <c:pt idx="2762">
                  <c:v>0.86978200000000006</c:v>
                </c:pt>
                <c:pt idx="2763">
                  <c:v>0.86987000000000003</c:v>
                </c:pt>
                <c:pt idx="2764">
                  <c:v>0.86991499999999999</c:v>
                </c:pt>
                <c:pt idx="2765">
                  <c:v>0.86999199999999999</c:v>
                </c:pt>
                <c:pt idx="2766">
                  <c:v>0.87004800000000004</c:v>
                </c:pt>
                <c:pt idx="2767">
                  <c:v>0.87010299999999996</c:v>
                </c:pt>
                <c:pt idx="2768">
                  <c:v>0.87019199999999997</c:v>
                </c:pt>
                <c:pt idx="2769">
                  <c:v>0.87025799999999998</c:v>
                </c:pt>
                <c:pt idx="2770">
                  <c:v>0.87034699999999998</c:v>
                </c:pt>
                <c:pt idx="2771">
                  <c:v>0.87043499999999996</c:v>
                </c:pt>
                <c:pt idx="2772">
                  <c:v>0.87062399999999995</c:v>
                </c:pt>
                <c:pt idx="2773">
                  <c:v>0.870757</c:v>
                </c:pt>
                <c:pt idx="2774">
                  <c:v>0.87089000000000005</c:v>
                </c:pt>
                <c:pt idx="2775">
                  <c:v>0.87094499999999997</c:v>
                </c:pt>
                <c:pt idx="2776">
                  <c:v>0.87097800000000003</c:v>
                </c:pt>
                <c:pt idx="2777">
                  <c:v>0.87111099999999997</c:v>
                </c:pt>
                <c:pt idx="2778">
                  <c:v>0.871278</c:v>
                </c:pt>
                <c:pt idx="2779">
                  <c:v>0.87135499999999999</c:v>
                </c:pt>
                <c:pt idx="2780">
                  <c:v>0.87149900000000002</c:v>
                </c:pt>
                <c:pt idx="2781">
                  <c:v>0.87161</c:v>
                </c:pt>
                <c:pt idx="2782">
                  <c:v>0.871699</c:v>
                </c:pt>
                <c:pt idx="2783">
                  <c:v>0.87182099999999996</c:v>
                </c:pt>
                <c:pt idx="2784">
                  <c:v>0.87192000000000003</c:v>
                </c:pt>
                <c:pt idx="2785">
                  <c:v>0.87204199999999998</c:v>
                </c:pt>
                <c:pt idx="2786">
                  <c:v>0.87222</c:v>
                </c:pt>
                <c:pt idx="2787">
                  <c:v>0.87231899999999996</c:v>
                </c:pt>
                <c:pt idx="2788">
                  <c:v>0.87245200000000001</c:v>
                </c:pt>
                <c:pt idx="2789">
                  <c:v>0.87257399999999996</c:v>
                </c:pt>
                <c:pt idx="2790">
                  <c:v>0.87270700000000001</c:v>
                </c:pt>
                <c:pt idx="2791">
                  <c:v>0.87282899999999997</c:v>
                </c:pt>
                <c:pt idx="2792">
                  <c:v>0.87292899999999995</c:v>
                </c:pt>
                <c:pt idx="2793">
                  <c:v>0.87301799999999996</c:v>
                </c:pt>
                <c:pt idx="2794">
                  <c:v>0.87320600000000004</c:v>
                </c:pt>
                <c:pt idx="2795">
                  <c:v>0.87331700000000001</c:v>
                </c:pt>
                <c:pt idx="2796">
                  <c:v>0.87338300000000002</c:v>
                </c:pt>
                <c:pt idx="2797">
                  <c:v>0.87346100000000004</c:v>
                </c:pt>
                <c:pt idx="2798">
                  <c:v>0.87353899999999995</c:v>
                </c:pt>
                <c:pt idx="2799">
                  <c:v>0.87365999999999999</c:v>
                </c:pt>
                <c:pt idx="2800">
                  <c:v>0.87372700000000003</c:v>
                </c:pt>
                <c:pt idx="2801">
                  <c:v>0.87379300000000004</c:v>
                </c:pt>
                <c:pt idx="2802">
                  <c:v>0.87398200000000004</c:v>
                </c:pt>
                <c:pt idx="2803">
                  <c:v>0.87403699999999995</c:v>
                </c:pt>
                <c:pt idx="2804">
                  <c:v>0.87419199999999997</c:v>
                </c:pt>
                <c:pt idx="2805">
                  <c:v>0.87428099999999997</c:v>
                </c:pt>
                <c:pt idx="2806">
                  <c:v>0.87443599999999999</c:v>
                </c:pt>
                <c:pt idx="2807">
                  <c:v>0.87459100000000001</c:v>
                </c:pt>
                <c:pt idx="2808">
                  <c:v>0.87464699999999995</c:v>
                </c:pt>
                <c:pt idx="2809">
                  <c:v>0.87475800000000004</c:v>
                </c:pt>
                <c:pt idx="2810">
                  <c:v>0.87483500000000003</c:v>
                </c:pt>
                <c:pt idx="2811">
                  <c:v>0.874946</c:v>
                </c:pt>
                <c:pt idx="2812">
                  <c:v>0.87510100000000002</c:v>
                </c:pt>
                <c:pt idx="2813">
                  <c:v>0.87519000000000002</c:v>
                </c:pt>
                <c:pt idx="2814">
                  <c:v>0.875278</c:v>
                </c:pt>
                <c:pt idx="2815">
                  <c:v>0.87534500000000004</c:v>
                </c:pt>
                <c:pt idx="2816">
                  <c:v>0.87542299999999995</c:v>
                </c:pt>
                <c:pt idx="2817">
                  <c:v>0.87552200000000002</c:v>
                </c:pt>
                <c:pt idx="2818">
                  <c:v>0.87565499999999996</c:v>
                </c:pt>
                <c:pt idx="2819">
                  <c:v>0.87576600000000004</c:v>
                </c:pt>
                <c:pt idx="2820">
                  <c:v>0.875888</c:v>
                </c:pt>
                <c:pt idx="2821">
                  <c:v>0.87599899999999997</c:v>
                </c:pt>
                <c:pt idx="2822">
                  <c:v>0.87608699999999995</c:v>
                </c:pt>
                <c:pt idx="2823">
                  <c:v>0.87622</c:v>
                </c:pt>
                <c:pt idx="2824">
                  <c:v>0.87628700000000004</c:v>
                </c:pt>
                <c:pt idx="2825">
                  <c:v>0.87640899999999999</c:v>
                </c:pt>
                <c:pt idx="2826">
                  <c:v>0.87651999999999997</c:v>
                </c:pt>
                <c:pt idx="2827">
                  <c:v>0.87663100000000005</c:v>
                </c:pt>
                <c:pt idx="2828">
                  <c:v>0.87679700000000005</c:v>
                </c:pt>
                <c:pt idx="2829">
                  <c:v>0.87686299999999995</c:v>
                </c:pt>
                <c:pt idx="2830">
                  <c:v>0.87697400000000003</c:v>
                </c:pt>
              </c:numCache>
            </c:numRef>
          </c:yVal>
          <c:smooth val="1"/>
        </c:ser>
        <c:ser>
          <c:idx val="0"/>
          <c:order val="1"/>
          <c:tx>
            <c:strRef>
              <c:f>ROC!$A$1</c:f>
              <c:strCache>
                <c:ptCount val="1"/>
                <c:pt idx="0">
                  <c:v>TFIDF</c:v>
                </c:pt>
              </c:strCache>
            </c:strRef>
          </c:tx>
          <c:spPr>
            <a:ln w="38100">
              <a:solidFill>
                <a:schemeClr val="accent3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ROC!$A$3:$A$5051</c:f>
              <c:numCache>
                <c:formatCode>General</c:formatCode>
                <c:ptCount val="5049"/>
                <c:pt idx="0">
                  <c:v>5.0041136330599999E-2</c:v>
                </c:pt>
                <c:pt idx="1">
                  <c:v>5.0041136330599999E-2</c:v>
                </c:pt>
                <c:pt idx="2">
                  <c:v>5.0089532013699999E-2</c:v>
                </c:pt>
                <c:pt idx="3">
                  <c:v>5.0089532013699999E-2</c:v>
                </c:pt>
                <c:pt idx="4">
                  <c:v>5.0089532013699999E-2</c:v>
                </c:pt>
                <c:pt idx="5">
                  <c:v>5.0137927696799998E-2</c:v>
                </c:pt>
                <c:pt idx="6">
                  <c:v>5.01621255384E-2</c:v>
                </c:pt>
                <c:pt idx="7">
                  <c:v>5.01621255384E-2</c:v>
                </c:pt>
                <c:pt idx="8">
                  <c:v>5.01621255384E-2</c:v>
                </c:pt>
                <c:pt idx="9">
                  <c:v>5.0186323380000002E-2</c:v>
                </c:pt>
                <c:pt idx="10">
                  <c:v>5.0186323380000002E-2</c:v>
                </c:pt>
                <c:pt idx="11">
                  <c:v>5.0186323380000002E-2</c:v>
                </c:pt>
                <c:pt idx="12">
                  <c:v>5.0234719063100002E-2</c:v>
                </c:pt>
                <c:pt idx="13">
                  <c:v>5.02589169046E-2</c:v>
                </c:pt>
                <c:pt idx="14">
                  <c:v>5.0331510429300001E-2</c:v>
                </c:pt>
                <c:pt idx="15">
                  <c:v>5.0379906112400001E-2</c:v>
                </c:pt>
                <c:pt idx="16">
                  <c:v>5.0404103953899999E-2</c:v>
                </c:pt>
                <c:pt idx="17">
                  <c:v>5.0404103953899999E-2</c:v>
                </c:pt>
                <c:pt idx="18">
                  <c:v>5.0404103953899999E-2</c:v>
                </c:pt>
                <c:pt idx="19">
                  <c:v>5.0428301795500001E-2</c:v>
                </c:pt>
                <c:pt idx="20">
                  <c:v>5.0428301795500001E-2</c:v>
                </c:pt>
                <c:pt idx="21">
                  <c:v>5.0452499636999999E-2</c:v>
                </c:pt>
                <c:pt idx="22">
                  <c:v>5.0452499636999999E-2</c:v>
                </c:pt>
                <c:pt idx="23">
                  <c:v>5.0452499636999999E-2</c:v>
                </c:pt>
                <c:pt idx="24">
                  <c:v>5.0452499636999999E-2</c:v>
                </c:pt>
                <c:pt idx="25">
                  <c:v>5.0476697478600001E-2</c:v>
                </c:pt>
                <c:pt idx="26">
                  <c:v>5.0500895320099999E-2</c:v>
                </c:pt>
                <c:pt idx="27">
                  <c:v>5.0549291003199999E-2</c:v>
                </c:pt>
                <c:pt idx="28">
                  <c:v>5.0573488844800001E-2</c:v>
                </c:pt>
                <c:pt idx="29">
                  <c:v>5.06218845279E-2</c:v>
                </c:pt>
                <c:pt idx="30">
                  <c:v>5.0670280211E-2</c:v>
                </c:pt>
                <c:pt idx="31">
                  <c:v>5.07670715772E-2</c:v>
                </c:pt>
                <c:pt idx="32">
                  <c:v>5.08154672603E-2</c:v>
                </c:pt>
                <c:pt idx="33">
                  <c:v>5.08154672603E-2</c:v>
                </c:pt>
                <c:pt idx="34">
                  <c:v>5.0888060785000001E-2</c:v>
                </c:pt>
                <c:pt idx="35">
                  <c:v>5.0888060785000001E-2</c:v>
                </c:pt>
                <c:pt idx="36">
                  <c:v>5.09122586265E-2</c:v>
                </c:pt>
                <c:pt idx="37">
                  <c:v>5.0960654309599999E-2</c:v>
                </c:pt>
                <c:pt idx="38">
                  <c:v>5.0960654309599999E-2</c:v>
                </c:pt>
                <c:pt idx="39">
                  <c:v>5.0960654309599999E-2</c:v>
                </c:pt>
                <c:pt idx="40">
                  <c:v>5.0984852151200001E-2</c:v>
                </c:pt>
                <c:pt idx="41">
                  <c:v>5.0984852151200001E-2</c:v>
                </c:pt>
                <c:pt idx="42">
                  <c:v>5.0984852151200001E-2</c:v>
                </c:pt>
                <c:pt idx="43">
                  <c:v>5.1057445675799999E-2</c:v>
                </c:pt>
                <c:pt idx="44">
                  <c:v>5.1178434883600001E-2</c:v>
                </c:pt>
                <c:pt idx="45">
                  <c:v>5.1178434883600001E-2</c:v>
                </c:pt>
                <c:pt idx="46">
                  <c:v>5.1178434883600001E-2</c:v>
                </c:pt>
                <c:pt idx="47">
                  <c:v>5.12268305667E-2</c:v>
                </c:pt>
                <c:pt idx="48">
                  <c:v>5.1251028408300002E-2</c:v>
                </c:pt>
                <c:pt idx="49">
                  <c:v>5.1251028408300002E-2</c:v>
                </c:pt>
                <c:pt idx="50">
                  <c:v>5.12752262498E-2</c:v>
                </c:pt>
                <c:pt idx="51">
                  <c:v>5.12752262498E-2</c:v>
                </c:pt>
                <c:pt idx="52">
                  <c:v>5.12752262498E-2</c:v>
                </c:pt>
                <c:pt idx="53">
                  <c:v>5.1299424091400002E-2</c:v>
                </c:pt>
                <c:pt idx="54">
                  <c:v>5.1299424091400002E-2</c:v>
                </c:pt>
                <c:pt idx="55">
                  <c:v>5.1299424091400002E-2</c:v>
                </c:pt>
                <c:pt idx="56">
                  <c:v>5.1396215457600002E-2</c:v>
                </c:pt>
                <c:pt idx="57">
                  <c:v>5.14204132991E-2</c:v>
                </c:pt>
                <c:pt idx="58">
                  <c:v>5.14688089822E-2</c:v>
                </c:pt>
                <c:pt idx="59">
                  <c:v>5.14688089822E-2</c:v>
                </c:pt>
                <c:pt idx="60">
                  <c:v>5.15172046653E-2</c:v>
                </c:pt>
                <c:pt idx="61">
                  <c:v>5.1613996031600003E-2</c:v>
                </c:pt>
                <c:pt idx="62">
                  <c:v>5.1638193873100001E-2</c:v>
                </c:pt>
                <c:pt idx="63">
                  <c:v>5.1662391714700003E-2</c:v>
                </c:pt>
                <c:pt idx="64">
                  <c:v>5.1710787397800002E-2</c:v>
                </c:pt>
                <c:pt idx="65">
                  <c:v>5.1783380922400001E-2</c:v>
                </c:pt>
                <c:pt idx="66">
                  <c:v>5.1783380922400001E-2</c:v>
                </c:pt>
                <c:pt idx="67">
                  <c:v>5.18317766055E-2</c:v>
                </c:pt>
                <c:pt idx="68">
                  <c:v>5.1904370130200002E-2</c:v>
                </c:pt>
                <c:pt idx="69">
                  <c:v>5.1904370130200002E-2</c:v>
                </c:pt>
                <c:pt idx="70">
                  <c:v>5.1904370130200002E-2</c:v>
                </c:pt>
                <c:pt idx="71">
                  <c:v>5.19769636548E-2</c:v>
                </c:pt>
                <c:pt idx="72">
                  <c:v>5.19769636548E-2</c:v>
                </c:pt>
                <c:pt idx="73">
                  <c:v>5.20253593379E-2</c:v>
                </c:pt>
                <c:pt idx="74">
                  <c:v>5.20253593379E-2</c:v>
                </c:pt>
                <c:pt idx="75">
                  <c:v>5.2073755021100003E-2</c:v>
                </c:pt>
                <c:pt idx="76">
                  <c:v>5.2194744228800001E-2</c:v>
                </c:pt>
                <c:pt idx="77">
                  <c:v>5.2194744228800001E-2</c:v>
                </c:pt>
                <c:pt idx="78">
                  <c:v>5.2194744228800001E-2</c:v>
                </c:pt>
                <c:pt idx="79">
                  <c:v>5.2194744228800001E-2</c:v>
                </c:pt>
                <c:pt idx="80">
                  <c:v>5.2218942070400003E-2</c:v>
                </c:pt>
                <c:pt idx="81">
                  <c:v>5.2243139911900001E-2</c:v>
                </c:pt>
                <c:pt idx="82">
                  <c:v>5.2267337753500002E-2</c:v>
                </c:pt>
                <c:pt idx="83">
                  <c:v>5.2315733436600002E-2</c:v>
                </c:pt>
                <c:pt idx="84">
                  <c:v>5.23883269612E-2</c:v>
                </c:pt>
                <c:pt idx="85">
                  <c:v>5.23883269612E-2</c:v>
                </c:pt>
                <c:pt idx="86">
                  <c:v>5.23883269612E-2</c:v>
                </c:pt>
                <c:pt idx="87">
                  <c:v>5.24367226443E-2</c:v>
                </c:pt>
                <c:pt idx="88">
                  <c:v>5.24367226443E-2</c:v>
                </c:pt>
                <c:pt idx="89">
                  <c:v>5.2460920485900002E-2</c:v>
                </c:pt>
                <c:pt idx="90">
                  <c:v>5.24851183274E-2</c:v>
                </c:pt>
                <c:pt idx="91">
                  <c:v>5.24851183274E-2</c:v>
                </c:pt>
                <c:pt idx="92">
                  <c:v>5.2581909693700003E-2</c:v>
                </c:pt>
                <c:pt idx="93">
                  <c:v>5.2606107535200002E-2</c:v>
                </c:pt>
                <c:pt idx="94">
                  <c:v>5.2630305376800003E-2</c:v>
                </c:pt>
                <c:pt idx="95">
                  <c:v>5.2630305376800003E-2</c:v>
                </c:pt>
                <c:pt idx="96">
                  <c:v>5.2630305376800003E-2</c:v>
                </c:pt>
                <c:pt idx="97">
                  <c:v>5.2630305376800003E-2</c:v>
                </c:pt>
                <c:pt idx="98">
                  <c:v>5.2654503218300001E-2</c:v>
                </c:pt>
                <c:pt idx="99">
                  <c:v>5.2678701059900003E-2</c:v>
                </c:pt>
                <c:pt idx="100">
                  <c:v>5.2678701059900003E-2</c:v>
                </c:pt>
                <c:pt idx="101">
                  <c:v>5.2751294584500001E-2</c:v>
                </c:pt>
                <c:pt idx="102">
                  <c:v>5.2775492426100003E-2</c:v>
                </c:pt>
                <c:pt idx="103">
                  <c:v>5.2775492426100003E-2</c:v>
                </c:pt>
                <c:pt idx="104">
                  <c:v>5.2775492426100003E-2</c:v>
                </c:pt>
                <c:pt idx="105">
                  <c:v>5.2775492426100003E-2</c:v>
                </c:pt>
                <c:pt idx="106">
                  <c:v>5.2848085950700001E-2</c:v>
                </c:pt>
                <c:pt idx="107">
                  <c:v>5.2944877316900001E-2</c:v>
                </c:pt>
                <c:pt idx="108">
                  <c:v>5.2993273E-2</c:v>
                </c:pt>
                <c:pt idx="109">
                  <c:v>5.3017470841600002E-2</c:v>
                </c:pt>
                <c:pt idx="110">
                  <c:v>5.3017470841600002E-2</c:v>
                </c:pt>
                <c:pt idx="111">
                  <c:v>5.3017470841600002E-2</c:v>
                </c:pt>
                <c:pt idx="112">
                  <c:v>5.3041668683199997E-2</c:v>
                </c:pt>
                <c:pt idx="113">
                  <c:v>5.3114262207800002E-2</c:v>
                </c:pt>
                <c:pt idx="114">
                  <c:v>5.3162657890900002E-2</c:v>
                </c:pt>
                <c:pt idx="115">
                  <c:v>5.3186855732500003E-2</c:v>
                </c:pt>
                <c:pt idx="116">
                  <c:v>5.3186855732500003E-2</c:v>
                </c:pt>
                <c:pt idx="117">
                  <c:v>5.3186855732500003E-2</c:v>
                </c:pt>
                <c:pt idx="118">
                  <c:v>5.3211053574000002E-2</c:v>
                </c:pt>
                <c:pt idx="119">
                  <c:v>5.3283647098700003E-2</c:v>
                </c:pt>
                <c:pt idx="120">
                  <c:v>5.3283647098700003E-2</c:v>
                </c:pt>
                <c:pt idx="121">
                  <c:v>5.3332042781800003E-2</c:v>
                </c:pt>
                <c:pt idx="122">
                  <c:v>5.3332042781800003E-2</c:v>
                </c:pt>
                <c:pt idx="123">
                  <c:v>5.3380438464900003E-2</c:v>
                </c:pt>
                <c:pt idx="124">
                  <c:v>5.3380438464900003E-2</c:v>
                </c:pt>
                <c:pt idx="125">
                  <c:v>5.3380438464900003E-2</c:v>
                </c:pt>
                <c:pt idx="126">
                  <c:v>5.3453031989500001E-2</c:v>
                </c:pt>
                <c:pt idx="127">
                  <c:v>5.3525625514200002E-2</c:v>
                </c:pt>
                <c:pt idx="128">
                  <c:v>5.3525625514200002E-2</c:v>
                </c:pt>
                <c:pt idx="129">
                  <c:v>5.3525625514200002E-2</c:v>
                </c:pt>
                <c:pt idx="130">
                  <c:v>5.3549823355799997E-2</c:v>
                </c:pt>
                <c:pt idx="131">
                  <c:v>5.3598219038899997E-2</c:v>
                </c:pt>
                <c:pt idx="132">
                  <c:v>5.3598219038899997E-2</c:v>
                </c:pt>
                <c:pt idx="133">
                  <c:v>5.3646614721999997E-2</c:v>
                </c:pt>
                <c:pt idx="134">
                  <c:v>5.3695010405099997E-2</c:v>
                </c:pt>
                <c:pt idx="135">
                  <c:v>5.3695010405099997E-2</c:v>
                </c:pt>
                <c:pt idx="136">
                  <c:v>5.3767603929700002E-2</c:v>
                </c:pt>
                <c:pt idx="137">
                  <c:v>5.3815999612800001E-2</c:v>
                </c:pt>
                <c:pt idx="138">
                  <c:v>5.3815999612800001E-2</c:v>
                </c:pt>
                <c:pt idx="139">
                  <c:v>5.3864395295900001E-2</c:v>
                </c:pt>
                <c:pt idx="140">
                  <c:v>5.3864395295900001E-2</c:v>
                </c:pt>
                <c:pt idx="141">
                  <c:v>5.3888593137500003E-2</c:v>
                </c:pt>
                <c:pt idx="142">
                  <c:v>5.3888593137500003E-2</c:v>
                </c:pt>
                <c:pt idx="143">
                  <c:v>5.3936988820600003E-2</c:v>
                </c:pt>
                <c:pt idx="144">
                  <c:v>5.4033780186800003E-2</c:v>
                </c:pt>
                <c:pt idx="145">
                  <c:v>5.4033780186800003E-2</c:v>
                </c:pt>
                <c:pt idx="146">
                  <c:v>5.4057978028399997E-2</c:v>
                </c:pt>
                <c:pt idx="147">
                  <c:v>5.4057978028399997E-2</c:v>
                </c:pt>
                <c:pt idx="148">
                  <c:v>5.4057978028399997E-2</c:v>
                </c:pt>
                <c:pt idx="149">
                  <c:v>5.4057978028399997E-2</c:v>
                </c:pt>
                <c:pt idx="150">
                  <c:v>5.4057978028399997E-2</c:v>
                </c:pt>
                <c:pt idx="151">
                  <c:v>5.4057978028399997E-2</c:v>
                </c:pt>
                <c:pt idx="152">
                  <c:v>5.4106373711499997E-2</c:v>
                </c:pt>
                <c:pt idx="153">
                  <c:v>5.4106373711499997E-2</c:v>
                </c:pt>
                <c:pt idx="154">
                  <c:v>5.4130571553000002E-2</c:v>
                </c:pt>
                <c:pt idx="155">
                  <c:v>5.4203165077699997E-2</c:v>
                </c:pt>
                <c:pt idx="156">
                  <c:v>5.4251560760799997E-2</c:v>
                </c:pt>
                <c:pt idx="157">
                  <c:v>5.4348352127000003E-2</c:v>
                </c:pt>
                <c:pt idx="158">
                  <c:v>5.4348352127000003E-2</c:v>
                </c:pt>
                <c:pt idx="159">
                  <c:v>5.4348352127000003E-2</c:v>
                </c:pt>
                <c:pt idx="160">
                  <c:v>5.4372549968500002E-2</c:v>
                </c:pt>
                <c:pt idx="161">
                  <c:v>5.4469341334799998E-2</c:v>
                </c:pt>
                <c:pt idx="162">
                  <c:v>5.4469341334799998E-2</c:v>
                </c:pt>
                <c:pt idx="163">
                  <c:v>5.4469341334799998E-2</c:v>
                </c:pt>
                <c:pt idx="164">
                  <c:v>5.4517737017899998E-2</c:v>
                </c:pt>
                <c:pt idx="165">
                  <c:v>5.4517737017899998E-2</c:v>
                </c:pt>
                <c:pt idx="166">
                  <c:v>5.4517737017899998E-2</c:v>
                </c:pt>
                <c:pt idx="167">
                  <c:v>5.4517737017899998E-2</c:v>
                </c:pt>
                <c:pt idx="168">
                  <c:v>5.4566132700999997E-2</c:v>
                </c:pt>
                <c:pt idx="169">
                  <c:v>5.4638726225600003E-2</c:v>
                </c:pt>
                <c:pt idx="170">
                  <c:v>5.4662924067199997E-2</c:v>
                </c:pt>
                <c:pt idx="171">
                  <c:v>5.4662924067199997E-2</c:v>
                </c:pt>
                <c:pt idx="172">
                  <c:v>5.4711319750299997E-2</c:v>
                </c:pt>
                <c:pt idx="173">
                  <c:v>5.4711319750299997E-2</c:v>
                </c:pt>
                <c:pt idx="174">
                  <c:v>5.4711319750299997E-2</c:v>
                </c:pt>
                <c:pt idx="175">
                  <c:v>5.4711319750299997E-2</c:v>
                </c:pt>
                <c:pt idx="176">
                  <c:v>5.4711319750299997E-2</c:v>
                </c:pt>
                <c:pt idx="177">
                  <c:v>5.4808111116499997E-2</c:v>
                </c:pt>
                <c:pt idx="178">
                  <c:v>5.4808111116499997E-2</c:v>
                </c:pt>
                <c:pt idx="179">
                  <c:v>5.4808111116499997E-2</c:v>
                </c:pt>
                <c:pt idx="180">
                  <c:v>5.4832308958000002E-2</c:v>
                </c:pt>
                <c:pt idx="181">
                  <c:v>5.4832308958000002E-2</c:v>
                </c:pt>
                <c:pt idx="182">
                  <c:v>5.4832308958000002E-2</c:v>
                </c:pt>
                <c:pt idx="183">
                  <c:v>5.4832308958000002E-2</c:v>
                </c:pt>
                <c:pt idx="184">
                  <c:v>5.4929100324299998E-2</c:v>
                </c:pt>
                <c:pt idx="185">
                  <c:v>5.4929100324299998E-2</c:v>
                </c:pt>
                <c:pt idx="186">
                  <c:v>5.5025891690499998E-2</c:v>
                </c:pt>
                <c:pt idx="187">
                  <c:v>5.5025891690499998E-2</c:v>
                </c:pt>
                <c:pt idx="188">
                  <c:v>5.5025891690499998E-2</c:v>
                </c:pt>
                <c:pt idx="189">
                  <c:v>5.5074287373599998E-2</c:v>
                </c:pt>
                <c:pt idx="190">
                  <c:v>5.5171078739799997E-2</c:v>
                </c:pt>
                <c:pt idx="191">
                  <c:v>5.5292067947500002E-2</c:v>
                </c:pt>
                <c:pt idx="192">
                  <c:v>5.5316265789099997E-2</c:v>
                </c:pt>
                <c:pt idx="193">
                  <c:v>5.5316265789099997E-2</c:v>
                </c:pt>
                <c:pt idx="194">
                  <c:v>5.5340463630600002E-2</c:v>
                </c:pt>
                <c:pt idx="195">
                  <c:v>5.5340463630600002E-2</c:v>
                </c:pt>
                <c:pt idx="196">
                  <c:v>5.5340463630600002E-2</c:v>
                </c:pt>
                <c:pt idx="197">
                  <c:v>5.5340463630600002E-2</c:v>
                </c:pt>
                <c:pt idx="198">
                  <c:v>5.5340463630600002E-2</c:v>
                </c:pt>
                <c:pt idx="199">
                  <c:v>5.5340463630600002E-2</c:v>
                </c:pt>
                <c:pt idx="200">
                  <c:v>5.5340463630600002E-2</c:v>
                </c:pt>
                <c:pt idx="201">
                  <c:v>5.5388859313700002E-2</c:v>
                </c:pt>
                <c:pt idx="202">
                  <c:v>5.5388859313700002E-2</c:v>
                </c:pt>
                <c:pt idx="203">
                  <c:v>5.5388859313700002E-2</c:v>
                </c:pt>
                <c:pt idx="204">
                  <c:v>5.5388859313700002E-2</c:v>
                </c:pt>
                <c:pt idx="205">
                  <c:v>5.5388859313700002E-2</c:v>
                </c:pt>
                <c:pt idx="206">
                  <c:v>5.5413057155299997E-2</c:v>
                </c:pt>
                <c:pt idx="207">
                  <c:v>5.5413057155299997E-2</c:v>
                </c:pt>
                <c:pt idx="208">
                  <c:v>5.5413057155299997E-2</c:v>
                </c:pt>
                <c:pt idx="209">
                  <c:v>5.5485650679999998E-2</c:v>
                </c:pt>
                <c:pt idx="210">
                  <c:v>5.5485650679999998E-2</c:v>
                </c:pt>
                <c:pt idx="211">
                  <c:v>5.5534046363099998E-2</c:v>
                </c:pt>
                <c:pt idx="212">
                  <c:v>5.5582442046199998E-2</c:v>
                </c:pt>
                <c:pt idx="213">
                  <c:v>5.5606639887700003E-2</c:v>
                </c:pt>
                <c:pt idx="214">
                  <c:v>5.5655035570800003E-2</c:v>
                </c:pt>
                <c:pt idx="215">
                  <c:v>5.5703431253900003E-2</c:v>
                </c:pt>
                <c:pt idx="216">
                  <c:v>5.5703431253900003E-2</c:v>
                </c:pt>
                <c:pt idx="217">
                  <c:v>5.5703431253900003E-2</c:v>
                </c:pt>
                <c:pt idx="218">
                  <c:v>5.5703431253900003E-2</c:v>
                </c:pt>
                <c:pt idx="219">
                  <c:v>5.5703431253900003E-2</c:v>
                </c:pt>
                <c:pt idx="220">
                  <c:v>5.5703431253900003E-2</c:v>
                </c:pt>
                <c:pt idx="221">
                  <c:v>5.5727629095499998E-2</c:v>
                </c:pt>
                <c:pt idx="222">
                  <c:v>5.5727629095499998E-2</c:v>
                </c:pt>
                <c:pt idx="223">
                  <c:v>5.5727629095499998E-2</c:v>
                </c:pt>
                <c:pt idx="224">
                  <c:v>5.5727629095499998E-2</c:v>
                </c:pt>
                <c:pt idx="225">
                  <c:v>5.5727629095499998E-2</c:v>
                </c:pt>
                <c:pt idx="226">
                  <c:v>5.5727629095499998E-2</c:v>
                </c:pt>
                <c:pt idx="227">
                  <c:v>5.5751826937000003E-2</c:v>
                </c:pt>
                <c:pt idx="228">
                  <c:v>5.5776024778599997E-2</c:v>
                </c:pt>
                <c:pt idx="229">
                  <c:v>5.5800222620100003E-2</c:v>
                </c:pt>
                <c:pt idx="230">
                  <c:v>5.5800222620100003E-2</c:v>
                </c:pt>
                <c:pt idx="231">
                  <c:v>5.5897013986399999E-2</c:v>
                </c:pt>
                <c:pt idx="232">
                  <c:v>5.5921211827899997E-2</c:v>
                </c:pt>
                <c:pt idx="233">
                  <c:v>5.5921211827899997E-2</c:v>
                </c:pt>
                <c:pt idx="234">
                  <c:v>5.5945409669499999E-2</c:v>
                </c:pt>
                <c:pt idx="235">
                  <c:v>5.5945409669499999E-2</c:v>
                </c:pt>
                <c:pt idx="236">
                  <c:v>5.5993805352599998E-2</c:v>
                </c:pt>
                <c:pt idx="237">
                  <c:v>5.6042201035699998E-2</c:v>
                </c:pt>
                <c:pt idx="238">
                  <c:v>5.6042201035699998E-2</c:v>
                </c:pt>
                <c:pt idx="239">
                  <c:v>5.6042201035699998E-2</c:v>
                </c:pt>
                <c:pt idx="240">
                  <c:v>5.6066398877199997E-2</c:v>
                </c:pt>
                <c:pt idx="241">
                  <c:v>5.6066398877199997E-2</c:v>
                </c:pt>
                <c:pt idx="242">
                  <c:v>5.6114794560300003E-2</c:v>
                </c:pt>
                <c:pt idx="243">
                  <c:v>5.6114794560300003E-2</c:v>
                </c:pt>
                <c:pt idx="244">
                  <c:v>5.6138992401899998E-2</c:v>
                </c:pt>
                <c:pt idx="245">
                  <c:v>5.6211585926500003E-2</c:v>
                </c:pt>
                <c:pt idx="246">
                  <c:v>5.6308377292700003E-2</c:v>
                </c:pt>
                <c:pt idx="247">
                  <c:v>5.6356772975899999E-2</c:v>
                </c:pt>
                <c:pt idx="248">
                  <c:v>5.6356772975899999E-2</c:v>
                </c:pt>
                <c:pt idx="249">
                  <c:v>5.6380970817399997E-2</c:v>
                </c:pt>
                <c:pt idx="250">
                  <c:v>5.6380970817399997E-2</c:v>
                </c:pt>
                <c:pt idx="251">
                  <c:v>5.6380970817399997E-2</c:v>
                </c:pt>
                <c:pt idx="252">
                  <c:v>5.6477762183599997E-2</c:v>
                </c:pt>
                <c:pt idx="253">
                  <c:v>5.6477762183599997E-2</c:v>
                </c:pt>
                <c:pt idx="254">
                  <c:v>5.6526157866699997E-2</c:v>
                </c:pt>
                <c:pt idx="255">
                  <c:v>5.6598751391399998E-2</c:v>
                </c:pt>
                <c:pt idx="256">
                  <c:v>5.6671344915999997E-2</c:v>
                </c:pt>
                <c:pt idx="257">
                  <c:v>5.6671344915999997E-2</c:v>
                </c:pt>
                <c:pt idx="258">
                  <c:v>5.6695542757599998E-2</c:v>
                </c:pt>
                <c:pt idx="259">
                  <c:v>5.6719740599100003E-2</c:v>
                </c:pt>
                <c:pt idx="260">
                  <c:v>5.6719740599100003E-2</c:v>
                </c:pt>
                <c:pt idx="261">
                  <c:v>5.6743938440699998E-2</c:v>
                </c:pt>
                <c:pt idx="262">
                  <c:v>5.6743938440699998E-2</c:v>
                </c:pt>
                <c:pt idx="263">
                  <c:v>5.6743938440699998E-2</c:v>
                </c:pt>
                <c:pt idx="264">
                  <c:v>5.6743938440699998E-2</c:v>
                </c:pt>
                <c:pt idx="265">
                  <c:v>5.6768136282200003E-2</c:v>
                </c:pt>
                <c:pt idx="266">
                  <c:v>5.6768136282200003E-2</c:v>
                </c:pt>
                <c:pt idx="267">
                  <c:v>5.6768136282200003E-2</c:v>
                </c:pt>
                <c:pt idx="268">
                  <c:v>5.6768136282200003E-2</c:v>
                </c:pt>
                <c:pt idx="269">
                  <c:v>5.6768136282200003E-2</c:v>
                </c:pt>
                <c:pt idx="270">
                  <c:v>5.6768136282200003E-2</c:v>
                </c:pt>
                <c:pt idx="271">
                  <c:v>5.6792334123799998E-2</c:v>
                </c:pt>
                <c:pt idx="272">
                  <c:v>5.6816531965300003E-2</c:v>
                </c:pt>
                <c:pt idx="273">
                  <c:v>5.6816531965300003E-2</c:v>
                </c:pt>
                <c:pt idx="274">
                  <c:v>5.6889125489999998E-2</c:v>
                </c:pt>
                <c:pt idx="275">
                  <c:v>5.6985916856199997E-2</c:v>
                </c:pt>
                <c:pt idx="276">
                  <c:v>5.7058510380899999E-2</c:v>
                </c:pt>
                <c:pt idx="277">
                  <c:v>5.7155301747099999E-2</c:v>
                </c:pt>
                <c:pt idx="278">
                  <c:v>5.7155301747099999E-2</c:v>
                </c:pt>
                <c:pt idx="279">
                  <c:v>5.7155301747099999E-2</c:v>
                </c:pt>
                <c:pt idx="280">
                  <c:v>5.7155301747099999E-2</c:v>
                </c:pt>
                <c:pt idx="281">
                  <c:v>5.7155301747099999E-2</c:v>
                </c:pt>
                <c:pt idx="282">
                  <c:v>5.7179499588599997E-2</c:v>
                </c:pt>
                <c:pt idx="283">
                  <c:v>5.7276290954799997E-2</c:v>
                </c:pt>
                <c:pt idx="284">
                  <c:v>5.7276290954799997E-2</c:v>
                </c:pt>
                <c:pt idx="285">
                  <c:v>5.7276290954799997E-2</c:v>
                </c:pt>
                <c:pt idx="286">
                  <c:v>5.7300488796399998E-2</c:v>
                </c:pt>
                <c:pt idx="287">
                  <c:v>5.7445675845699998E-2</c:v>
                </c:pt>
                <c:pt idx="288">
                  <c:v>5.7494071528799998E-2</c:v>
                </c:pt>
                <c:pt idx="289">
                  <c:v>5.7494071528799998E-2</c:v>
                </c:pt>
                <c:pt idx="290">
                  <c:v>5.7518269370399999E-2</c:v>
                </c:pt>
                <c:pt idx="291">
                  <c:v>5.7518269370399999E-2</c:v>
                </c:pt>
                <c:pt idx="292">
                  <c:v>5.7518269370399999E-2</c:v>
                </c:pt>
                <c:pt idx="293">
                  <c:v>5.7518269370399999E-2</c:v>
                </c:pt>
                <c:pt idx="294">
                  <c:v>5.7542467211899997E-2</c:v>
                </c:pt>
                <c:pt idx="295">
                  <c:v>5.7542467211899997E-2</c:v>
                </c:pt>
                <c:pt idx="296">
                  <c:v>5.7542467211899997E-2</c:v>
                </c:pt>
                <c:pt idx="297">
                  <c:v>5.7590862894999997E-2</c:v>
                </c:pt>
                <c:pt idx="298">
                  <c:v>5.7590862894999997E-2</c:v>
                </c:pt>
                <c:pt idx="299">
                  <c:v>5.7663456419699999E-2</c:v>
                </c:pt>
                <c:pt idx="300">
                  <c:v>5.7687654261199997E-2</c:v>
                </c:pt>
                <c:pt idx="301">
                  <c:v>5.77844456275E-2</c:v>
                </c:pt>
                <c:pt idx="302">
                  <c:v>5.7808643468999998E-2</c:v>
                </c:pt>
                <c:pt idx="303">
                  <c:v>5.7905434835199998E-2</c:v>
                </c:pt>
                <c:pt idx="304">
                  <c:v>5.79780283599E-2</c:v>
                </c:pt>
                <c:pt idx="305">
                  <c:v>5.8026424042999999E-2</c:v>
                </c:pt>
                <c:pt idx="306">
                  <c:v>5.8050621884499998E-2</c:v>
                </c:pt>
                <c:pt idx="307">
                  <c:v>5.8074819726099999E-2</c:v>
                </c:pt>
                <c:pt idx="308">
                  <c:v>5.8099017567599998E-2</c:v>
                </c:pt>
                <c:pt idx="309">
                  <c:v>5.8099017567599998E-2</c:v>
                </c:pt>
                <c:pt idx="310">
                  <c:v>5.8099017567599998E-2</c:v>
                </c:pt>
                <c:pt idx="311">
                  <c:v>5.8123215409199999E-2</c:v>
                </c:pt>
                <c:pt idx="312">
                  <c:v>5.8147413250699997E-2</c:v>
                </c:pt>
                <c:pt idx="313">
                  <c:v>5.8268402458499999E-2</c:v>
                </c:pt>
                <c:pt idx="314">
                  <c:v>5.8365193824699999E-2</c:v>
                </c:pt>
                <c:pt idx="315">
                  <c:v>5.8413589507799998E-2</c:v>
                </c:pt>
                <c:pt idx="316">
                  <c:v>5.8413589507799998E-2</c:v>
                </c:pt>
                <c:pt idx="317">
                  <c:v>5.8461985190899998E-2</c:v>
                </c:pt>
                <c:pt idx="318">
                  <c:v>5.85345787156E-2</c:v>
                </c:pt>
                <c:pt idx="319">
                  <c:v>5.8558776557099998E-2</c:v>
                </c:pt>
                <c:pt idx="320">
                  <c:v>5.8558776557099998E-2</c:v>
                </c:pt>
                <c:pt idx="321">
                  <c:v>5.8655567923299998E-2</c:v>
                </c:pt>
                <c:pt idx="322">
                  <c:v>5.8655567923299998E-2</c:v>
                </c:pt>
                <c:pt idx="323">
                  <c:v>5.8679765764899999E-2</c:v>
                </c:pt>
                <c:pt idx="324">
                  <c:v>5.8703963606399998E-2</c:v>
                </c:pt>
                <c:pt idx="325">
                  <c:v>5.8703963606399998E-2</c:v>
                </c:pt>
                <c:pt idx="326">
                  <c:v>5.8728161447999999E-2</c:v>
                </c:pt>
                <c:pt idx="327">
                  <c:v>5.8752359289600001E-2</c:v>
                </c:pt>
                <c:pt idx="328">
                  <c:v>5.8776557131099999E-2</c:v>
                </c:pt>
                <c:pt idx="329">
                  <c:v>5.8800754972700001E-2</c:v>
                </c:pt>
                <c:pt idx="330">
                  <c:v>5.8824952814199999E-2</c:v>
                </c:pt>
                <c:pt idx="331">
                  <c:v>5.8824952814199999E-2</c:v>
                </c:pt>
                <c:pt idx="332">
                  <c:v>5.8824952814199999E-2</c:v>
                </c:pt>
                <c:pt idx="333">
                  <c:v>5.8824952814199999E-2</c:v>
                </c:pt>
                <c:pt idx="334">
                  <c:v>5.88491506558E-2</c:v>
                </c:pt>
                <c:pt idx="335">
                  <c:v>5.88491506558E-2</c:v>
                </c:pt>
                <c:pt idx="336">
                  <c:v>5.88975463389E-2</c:v>
                </c:pt>
                <c:pt idx="337">
                  <c:v>5.88975463389E-2</c:v>
                </c:pt>
                <c:pt idx="338">
                  <c:v>5.9018535546599998E-2</c:v>
                </c:pt>
                <c:pt idx="339">
                  <c:v>5.9018535546599998E-2</c:v>
                </c:pt>
                <c:pt idx="340">
                  <c:v>5.9018535546599998E-2</c:v>
                </c:pt>
                <c:pt idx="341">
                  <c:v>5.9018535546599998E-2</c:v>
                </c:pt>
                <c:pt idx="342">
                  <c:v>5.9018535546599998E-2</c:v>
                </c:pt>
                <c:pt idx="343">
                  <c:v>5.90427333882E-2</c:v>
                </c:pt>
                <c:pt idx="344">
                  <c:v>5.90427333882E-2</c:v>
                </c:pt>
                <c:pt idx="345">
                  <c:v>5.9066931229699998E-2</c:v>
                </c:pt>
                <c:pt idx="346">
                  <c:v>5.9066931229699998E-2</c:v>
                </c:pt>
                <c:pt idx="347">
                  <c:v>5.9066931229699998E-2</c:v>
                </c:pt>
                <c:pt idx="348">
                  <c:v>5.9066931229699998E-2</c:v>
                </c:pt>
                <c:pt idx="349">
                  <c:v>5.91395247544E-2</c:v>
                </c:pt>
                <c:pt idx="350">
                  <c:v>5.91395247544E-2</c:v>
                </c:pt>
                <c:pt idx="351">
                  <c:v>5.91395247544E-2</c:v>
                </c:pt>
                <c:pt idx="352">
                  <c:v>5.91879204375E-2</c:v>
                </c:pt>
                <c:pt idx="353">
                  <c:v>5.91879204375E-2</c:v>
                </c:pt>
                <c:pt idx="354">
                  <c:v>5.9260513962200001E-2</c:v>
                </c:pt>
                <c:pt idx="355">
                  <c:v>5.9308909645300001E-2</c:v>
                </c:pt>
                <c:pt idx="356">
                  <c:v>5.9333107486799999E-2</c:v>
                </c:pt>
                <c:pt idx="357">
                  <c:v>5.9357305328400001E-2</c:v>
                </c:pt>
                <c:pt idx="358">
                  <c:v>5.9357305328400001E-2</c:v>
                </c:pt>
                <c:pt idx="359">
                  <c:v>5.9381503169899999E-2</c:v>
                </c:pt>
                <c:pt idx="360">
                  <c:v>5.9429898852999999E-2</c:v>
                </c:pt>
                <c:pt idx="361">
                  <c:v>5.9429898852999999E-2</c:v>
                </c:pt>
                <c:pt idx="362">
                  <c:v>5.9429898852999999E-2</c:v>
                </c:pt>
                <c:pt idx="363">
                  <c:v>5.9478294536099999E-2</c:v>
                </c:pt>
                <c:pt idx="364">
                  <c:v>5.9478294536099999E-2</c:v>
                </c:pt>
                <c:pt idx="365">
                  <c:v>5.95024923777E-2</c:v>
                </c:pt>
                <c:pt idx="366">
                  <c:v>5.9647679427E-2</c:v>
                </c:pt>
                <c:pt idx="367">
                  <c:v>5.9671877268499998E-2</c:v>
                </c:pt>
                <c:pt idx="368">
                  <c:v>5.9671877268499998E-2</c:v>
                </c:pt>
                <c:pt idx="369">
                  <c:v>5.9671877268499998E-2</c:v>
                </c:pt>
                <c:pt idx="370">
                  <c:v>5.9720272951700001E-2</c:v>
                </c:pt>
                <c:pt idx="371">
                  <c:v>5.97444707932E-2</c:v>
                </c:pt>
                <c:pt idx="372">
                  <c:v>5.97444707932E-2</c:v>
                </c:pt>
                <c:pt idx="373">
                  <c:v>5.9768668634800001E-2</c:v>
                </c:pt>
                <c:pt idx="374">
                  <c:v>5.97928664763E-2</c:v>
                </c:pt>
                <c:pt idx="375">
                  <c:v>5.9817064317900001E-2</c:v>
                </c:pt>
                <c:pt idx="376">
                  <c:v>5.9889657842499999E-2</c:v>
                </c:pt>
                <c:pt idx="377">
                  <c:v>5.9889657842499999E-2</c:v>
                </c:pt>
                <c:pt idx="378">
                  <c:v>5.9889657842499999E-2</c:v>
                </c:pt>
                <c:pt idx="379">
                  <c:v>5.9962251367200001E-2</c:v>
                </c:pt>
                <c:pt idx="380">
                  <c:v>5.9962251367200001E-2</c:v>
                </c:pt>
                <c:pt idx="381">
                  <c:v>6.0034844891799999E-2</c:v>
                </c:pt>
                <c:pt idx="382">
                  <c:v>6.00590427334E-2</c:v>
                </c:pt>
                <c:pt idx="383">
                  <c:v>6.00590427334E-2</c:v>
                </c:pt>
                <c:pt idx="384">
                  <c:v>6.0083240574899999E-2</c:v>
                </c:pt>
                <c:pt idx="385">
                  <c:v>6.0228427624300002E-2</c:v>
                </c:pt>
                <c:pt idx="386">
                  <c:v>6.0228427624300002E-2</c:v>
                </c:pt>
                <c:pt idx="387">
                  <c:v>6.0276823307400001E-2</c:v>
                </c:pt>
                <c:pt idx="388">
                  <c:v>6.0276823307400001E-2</c:v>
                </c:pt>
                <c:pt idx="389">
                  <c:v>6.0276823307400001E-2</c:v>
                </c:pt>
                <c:pt idx="390">
                  <c:v>6.03010211489E-2</c:v>
                </c:pt>
                <c:pt idx="391">
                  <c:v>6.0325218990500001E-2</c:v>
                </c:pt>
                <c:pt idx="392">
                  <c:v>6.0325218990500001E-2</c:v>
                </c:pt>
                <c:pt idx="393">
                  <c:v>6.0373614673600001E-2</c:v>
                </c:pt>
                <c:pt idx="394">
                  <c:v>6.0446208198199999E-2</c:v>
                </c:pt>
                <c:pt idx="395">
                  <c:v>6.0518801722900001E-2</c:v>
                </c:pt>
                <c:pt idx="396">
                  <c:v>6.0567197406000001E-2</c:v>
                </c:pt>
                <c:pt idx="397">
                  <c:v>6.0567197406000001E-2</c:v>
                </c:pt>
                <c:pt idx="398">
                  <c:v>6.0567197406000001E-2</c:v>
                </c:pt>
                <c:pt idx="399">
                  <c:v>6.0567197406000001E-2</c:v>
                </c:pt>
                <c:pt idx="400">
                  <c:v>6.0567197406000001E-2</c:v>
                </c:pt>
                <c:pt idx="401">
                  <c:v>6.0567197406000001E-2</c:v>
                </c:pt>
                <c:pt idx="402">
                  <c:v>6.0591395247499999E-2</c:v>
                </c:pt>
                <c:pt idx="403">
                  <c:v>6.0615593089100001E-2</c:v>
                </c:pt>
                <c:pt idx="404">
                  <c:v>6.0615593089100001E-2</c:v>
                </c:pt>
                <c:pt idx="405">
                  <c:v>6.0688186613800002E-2</c:v>
                </c:pt>
                <c:pt idx="406">
                  <c:v>6.07123844553E-2</c:v>
                </c:pt>
                <c:pt idx="407">
                  <c:v>6.07123844553E-2</c:v>
                </c:pt>
                <c:pt idx="408">
                  <c:v>6.0784977980000002E-2</c:v>
                </c:pt>
                <c:pt idx="409">
                  <c:v>6.0833373663100002E-2</c:v>
                </c:pt>
                <c:pt idx="410">
                  <c:v>6.08575715046E-2</c:v>
                </c:pt>
                <c:pt idx="411">
                  <c:v>6.08575715046E-2</c:v>
                </c:pt>
                <c:pt idx="412">
                  <c:v>6.08575715046E-2</c:v>
                </c:pt>
                <c:pt idx="413">
                  <c:v>6.0881769346200001E-2</c:v>
                </c:pt>
                <c:pt idx="414">
                  <c:v>6.0881769346200001E-2</c:v>
                </c:pt>
                <c:pt idx="415">
                  <c:v>6.0930165029300001E-2</c:v>
                </c:pt>
                <c:pt idx="416">
                  <c:v>6.0930165029300001E-2</c:v>
                </c:pt>
                <c:pt idx="417">
                  <c:v>6.1002758553899999E-2</c:v>
                </c:pt>
                <c:pt idx="418">
                  <c:v>6.1026956395500001E-2</c:v>
                </c:pt>
                <c:pt idx="419">
                  <c:v>6.1051154236999999E-2</c:v>
                </c:pt>
                <c:pt idx="420">
                  <c:v>6.1051154236999999E-2</c:v>
                </c:pt>
                <c:pt idx="421">
                  <c:v>6.1075352078600001E-2</c:v>
                </c:pt>
                <c:pt idx="422">
                  <c:v>6.1099549920099999E-2</c:v>
                </c:pt>
                <c:pt idx="423">
                  <c:v>6.1099549920099999E-2</c:v>
                </c:pt>
                <c:pt idx="424">
                  <c:v>6.1123747761700001E-2</c:v>
                </c:pt>
                <c:pt idx="425">
                  <c:v>6.1172143444800001E-2</c:v>
                </c:pt>
                <c:pt idx="426">
                  <c:v>6.1293132652600002E-2</c:v>
                </c:pt>
                <c:pt idx="427">
                  <c:v>6.1341528335700002E-2</c:v>
                </c:pt>
                <c:pt idx="428">
                  <c:v>6.1341528335700002E-2</c:v>
                </c:pt>
                <c:pt idx="429">
                  <c:v>6.1341528335700002E-2</c:v>
                </c:pt>
                <c:pt idx="430">
                  <c:v>6.14141218603E-2</c:v>
                </c:pt>
                <c:pt idx="431">
                  <c:v>6.14141218603E-2</c:v>
                </c:pt>
                <c:pt idx="432">
                  <c:v>6.1656100275900003E-2</c:v>
                </c:pt>
                <c:pt idx="433">
                  <c:v>6.1680298117400001E-2</c:v>
                </c:pt>
                <c:pt idx="434">
                  <c:v>6.1680298117400001E-2</c:v>
                </c:pt>
                <c:pt idx="435">
                  <c:v>6.1680298117400001E-2</c:v>
                </c:pt>
                <c:pt idx="436">
                  <c:v>6.1680298117400001E-2</c:v>
                </c:pt>
                <c:pt idx="437">
                  <c:v>6.1752891642100002E-2</c:v>
                </c:pt>
                <c:pt idx="438">
                  <c:v>6.1777089483600001E-2</c:v>
                </c:pt>
                <c:pt idx="439">
                  <c:v>6.1801287325200002E-2</c:v>
                </c:pt>
                <c:pt idx="440">
                  <c:v>6.18254851667E-2</c:v>
                </c:pt>
                <c:pt idx="441">
                  <c:v>6.18254851667E-2</c:v>
                </c:pt>
                <c:pt idx="442">
                  <c:v>6.19222765329E-2</c:v>
                </c:pt>
                <c:pt idx="443">
                  <c:v>6.19222765329E-2</c:v>
                </c:pt>
                <c:pt idx="444">
                  <c:v>6.20190678991E-2</c:v>
                </c:pt>
                <c:pt idx="445">
                  <c:v>6.20190678991E-2</c:v>
                </c:pt>
                <c:pt idx="446">
                  <c:v>6.20190678991E-2</c:v>
                </c:pt>
                <c:pt idx="447">
                  <c:v>6.2043265740700002E-2</c:v>
                </c:pt>
                <c:pt idx="448">
                  <c:v>6.2043265740700002E-2</c:v>
                </c:pt>
                <c:pt idx="449">
                  <c:v>6.2043265740700002E-2</c:v>
                </c:pt>
                <c:pt idx="450">
                  <c:v>6.20674635822E-2</c:v>
                </c:pt>
                <c:pt idx="451">
                  <c:v>6.20674635822E-2</c:v>
                </c:pt>
                <c:pt idx="452">
                  <c:v>6.20674635822E-2</c:v>
                </c:pt>
                <c:pt idx="453">
                  <c:v>6.2140057106900001E-2</c:v>
                </c:pt>
                <c:pt idx="454">
                  <c:v>6.2212650631600003E-2</c:v>
                </c:pt>
                <c:pt idx="455">
                  <c:v>6.2309441997800002E-2</c:v>
                </c:pt>
                <c:pt idx="456">
                  <c:v>6.2309441997800002E-2</c:v>
                </c:pt>
                <c:pt idx="457">
                  <c:v>6.2309441997800002E-2</c:v>
                </c:pt>
                <c:pt idx="458">
                  <c:v>6.2309441997800002E-2</c:v>
                </c:pt>
                <c:pt idx="459">
                  <c:v>6.2357837680900002E-2</c:v>
                </c:pt>
                <c:pt idx="460">
                  <c:v>6.2357837680900002E-2</c:v>
                </c:pt>
                <c:pt idx="461">
                  <c:v>6.2406233364000002E-2</c:v>
                </c:pt>
                <c:pt idx="462">
                  <c:v>6.2406233364000002E-2</c:v>
                </c:pt>
                <c:pt idx="463">
                  <c:v>6.2454629047100002E-2</c:v>
                </c:pt>
                <c:pt idx="464">
                  <c:v>6.2503024730200002E-2</c:v>
                </c:pt>
                <c:pt idx="465">
                  <c:v>6.2599816096400002E-2</c:v>
                </c:pt>
                <c:pt idx="466">
                  <c:v>6.2648211779500002E-2</c:v>
                </c:pt>
                <c:pt idx="467">
                  <c:v>6.2672409621100003E-2</c:v>
                </c:pt>
                <c:pt idx="468">
                  <c:v>6.2696607462600001E-2</c:v>
                </c:pt>
                <c:pt idx="469">
                  <c:v>6.2720805304200003E-2</c:v>
                </c:pt>
                <c:pt idx="470">
                  <c:v>6.2745003145700001E-2</c:v>
                </c:pt>
                <c:pt idx="471">
                  <c:v>6.2769200987300003E-2</c:v>
                </c:pt>
                <c:pt idx="472">
                  <c:v>6.2769200987300003E-2</c:v>
                </c:pt>
                <c:pt idx="473">
                  <c:v>6.2769200987300003E-2</c:v>
                </c:pt>
                <c:pt idx="474">
                  <c:v>6.2769200987300003E-2</c:v>
                </c:pt>
                <c:pt idx="475">
                  <c:v>6.2769200987300003E-2</c:v>
                </c:pt>
                <c:pt idx="476">
                  <c:v>6.2769200987300003E-2</c:v>
                </c:pt>
                <c:pt idx="477">
                  <c:v>6.2769200987300003E-2</c:v>
                </c:pt>
                <c:pt idx="478">
                  <c:v>6.2817596670400003E-2</c:v>
                </c:pt>
                <c:pt idx="479">
                  <c:v>6.2817596670400003E-2</c:v>
                </c:pt>
                <c:pt idx="480">
                  <c:v>6.2817596670400003E-2</c:v>
                </c:pt>
                <c:pt idx="481">
                  <c:v>6.2841794511900001E-2</c:v>
                </c:pt>
                <c:pt idx="482">
                  <c:v>6.2962783719700002E-2</c:v>
                </c:pt>
                <c:pt idx="483">
                  <c:v>6.2962783719700002E-2</c:v>
                </c:pt>
                <c:pt idx="484">
                  <c:v>6.3011179402800002E-2</c:v>
                </c:pt>
                <c:pt idx="485">
                  <c:v>6.3011179402800002E-2</c:v>
                </c:pt>
                <c:pt idx="486">
                  <c:v>6.3083772927500004E-2</c:v>
                </c:pt>
                <c:pt idx="487">
                  <c:v>6.3083772927500004E-2</c:v>
                </c:pt>
                <c:pt idx="488">
                  <c:v>6.3083772927500004E-2</c:v>
                </c:pt>
                <c:pt idx="489">
                  <c:v>6.3156366452100002E-2</c:v>
                </c:pt>
                <c:pt idx="490">
                  <c:v>6.3156366452100002E-2</c:v>
                </c:pt>
                <c:pt idx="491">
                  <c:v>6.3228959976800003E-2</c:v>
                </c:pt>
                <c:pt idx="492">
                  <c:v>6.3253157818300002E-2</c:v>
                </c:pt>
                <c:pt idx="493">
                  <c:v>6.3253157818300002E-2</c:v>
                </c:pt>
                <c:pt idx="494">
                  <c:v>6.3301553501400001E-2</c:v>
                </c:pt>
                <c:pt idx="495">
                  <c:v>6.3301553501400001E-2</c:v>
                </c:pt>
                <c:pt idx="496">
                  <c:v>6.3301553501400001E-2</c:v>
                </c:pt>
                <c:pt idx="497">
                  <c:v>6.3301553501400001E-2</c:v>
                </c:pt>
                <c:pt idx="498">
                  <c:v>6.3325751343000003E-2</c:v>
                </c:pt>
                <c:pt idx="499">
                  <c:v>6.3398344867600001E-2</c:v>
                </c:pt>
                <c:pt idx="500">
                  <c:v>6.3398344867600001E-2</c:v>
                </c:pt>
                <c:pt idx="501">
                  <c:v>6.3398344867600001E-2</c:v>
                </c:pt>
                <c:pt idx="502">
                  <c:v>6.3398344867600001E-2</c:v>
                </c:pt>
                <c:pt idx="503">
                  <c:v>6.3398344867600001E-2</c:v>
                </c:pt>
                <c:pt idx="504">
                  <c:v>6.3422542709200003E-2</c:v>
                </c:pt>
                <c:pt idx="505">
                  <c:v>6.3519334075400002E-2</c:v>
                </c:pt>
                <c:pt idx="506">
                  <c:v>6.3616125441600002E-2</c:v>
                </c:pt>
                <c:pt idx="507">
                  <c:v>6.3640323283200004E-2</c:v>
                </c:pt>
                <c:pt idx="508">
                  <c:v>6.3640323283200004E-2</c:v>
                </c:pt>
                <c:pt idx="509">
                  <c:v>6.3664521124700002E-2</c:v>
                </c:pt>
                <c:pt idx="510">
                  <c:v>6.3688718966300004E-2</c:v>
                </c:pt>
                <c:pt idx="511">
                  <c:v>6.3712916807800002E-2</c:v>
                </c:pt>
                <c:pt idx="512">
                  <c:v>6.3712916807800002E-2</c:v>
                </c:pt>
                <c:pt idx="513">
                  <c:v>6.3712916807800002E-2</c:v>
                </c:pt>
                <c:pt idx="514">
                  <c:v>6.3712916807800002E-2</c:v>
                </c:pt>
                <c:pt idx="515">
                  <c:v>6.3712916807800002E-2</c:v>
                </c:pt>
                <c:pt idx="516">
                  <c:v>6.3761312490900002E-2</c:v>
                </c:pt>
                <c:pt idx="517">
                  <c:v>6.3761312490900002E-2</c:v>
                </c:pt>
                <c:pt idx="518">
                  <c:v>6.3761312490900002E-2</c:v>
                </c:pt>
                <c:pt idx="519">
                  <c:v>6.3761312490900002E-2</c:v>
                </c:pt>
                <c:pt idx="520">
                  <c:v>6.3785510332500003E-2</c:v>
                </c:pt>
                <c:pt idx="521">
                  <c:v>6.3809708174000002E-2</c:v>
                </c:pt>
                <c:pt idx="522">
                  <c:v>6.3809708174000002E-2</c:v>
                </c:pt>
                <c:pt idx="523">
                  <c:v>6.3809708174000002E-2</c:v>
                </c:pt>
                <c:pt idx="524">
                  <c:v>6.3833906015600003E-2</c:v>
                </c:pt>
                <c:pt idx="525">
                  <c:v>6.3954895223300001E-2</c:v>
                </c:pt>
                <c:pt idx="526">
                  <c:v>6.4051686589600004E-2</c:v>
                </c:pt>
                <c:pt idx="527">
                  <c:v>6.4051686589600004E-2</c:v>
                </c:pt>
                <c:pt idx="528">
                  <c:v>6.4075884431100003E-2</c:v>
                </c:pt>
                <c:pt idx="529">
                  <c:v>6.4148477955800004E-2</c:v>
                </c:pt>
                <c:pt idx="530">
                  <c:v>6.4196873638900004E-2</c:v>
                </c:pt>
                <c:pt idx="531">
                  <c:v>6.4269467163500002E-2</c:v>
                </c:pt>
                <c:pt idx="532">
                  <c:v>6.4269467163500002E-2</c:v>
                </c:pt>
                <c:pt idx="533">
                  <c:v>6.4269467163500002E-2</c:v>
                </c:pt>
                <c:pt idx="534">
                  <c:v>6.4293665005100004E-2</c:v>
                </c:pt>
                <c:pt idx="535">
                  <c:v>6.4293665005100004E-2</c:v>
                </c:pt>
                <c:pt idx="536">
                  <c:v>6.4293665005100004E-2</c:v>
                </c:pt>
                <c:pt idx="537">
                  <c:v>6.4293665005100004E-2</c:v>
                </c:pt>
                <c:pt idx="538">
                  <c:v>6.4390456371300003E-2</c:v>
                </c:pt>
                <c:pt idx="539">
                  <c:v>6.4390456371300003E-2</c:v>
                </c:pt>
                <c:pt idx="540">
                  <c:v>6.4463049895900001E-2</c:v>
                </c:pt>
                <c:pt idx="541">
                  <c:v>6.4487247737500003E-2</c:v>
                </c:pt>
                <c:pt idx="542">
                  <c:v>6.4487247737500003E-2</c:v>
                </c:pt>
                <c:pt idx="543">
                  <c:v>6.4511445579100005E-2</c:v>
                </c:pt>
                <c:pt idx="544">
                  <c:v>6.4511445579100005E-2</c:v>
                </c:pt>
                <c:pt idx="545">
                  <c:v>6.4559841262200005E-2</c:v>
                </c:pt>
                <c:pt idx="546">
                  <c:v>6.4559841262200005E-2</c:v>
                </c:pt>
                <c:pt idx="547">
                  <c:v>6.4705028311500004E-2</c:v>
                </c:pt>
                <c:pt idx="548">
                  <c:v>6.4753423994600004E-2</c:v>
                </c:pt>
                <c:pt idx="549">
                  <c:v>6.4777621836100002E-2</c:v>
                </c:pt>
                <c:pt idx="550">
                  <c:v>6.4801819677700004E-2</c:v>
                </c:pt>
                <c:pt idx="551">
                  <c:v>6.4850215360800004E-2</c:v>
                </c:pt>
                <c:pt idx="552">
                  <c:v>6.4874413202300002E-2</c:v>
                </c:pt>
                <c:pt idx="553">
                  <c:v>6.4898611043900004E-2</c:v>
                </c:pt>
                <c:pt idx="554">
                  <c:v>6.4898611043900004E-2</c:v>
                </c:pt>
                <c:pt idx="555">
                  <c:v>6.4947006727000003E-2</c:v>
                </c:pt>
                <c:pt idx="556">
                  <c:v>6.4971204568600005E-2</c:v>
                </c:pt>
                <c:pt idx="557">
                  <c:v>6.5019600251700005E-2</c:v>
                </c:pt>
                <c:pt idx="558">
                  <c:v>6.5019600251700005E-2</c:v>
                </c:pt>
                <c:pt idx="559">
                  <c:v>6.5043798093200003E-2</c:v>
                </c:pt>
                <c:pt idx="560">
                  <c:v>6.5043798093200003E-2</c:v>
                </c:pt>
                <c:pt idx="561">
                  <c:v>6.5164787301000004E-2</c:v>
                </c:pt>
                <c:pt idx="562">
                  <c:v>6.5164787301000004E-2</c:v>
                </c:pt>
                <c:pt idx="563">
                  <c:v>6.5164787301000004E-2</c:v>
                </c:pt>
                <c:pt idx="564">
                  <c:v>6.5164787301000004E-2</c:v>
                </c:pt>
                <c:pt idx="565">
                  <c:v>6.5213182984100004E-2</c:v>
                </c:pt>
                <c:pt idx="566">
                  <c:v>6.5237380825600003E-2</c:v>
                </c:pt>
                <c:pt idx="567">
                  <c:v>6.5237380825600003E-2</c:v>
                </c:pt>
                <c:pt idx="568">
                  <c:v>6.5309974350300004E-2</c:v>
                </c:pt>
                <c:pt idx="569">
                  <c:v>6.5406765716500004E-2</c:v>
                </c:pt>
                <c:pt idx="570">
                  <c:v>6.5406765716500004E-2</c:v>
                </c:pt>
                <c:pt idx="571">
                  <c:v>6.5479359241200005E-2</c:v>
                </c:pt>
                <c:pt idx="572">
                  <c:v>6.5479359241200005E-2</c:v>
                </c:pt>
                <c:pt idx="573">
                  <c:v>6.5503557082700004E-2</c:v>
                </c:pt>
                <c:pt idx="574">
                  <c:v>6.5527754924300005E-2</c:v>
                </c:pt>
                <c:pt idx="575">
                  <c:v>6.5576150607400005E-2</c:v>
                </c:pt>
                <c:pt idx="576">
                  <c:v>6.5576150607400005E-2</c:v>
                </c:pt>
                <c:pt idx="577">
                  <c:v>6.5600348448900003E-2</c:v>
                </c:pt>
                <c:pt idx="578">
                  <c:v>6.5600348448900003E-2</c:v>
                </c:pt>
                <c:pt idx="579">
                  <c:v>6.5648744132000003E-2</c:v>
                </c:pt>
                <c:pt idx="580">
                  <c:v>6.5648744132000003E-2</c:v>
                </c:pt>
                <c:pt idx="581">
                  <c:v>6.5648744132000003E-2</c:v>
                </c:pt>
                <c:pt idx="582">
                  <c:v>6.5672941973600005E-2</c:v>
                </c:pt>
                <c:pt idx="583">
                  <c:v>6.5672941973600005E-2</c:v>
                </c:pt>
                <c:pt idx="584">
                  <c:v>6.5721337656700005E-2</c:v>
                </c:pt>
                <c:pt idx="585">
                  <c:v>6.5721337656700005E-2</c:v>
                </c:pt>
                <c:pt idx="586">
                  <c:v>6.5793931181300003E-2</c:v>
                </c:pt>
                <c:pt idx="587">
                  <c:v>6.5818129022900004E-2</c:v>
                </c:pt>
                <c:pt idx="588">
                  <c:v>6.5818129022900004E-2</c:v>
                </c:pt>
                <c:pt idx="589">
                  <c:v>6.5842326864400003E-2</c:v>
                </c:pt>
                <c:pt idx="590">
                  <c:v>6.5890722547500002E-2</c:v>
                </c:pt>
                <c:pt idx="591">
                  <c:v>6.5890722547500002E-2</c:v>
                </c:pt>
                <c:pt idx="592">
                  <c:v>6.5914920389100004E-2</c:v>
                </c:pt>
                <c:pt idx="593">
                  <c:v>6.5914920389100004E-2</c:v>
                </c:pt>
                <c:pt idx="594">
                  <c:v>6.5914920389100004E-2</c:v>
                </c:pt>
                <c:pt idx="595">
                  <c:v>6.5939118230700006E-2</c:v>
                </c:pt>
                <c:pt idx="596">
                  <c:v>6.5939118230700006E-2</c:v>
                </c:pt>
                <c:pt idx="597">
                  <c:v>6.5963316072200004E-2</c:v>
                </c:pt>
                <c:pt idx="598">
                  <c:v>6.6011711755300004E-2</c:v>
                </c:pt>
                <c:pt idx="599">
                  <c:v>6.6060107438400004E-2</c:v>
                </c:pt>
                <c:pt idx="600">
                  <c:v>6.6060107438400004E-2</c:v>
                </c:pt>
                <c:pt idx="601">
                  <c:v>6.6060107438400004E-2</c:v>
                </c:pt>
                <c:pt idx="602">
                  <c:v>6.6060107438400004E-2</c:v>
                </c:pt>
                <c:pt idx="603">
                  <c:v>6.6060107438400004E-2</c:v>
                </c:pt>
                <c:pt idx="604">
                  <c:v>6.6060107438400004E-2</c:v>
                </c:pt>
                <c:pt idx="605">
                  <c:v>6.6060107438400004E-2</c:v>
                </c:pt>
                <c:pt idx="606">
                  <c:v>6.6060107438400004E-2</c:v>
                </c:pt>
                <c:pt idx="607">
                  <c:v>6.6181096646200005E-2</c:v>
                </c:pt>
                <c:pt idx="608">
                  <c:v>6.6205294487700003E-2</c:v>
                </c:pt>
                <c:pt idx="609">
                  <c:v>6.6205294487700003E-2</c:v>
                </c:pt>
                <c:pt idx="610">
                  <c:v>6.6205294487700003E-2</c:v>
                </c:pt>
                <c:pt idx="611">
                  <c:v>6.6229492329300005E-2</c:v>
                </c:pt>
                <c:pt idx="612">
                  <c:v>6.6229492329300005E-2</c:v>
                </c:pt>
                <c:pt idx="613">
                  <c:v>6.6253690170800003E-2</c:v>
                </c:pt>
                <c:pt idx="614">
                  <c:v>6.6277888012400005E-2</c:v>
                </c:pt>
                <c:pt idx="615">
                  <c:v>6.6277888012400005E-2</c:v>
                </c:pt>
                <c:pt idx="616">
                  <c:v>6.6277888012400005E-2</c:v>
                </c:pt>
                <c:pt idx="617">
                  <c:v>6.6398877220200006E-2</c:v>
                </c:pt>
                <c:pt idx="618">
                  <c:v>6.6423075061700004E-2</c:v>
                </c:pt>
                <c:pt idx="619">
                  <c:v>6.6423075061700004E-2</c:v>
                </c:pt>
                <c:pt idx="620">
                  <c:v>6.6423075061700004E-2</c:v>
                </c:pt>
                <c:pt idx="621">
                  <c:v>6.6568262111000004E-2</c:v>
                </c:pt>
                <c:pt idx="622">
                  <c:v>6.6592459952600006E-2</c:v>
                </c:pt>
                <c:pt idx="623">
                  <c:v>6.6640855635700005E-2</c:v>
                </c:pt>
                <c:pt idx="624">
                  <c:v>6.6640855635700005E-2</c:v>
                </c:pt>
                <c:pt idx="625">
                  <c:v>6.6665053477200004E-2</c:v>
                </c:pt>
                <c:pt idx="626">
                  <c:v>6.6713449160300003E-2</c:v>
                </c:pt>
                <c:pt idx="627">
                  <c:v>6.6786042685000005E-2</c:v>
                </c:pt>
                <c:pt idx="628">
                  <c:v>6.6834438368100005E-2</c:v>
                </c:pt>
                <c:pt idx="629">
                  <c:v>6.6882834051200005E-2</c:v>
                </c:pt>
                <c:pt idx="630">
                  <c:v>6.6882834051200005E-2</c:v>
                </c:pt>
                <c:pt idx="631">
                  <c:v>6.6882834051200005E-2</c:v>
                </c:pt>
                <c:pt idx="632">
                  <c:v>6.6907031892800006E-2</c:v>
                </c:pt>
                <c:pt idx="633">
                  <c:v>6.6979625417400004E-2</c:v>
                </c:pt>
                <c:pt idx="634">
                  <c:v>6.7076416783600004E-2</c:v>
                </c:pt>
                <c:pt idx="635">
                  <c:v>6.7076416783600004E-2</c:v>
                </c:pt>
                <c:pt idx="636">
                  <c:v>6.7100614625200006E-2</c:v>
                </c:pt>
                <c:pt idx="637">
                  <c:v>6.7197405991400005E-2</c:v>
                </c:pt>
                <c:pt idx="638">
                  <c:v>6.7294197357600005E-2</c:v>
                </c:pt>
                <c:pt idx="639">
                  <c:v>6.7294197357600005E-2</c:v>
                </c:pt>
                <c:pt idx="640">
                  <c:v>6.7318395199100003E-2</c:v>
                </c:pt>
                <c:pt idx="641">
                  <c:v>6.7318395199100003E-2</c:v>
                </c:pt>
                <c:pt idx="642">
                  <c:v>6.7318395199100003E-2</c:v>
                </c:pt>
                <c:pt idx="643">
                  <c:v>6.7318395199100003E-2</c:v>
                </c:pt>
                <c:pt idx="644">
                  <c:v>6.7318395199100003E-2</c:v>
                </c:pt>
                <c:pt idx="645">
                  <c:v>6.7318395199100003E-2</c:v>
                </c:pt>
                <c:pt idx="646">
                  <c:v>6.7318395199100003E-2</c:v>
                </c:pt>
                <c:pt idx="647">
                  <c:v>6.7390988723800005E-2</c:v>
                </c:pt>
                <c:pt idx="648">
                  <c:v>6.7390988723800005E-2</c:v>
                </c:pt>
                <c:pt idx="649">
                  <c:v>6.7390988723800005E-2</c:v>
                </c:pt>
                <c:pt idx="650">
                  <c:v>6.7415186565400007E-2</c:v>
                </c:pt>
                <c:pt idx="651">
                  <c:v>6.7439384406900005E-2</c:v>
                </c:pt>
                <c:pt idx="652">
                  <c:v>6.7439384406900005E-2</c:v>
                </c:pt>
                <c:pt idx="653">
                  <c:v>6.7487780090000005E-2</c:v>
                </c:pt>
                <c:pt idx="654">
                  <c:v>6.7487780090000005E-2</c:v>
                </c:pt>
                <c:pt idx="655">
                  <c:v>6.7584571456200004E-2</c:v>
                </c:pt>
                <c:pt idx="656">
                  <c:v>6.7608769297800006E-2</c:v>
                </c:pt>
                <c:pt idx="657">
                  <c:v>6.7608769297800006E-2</c:v>
                </c:pt>
                <c:pt idx="658">
                  <c:v>6.7632967139300004E-2</c:v>
                </c:pt>
                <c:pt idx="659">
                  <c:v>6.7729758505500004E-2</c:v>
                </c:pt>
                <c:pt idx="660">
                  <c:v>6.7753956347100006E-2</c:v>
                </c:pt>
                <c:pt idx="661">
                  <c:v>6.7826549871799993E-2</c:v>
                </c:pt>
                <c:pt idx="662">
                  <c:v>6.7850747713300005E-2</c:v>
                </c:pt>
                <c:pt idx="663">
                  <c:v>6.7874945554900007E-2</c:v>
                </c:pt>
                <c:pt idx="664">
                  <c:v>6.7874945554900007E-2</c:v>
                </c:pt>
                <c:pt idx="665">
                  <c:v>6.7971736921100007E-2</c:v>
                </c:pt>
                <c:pt idx="666">
                  <c:v>6.8020132604200007E-2</c:v>
                </c:pt>
                <c:pt idx="667">
                  <c:v>6.8020132604200007E-2</c:v>
                </c:pt>
                <c:pt idx="668">
                  <c:v>6.8044330445700005E-2</c:v>
                </c:pt>
                <c:pt idx="669">
                  <c:v>6.8044330445700005E-2</c:v>
                </c:pt>
                <c:pt idx="670">
                  <c:v>6.8044330445700005E-2</c:v>
                </c:pt>
                <c:pt idx="671">
                  <c:v>6.8092726128800005E-2</c:v>
                </c:pt>
                <c:pt idx="672">
                  <c:v>6.8189517495000004E-2</c:v>
                </c:pt>
                <c:pt idx="673">
                  <c:v>6.8237913178100004E-2</c:v>
                </c:pt>
                <c:pt idx="674">
                  <c:v>6.8262111019700006E-2</c:v>
                </c:pt>
                <c:pt idx="675">
                  <c:v>6.8334704544399993E-2</c:v>
                </c:pt>
                <c:pt idx="676">
                  <c:v>6.8383100227499993E-2</c:v>
                </c:pt>
                <c:pt idx="677">
                  <c:v>6.8383100227499993E-2</c:v>
                </c:pt>
                <c:pt idx="678">
                  <c:v>6.8407298069000005E-2</c:v>
                </c:pt>
                <c:pt idx="679">
                  <c:v>6.8504089435200005E-2</c:v>
                </c:pt>
                <c:pt idx="680">
                  <c:v>6.8528287276800007E-2</c:v>
                </c:pt>
                <c:pt idx="681">
                  <c:v>6.8528287276800007E-2</c:v>
                </c:pt>
                <c:pt idx="682">
                  <c:v>6.8576682959900007E-2</c:v>
                </c:pt>
                <c:pt idx="683">
                  <c:v>6.8625078643000006E-2</c:v>
                </c:pt>
                <c:pt idx="684">
                  <c:v>6.8697672167600005E-2</c:v>
                </c:pt>
                <c:pt idx="685">
                  <c:v>6.8721870009200006E-2</c:v>
                </c:pt>
                <c:pt idx="686">
                  <c:v>6.8721870009200006E-2</c:v>
                </c:pt>
                <c:pt idx="687">
                  <c:v>6.8891254900099994E-2</c:v>
                </c:pt>
                <c:pt idx="688">
                  <c:v>6.8915452741600006E-2</c:v>
                </c:pt>
                <c:pt idx="689">
                  <c:v>6.8939650583199993E-2</c:v>
                </c:pt>
                <c:pt idx="690">
                  <c:v>6.8939650583199993E-2</c:v>
                </c:pt>
                <c:pt idx="691">
                  <c:v>6.8963848424700006E-2</c:v>
                </c:pt>
                <c:pt idx="692">
                  <c:v>6.9012244107800005E-2</c:v>
                </c:pt>
                <c:pt idx="693">
                  <c:v>6.9012244107800005E-2</c:v>
                </c:pt>
                <c:pt idx="694">
                  <c:v>6.9012244107800005E-2</c:v>
                </c:pt>
                <c:pt idx="695">
                  <c:v>6.9012244107800005E-2</c:v>
                </c:pt>
                <c:pt idx="696">
                  <c:v>6.9012244107800005E-2</c:v>
                </c:pt>
                <c:pt idx="697">
                  <c:v>6.9012244107800005E-2</c:v>
                </c:pt>
                <c:pt idx="698">
                  <c:v>6.9060639790900005E-2</c:v>
                </c:pt>
                <c:pt idx="699">
                  <c:v>6.9109035474000005E-2</c:v>
                </c:pt>
                <c:pt idx="700">
                  <c:v>6.9109035474000005E-2</c:v>
                </c:pt>
                <c:pt idx="701">
                  <c:v>6.9133233315600007E-2</c:v>
                </c:pt>
                <c:pt idx="702">
                  <c:v>6.9133233315600007E-2</c:v>
                </c:pt>
                <c:pt idx="703">
                  <c:v>6.9230024681800006E-2</c:v>
                </c:pt>
                <c:pt idx="704">
                  <c:v>6.9302618206499994E-2</c:v>
                </c:pt>
                <c:pt idx="705">
                  <c:v>6.9302618206499994E-2</c:v>
                </c:pt>
                <c:pt idx="706">
                  <c:v>6.9302618206499994E-2</c:v>
                </c:pt>
                <c:pt idx="707">
                  <c:v>6.9351013889599994E-2</c:v>
                </c:pt>
                <c:pt idx="708">
                  <c:v>6.9351013889599994E-2</c:v>
                </c:pt>
                <c:pt idx="709">
                  <c:v>6.9351013889599994E-2</c:v>
                </c:pt>
                <c:pt idx="710">
                  <c:v>6.9423607414200006E-2</c:v>
                </c:pt>
                <c:pt idx="711">
                  <c:v>6.9423607414200006E-2</c:v>
                </c:pt>
                <c:pt idx="712">
                  <c:v>6.9423607414200006E-2</c:v>
                </c:pt>
                <c:pt idx="713">
                  <c:v>6.9423607414200006E-2</c:v>
                </c:pt>
                <c:pt idx="714">
                  <c:v>6.9423607414200006E-2</c:v>
                </c:pt>
                <c:pt idx="715">
                  <c:v>6.9472003097300006E-2</c:v>
                </c:pt>
                <c:pt idx="716">
                  <c:v>6.9520398780400006E-2</c:v>
                </c:pt>
                <c:pt idx="717">
                  <c:v>6.9592992305099993E-2</c:v>
                </c:pt>
                <c:pt idx="718">
                  <c:v>6.9665585829700005E-2</c:v>
                </c:pt>
                <c:pt idx="719">
                  <c:v>6.9689783671300007E-2</c:v>
                </c:pt>
                <c:pt idx="720">
                  <c:v>6.9738179354400007E-2</c:v>
                </c:pt>
                <c:pt idx="721">
                  <c:v>6.9810772879099994E-2</c:v>
                </c:pt>
                <c:pt idx="722">
                  <c:v>6.9834970720600006E-2</c:v>
                </c:pt>
                <c:pt idx="723">
                  <c:v>6.9859168562199994E-2</c:v>
                </c:pt>
                <c:pt idx="724">
                  <c:v>6.9859168562199994E-2</c:v>
                </c:pt>
                <c:pt idx="725">
                  <c:v>6.9980157769900006E-2</c:v>
                </c:pt>
                <c:pt idx="726">
                  <c:v>7.0004355611499994E-2</c:v>
                </c:pt>
                <c:pt idx="727">
                  <c:v>7.0028553453000006E-2</c:v>
                </c:pt>
                <c:pt idx="728">
                  <c:v>7.0028553453000006E-2</c:v>
                </c:pt>
                <c:pt idx="729">
                  <c:v>7.0076949136100006E-2</c:v>
                </c:pt>
                <c:pt idx="730">
                  <c:v>7.0173740502300005E-2</c:v>
                </c:pt>
                <c:pt idx="731">
                  <c:v>7.0173740502300005E-2</c:v>
                </c:pt>
                <c:pt idx="732">
                  <c:v>7.0197938343899993E-2</c:v>
                </c:pt>
                <c:pt idx="733">
                  <c:v>7.0222136185499995E-2</c:v>
                </c:pt>
                <c:pt idx="734">
                  <c:v>7.0246334026999993E-2</c:v>
                </c:pt>
                <c:pt idx="735">
                  <c:v>7.0270531868599995E-2</c:v>
                </c:pt>
                <c:pt idx="736">
                  <c:v>7.0294729710100007E-2</c:v>
                </c:pt>
                <c:pt idx="737">
                  <c:v>7.0294729710100007E-2</c:v>
                </c:pt>
                <c:pt idx="738">
                  <c:v>7.0294729710100007E-2</c:v>
                </c:pt>
                <c:pt idx="739">
                  <c:v>7.0294729710100007E-2</c:v>
                </c:pt>
                <c:pt idx="740">
                  <c:v>7.0318927551699995E-2</c:v>
                </c:pt>
                <c:pt idx="741">
                  <c:v>7.0318927551699995E-2</c:v>
                </c:pt>
                <c:pt idx="742">
                  <c:v>7.0318927551699995E-2</c:v>
                </c:pt>
                <c:pt idx="743">
                  <c:v>7.0343125393200007E-2</c:v>
                </c:pt>
                <c:pt idx="744">
                  <c:v>7.0415718917899994E-2</c:v>
                </c:pt>
                <c:pt idx="745">
                  <c:v>7.0415718917899994E-2</c:v>
                </c:pt>
                <c:pt idx="746">
                  <c:v>7.0439916759400006E-2</c:v>
                </c:pt>
                <c:pt idx="747">
                  <c:v>7.0439916759400006E-2</c:v>
                </c:pt>
                <c:pt idx="748">
                  <c:v>7.0512510284099994E-2</c:v>
                </c:pt>
                <c:pt idx="749">
                  <c:v>7.0536708125600006E-2</c:v>
                </c:pt>
                <c:pt idx="750">
                  <c:v>7.0560905967199994E-2</c:v>
                </c:pt>
                <c:pt idx="751">
                  <c:v>7.0657697333399994E-2</c:v>
                </c:pt>
                <c:pt idx="752">
                  <c:v>7.0730290858099995E-2</c:v>
                </c:pt>
                <c:pt idx="753">
                  <c:v>7.0730290858099995E-2</c:v>
                </c:pt>
                <c:pt idx="754">
                  <c:v>7.0730290858099995E-2</c:v>
                </c:pt>
                <c:pt idx="755">
                  <c:v>7.0778686541199995E-2</c:v>
                </c:pt>
                <c:pt idx="756">
                  <c:v>7.0778686541199995E-2</c:v>
                </c:pt>
                <c:pt idx="757">
                  <c:v>7.0827082224299995E-2</c:v>
                </c:pt>
                <c:pt idx="758">
                  <c:v>7.0827082224299995E-2</c:v>
                </c:pt>
                <c:pt idx="759">
                  <c:v>7.0851280065800007E-2</c:v>
                </c:pt>
                <c:pt idx="760">
                  <c:v>7.0923873590499995E-2</c:v>
                </c:pt>
                <c:pt idx="761">
                  <c:v>7.0948071432000007E-2</c:v>
                </c:pt>
                <c:pt idx="762">
                  <c:v>7.0996467115100007E-2</c:v>
                </c:pt>
                <c:pt idx="763">
                  <c:v>7.1044862798200006E-2</c:v>
                </c:pt>
                <c:pt idx="764">
                  <c:v>7.1044862798200006E-2</c:v>
                </c:pt>
                <c:pt idx="765">
                  <c:v>7.1141654164400006E-2</c:v>
                </c:pt>
                <c:pt idx="766">
                  <c:v>7.1165852005999994E-2</c:v>
                </c:pt>
                <c:pt idx="767">
                  <c:v>7.1190049847599995E-2</c:v>
                </c:pt>
                <c:pt idx="768">
                  <c:v>7.1238445530699995E-2</c:v>
                </c:pt>
                <c:pt idx="769">
                  <c:v>7.1262643372199994E-2</c:v>
                </c:pt>
                <c:pt idx="770">
                  <c:v>7.1311039055299993E-2</c:v>
                </c:pt>
                <c:pt idx="771">
                  <c:v>7.1359434738399993E-2</c:v>
                </c:pt>
                <c:pt idx="772">
                  <c:v>7.1504621787700007E-2</c:v>
                </c:pt>
                <c:pt idx="773">
                  <c:v>7.1504621787700007E-2</c:v>
                </c:pt>
                <c:pt idx="774">
                  <c:v>7.1504621787700007E-2</c:v>
                </c:pt>
                <c:pt idx="775">
                  <c:v>7.1649808837099996E-2</c:v>
                </c:pt>
                <c:pt idx="776">
                  <c:v>7.1649808837099996E-2</c:v>
                </c:pt>
                <c:pt idx="777">
                  <c:v>7.1674006678599994E-2</c:v>
                </c:pt>
                <c:pt idx="778">
                  <c:v>7.1746600203299996E-2</c:v>
                </c:pt>
                <c:pt idx="779">
                  <c:v>7.1746600203299996E-2</c:v>
                </c:pt>
                <c:pt idx="780">
                  <c:v>7.1843391569499995E-2</c:v>
                </c:pt>
                <c:pt idx="781">
                  <c:v>7.1891787252599995E-2</c:v>
                </c:pt>
                <c:pt idx="782">
                  <c:v>7.1891787252599995E-2</c:v>
                </c:pt>
                <c:pt idx="783">
                  <c:v>7.1915985094099993E-2</c:v>
                </c:pt>
                <c:pt idx="784">
                  <c:v>7.1964380777199993E-2</c:v>
                </c:pt>
                <c:pt idx="785">
                  <c:v>7.1964380777199993E-2</c:v>
                </c:pt>
                <c:pt idx="786">
                  <c:v>7.1964380777199993E-2</c:v>
                </c:pt>
                <c:pt idx="787">
                  <c:v>7.1964380777199993E-2</c:v>
                </c:pt>
                <c:pt idx="788">
                  <c:v>7.1964380777199993E-2</c:v>
                </c:pt>
                <c:pt idx="789">
                  <c:v>7.1988578618799995E-2</c:v>
                </c:pt>
                <c:pt idx="790">
                  <c:v>7.2157963509699996E-2</c:v>
                </c:pt>
                <c:pt idx="791">
                  <c:v>7.2157963509699996E-2</c:v>
                </c:pt>
                <c:pt idx="792">
                  <c:v>7.2157963509699996E-2</c:v>
                </c:pt>
                <c:pt idx="793">
                  <c:v>7.2157963509699996E-2</c:v>
                </c:pt>
                <c:pt idx="794">
                  <c:v>7.2182161351199994E-2</c:v>
                </c:pt>
                <c:pt idx="795">
                  <c:v>7.2230557034299994E-2</c:v>
                </c:pt>
                <c:pt idx="796">
                  <c:v>7.2254754875899996E-2</c:v>
                </c:pt>
                <c:pt idx="797">
                  <c:v>7.2327348400499994E-2</c:v>
                </c:pt>
                <c:pt idx="798">
                  <c:v>7.2327348400499994E-2</c:v>
                </c:pt>
                <c:pt idx="799">
                  <c:v>7.2448337608299995E-2</c:v>
                </c:pt>
                <c:pt idx="800">
                  <c:v>7.2472535449799994E-2</c:v>
                </c:pt>
                <c:pt idx="801">
                  <c:v>7.2472535449799994E-2</c:v>
                </c:pt>
                <c:pt idx="802">
                  <c:v>7.2496733291399995E-2</c:v>
                </c:pt>
                <c:pt idx="803">
                  <c:v>7.2520931132899993E-2</c:v>
                </c:pt>
                <c:pt idx="804">
                  <c:v>7.2520931132899993E-2</c:v>
                </c:pt>
                <c:pt idx="805">
                  <c:v>7.2545128974499995E-2</c:v>
                </c:pt>
                <c:pt idx="806">
                  <c:v>7.2593524657599995E-2</c:v>
                </c:pt>
                <c:pt idx="807">
                  <c:v>7.2593524657599995E-2</c:v>
                </c:pt>
                <c:pt idx="808">
                  <c:v>7.2593524657599995E-2</c:v>
                </c:pt>
                <c:pt idx="809">
                  <c:v>7.2714513865399996E-2</c:v>
                </c:pt>
                <c:pt idx="810">
                  <c:v>7.2811305231599996E-2</c:v>
                </c:pt>
                <c:pt idx="811">
                  <c:v>7.2811305231599996E-2</c:v>
                </c:pt>
                <c:pt idx="812">
                  <c:v>7.2859700914699996E-2</c:v>
                </c:pt>
                <c:pt idx="813">
                  <c:v>7.2908096597799996E-2</c:v>
                </c:pt>
                <c:pt idx="814">
                  <c:v>7.2908096597799996E-2</c:v>
                </c:pt>
                <c:pt idx="815">
                  <c:v>7.3004887963999995E-2</c:v>
                </c:pt>
                <c:pt idx="816">
                  <c:v>7.3004887963999995E-2</c:v>
                </c:pt>
                <c:pt idx="817">
                  <c:v>7.3004887963999995E-2</c:v>
                </c:pt>
                <c:pt idx="818">
                  <c:v>7.3004887963999995E-2</c:v>
                </c:pt>
                <c:pt idx="819">
                  <c:v>7.3077481488699997E-2</c:v>
                </c:pt>
                <c:pt idx="820">
                  <c:v>7.3101679330199995E-2</c:v>
                </c:pt>
                <c:pt idx="821">
                  <c:v>7.3125877171799997E-2</c:v>
                </c:pt>
                <c:pt idx="822">
                  <c:v>7.3174272854899997E-2</c:v>
                </c:pt>
                <c:pt idx="823">
                  <c:v>7.3198470696399995E-2</c:v>
                </c:pt>
                <c:pt idx="824">
                  <c:v>7.3198470696399995E-2</c:v>
                </c:pt>
                <c:pt idx="825">
                  <c:v>7.3198470696399995E-2</c:v>
                </c:pt>
                <c:pt idx="826">
                  <c:v>7.3295262062599995E-2</c:v>
                </c:pt>
                <c:pt idx="827">
                  <c:v>7.3319459904199996E-2</c:v>
                </c:pt>
                <c:pt idx="828">
                  <c:v>7.3392053428799994E-2</c:v>
                </c:pt>
                <c:pt idx="829">
                  <c:v>7.3392053428799994E-2</c:v>
                </c:pt>
                <c:pt idx="830">
                  <c:v>7.3416251270399996E-2</c:v>
                </c:pt>
                <c:pt idx="831">
                  <c:v>7.3464646953499996E-2</c:v>
                </c:pt>
                <c:pt idx="832">
                  <c:v>7.3537240478099994E-2</c:v>
                </c:pt>
                <c:pt idx="833">
                  <c:v>7.3561438319699995E-2</c:v>
                </c:pt>
                <c:pt idx="834">
                  <c:v>7.3561438319699995E-2</c:v>
                </c:pt>
                <c:pt idx="835">
                  <c:v>7.3682427527499997E-2</c:v>
                </c:pt>
                <c:pt idx="836">
                  <c:v>7.3706625368999995E-2</c:v>
                </c:pt>
                <c:pt idx="837">
                  <c:v>7.3779218893699997E-2</c:v>
                </c:pt>
                <c:pt idx="838">
                  <c:v>7.3827614576799996E-2</c:v>
                </c:pt>
                <c:pt idx="839">
                  <c:v>7.3827614576799996E-2</c:v>
                </c:pt>
                <c:pt idx="840">
                  <c:v>7.3851812418299995E-2</c:v>
                </c:pt>
                <c:pt idx="841">
                  <c:v>7.3876010259899996E-2</c:v>
                </c:pt>
                <c:pt idx="842">
                  <c:v>7.3948603784499994E-2</c:v>
                </c:pt>
                <c:pt idx="843">
                  <c:v>7.3948603784499994E-2</c:v>
                </c:pt>
                <c:pt idx="844">
                  <c:v>7.3948603784499994E-2</c:v>
                </c:pt>
                <c:pt idx="845">
                  <c:v>7.3972801626099996E-2</c:v>
                </c:pt>
                <c:pt idx="846">
                  <c:v>7.4021197309199996E-2</c:v>
                </c:pt>
                <c:pt idx="847">
                  <c:v>7.4093790833899997E-2</c:v>
                </c:pt>
                <c:pt idx="848">
                  <c:v>7.4142186516999997E-2</c:v>
                </c:pt>
                <c:pt idx="849">
                  <c:v>7.4142186516999997E-2</c:v>
                </c:pt>
                <c:pt idx="850">
                  <c:v>7.4142186516999997E-2</c:v>
                </c:pt>
                <c:pt idx="851">
                  <c:v>7.4142186516999997E-2</c:v>
                </c:pt>
                <c:pt idx="852">
                  <c:v>7.4214780041599995E-2</c:v>
                </c:pt>
                <c:pt idx="853">
                  <c:v>7.4263175724699995E-2</c:v>
                </c:pt>
                <c:pt idx="854">
                  <c:v>7.4287373566299997E-2</c:v>
                </c:pt>
                <c:pt idx="855">
                  <c:v>7.4287373566299997E-2</c:v>
                </c:pt>
                <c:pt idx="856">
                  <c:v>7.4287373566299997E-2</c:v>
                </c:pt>
                <c:pt idx="857">
                  <c:v>7.4311571407799995E-2</c:v>
                </c:pt>
                <c:pt idx="858">
                  <c:v>7.4384164932499997E-2</c:v>
                </c:pt>
                <c:pt idx="859">
                  <c:v>7.4408362773999995E-2</c:v>
                </c:pt>
                <c:pt idx="860">
                  <c:v>7.4456758457099995E-2</c:v>
                </c:pt>
                <c:pt idx="861">
                  <c:v>7.4505154140299998E-2</c:v>
                </c:pt>
                <c:pt idx="862">
                  <c:v>7.4601945506499998E-2</c:v>
                </c:pt>
                <c:pt idx="863">
                  <c:v>7.4650341189599997E-2</c:v>
                </c:pt>
                <c:pt idx="864">
                  <c:v>7.4650341189599997E-2</c:v>
                </c:pt>
                <c:pt idx="865">
                  <c:v>7.4650341189599997E-2</c:v>
                </c:pt>
                <c:pt idx="866">
                  <c:v>7.4650341189599997E-2</c:v>
                </c:pt>
                <c:pt idx="867">
                  <c:v>7.4650341189599997E-2</c:v>
                </c:pt>
                <c:pt idx="868">
                  <c:v>7.4674539031099996E-2</c:v>
                </c:pt>
                <c:pt idx="869">
                  <c:v>7.4698736872699997E-2</c:v>
                </c:pt>
                <c:pt idx="870">
                  <c:v>7.4747132555799997E-2</c:v>
                </c:pt>
                <c:pt idx="871">
                  <c:v>7.4868121763499995E-2</c:v>
                </c:pt>
                <c:pt idx="872">
                  <c:v>7.4916517446599995E-2</c:v>
                </c:pt>
                <c:pt idx="873">
                  <c:v>7.4916517446599995E-2</c:v>
                </c:pt>
                <c:pt idx="874">
                  <c:v>7.4964913129699995E-2</c:v>
                </c:pt>
                <c:pt idx="875">
                  <c:v>7.5013308812899998E-2</c:v>
                </c:pt>
                <c:pt idx="876">
                  <c:v>7.5085902337499996E-2</c:v>
                </c:pt>
                <c:pt idx="877">
                  <c:v>7.5110100179099998E-2</c:v>
                </c:pt>
                <c:pt idx="878">
                  <c:v>7.5158495862199998E-2</c:v>
                </c:pt>
                <c:pt idx="879">
                  <c:v>7.5255287228399997E-2</c:v>
                </c:pt>
                <c:pt idx="880">
                  <c:v>7.5303682911499997E-2</c:v>
                </c:pt>
                <c:pt idx="881">
                  <c:v>7.5303682911499997E-2</c:v>
                </c:pt>
                <c:pt idx="882">
                  <c:v>7.5327880752999996E-2</c:v>
                </c:pt>
                <c:pt idx="883">
                  <c:v>7.5352078594599997E-2</c:v>
                </c:pt>
                <c:pt idx="884">
                  <c:v>7.5376276436099995E-2</c:v>
                </c:pt>
                <c:pt idx="885">
                  <c:v>7.5376276436099995E-2</c:v>
                </c:pt>
                <c:pt idx="886">
                  <c:v>7.5376276436099995E-2</c:v>
                </c:pt>
                <c:pt idx="887">
                  <c:v>7.5400474277699997E-2</c:v>
                </c:pt>
                <c:pt idx="888">
                  <c:v>7.5424672119199995E-2</c:v>
                </c:pt>
                <c:pt idx="889">
                  <c:v>7.5448869960799997E-2</c:v>
                </c:pt>
                <c:pt idx="890">
                  <c:v>7.5473067802399998E-2</c:v>
                </c:pt>
                <c:pt idx="891">
                  <c:v>7.5594057010099996E-2</c:v>
                </c:pt>
                <c:pt idx="892">
                  <c:v>7.5594057010099996E-2</c:v>
                </c:pt>
                <c:pt idx="893">
                  <c:v>7.5594057010099996E-2</c:v>
                </c:pt>
                <c:pt idx="894">
                  <c:v>7.5642452693199996E-2</c:v>
                </c:pt>
                <c:pt idx="895">
                  <c:v>7.5715046217899998E-2</c:v>
                </c:pt>
                <c:pt idx="896">
                  <c:v>7.5739244059399996E-2</c:v>
                </c:pt>
                <c:pt idx="897">
                  <c:v>7.5787639742499996E-2</c:v>
                </c:pt>
                <c:pt idx="898">
                  <c:v>7.5811837584099998E-2</c:v>
                </c:pt>
                <c:pt idx="899">
                  <c:v>7.5860233267199997E-2</c:v>
                </c:pt>
                <c:pt idx="900">
                  <c:v>7.5860233267199997E-2</c:v>
                </c:pt>
                <c:pt idx="901">
                  <c:v>7.5860233267199997E-2</c:v>
                </c:pt>
                <c:pt idx="902">
                  <c:v>7.5884431108699996E-2</c:v>
                </c:pt>
                <c:pt idx="903">
                  <c:v>7.5932826791899999E-2</c:v>
                </c:pt>
                <c:pt idx="904">
                  <c:v>7.5957024633399997E-2</c:v>
                </c:pt>
                <c:pt idx="905">
                  <c:v>7.5957024633399997E-2</c:v>
                </c:pt>
                <c:pt idx="906">
                  <c:v>7.5957024633399997E-2</c:v>
                </c:pt>
                <c:pt idx="907">
                  <c:v>7.6029618158099999E-2</c:v>
                </c:pt>
                <c:pt idx="908">
                  <c:v>7.6102211682699997E-2</c:v>
                </c:pt>
                <c:pt idx="909">
                  <c:v>7.6126409524299998E-2</c:v>
                </c:pt>
                <c:pt idx="910">
                  <c:v>7.6174805207399998E-2</c:v>
                </c:pt>
                <c:pt idx="911">
                  <c:v>7.6271596573599998E-2</c:v>
                </c:pt>
                <c:pt idx="912">
                  <c:v>7.6271596573599998E-2</c:v>
                </c:pt>
                <c:pt idx="913">
                  <c:v>7.6344190098199996E-2</c:v>
                </c:pt>
                <c:pt idx="914">
                  <c:v>7.6344190098199996E-2</c:v>
                </c:pt>
                <c:pt idx="915">
                  <c:v>7.6368387939799998E-2</c:v>
                </c:pt>
                <c:pt idx="916">
                  <c:v>7.6368387939799998E-2</c:v>
                </c:pt>
                <c:pt idx="917">
                  <c:v>7.6489377147599999E-2</c:v>
                </c:pt>
                <c:pt idx="918">
                  <c:v>7.6489377147599999E-2</c:v>
                </c:pt>
                <c:pt idx="919">
                  <c:v>7.6513574989099997E-2</c:v>
                </c:pt>
                <c:pt idx="920">
                  <c:v>7.6513574989099997E-2</c:v>
                </c:pt>
                <c:pt idx="921">
                  <c:v>7.6513574989099997E-2</c:v>
                </c:pt>
                <c:pt idx="922">
                  <c:v>7.6513574989099997E-2</c:v>
                </c:pt>
                <c:pt idx="923">
                  <c:v>7.6537772830699999E-2</c:v>
                </c:pt>
                <c:pt idx="924">
                  <c:v>7.6561970672199997E-2</c:v>
                </c:pt>
                <c:pt idx="925">
                  <c:v>7.6586168513799999E-2</c:v>
                </c:pt>
                <c:pt idx="926">
                  <c:v>7.6707157721499997E-2</c:v>
                </c:pt>
                <c:pt idx="927">
                  <c:v>7.6731355563099998E-2</c:v>
                </c:pt>
                <c:pt idx="928">
                  <c:v>7.6755553404599997E-2</c:v>
                </c:pt>
                <c:pt idx="929">
                  <c:v>7.6876542612399998E-2</c:v>
                </c:pt>
                <c:pt idx="930">
                  <c:v>7.6876542612399998E-2</c:v>
                </c:pt>
                <c:pt idx="931">
                  <c:v>7.6876542612399998E-2</c:v>
                </c:pt>
                <c:pt idx="932">
                  <c:v>7.6900740453999999E-2</c:v>
                </c:pt>
                <c:pt idx="933">
                  <c:v>7.6949136137099999E-2</c:v>
                </c:pt>
                <c:pt idx="934">
                  <c:v>7.6973333978599998E-2</c:v>
                </c:pt>
                <c:pt idx="935">
                  <c:v>7.6973333978599998E-2</c:v>
                </c:pt>
                <c:pt idx="936">
                  <c:v>7.6973333978599998E-2</c:v>
                </c:pt>
                <c:pt idx="937">
                  <c:v>7.6973333978599998E-2</c:v>
                </c:pt>
                <c:pt idx="938">
                  <c:v>7.6973333978599998E-2</c:v>
                </c:pt>
                <c:pt idx="939">
                  <c:v>7.6997531820199999E-2</c:v>
                </c:pt>
                <c:pt idx="940">
                  <c:v>7.7045927503299999E-2</c:v>
                </c:pt>
                <c:pt idx="941">
                  <c:v>7.7070125344799997E-2</c:v>
                </c:pt>
                <c:pt idx="942">
                  <c:v>7.7070125344799997E-2</c:v>
                </c:pt>
                <c:pt idx="943">
                  <c:v>7.7070125344799997E-2</c:v>
                </c:pt>
                <c:pt idx="944">
                  <c:v>7.7142718869499999E-2</c:v>
                </c:pt>
                <c:pt idx="945">
                  <c:v>7.7142718869499999E-2</c:v>
                </c:pt>
                <c:pt idx="946">
                  <c:v>7.7215312394099997E-2</c:v>
                </c:pt>
                <c:pt idx="947">
                  <c:v>7.7215312394099997E-2</c:v>
                </c:pt>
                <c:pt idx="948">
                  <c:v>7.7263708077199997E-2</c:v>
                </c:pt>
                <c:pt idx="949">
                  <c:v>7.7336301601899998E-2</c:v>
                </c:pt>
                <c:pt idx="950">
                  <c:v>7.7336301601899998E-2</c:v>
                </c:pt>
                <c:pt idx="951">
                  <c:v>7.7336301601899998E-2</c:v>
                </c:pt>
                <c:pt idx="952">
                  <c:v>7.7336301601899998E-2</c:v>
                </c:pt>
                <c:pt idx="953">
                  <c:v>7.7433092968099998E-2</c:v>
                </c:pt>
                <c:pt idx="954">
                  <c:v>7.7433092968099998E-2</c:v>
                </c:pt>
                <c:pt idx="955">
                  <c:v>7.7529884334299998E-2</c:v>
                </c:pt>
                <c:pt idx="956">
                  <c:v>7.7554082175899999E-2</c:v>
                </c:pt>
                <c:pt idx="957">
                  <c:v>7.7578280017399998E-2</c:v>
                </c:pt>
                <c:pt idx="958">
                  <c:v>7.7626675700499997E-2</c:v>
                </c:pt>
                <c:pt idx="959">
                  <c:v>7.7650873542099999E-2</c:v>
                </c:pt>
                <c:pt idx="960">
                  <c:v>7.7650873542099999E-2</c:v>
                </c:pt>
                <c:pt idx="961">
                  <c:v>7.7675071383599997E-2</c:v>
                </c:pt>
                <c:pt idx="962">
                  <c:v>7.7844456274499998E-2</c:v>
                </c:pt>
                <c:pt idx="963">
                  <c:v>7.7892851957599998E-2</c:v>
                </c:pt>
                <c:pt idx="964">
                  <c:v>7.79170497992E-2</c:v>
                </c:pt>
                <c:pt idx="965">
                  <c:v>7.7941247640699998E-2</c:v>
                </c:pt>
                <c:pt idx="966">
                  <c:v>7.79654454823E-2</c:v>
                </c:pt>
                <c:pt idx="967">
                  <c:v>7.7989643323799998E-2</c:v>
                </c:pt>
                <c:pt idx="968">
                  <c:v>7.7989643323799998E-2</c:v>
                </c:pt>
                <c:pt idx="969">
                  <c:v>7.80622368485E-2</c:v>
                </c:pt>
                <c:pt idx="970">
                  <c:v>7.80622368485E-2</c:v>
                </c:pt>
                <c:pt idx="971">
                  <c:v>7.8086434689999998E-2</c:v>
                </c:pt>
                <c:pt idx="972">
                  <c:v>7.8207423897799999E-2</c:v>
                </c:pt>
                <c:pt idx="973">
                  <c:v>7.8280017422399997E-2</c:v>
                </c:pt>
                <c:pt idx="974">
                  <c:v>7.8280017422399997E-2</c:v>
                </c:pt>
                <c:pt idx="975">
                  <c:v>7.83284131056E-2</c:v>
                </c:pt>
                <c:pt idx="976">
                  <c:v>7.8401006630199999E-2</c:v>
                </c:pt>
                <c:pt idx="977">
                  <c:v>7.8401006630199999E-2</c:v>
                </c:pt>
                <c:pt idx="978">
                  <c:v>7.8401006630199999E-2</c:v>
                </c:pt>
                <c:pt idx="979">
                  <c:v>7.84252044718E-2</c:v>
                </c:pt>
                <c:pt idx="980">
                  <c:v>7.8449402313299998E-2</c:v>
                </c:pt>
                <c:pt idx="981">
                  <c:v>7.8546193679499998E-2</c:v>
                </c:pt>
                <c:pt idx="982">
                  <c:v>7.8546193679499998E-2</c:v>
                </c:pt>
                <c:pt idx="983">
                  <c:v>7.8546193679499998E-2</c:v>
                </c:pt>
                <c:pt idx="984">
                  <c:v>7.86671828873E-2</c:v>
                </c:pt>
                <c:pt idx="985">
                  <c:v>7.8739776411899998E-2</c:v>
                </c:pt>
                <c:pt idx="986">
                  <c:v>7.8739776411899998E-2</c:v>
                </c:pt>
                <c:pt idx="987">
                  <c:v>7.8812369936599999E-2</c:v>
                </c:pt>
                <c:pt idx="988">
                  <c:v>7.8812369936599999E-2</c:v>
                </c:pt>
                <c:pt idx="989">
                  <c:v>7.8909161302799999E-2</c:v>
                </c:pt>
                <c:pt idx="990">
                  <c:v>7.8909161302799999E-2</c:v>
                </c:pt>
                <c:pt idx="991">
                  <c:v>7.8909161302799999E-2</c:v>
                </c:pt>
                <c:pt idx="992">
                  <c:v>7.8957556985899999E-2</c:v>
                </c:pt>
                <c:pt idx="993">
                  <c:v>7.8957556985899999E-2</c:v>
                </c:pt>
                <c:pt idx="994">
                  <c:v>7.8957556985899999E-2</c:v>
                </c:pt>
                <c:pt idx="995">
                  <c:v>7.9005952668999999E-2</c:v>
                </c:pt>
                <c:pt idx="996">
                  <c:v>7.9005952668999999E-2</c:v>
                </c:pt>
                <c:pt idx="997">
                  <c:v>7.90301505106E-2</c:v>
                </c:pt>
                <c:pt idx="998">
                  <c:v>7.90301505106E-2</c:v>
                </c:pt>
                <c:pt idx="999">
                  <c:v>7.9054348352099998E-2</c:v>
                </c:pt>
                <c:pt idx="1000">
                  <c:v>7.9054348352099998E-2</c:v>
                </c:pt>
                <c:pt idx="1001">
                  <c:v>7.9199535401399998E-2</c:v>
                </c:pt>
                <c:pt idx="1002">
                  <c:v>7.9247931084499998E-2</c:v>
                </c:pt>
                <c:pt idx="1003">
                  <c:v>7.9247931084499998E-2</c:v>
                </c:pt>
                <c:pt idx="1004">
                  <c:v>7.9247931084499998E-2</c:v>
                </c:pt>
                <c:pt idx="1005">
                  <c:v>7.9247931084499998E-2</c:v>
                </c:pt>
                <c:pt idx="1006">
                  <c:v>7.9320524609199999E-2</c:v>
                </c:pt>
                <c:pt idx="1007">
                  <c:v>7.9320524609199999E-2</c:v>
                </c:pt>
                <c:pt idx="1008">
                  <c:v>7.9344722450800001E-2</c:v>
                </c:pt>
                <c:pt idx="1009">
                  <c:v>7.9441513817000001E-2</c:v>
                </c:pt>
                <c:pt idx="1010">
                  <c:v>7.9514107341599999E-2</c:v>
                </c:pt>
                <c:pt idx="1011">
                  <c:v>7.9562503024699999E-2</c:v>
                </c:pt>
                <c:pt idx="1012">
                  <c:v>7.95867008663E-2</c:v>
                </c:pt>
                <c:pt idx="1013">
                  <c:v>7.9659294390899998E-2</c:v>
                </c:pt>
                <c:pt idx="1014">
                  <c:v>7.9659294390899998E-2</c:v>
                </c:pt>
                <c:pt idx="1015">
                  <c:v>7.97318879156E-2</c:v>
                </c:pt>
                <c:pt idx="1016">
                  <c:v>7.9756085757200001E-2</c:v>
                </c:pt>
                <c:pt idx="1017">
                  <c:v>7.98286792818E-2</c:v>
                </c:pt>
                <c:pt idx="1018">
                  <c:v>7.9852877123400001E-2</c:v>
                </c:pt>
                <c:pt idx="1019">
                  <c:v>7.9877074964899999E-2</c:v>
                </c:pt>
                <c:pt idx="1020">
                  <c:v>7.9949668489600001E-2</c:v>
                </c:pt>
                <c:pt idx="1021">
                  <c:v>7.9998064172700001E-2</c:v>
                </c:pt>
                <c:pt idx="1022">
                  <c:v>7.9998064172700001E-2</c:v>
                </c:pt>
                <c:pt idx="1023">
                  <c:v>8.0094855538900001E-2</c:v>
                </c:pt>
                <c:pt idx="1024">
                  <c:v>8.0215844746599999E-2</c:v>
                </c:pt>
                <c:pt idx="1025">
                  <c:v>8.02400425882E-2</c:v>
                </c:pt>
                <c:pt idx="1026">
                  <c:v>8.0264240429800002E-2</c:v>
                </c:pt>
                <c:pt idx="1027">
                  <c:v>8.0264240429800002E-2</c:v>
                </c:pt>
                <c:pt idx="1028">
                  <c:v>8.0264240429800002E-2</c:v>
                </c:pt>
                <c:pt idx="1029">
                  <c:v>8.02884382713E-2</c:v>
                </c:pt>
                <c:pt idx="1030">
                  <c:v>8.03368339544E-2</c:v>
                </c:pt>
                <c:pt idx="1031">
                  <c:v>8.0361031796000001E-2</c:v>
                </c:pt>
                <c:pt idx="1032">
                  <c:v>8.04336253206E-2</c:v>
                </c:pt>
                <c:pt idx="1033">
                  <c:v>8.0506218845300001E-2</c:v>
                </c:pt>
                <c:pt idx="1034">
                  <c:v>8.0530416686799999E-2</c:v>
                </c:pt>
                <c:pt idx="1035">
                  <c:v>8.0603010211500001E-2</c:v>
                </c:pt>
                <c:pt idx="1036">
                  <c:v>8.0699801577700001E-2</c:v>
                </c:pt>
                <c:pt idx="1037">
                  <c:v>8.07481972608E-2</c:v>
                </c:pt>
                <c:pt idx="1038">
                  <c:v>8.07965929439E-2</c:v>
                </c:pt>
                <c:pt idx="1039">
                  <c:v>8.0820790785500002E-2</c:v>
                </c:pt>
                <c:pt idx="1040">
                  <c:v>8.0844988627E-2</c:v>
                </c:pt>
                <c:pt idx="1041">
                  <c:v>8.08933843101E-2</c:v>
                </c:pt>
                <c:pt idx="1042">
                  <c:v>8.09417799932E-2</c:v>
                </c:pt>
                <c:pt idx="1043">
                  <c:v>8.0965977834800001E-2</c:v>
                </c:pt>
                <c:pt idx="1044">
                  <c:v>8.0965977834800001E-2</c:v>
                </c:pt>
                <c:pt idx="1045">
                  <c:v>8.09901756763E-2</c:v>
                </c:pt>
                <c:pt idx="1046">
                  <c:v>8.1062769201000001E-2</c:v>
                </c:pt>
                <c:pt idx="1047">
                  <c:v>8.1062769201000001E-2</c:v>
                </c:pt>
                <c:pt idx="1048">
                  <c:v>8.1062769201000001E-2</c:v>
                </c:pt>
                <c:pt idx="1049">
                  <c:v>8.1159560567200001E-2</c:v>
                </c:pt>
                <c:pt idx="1050">
                  <c:v>8.1183758408699999E-2</c:v>
                </c:pt>
                <c:pt idx="1051">
                  <c:v>8.1183758408699999E-2</c:v>
                </c:pt>
                <c:pt idx="1052">
                  <c:v>8.1256351933400001E-2</c:v>
                </c:pt>
                <c:pt idx="1053">
                  <c:v>8.13047476165E-2</c:v>
                </c:pt>
                <c:pt idx="1054">
                  <c:v>8.1425736824300002E-2</c:v>
                </c:pt>
                <c:pt idx="1055">
                  <c:v>8.14499346658E-2</c:v>
                </c:pt>
                <c:pt idx="1056">
                  <c:v>8.1522528190500002E-2</c:v>
                </c:pt>
                <c:pt idx="1057">
                  <c:v>8.1546726032E-2</c:v>
                </c:pt>
                <c:pt idx="1058">
                  <c:v>8.1546726032E-2</c:v>
                </c:pt>
                <c:pt idx="1059">
                  <c:v>8.15951217151E-2</c:v>
                </c:pt>
                <c:pt idx="1060">
                  <c:v>8.1619319556700001E-2</c:v>
                </c:pt>
                <c:pt idx="1061">
                  <c:v>8.1619319556700001E-2</c:v>
                </c:pt>
                <c:pt idx="1062">
                  <c:v>8.1667715239800001E-2</c:v>
                </c:pt>
                <c:pt idx="1063">
                  <c:v>8.1667715239800001E-2</c:v>
                </c:pt>
                <c:pt idx="1064">
                  <c:v>8.1667715239800001E-2</c:v>
                </c:pt>
                <c:pt idx="1065">
                  <c:v>8.1667715239800001E-2</c:v>
                </c:pt>
                <c:pt idx="1066">
                  <c:v>8.1667715239800001E-2</c:v>
                </c:pt>
                <c:pt idx="1067">
                  <c:v>8.1691913081400003E-2</c:v>
                </c:pt>
                <c:pt idx="1068">
                  <c:v>8.1691913081400003E-2</c:v>
                </c:pt>
                <c:pt idx="1069">
                  <c:v>8.1716110922900001E-2</c:v>
                </c:pt>
                <c:pt idx="1070">
                  <c:v>8.1716110922900001E-2</c:v>
                </c:pt>
                <c:pt idx="1071">
                  <c:v>8.1740308764500003E-2</c:v>
                </c:pt>
                <c:pt idx="1072">
                  <c:v>8.1788704447600002E-2</c:v>
                </c:pt>
                <c:pt idx="1073">
                  <c:v>8.1837100130700002E-2</c:v>
                </c:pt>
                <c:pt idx="1074">
                  <c:v>8.1837100130700002E-2</c:v>
                </c:pt>
                <c:pt idx="1075">
                  <c:v>8.1837100130700002E-2</c:v>
                </c:pt>
                <c:pt idx="1076">
                  <c:v>8.1837100130700002E-2</c:v>
                </c:pt>
                <c:pt idx="1077">
                  <c:v>8.1837100130700002E-2</c:v>
                </c:pt>
                <c:pt idx="1078">
                  <c:v>8.1861297972200001E-2</c:v>
                </c:pt>
                <c:pt idx="1079">
                  <c:v>8.1885495813800002E-2</c:v>
                </c:pt>
                <c:pt idx="1080">
                  <c:v>8.1885495813800002E-2</c:v>
                </c:pt>
                <c:pt idx="1081">
                  <c:v>8.19096936553E-2</c:v>
                </c:pt>
                <c:pt idx="1082">
                  <c:v>8.1933891496900002E-2</c:v>
                </c:pt>
                <c:pt idx="1083">
                  <c:v>8.2030682863100002E-2</c:v>
                </c:pt>
                <c:pt idx="1084">
                  <c:v>8.2030682863100002E-2</c:v>
                </c:pt>
                <c:pt idx="1085">
                  <c:v>8.20548807046E-2</c:v>
                </c:pt>
                <c:pt idx="1086">
                  <c:v>8.21032763877E-2</c:v>
                </c:pt>
                <c:pt idx="1087">
                  <c:v>8.21032763877E-2</c:v>
                </c:pt>
                <c:pt idx="1088">
                  <c:v>8.2127474229300002E-2</c:v>
                </c:pt>
                <c:pt idx="1089">
                  <c:v>8.2296859120200003E-2</c:v>
                </c:pt>
                <c:pt idx="1090">
                  <c:v>8.2296859120200003E-2</c:v>
                </c:pt>
                <c:pt idx="1091">
                  <c:v>8.2296859120200003E-2</c:v>
                </c:pt>
                <c:pt idx="1092">
                  <c:v>8.2321056961700001E-2</c:v>
                </c:pt>
                <c:pt idx="1093">
                  <c:v>8.2369452644800001E-2</c:v>
                </c:pt>
                <c:pt idx="1094">
                  <c:v>8.2393650486400002E-2</c:v>
                </c:pt>
                <c:pt idx="1095">
                  <c:v>8.2393650486400002E-2</c:v>
                </c:pt>
                <c:pt idx="1096">
                  <c:v>8.2393650486400002E-2</c:v>
                </c:pt>
                <c:pt idx="1097">
                  <c:v>8.2442046169500002E-2</c:v>
                </c:pt>
                <c:pt idx="1098">
                  <c:v>8.25146396941E-2</c:v>
                </c:pt>
                <c:pt idx="1099">
                  <c:v>8.26114310603E-2</c:v>
                </c:pt>
                <c:pt idx="1100">
                  <c:v>8.2635628901900002E-2</c:v>
                </c:pt>
                <c:pt idx="1101">
                  <c:v>8.2635628901900002E-2</c:v>
                </c:pt>
                <c:pt idx="1102">
                  <c:v>8.2708222426600003E-2</c:v>
                </c:pt>
                <c:pt idx="1103">
                  <c:v>8.2732420268100001E-2</c:v>
                </c:pt>
                <c:pt idx="1104">
                  <c:v>8.2732420268100001E-2</c:v>
                </c:pt>
                <c:pt idx="1105">
                  <c:v>8.2780815951200001E-2</c:v>
                </c:pt>
                <c:pt idx="1106">
                  <c:v>8.2877607317400001E-2</c:v>
                </c:pt>
                <c:pt idx="1107">
                  <c:v>8.2926003000500001E-2</c:v>
                </c:pt>
                <c:pt idx="1108">
                  <c:v>8.2926003000500001E-2</c:v>
                </c:pt>
                <c:pt idx="1109">
                  <c:v>8.2974398683600001E-2</c:v>
                </c:pt>
                <c:pt idx="1110">
                  <c:v>8.2974398683600001E-2</c:v>
                </c:pt>
                <c:pt idx="1111">
                  <c:v>8.3046992208300002E-2</c:v>
                </c:pt>
                <c:pt idx="1112">
                  <c:v>8.3071190049800001E-2</c:v>
                </c:pt>
                <c:pt idx="1113">
                  <c:v>8.3095387891400002E-2</c:v>
                </c:pt>
                <c:pt idx="1114">
                  <c:v>8.3143783574500002E-2</c:v>
                </c:pt>
                <c:pt idx="1115">
                  <c:v>8.3192179257600002E-2</c:v>
                </c:pt>
                <c:pt idx="1116">
                  <c:v>8.3192179257600002E-2</c:v>
                </c:pt>
                <c:pt idx="1117">
                  <c:v>8.3288970623800002E-2</c:v>
                </c:pt>
                <c:pt idx="1118">
                  <c:v>8.3288970623800002E-2</c:v>
                </c:pt>
                <c:pt idx="1119">
                  <c:v>8.3313168465400003E-2</c:v>
                </c:pt>
                <c:pt idx="1120">
                  <c:v>8.3385761990000001E-2</c:v>
                </c:pt>
                <c:pt idx="1121">
                  <c:v>8.3385761990000001E-2</c:v>
                </c:pt>
                <c:pt idx="1122">
                  <c:v>8.3385761990000001E-2</c:v>
                </c:pt>
                <c:pt idx="1123">
                  <c:v>8.3482553356200001E-2</c:v>
                </c:pt>
                <c:pt idx="1124">
                  <c:v>8.3482553356200001E-2</c:v>
                </c:pt>
                <c:pt idx="1125">
                  <c:v>8.3482553356200001E-2</c:v>
                </c:pt>
                <c:pt idx="1126">
                  <c:v>8.3482553356200001E-2</c:v>
                </c:pt>
                <c:pt idx="1127">
                  <c:v>8.3555146880900003E-2</c:v>
                </c:pt>
                <c:pt idx="1128">
                  <c:v>8.3627740405600004E-2</c:v>
                </c:pt>
                <c:pt idx="1129">
                  <c:v>8.3700333930200002E-2</c:v>
                </c:pt>
                <c:pt idx="1130">
                  <c:v>8.3724531771800004E-2</c:v>
                </c:pt>
                <c:pt idx="1131">
                  <c:v>8.3772927454900004E-2</c:v>
                </c:pt>
                <c:pt idx="1132">
                  <c:v>8.3821323138000003E-2</c:v>
                </c:pt>
                <c:pt idx="1133">
                  <c:v>8.3845520979500002E-2</c:v>
                </c:pt>
                <c:pt idx="1134">
                  <c:v>8.3845520979500002E-2</c:v>
                </c:pt>
                <c:pt idx="1135">
                  <c:v>8.3845520979500002E-2</c:v>
                </c:pt>
                <c:pt idx="1136">
                  <c:v>8.3893916662600002E-2</c:v>
                </c:pt>
                <c:pt idx="1137">
                  <c:v>8.3918114504200003E-2</c:v>
                </c:pt>
                <c:pt idx="1138">
                  <c:v>8.3918114504200003E-2</c:v>
                </c:pt>
                <c:pt idx="1139">
                  <c:v>8.4014905870400003E-2</c:v>
                </c:pt>
                <c:pt idx="1140">
                  <c:v>8.4135895078200004E-2</c:v>
                </c:pt>
                <c:pt idx="1141">
                  <c:v>8.4184290761300004E-2</c:v>
                </c:pt>
                <c:pt idx="1142">
                  <c:v>8.4184290761300004E-2</c:v>
                </c:pt>
                <c:pt idx="1143">
                  <c:v>8.4184290761300004E-2</c:v>
                </c:pt>
                <c:pt idx="1144">
                  <c:v>8.4208488602800002E-2</c:v>
                </c:pt>
                <c:pt idx="1145">
                  <c:v>8.4208488602800002E-2</c:v>
                </c:pt>
                <c:pt idx="1146">
                  <c:v>8.4208488602800002E-2</c:v>
                </c:pt>
                <c:pt idx="1147">
                  <c:v>8.4208488602800002E-2</c:v>
                </c:pt>
                <c:pt idx="1148">
                  <c:v>8.4305279969000002E-2</c:v>
                </c:pt>
                <c:pt idx="1149">
                  <c:v>8.4353675652100002E-2</c:v>
                </c:pt>
                <c:pt idx="1150">
                  <c:v>8.4402071335200002E-2</c:v>
                </c:pt>
                <c:pt idx="1151">
                  <c:v>8.4450467018300002E-2</c:v>
                </c:pt>
                <c:pt idx="1152">
                  <c:v>8.4450467018300002E-2</c:v>
                </c:pt>
                <c:pt idx="1153">
                  <c:v>8.4474664859900003E-2</c:v>
                </c:pt>
                <c:pt idx="1154">
                  <c:v>8.4474664859900003E-2</c:v>
                </c:pt>
                <c:pt idx="1155">
                  <c:v>8.4474664859900003E-2</c:v>
                </c:pt>
                <c:pt idx="1156">
                  <c:v>8.4571456226100003E-2</c:v>
                </c:pt>
                <c:pt idx="1157">
                  <c:v>8.4692445433900004E-2</c:v>
                </c:pt>
                <c:pt idx="1158">
                  <c:v>8.4716643275400003E-2</c:v>
                </c:pt>
                <c:pt idx="1159">
                  <c:v>8.4716643275400003E-2</c:v>
                </c:pt>
                <c:pt idx="1160">
                  <c:v>8.4789236800100004E-2</c:v>
                </c:pt>
                <c:pt idx="1161">
                  <c:v>8.4789236800100004E-2</c:v>
                </c:pt>
                <c:pt idx="1162">
                  <c:v>8.4789236800100004E-2</c:v>
                </c:pt>
                <c:pt idx="1163">
                  <c:v>8.4789236800100004E-2</c:v>
                </c:pt>
                <c:pt idx="1164">
                  <c:v>8.4789236800100004E-2</c:v>
                </c:pt>
                <c:pt idx="1165">
                  <c:v>8.4813434641600002E-2</c:v>
                </c:pt>
                <c:pt idx="1166">
                  <c:v>8.5007017374100005E-2</c:v>
                </c:pt>
                <c:pt idx="1167">
                  <c:v>8.5103808740300005E-2</c:v>
                </c:pt>
                <c:pt idx="1168">
                  <c:v>8.5103808740300005E-2</c:v>
                </c:pt>
                <c:pt idx="1169">
                  <c:v>8.5103808740300005E-2</c:v>
                </c:pt>
                <c:pt idx="1170">
                  <c:v>8.5103808740300005E-2</c:v>
                </c:pt>
                <c:pt idx="1171">
                  <c:v>8.5103808740300005E-2</c:v>
                </c:pt>
                <c:pt idx="1172">
                  <c:v>8.5128006581800003E-2</c:v>
                </c:pt>
                <c:pt idx="1173">
                  <c:v>8.5128006581800003E-2</c:v>
                </c:pt>
                <c:pt idx="1174">
                  <c:v>8.5128006581800003E-2</c:v>
                </c:pt>
                <c:pt idx="1175">
                  <c:v>8.5128006581800003E-2</c:v>
                </c:pt>
                <c:pt idx="1176">
                  <c:v>8.5152204423400005E-2</c:v>
                </c:pt>
                <c:pt idx="1177">
                  <c:v>8.5152204423400005E-2</c:v>
                </c:pt>
                <c:pt idx="1178">
                  <c:v>8.5152204423400005E-2</c:v>
                </c:pt>
                <c:pt idx="1179">
                  <c:v>8.5152204423400005E-2</c:v>
                </c:pt>
                <c:pt idx="1180">
                  <c:v>8.5152204423400005E-2</c:v>
                </c:pt>
                <c:pt idx="1181">
                  <c:v>8.5176402264900003E-2</c:v>
                </c:pt>
                <c:pt idx="1182">
                  <c:v>8.5224797948000003E-2</c:v>
                </c:pt>
                <c:pt idx="1183">
                  <c:v>8.5248995789600004E-2</c:v>
                </c:pt>
                <c:pt idx="1184">
                  <c:v>8.5248995789600004E-2</c:v>
                </c:pt>
                <c:pt idx="1185">
                  <c:v>8.5297391472700004E-2</c:v>
                </c:pt>
                <c:pt idx="1186">
                  <c:v>8.5321589314200003E-2</c:v>
                </c:pt>
                <c:pt idx="1187">
                  <c:v>8.5345787155800004E-2</c:v>
                </c:pt>
                <c:pt idx="1188">
                  <c:v>8.5345787155800004E-2</c:v>
                </c:pt>
                <c:pt idx="1189">
                  <c:v>8.5345787155800004E-2</c:v>
                </c:pt>
                <c:pt idx="1190">
                  <c:v>8.5394182838900004E-2</c:v>
                </c:pt>
                <c:pt idx="1191">
                  <c:v>8.5418380680400002E-2</c:v>
                </c:pt>
                <c:pt idx="1192">
                  <c:v>8.5515172046700005E-2</c:v>
                </c:pt>
                <c:pt idx="1193">
                  <c:v>8.5539369888200004E-2</c:v>
                </c:pt>
                <c:pt idx="1194">
                  <c:v>8.5539369888200004E-2</c:v>
                </c:pt>
                <c:pt idx="1195">
                  <c:v>8.5563567729800005E-2</c:v>
                </c:pt>
                <c:pt idx="1196">
                  <c:v>8.5611963412900005E-2</c:v>
                </c:pt>
                <c:pt idx="1197">
                  <c:v>8.5611963412900005E-2</c:v>
                </c:pt>
                <c:pt idx="1198">
                  <c:v>8.5636161254400003E-2</c:v>
                </c:pt>
                <c:pt idx="1199">
                  <c:v>8.5781348303700003E-2</c:v>
                </c:pt>
                <c:pt idx="1200">
                  <c:v>8.5781348303700003E-2</c:v>
                </c:pt>
                <c:pt idx="1201">
                  <c:v>8.5829743986800003E-2</c:v>
                </c:pt>
                <c:pt idx="1202">
                  <c:v>8.5878139669900003E-2</c:v>
                </c:pt>
                <c:pt idx="1203">
                  <c:v>8.6047524560800004E-2</c:v>
                </c:pt>
                <c:pt idx="1204">
                  <c:v>8.6144315927000004E-2</c:v>
                </c:pt>
                <c:pt idx="1205">
                  <c:v>8.6168513768600005E-2</c:v>
                </c:pt>
                <c:pt idx="1206">
                  <c:v>8.6265305134800005E-2</c:v>
                </c:pt>
                <c:pt idx="1207">
                  <c:v>8.6313700817900005E-2</c:v>
                </c:pt>
                <c:pt idx="1208">
                  <c:v>8.6313700817900005E-2</c:v>
                </c:pt>
                <c:pt idx="1209">
                  <c:v>8.6313700817900005E-2</c:v>
                </c:pt>
                <c:pt idx="1210">
                  <c:v>8.6386294342500003E-2</c:v>
                </c:pt>
                <c:pt idx="1211">
                  <c:v>8.6386294342500003E-2</c:v>
                </c:pt>
                <c:pt idx="1212">
                  <c:v>8.6458887867200004E-2</c:v>
                </c:pt>
                <c:pt idx="1213">
                  <c:v>8.6531481391900006E-2</c:v>
                </c:pt>
                <c:pt idx="1214">
                  <c:v>8.6579877075000006E-2</c:v>
                </c:pt>
                <c:pt idx="1215">
                  <c:v>8.6628272758100006E-2</c:v>
                </c:pt>
                <c:pt idx="1216">
                  <c:v>8.6700866282700004E-2</c:v>
                </c:pt>
                <c:pt idx="1217">
                  <c:v>8.6894449015100003E-2</c:v>
                </c:pt>
                <c:pt idx="1218">
                  <c:v>8.6894449015100003E-2</c:v>
                </c:pt>
                <c:pt idx="1219">
                  <c:v>8.6918646856700005E-2</c:v>
                </c:pt>
                <c:pt idx="1220">
                  <c:v>8.7015438222900005E-2</c:v>
                </c:pt>
                <c:pt idx="1221">
                  <c:v>8.7112229589100004E-2</c:v>
                </c:pt>
                <c:pt idx="1222">
                  <c:v>8.7112229589100004E-2</c:v>
                </c:pt>
                <c:pt idx="1223">
                  <c:v>8.7112229589100004E-2</c:v>
                </c:pt>
                <c:pt idx="1224">
                  <c:v>8.7136427430700006E-2</c:v>
                </c:pt>
                <c:pt idx="1225">
                  <c:v>8.7136427430700006E-2</c:v>
                </c:pt>
                <c:pt idx="1226">
                  <c:v>8.7136427430700006E-2</c:v>
                </c:pt>
                <c:pt idx="1227">
                  <c:v>8.7209020955300004E-2</c:v>
                </c:pt>
                <c:pt idx="1228">
                  <c:v>8.7281614480000005E-2</c:v>
                </c:pt>
                <c:pt idx="1229">
                  <c:v>8.7281614480000005E-2</c:v>
                </c:pt>
                <c:pt idx="1230">
                  <c:v>8.7281614480000005E-2</c:v>
                </c:pt>
                <c:pt idx="1231">
                  <c:v>8.7281614480000005E-2</c:v>
                </c:pt>
                <c:pt idx="1232">
                  <c:v>8.7330010163100005E-2</c:v>
                </c:pt>
                <c:pt idx="1233">
                  <c:v>8.7330010163100005E-2</c:v>
                </c:pt>
                <c:pt idx="1234">
                  <c:v>8.7330010163100005E-2</c:v>
                </c:pt>
                <c:pt idx="1235">
                  <c:v>8.7378405846200005E-2</c:v>
                </c:pt>
                <c:pt idx="1236">
                  <c:v>8.7378405846200005E-2</c:v>
                </c:pt>
                <c:pt idx="1237">
                  <c:v>8.7426801529300005E-2</c:v>
                </c:pt>
                <c:pt idx="1238">
                  <c:v>8.7426801529300005E-2</c:v>
                </c:pt>
                <c:pt idx="1239">
                  <c:v>8.7475197212400005E-2</c:v>
                </c:pt>
                <c:pt idx="1240">
                  <c:v>8.7475197212400005E-2</c:v>
                </c:pt>
                <c:pt idx="1241">
                  <c:v>8.7547790737100006E-2</c:v>
                </c:pt>
                <c:pt idx="1242">
                  <c:v>8.7596186420200006E-2</c:v>
                </c:pt>
                <c:pt idx="1243">
                  <c:v>8.7620384261700004E-2</c:v>
                </c:pt>
                <c:pt idx="1244">
                  <c:v>8.7692977786400006E-2</c:v>
                </c:pt>
                <c:pt idx="1245">
                  <c:v>8.7717175627900004E-2</c:v>
                </c:pt>
                <c:pt idx="1246">
                  <c:v>8.7813966994100004E-2</c:v>
                </c:pt>
                <c:pt idx="1247">
                  <c:v>8.7886560518800005E-2</c:v>
                </c:pt>
                <c:pt idx="1248">
                  <c:v>8.7910758360399993E-2</c:v>
                </c:pt>
                <c:pt idx="1249">
                  <c:v>8.7959154043500007E-2</c:v>
                </c:pt>
                <c:pt idx="1250">
                  <c:v>8.7959154043500007E-2</c:v>
                </c:pt>
                <c:pt idx="1251">
                  <c:v>8.7983351885000005E-2</c:v>
                </c:pt>
                <c:pt idx="1252">
                  <c:v>8.8031747568100005E-2</c:v>
                </c:pt>
                <c:pt idx="1253">
                  <c:v>8.8055945409700007E-2</c:v>
                </c:pt>
                <c:pt idx="1254">
                  <c:v>8.8055945409700007E-2</c:v>
                </c:pt>
                <c:pt idx="1255">
                  <c:v>8.8055945409700007E-2</c:v>
                </c:pt>
                <c:pt idx="1256">
                  <c:v>8.8055945409700007E-2</c:v>
                </c:pt>
                <c:pt idx="1257">
                  <c:v>8.8055945409700007E-2</c:v>
                </c:pt>
                <c:pt idx="1258">
                  <c:v>8.8080143251200005E-2</c:v>
                </c:pt>
                <c:pt idx="1259">
                  <c:v>8.8104341092800006E-2</c:v>
                </c:pt>
                <c:pt idx="1260">
                  <c:v>8.8152736775900006E-2</c:v>
                </c:pt>
                <c:pt idx="1261">
                  <c:v>8.8297923825200006E-2</c:v>
                </c:pt>
                <c:pt idx="1262">
                  <c:v>8.8297923825200006E-2</c:v>
                </c:pt>
                <c:pt idx="1263">
                  <c:v>8.8322121666700004E-2</c:v>
                </c:pt>
                <c:pt idx="1264">
                  <c:v>8.8394715191400006E-2</c:v>
                </c:pt>
                <c:pt idx="1265">
                  <c:v>8.8394715191400006E-2</c:v>
                </c:pt>
                <c:pt idx="1266">
                  <c:v>8.8418913032999993E-2</c:v>
                </c:pt>
                <c:pt idx="1267">
                  <c:v>8.8418913032999993E-2</c:v>
                </c:pt>
                <c:pt idx="1268">
                  <c:v>8.8418913032999993E-2</c:v>
                </c:pt>
                <c:pt idx="1269">
                  <c:v>8.8443110874500006E-2</c:v>
                </c:pt>
                <c:pt idx="1270">
                  <c:v>8.8467308716099993E-2</c:v>
                </c:pt>
                <c:pt idx="1271">
                  <c:v>8.8588297923800005E-2</c:v>
                </c:pt>
                <c:pt idx="1272">
                  <c:v>8.8636693606900005E-2</c:v>
                </c:pt>
                <c:pt idx="1273">
                  <c:v>8.8636693606900005E-2</c:v>
                </c:pt>
                <c:pt idx="1274">
                  <c:v>8.8709287131600006E-2</c:v>
                </c:pt>
                <c:pt idx="1275">
                  <c:v>8.8830276339399994E-2</c:v>
                </c:pt>
                <c:pt idx="1276">
                  <c:v>8.8854474180900006E-2</c:v>
                </c:pt>
                <c:pt idx="1277">
                  <c:v>8.8854474180900006E-2</c:v>
                </c:pt>
                <c:pt idx="1278">
                  <c:v>8.8902869864000006E-2</c:v>
                </c:pt>
                <c:pt idx="1279">
                  <c:v>8.8927067705599994E-2</c:v>
                </c:pt>
                <c:pt idx="1280">
                  <c:v>8.8951265547100006E-2</c:v>
                </c:pt>
                <c:pt idx="1281">
                  <c:v>8.8951265547100006E-2</c:v>
                </c:pt>
                <c:pt idx="1282">
                  <c:v>8.8999661230200006E-2</c:v>
                </c:pt>
                <c:pt idx="1283">
                  <c:v>8.9023859071799993E-2</c:v>
                </c:pt>
                <c:pt idx="1284">
                  <c:v>8.9023859071799993E-2</c:v>
                </c:pt>
                <c:pt idx="1285">
                  <c:v>8.9096452596400005E-2</c:v>
                </c:pt>
                <c:pt idx="1286">
                  <c:v>8.9169046121100007E-2</c:v>
                </c:pt>
                <c:pt idx="1287">
                  <c:v>8.9265837487300007E-2</c:v>
                </c:pt>
                <c:pt idx="1288">
                  <c:v>8.9314233170400006E-2</c:v>
                </c:pt>
                <c:pt idx="1289">
                  <c:v>8.9386826695099994E-2</c:v>
                </c:pt>
                <c:pt idx="1290">
                  <c:v>8.9507815902800006E-2</c:v>
                </c:pt>
                <c:pt idx="1291">
                  <c:v>8.9507815902800006E-2</c:v>
                </c:pt>
                <c:pt idx="1292">
                  <c:v>8.9701398635200005E-2</c:v>
                </c:pt>
                <c:pt idx="1293">
                  <c:v>8.9846585684599994E-2</c:v>
                </c:pt>
                <c:pt idx="1294">
                  <c:v>8.9846585684599994E-2</c:v>
                </c:pt>
                <c:pt idx="1295">
                  <c:v>8.9870783526100007E-2</c:v>
                </c:pt>
                <c:pt idx="1296">
                  <c:v>8.9967574892300006E-2</c:v>
                </c:pt>
                <c:pt idx="1297">
                  <c:v>9.0040168416999994E-2</c:v>
                </c:pt>
                <c:pt idx="1298">
                  <c:v>9.0040168416999994E-2</c:v>
                </c:pt>
                <c:pt idx="1299">
                  <c:v>9.0112761941600006E-2</c:v>
                </c:pt>
                <c:pt idx="1300">
                  <c:v>9.0112761941600006E-2</c:v>
                </c:pt>
                <c:pt idx="1301">
                  <c:v>9.0112761941600006E-2</c:v>
                </c:pt>
                <c:pt idx="1302">
                  <c:v>9.0136959783199994E-2</c:v>
                </c:pt>
                <c:pt idx="1303">
                  <c:v>9.0209553307800006E-2</c:v>
                </c:pt>
                <c:pt idx="1304">
                  <c:v>9.0257948990999995E-2</c:v>
                </c:pt>
                <c:pt idx="1305">
                  <c:v>9.0257948990999995E-2</c:v>
                </c:pt>
                <c:pt idx="1306">
                  <c:v>9.0330542515600007E-2</c:v>
                </c:pt>
                <c:pt idx="1307">
                  <c:v>9.0427333881800007E-2</c:v>
                </c:pt>
                <c:pt idx="1308">
                  <c:v>9.0451531723399994E-2</c:v>
                </c:pt>
                <c:pt idx="1309">
                  <c:v>9.0451531723399994E-2</c:v>
                </c:pt>
                <c:pt idx="1310">
                  <c:v>9.0596718772699994E-2</c:v>
                </c:pt>
                <c:pt idx="1311">
                  <c:v>9.0645114455799994E-2</c:v>
                </c:pt>
                <c:pt idx="1312">
                  <c:v>9.0693510138899994E-2</c:v>
                </c:pt>
                <c:pt idx="1313">
                  <c:v>9.0693510138899994E-2</c:v>
                </c:pt>
                <c:pt idx="1314">
                  <c:v>9.0814499346699995E-2</c:v>
                </c:pt>
                <c:pt idx="1315">
                  <c:v>9.0838697188199993E-2</c:v>
                </c:pt>
                <c:pt idx="1316">
                  <c:v>9.0887092871299993E-2</c:v>
                </c:pt>
                <c:pt idx="1317">
                  <c:v>9.0887092871299993E-2</c:v>
                </c:pt>
                <c:pt idx="1318">
                  <c:v>9.0887092871299993E-2</c:v>
                </c:pt>
                <c:pt idx="1319">
                  <c:v>9.1008082079099994E-2</c:v>
                </c:pt>
                <c:pt idx="1320">
                  <c:v>9.1056477762199994E-2</c:v>
                </c:pt>
                <c:pt idx="1321">
                  <c:v>9.1129071286800006E-2</c:v>
                </c:pt>
                <c:pt idx="1322">
                  <c:v>9.1153269128399994E-2</c:v>
                </c:pt>
                <c:pt idx="1323">
                  <c:v>9.1153269128399994E-2</c:v>
                </c:pt>
                <c:pt idx="1324">
                  <c:v>9.1225862653099996E-2</c:v>
                </c:pt>
                <c:pt idx="1325">
                  <c:v>9.1250060494599994E-2</c:v>
                </c:pt>
                <c:pt idx="1326">
                  <c:v>9.1298456177699994E-2</c:v>
                </c:pt>
                <c:pt idx="1327">
                  <c:v>9.1371049702399995E-2</c:v>
                </c:pt>
                <c:pt idx="1328">
                  <c:v>9.1419445385499995E-2</c:v>
                </c:pt>
                <c:pt idx="1329">
                  <c:v>9.1467841068599995E-2</c:v>
                </c:pt>
                <c:pt idx="1330">
                  <c:v>9.1516236751699995E-2</c:v>
                </c:pt>
                <c:pt idx="1331">
                  <c:v>9.1564632434799995E-2</c:v>
                </c:pt>
                <c:pt idx="1332">
                  <c:v>9.1637225959400007E-2</c:v>
                </c:pt>
                <c:pt idx="1333">
                  <c:v>9.1709819484099994E-2</c:v>
                </c:pt>
                <c:pt idx="1334">
                  <c:v>9.1734017325699996E-2</c:v>
                </c:pt>
                <c:pt idx="1335">
                  <c:v>9.1734017325699996E-2</c:v>
                </c:pt>
                <c:pt idx="1336">
                  <c:v>9.1830808691899996E-2</c:v>
                </c:pt>
                <c:pt idx="1337">
                  <c:v>9.1830808691899996E-2</c:v>
                </c:pt>
                <c:pt idx="1338">
                  <c:v>9.1903402216499994E-2</c:v>
                </c:pt>
                <c:pt idx="1339">
                  <c:v>9.1903402216499994E-2</c:v>
                </c:pt>
                <c:pt idx="1340">
                  <c:v>9.1903402216499994E-2</c:v>
                </c:pt>
                <c:pt idx="1341">
                  <c:v>9.1927600058099995E-2</c:v>
                </c:pt>
                <c:pt idx="1342">
                  <c:v>9.2000193582699993E-2</c:v>
                </c:pt>
                <c:pt idx="1343">
                  <c:v>9.2048589265799993E-2</c:v>
                </c:pt>
                <c:pt idx="1344">
                  <c:v>9.2242171998299996E-2</c:v>
                </c:pt>
                <c:pt idx="1345">
                  <c:v>9.2266369839799994E-2</c:v>
                </c:pt>
                <c:pt idx="1346">
                  <c:v>9.2266369839799994E-2</c:v>
                </c:pt>
                <c:pt idx="1347">
                  <c:v>9.2290567681399996E-2</c:v>
                </c:pt>
                <c:pt idx="1348">
                  <c:v>9.2338963364499996E-2</c:v>
                </c:pt>
                <c:pt idx="1349">
                  <c:v>9.2363161205999994E-2</c:v>
                </c:pt>
                <c:pt idx="1350">
                  <c:v>9.2484150413799995E-2</c:v>
                </c:pt>
                <c:pt idx="1351">
                  <c:v>9.2508348255299994E-2</c:v>
                </c:pt>
                <c:pt idx="1352">
                  <c:v>9.2556743938399993E-2</c:v>
                </c:pt>
                <c:pt idx="1353">
                  <c:v>9.2580941779999995E-2</c:v>
                </c:pt>
                <c:pt idx="1354">
                  <c:v>9.2605139621499993E-2</c:v>
                </c:pt>
                <c:pt idx="1355">
                  <c:v>9.2605139621499993E-2</c:v>
                </c:pt>
                <c:pt idx="1356">
                  <c:v>9.2653535304699997E-2</c:v>
                </c:pt>
                <c:pt idx="1357">
                  <c:v>9.2653535304699997E-2</c:v>
                </c:pt>
                <c:pt idx="1358">
                  <c:v>9.2726128829299995E-2</c:v>
                </c:pt>
                <c:pt idx="1359">
                  <c:v>9.2726128829299995E-2</c:v>
                </c:pt>
                <c:pt idx="1360">
                  <c:v>9.2822920195499994E-2</c:v>
                </c:pt>
                <c:pt idx="1361">
                  <c:v>9.2847118037099996E-2</c:v>
                </c:pt>
                <c:pt idx="1362">
                  <c:v>9.2847118037099996E-2</c:v>
                </c:pt>
                <c:pt idx="1363">
                  <c:v>9.2919711561699994E-2</c:v>
                </c:pt>
                <c:pt idx="1364">
                  <c:v>9.2943909403299996E-2</c:v>
                </c:pt>
                <c:pt idx="1365">
                  <c:v>9.2992305086399996E-2</c:v>
                </c:pt>
                <c:pt idx="1366">
                  <c:v>9.3016502927899994E-2</c:v>
                </c:pt>
                <c:pt idx="1367">
                  <c:v>9.3016502927899994E-2</c:v>
                </c:pt>
                <c:pt idx="1368">
                  <c:v>9.3040700769499995E-2</c:v>
                </c:pt>
                <c:pt idx="1369">
                  <c:v>9.3089096452599995E-2</c:v>
                </c:pt>
                <c:pt idx="1370">
                  <c:v>9.3161689977299997E-2</c:v>
                </c:pt>
                <c:pt idx="1371">
                  <c:v>9.3210085660399997E-2</c:v>
                </c:pt>
                <c:pt idx="1372">
                  <c:v>9.3210085660399997E-2</c:v>
                </c:pt>
                <c:pt idx="1373">
                  <c:v>9.3210085660399997E-2</c:v>
                </c:pt>
                <c:pt idx="1374">
                  <c:v>9.3210085660399997E-2</c:v>
                </c:pt>
                <c:pt idx="1375">
                  <c:v>9.3210085660399997E-2</c:v>
                </c:pt>
                <c:pt idx="1376">
                  <c:v>9.3210085660399997E-2</c:v>
                </c:pt>
                <c:pt idx="1377">
                  <c:v>9.3210085660399997E-2</c:v>
                </c:pt>
                <c:pt idx="1378">
                  <c:v>9.3210085660399997E-2</c:v>
                </c:pt>
                <c:pt idx="1379">
                  <c:v>9.3234283501899995E-2</c:v>
                </c:pt>
                <c:pt idx="1380">
                  <c:v>9.3234283501899995E-2</c:v>
                </c:pt>
                <c:pt idx="1381">
                  <c:v>9.3258481343499997E-2</c:v>
                </c:pt>
                <c:pt idx="1382">
                  <c:v>9.3258481343499997E-2</c:v>
                </c:pt>
                <c:pt idx="1383">
                  <c:v>9.3258481343499997E-2</c:v>
                </c:pt>
                <c:pt idx="1384">
                  <c:v>9.3306877026599996E-2</c:v>
                </c:pt>
                <c:pt idx="1385">
                  <c:v>9.3306877026599996E-2</c:v>
                </c:pt>
                <c:pt idx="1386">
                  <c:v>9.3331074868099995E-2</c:v>
                </c:pt>
                <c:pt idx="1387">
                  <c:v>9.3379470551199995E-2</c:v>
                </c:pt>
                <c:pt idx="1388">
                  <c:v>9.3379470551199995E-2</c:v>
                </c:pt>
                <c:pt idx="1389">
                  <c:v>9.3427866234299994E-2</c:v>
                </c:pt>
                <c:pt idx="1390">
                  <c:v>9.3476261917399994E-2</c:v>
                </c:pt>
                <c:pt idx="1391">
                  <c:v>9.3548855442099996E-2</c:v>
                </c:pt>
                <c:pt idx="1392">
                  <c:v>9.3573053283599994E-2</c:v>
                </c:pt>
                <c:pt idx="1393">
                  <c:v>9.3645646808299995E-2</c:v>
                </c:pt>
                <c:pt idx="1394">
                  <c:v>9.3645646808299995E-2</c:v>
                </c:pt>
                <c:pt idx="1395">
                  <c:v>9.3669844649899997E-2</c:v>
                </c:pt>
                <c:pt idx="1396">
                  <c:v>9.3694042491399995E-2</c:v>
                </c:pt>
                <c:pt idx="1397">
                  <c:v>9.3718240332999997E-2</c:v>
                </c:pt>
                <c:pt idx="1398">
                  <c:v>9.3742438174499995E-2</c:v>
                </c:pt>
                <c:pt idx="1399">
                  <c:v>9.3815031699199997E-2</c:v>
                </c:pt>
                <c:pt idx="1400">
                  <c:v>9.3815031699199997E-2</c:v>
                </c:pt>
                <c:pt idx="1401">
                  <c:v>9.3911823065399996E-2</c:v>
                </c:pt>
                <c:pt idx="1402">
                  <c:v>9.3911823065399996E-2</c:v>
                </c:pt>
                <c:pt idx="1403">
                  <c:v>9.3936020906899995E-2</c:v>
                </c:pt>
                <c:pt idx="1404">
                  <c:v>9.3936020906899995E-2</c:v>
                </c:pt>
                <c:pt idx="1405">
                  <c:v>9.3936020906899995E-2</c:v>
                </c:pt>
                <c:pt idx="1406">
                  <c:v>9.4008614431599996E-2</c:v>
                </c:pt>
                <c:pt idx="1407">
                  <c:v>9.4057010114699996E-2</c:v>
                </c:pt>
                <c:pt idx="1408">
                  <c:v>9.4129603639399997E-2</c:v>
                </c:pt>
                <c:pt idx="1409">
                  <c:v>9.4129603639399997E-2</c:v>
                </c:pt>
                <c:pt idx="1410">
                  <c:v>9.4153801480899996E-2</c:v>
                </c:pt>
                <c:pt idx="1411">
                  <c:v>9.4250592847099995E-2</c:v>
                </c:pt>
                <c:pt idx="1412">
                  <c:v>9.4250592847099995E-2</c:v>
                </c:pt>
                <c:pt idx="1413">
                  <c:v>9.4347384213299995E-2</c:v>
                </c:pt>
                <c:pt idx="1414">
                  <c:v>9.4419977737999997E-2</c:v>
                </c:pt>
                <c:pt idx="1415">
                  <c:v>9.4468373421099996E-2</c:v>
                </c:pt>
                <c:pt idx="1416">
                  <c:v>9.4516769104199996E-2</c:v>
                </c:pt>
                <c:pt idx="1417">
                  <c:v>9.4637758311999998E-2</c:v>
                </c:pt>
                <c:pt idx="1418">
                  <c:v>9.4637758311999998E-2</c:v>
                </c:pt>
                <c:pt idx="1419">
                  <c:v>9.4758747519699996E-2</c:v>
                </c:pt>
                <c:pt idx="1420">
                  <c:v>9.4855538885899995E-2</c:v>
                </c:pt>
                <c:pt idx="1421">
                  <c:v>9.4879736727499997E-2</c:v>
                </c:pt>
                <c:pt idx="1422">
                  <c:v>9.4879736727499997E-2</c:v>
                </c:pt>
                <c:pt idx="1423">
                  <c:v>9.4903934568999995E-2</c:v>
                </c:pt>
                <c:pt idx="1424">
                  <c:v>9.4976528093699997E-2</c:v>
                </c:pt>
                <c:pt idx="1425">
                  <c:v>9.4976528093699997E-2</c:v>
                </c:pt>
                <c:pt idx="1426">
                  <c:v>9.5024923776799997E-2</c:v>
                </c:pt>
                <c:pt idx="1427">
                  <c:v>9.5097517301499998E-2</c:v>
                </c:pt>
                <c:pt idx="1428">
                  <c:v>9.5145912984599998E-2</c:v>
                </c:pt>
                <c:pt idx="1429">
                  <c:v>9.5145912984599998E-2</c:v>
                </c:pt>
                <c:pt idx="1430">
                  <c:v>9.5194308667699998E-2</c:v>
                </c:pt>
                <c:pt idx="1431">
                  <c:v>9.5242704350799998E-2</c:v>
                </c:pt>
                <c:pt idx="1432">
                  <c:v>9.5242704350799998E-2</c:v>
                </c:pt>
                <c:pt idx="1433">
                  <c:v>9.5242704350799998E-2</c:v>
                </c:pt>
                <c:pt idx="1434">
                  <c:v>9.5291100033899998E-2</c:v>
                </c:pt>
                <c:pt idx="1435">
                  <c:v>9.5291100033899998E-2</c:v>
                </c:pt>
                <c:pt idx="1436">
                  <c:v>9.5339495716999997E-2</c:v>
                </c:pt>
                <c:pt idx="1437">
                  <c:v>9.5436287083199997E-2</c:v>
                </c:pt>
                <c:pt idx="1438">
                  <c:v>9.5508880607799995E-2</c:v>
                </c:pt>
                <c:pt idx="1439">
                  <c:v>9.5581474132499997E-2</c:v>
                </c:pt>
                <c:pt idx="1440">
                  <c:v>9.5629869815599997E-2</c:v>
                </c:pt>
                <c:pt idx="1441">
                  <c:v>9.5654067657199998E-2</c:v>
                </c:pt>
                <c:pt idx="1442">
                  <c:v>9.5654067657199998E-2</c:v>
                </c:pt>
                <c:pt idx="1443">
                  <c:v>9.5654067657199998E-2</c:v>
                </c:pt>
                <c:pt idx="1444">
                  <c:v>9.5678265498699996E-2</c:v>
                </c:pt>
                <c:pt idx="1445">
                  <c:v>9.5702463340299998E-2</c:v>
                </c:pt>
                <c:pt idx="1446">
                  <c:v>9.5726661181799996E-2</c:v>
                </c:pt>
                <c:pt idx="1447">
                  <c:v>9.5750859023399998E-2</c:v>
                </c:pt>
                <c:pt idx="1448">
                  <c:v>9.5750859023399998E-2</c:v>
                </c:pt>
                <c:pt idx="1449">
                  <c:v>9.5799254706499998E-2</c:v>
                </c:pt>
                <c:pt idx="1450">
                  <c:v>9.5799254706499998E-2</c:v>
                </c:pt>
                <c:pt idx="1451">
                  <c:v>9.5920243914199996E-2</c:v>
                </c:pt>
                <c:pt idx="1452">
                  <c:v>9.5920243914199996E-2</c:v>
                </c:pt>
                <c:pt idx="1453">
                  <c:v>9.5992837438899997E-2</c:v>
                </c:pt>
                <c:pt idx="1454">
                  <c:v>9.6041233121999997E-2</c:v>
                </c:pt>
                <c:pt idx="1455">
                  <c:v>9.6041233121999997E-2</c:v>
                </c:pt>
                <c:pt idx="1456">
                  <c:v>9.6162222329799998E-2</c:v>
                </c:pt>
                <c:pt idx="1457">
                  <c:v>9.6355805062199998E-2</c:v>
                </c:pt>
                <c:pt idx="1458">
                  <c:v>9.6428398586799996E-2</c:v>
                </c:pt>
                <c:pt idx="1459">
                  <c:v>9.6597783477699997E-2</c:v>
                </c:pt>
                <c:pt idx="1460">
                  <c:v>9.6742970526999997E-2</c:v>
                </c:pt>
                <c:pt idx="1461">
                  <c:v>9.6791366210099997E-2</c:v>
                </c:pt>
                <c:pt idx="1462">
                  <c:v>9.6888157576299996E-2</c:v>
                </c:pt>
                <c:pt idx="1463">
                  <c:v>9.6936553259399996E-2</c:v>
                </c:pt>
                <c:pt idx="1464">
                  <c:v>9.6936553259399996E-2</c:v>
                </c:pt>
                <c:pt idx="1465">
                  <c:v>9.6960751100999998E-2</c:v>
                </c:pt>
                <c:pt idx="1466">
                  <c:v>9.7033344625699999E-2</c:v>
                </c:pt>
                <c:pt idx="1467">
                  <c:v>9.7033344625699999E-2</c:v>
                </c:pt>
                <c:pt idx="1468">
                  <c:v>9.7033344625699999E-2</c:v>
                </c:pt>
                <c:pt idx="1469">
                  <c:v>9.7081740308799999E-2</c:v>
                </c:pt>
                <c:pt idx="1470">
                  <c:v>9.7081740308799999E-2</c:v>
                </c:pt>
                <c:pt idx="1471">
                  <c:v>9.7130135991899999E-2</c:v>
                </c:pt>
                <c:pt idx="1472">
                  <c:v>9.7154333833399997E-2</c:v>
                </c:pt>
                <c:pt idx="1473">
                  <c:v>9.7226927358099999E-2</c:v>
                </c:pt>
                <c:pt idx="1474">
                  <c:v>9.7226927358099999E-2</c:v>
                </c:pt>
                <c:pt idx="1475">
                  <c:v>9.7226927358099999E-2</c:v>
                </c:pt>
                <c:pt idx="1476">
                  <c:v>9.7396312248899997E-2</c:v>
                </c:pt>
                <c:pt idx="1477">
                  <c:v>9.74447079321E-2</c:v>
                </c:pt>
                <c:pt idx="1478">
                  <c:v>9.7468905773599998E-2</c:v>
                </c:pt>
                <c:pt idx="1479">
                  <c:v>9.7468905773599998E-2</c:v>
                </c:pt>
                <c:pt idx="1480">
                  <c:v>9.7517301456699998E-2</c:v>
                </c:pt>
                <c:pt idx="1481">
                  <c:v>9.75414992983E-2</c:v>
                </c:pt>
                <c:pt idx="1482">
                  <c:v>9.7565697139799998E-2</c:v>
                </c:pt>
                <c:pt idx="1483">
                  <c:v>9.7565697139799998E-2</c:v>
                </c:pt>
                <c:pt idx="1484">
                  <c:v>9.7638290664499999E-2</c:v>
                </c:pt>
                <c:pt idx="1485">
                  <c:v>9.7783477713799999E-2</c:v>
                </c:pt>
                <c:pt idx="1486">
                  <c:v>9.7880269079999999E-2</c:v>
                </c:pt>
                <c:pt idx="1487">
                  <c:v>9.79044669216E-2</c:v>
                </c:pt>
                <c:pt idx="1488">
                  <c:v>9.79528626047E-2</c:v>
                </c:pt>
                <c:pt idx="1489">
                  <c:v>9.80012582878E-2</c:v>
                </c:pt>
                <c:pt idx="1490">
                  <c:v>9.80496539709E-2</c:v>
                </c:pt>
                <c:pt idx="1491">
                  <c:v>9.8073851812399998E-2</c:v>
                </c:pt>
                <c:pt idx="1492">
                  <c:v>9.8098049654E-2</c:v>
                </c:pt>
                <c:pt idx="1493">
                  <c:v>9.8122247495499998E-2</c:v>
                </c:pt>
                <c:pt idx="1494">
                  <c:v>9.81464453371E-2</c:v>
                </c:pt>
                <c:pt idx="1495">
                  <c:v>9.8194841020199999E-2</c:v>
                </c:pt>
                <c:pt idx="1496">
                  <c:v>9.8219038861699998E-2</c:v>
                </c:pt>
                <c:pt idx="1497">
                  <c:v>9.8364225910999997E-2</c:v>
                </c:pt>
                <c:pt idx="1498">
                  <c:v>9.8364225910999997E-2</c:v>
                </c:pt>
                <c:pt idx="1499">
                  <c:v>9.8388423752599999E-2</c:v>
                </c:pt>
                <c:pt idx="1500">
                  <c:v>9.8436819435699999E-2</c:v>
                </c:pt>
                <c:pt idx="1501">
                  <c:v>9.8436819435699999E-2</c:v>
                </c:pt>
                <c:pt idx="1502">
                  <c:v>9.8533610801899998E-2</c:v>
                </c:pt>
                <c:pt idx="1503">
                  <c:v>9.8582006484999998E-2</c:v>
                </c:pt>
                <c:pt idx="1504">
                  <c:v>9.86062043266E-2</c:v>
                </c:pt>
                <c:pt idx="1505">
                  <c:v>9.8630402168099998E-2</c:v>
                </c:pt>
                <c:pt idx="1506">
                  <c:v>9.8775589217399998E-2</c:v>
                </c:pt>
                <c:pt idx="1507">
                  <c:v>9.8823984900499998E-2</c:v>
                </c:pt>
                <c:pt idx="1508">
                  <c:v>9.8848182742099999E-2</c:v>
                </c:pt>
                <c:pt idx="1509">
                  <c:v>9.8920776266800001E-2</c:v>
                </c:pt>
                <c:pt idx="1510">
                  <c:v>9.8969171949900001E-2</c:v>
                </c:pt>
                <c:pt idx="1511">
                  <c:v>9.8969171949900001E-2</c:v>
                </c:pt>
                <c:pt idx="1512">
                  <c:v>9.9017567633E-2</c:v>
                </c:pt>
                <c:pt idx="1513">
                  <c:v>9.90659633161E-2</c:v>
                </c:pt>
                <c:pt idx="1514">
                  <c:v>9.90659633161E-2</c:v>
                </c:pt>
                <c:pt idx="1515">
                  <c:v>9.90659633161E-2</c:v>
                </c:pt>
                <c:pt idx="1516">
                  <c:v>9.9090161157599999E-2</c:v>
                </c:pt>
                <c:pt idx="1517">
                  <c:v>9.91143589992E-2</c:v>
                </c:pt>
                <c:pt idx="1518">
                  <c:v>9.91627546823E-2</c:v>
                </c:pt>
                <c:pt idx="1519">
                  <c:v>9.91627546823E-2</c:v>
                </c:pt>
                <c:pt idx="1520">
                  <c:v>9.92111503654E-2</c:v>
                </c:pt>
                <c:pt idx="1521">
                  <c:v>9.92595460485E-2</c:v>
                </c:pt>
                <c:pt idx="1522">
                  <c:v>9.9283743889999998E-2</c:v>
                </c:pt>
                <c:pt idx="1523">
                  <c:v>9.9332139573200001E-2</c:v>
                </c:pt>
                <c:pt idx="1524">
                  <c:v>9.9332139573200001E-2</c:v>
                </c:pt>
                <c:pt idx="1525">
                  <c:v>9.9356337414699999E-2</c:v>
                </c:pt>
                <c:pt idx="1526">
                  <c:v>9.9356337414699999E-2</c:v>
                </c:pt>
                <c:pt idx="1527">
                  <c:v>9.9404733097799999E-2</c:v>
                </c:pt>
                <c:pt idx="1528">
                  <c:v>9.9477326622500001E-2</c:v>
                </c:pt>
                <c:pt idx="1529">
                  <c:v>9.9549920147099999E-2</c:v>
                </c:pt>
                <c:pt idx="1530">
                  <c:v>9.9549920147099999E-2</c:v>
                </c:pt>
                <c:pt idx="1531">
                  <c:v>9.9598315830199999E-2</c:v>
                </c:pt>
                <c:pt idx="1532">
                  <c:v>9.9646711513299999E-2</c:v>
                </c:pt>
                <c:pt idx="1533">
                  <c:v>9.9646711513299999E-2</c:v>
                </c:pt>
                <c:pt idx="1534">
                  <c:v>9.9646711513299999E-2</c:v>
                </c:pt>
                <c:pt idx="1535">
                  <c:v>9.9743502879499998E-2</c:v>
                </c:pt>
                <c:pt idx="1536">
                  <c:v>9.9791898562599998E-2</c:v>
                </c:pt>
                <c:pt idx="1537">
                  <c:v>9.9791898562599998E-2</c:v>
                </c:pt>
                <c:pt idx="1538">
                  <c:v>9.9840294245800001E-2</c:v>
                </c:pt>
                <c:pt idx="1539">
                  <c:v>9.98644920873E-2</c:v>
                </c:pt>
                <c:pt idx="1540">
                  <c:v>9.9888689928900001E-2</c:v>
                </c:pt>
                <c:pt idx="1541">
                  <c:v>9.99128877704E-2</c:v>
                </c:pt>
                <c:pt idx="1542">
                  <c:v>9.99128877704E-2</c:v>
                </c:pt>
                <c:pt idx="1543">
                  <c:v>9.9937085612000001E-2</c:v>
                </c:pt>
                <c:pt idx="1544">
                  <c:v>0.10003387697799999</c:v>
                </c:pt>
                <c:pt idx="1545">
                  <c:v>0.10005807482</c:v>
                </c:pt>
                <c:pt idx="1546">
                  <c:v>0.10005807482</c:v>
                </c:pt>
                <c:pt idx="1547">
                  <c:v>0.100130668344</c:v>
                </c:pt>
                <c:pt idx="1548">
                  <c:v>0.100130668344</c:v>
                </c:pt>
                <c:pt idx="1549">
                  <c:v>0.100251657552</c:v>
                </c:pt>
                <c:pt idx="1550">
                  <c:v>0.10037264676</c:v>
                </c:pt>
                <c:pt idx="1551">
                  <c:v>0.100396844601</c:v>
                </c:pt>
                <c:pt idx="1552">
                  <c:v>0.100493635968</c:v>
                </c:pt>
                <c:pt idx="1553">
                  <c:v>0.100566229492</c:v>
                </c:pt>
                <c:pt idx="1554">
                  <c:v>0.1006872187</c:v>
                </c:pt>
                <c:pt idx="1555">
                  <c:v>0.100759812225</c:v>
                </c:pt>
                <c:pt idx="1556">
                  <c:v>0.10080820790800001</c:v>
                </c:pt>
                <c:pt idx="1557">
                  <c:v>0.100904999274</c:v>
                </c:pt>
                <c:pt idx="1558">
                  <c:v>0.101098582006</c:v>
                </c:pt>
                <c:pt idx="1559">
                  <c:v>0.101122779848</c:v>
                </c:pt>
                <c:pt idx="1560">
                  <c:v>0.10121957121400001</c:v>
                </c:pt>
                <c:pt idx="1561">
                  <c:v>0.10121957121400001</c:v>
                </c:pt>
                <c:pt idx="1562">
                  <c:v>0.10121957121400001</c:v>
                </c:pt>
                <c:pt idx="1563">
                  <c:v>0.101292164739</c:v>
                </c:pt>
                <c:pt idx="1564">
                  <c:v>0.101340560422</c:v>
                </c:pt>
                <c:pt idx="1565">
                  <c:v>0.10146154962999999</c:v>
                </c:pt>
                <c:pt idx="1566">
                  <c:v>0.10150994531300001</c:v>
                </c:pt>
                <c:pt idx="1567">
                  <c:v>0.101534143154</c:v>
                </c:pt>
                <c:pt idx="1568">
                  <c:v>0.101558340996</c:v>
                </c:pt>
                <c:pt idx="1569">
                  <c:v>0.10165513236199999</c:v>
                </c:pt>
                <c:pt idx="1570">
                  <c:v>0.10170352804500001</c:v>
                </c:pt>
                <c:pt idx="1571">
                  <c:v>0.10170352804500001</c:v>
                </c:pt>
                <c:pt idx="1572">
                  <c:v>0.10172772588700001</c:v>
                </c:pt>
                <c:pt idx="1573">
                  <c:v>0.10172772588700001</c:v>
                </c:pt>
                <c:pt idx="1574">
                  <c:v>0.10172772588700001</c:v>
                </c:pt>
                <c:pt idx="1575">
                  <c:v>0.101751923728</c:v>
                </c:pt>
                <c:pt idx="1576">
                  <c:v>0.10192130861900001</c:v>
                </c:pt>
                <c:pt idx="1577">
                  <c:v>0.10192130861900001</c:v>
                </c:pt>
                <c:pt idx="1578">
                  <c:v>0.102042297827</c:v>
                </c:pt>
                <c:pt idx="1579">
                  <c:v>0.102042297827</c:v>
                </c:pt>
                <c:pt idx="1580">
                  <c:v>0.10216328703499999</c:v>
                </c:pt>
                <c:pt idx="1581">
                  <c:v>0.102284276243</c:v>
                </c:pt>
                <c:pt idx="1582">
                  <c:v>0.102308474084</c:v>
                </c:pt>
                <c:pt idx="1583">
                  <c:v>0.10240526545</c:v>
                </c:pt>
                <c:pt idx="1584">
                  <c:v>0.102502056817</c:v>
                </c:pt>
                <c:pt idx="1585">
                  <c:v>0.102598848183</c:v>
                </c:pt>
                <c:pt idx="1586">
                  <c:v>0.102671441707</c:v>
                </c:pt>
                <c:pt idx="1587">
                  <c:v>0.102695639549</c:v>
                </c:pt>
                <c:pt idx="1588">
                  <c:v>0.10284082659800001</c:v>
                </c:pt>
                <c:pt idx="1589">
                  <c:v>0.10284082659800001</c:v>
                </c:pt>
                <c:pt idx="1590">
                  <c:v>0.102961815806</c:v>
                </c:pt>
                <c:pt idx="1591">
                  <c:v>0.102986013648</c:v>
                </c:pt>
                <c:pt idx="1592">
                  <c:v>0.10305860717199999</c:v>
                </c:pt>
                <c:pt idx="1593">
                  <c:v>0.10313120069700001</c:v>
                </c:pt>
                <c:pt idx="1594">
                  <c:v>0.10317959638</c:v>
                </c:pt>
                <c:pt idx="1595">
                  <c:v>0.10332478342900001</c:v>
                </c:pt>
                <c:pt idx="1596">
                  <c:v>0.10334898127100001</c:v>
                </c:pt>
                <c:pt idx="1597">
                  <c:v>0.103397376954</c:v>
                </c:pt>
                <c:pt idx="1598">
                  <c:v>0.103421574796</c:v>
                </c:pt>
                <c:pt idx="1599">
                  <c:v>0.103421574796</c:v>
                </c:pt>
                <c:pt idx="1600">
                  <c:v>0.103421574796</c:v>
                </c:pt>
                <c:pt idx="1601">
                  <c:v>0.103469970479</c:v>
                </c:pt>
                <c:pt idx="1602">
                  <c:v>0.10354256400300001</c:v>
                </c:pt>
                <c:pt idx="1603">
                  <c:v>0.103615157528</c:v>
                </c:pt>
                <c:pt idx="1604">
                  <c:v>0.103615157528</c:v>
                </c:pt>
                <c:pt idx="1605">
                  <c:v>0.103615157528</c:v>
                </c:pt>
                <c:pt idx="1606">
                  <c:v>0.10363935537000001</c:v>
                </c:pt>
                <c:pt idx="1607">
                  <c:v>0.103711948894</c:v>
                </c:pt>
                <c:pt idx="1608">
                  <c:v>0.103711948894</c:v>
                </c:pt>
                <c:pt idx="1609">
                  <c:v>0.103711948894</c:v>
                </c:pt>
                <c:pt idx="1610">
                  <c:v>0.10376034457699999</c:v>
                </c:pt>
                <c:pt idx="1611">
                  <c:v>0.10376034457699999</c:v>
                </c:pt>
                <c:pt idx="1612">
                  <c:v>0.10383293810200001</c:v>
                </c:pt>
                <c:pt idx="1613">
                  <c:v>0.103905531627</c:v>
                </c:pt>
                <c:pt idx="1614">
                  <c:v>0.103929729468</c:v>
                </c:pt>
                <c:pt idx="1615">
                  <c:v>0.103929729468</c:v>
                </c:pt>
                <c:pt idx="1616">
                  <c:v>0.10397812515099999</c:v>
                </c:pt>
                <c:pt idx="1617">
                  <c:v>0.104002322993</c:v>
                </c:pt>
                <c:pt idx="1618">
                  <c:v>0.10402652083400001</c:v>
                </c:pt>
                <c:pt idx="1619">
                  <c:v>0.10402652083400001</c:v>
                </c:pt>
                <c:pt idx="1620">
                  <c:v>0.10402652083400001</c:v>
                </c:pt>
                <c:pt idx="1621">
                  <c:v>0.10402652083400001</c:v>
                </c:pt>
                <c:pt idx="1622">
                  <c:v>0.10405071867600001</c:v>
                </c:pt>
                <c:pt idx="1623">
                  <c:v>0.104074916517</c:v>
                </c:pt>
                <c:pt idx="1624">
                  <c:v>0.104099114359</c:v>
                </c:pt>
                <c:pt idx="1625">
                  <c:v>0.104147510042</c:v>
                </c:pt>
                <c:pt idx="1626">
                  <c:v>0.104171707884</c:v>
                </c:pt>
                <c:pt idx="1627">
                  <c:v>0.104195905725</c:v>
                </c:pt>
                <c:pt idx="1628">
                  <c:v>0.104195905725</c:v>
                </c:pt>
                <c:pt idx="1629">
                  <c:v>0.104195905725</c:v>
                </c:pt>
                <c:pt idx="1630">
                  <c:v>0.104195905725</c:v>
                </c:pt>
                <c:pt idx="1631">
                  <c:v>0.104437884141</c:v>
                </c:pt>
                <c:pt idx="1632">
                  <c:v>0.10448627982399999</c:v>
                </c:pt>
                <c:pt idx="1633">
                  <c:v>0.104510477665</c:v>
                </c:pt>
                <c:pt idx="1634">
                  <c:v>0.104534675507</c:v>
                </c:pt>
                <c:pt idx="1635">
                  <c:v>0.104558873348</c:v>
                </c:pt>
                <c:pt idx="1636">
                  <c:v>0.10475245608100001</c:v>
                </c:pt>
                <c:pt idx="1637">
                  <c:v>0.104825049606</c:v>
                </c:pt>
                <c:pt idx="1638">
                  <c:v>0.10497023665499999</c:v>
                </c:pt>
                <c:pt idx="1639">
                  <c:v>0.10497023665499999</c:v>
                </c:pt>
                <c:pt idx="1640">
                  <c:v>0.104994434496</c:v>
                </c:pt>
                <c:pt idx="1641">
                  <c:v>0.104994434496</c:v>
                </c:pt>
                <c:pt idx="1642">
                  <c:v>0.10504283018</c:v>
                </c:pt>
                <c:pt idx="1643">
                  <c:v>0.10504283018</c:v>
                </c:pt>
                <c:pt idx="1644">
                  <c:v>0.10516381938699999</c:v>
                </c:pt>
                <c:pt idx="1645">
                  <c:v>0.10518801722899999</c:v>
                </c:pt>
                <c:pt idx="1646">
                  <c:v>0.105236412912</c:v>
                </c:pt>
                <c:pt idx="1647">
                  <c:v>0.105284808595</c:v>
                </c:pt>
                <c:pt idx="1648">
                  <c:v>0.105333204278</c:v>
                </c:pt>
                <c:pt idx="1649">
                  <c:v>0.105550984852</c:v>
                </c:pt>
                <c:pt idx="1650">
                  <c:v>0.105720369743</c:v>
                </c:pt>
                <c:pt idx="1651">
                  <c:v>0.105768765426</c:v>
                </c:pt>
                <c:pt idx="1652">
                  <c:v>0.105768765426</c:v>
                </c:pt>
                <c:pt idx="1653">
                  <c:v>0.10596234815900001</c:v>
                </c:pt>
                <c:pt idx="1654">
                  <c:v>0.10596234815900001</c:v>
                </c:pt>
                <c:pt idx="1655">
                  <c:v>0.106010743842</c:v>
                </c:pt>
                <c:pt idx="1656">
                  <c:v>0.106107535208</c:v>
                </c:pt>
                <c:pt idx="1657">
                  <c:v>0.10618012873300001</c:v>
                </c:pt>
                <c:pt idx="1658">
                  <c:v>0.10630111794</c:v>
                </c:pt>
                <c:pt idx="1659">
                  <c:v>0.106325315782</c:v>
                </c:pt>
                <c:pt idx="1660">
                  <c:v>0.106397909306</c:v>
                </c:pt>
                <c:pt idx="1661">
                  <c:v>0.106470502831</c:v>
                </c:pt>
                <c:pt idx="1662">
                  <c:v>0.106470502831</c:v>
                </c:pt>
                <c:pt idx="1663">
                  <c:v>0.106494700673</c:v>
                </c:pt>
                <c:pt idx="1664">
                  <c:v>0.10656729419700001</c:v>
                </c:pt>
                <c:pt idx="1665">
                  <c:v>0.10659149203899999</c:v>
                </c:pt>
                <c:pt idx="1666">
                  <c:v>0.10659149203899999</c:v>
                </c:pt>
                <c:pt idx="1667">
                  <c:v>0.106639887722</c:v>
                </c:pt>
                <c:pt idx="1668">
                  <c:v>0.10666408556400001</c:v>
                </c:pt>
                <c:pt idx="1669">
                  <c:v>0.106712481247</c:v>
                </c:pt>
                <c:pt idx="1670">
                  <c:v>0.106712481247</c:v>
                </c:pt>
                <c:pt idx="1671">
                  <c:v>0.10678507477099999</c:v>
                </c:pt>
                <c:pt idx="1672">
                  <c:v>0.106930261821</c:v>
                </c:pt>
                <c:pt idx="1673">
                  <c:v>0.106954459662</c:v>
                </c:pt>
                <c:pt idx="1674">
                  <c:v>0.106978657504</c:v>
                </c:pt>
                <c:pt idx="1675">
                  <c:v>0.107123844553</c:v>
                </c:pt>
                <c:pt idx="1676">
                  <c:v>0.107172240236</c:v>
                </c:pt>
                <c:pt idx="1677">
                  <c:v>0.107220635919</c:v>
                </c:pt>
                <c:pt idx="1678">
                  <c:v>0.107317427285</c:v>
                </c:pt>
                <c:pt idx="1679">
                  <c:v>0.107317427285</c:v>
                </c:pt>
                <c:pt idx="1680">
                  <c:v>0.10739002081</c:v>
                </c:pt>
                <c:pt idx="1681">
                  <c:v>0.10748681217599999</c:v>
                </c:pt>
                <c:pt idx="1682">
                  <c:v>0.10748681217599999</c:v>
                </c:pt>
                <c:pt idx="1683">
                  <c:v>0.107535207859</c:v>
                </c:pt>
                <c:pt idx="1684">
                  <c:v>0.107559405701</c:v>
                </c:pt>
                <c:pt idx="1685">
                  <c:v>0.10758360354300001</c:v>
                </c:pt>
                <c:pt idx="1686">
                  <c:v>0.107631999226</c:v>
                </c:pt>
                <c:pt idx="1687">
                  <c:v>0.10770459274999999</c:v>
                </c:pt>
                <c:pt idx="1688">
                  <c:v>0.10777718627500001</c:v>
                </c:pt>
                <c:pt idx="1689">
                  <c:v>0.10780138411699999</c:v>
                </c:pt>
                <c:pt idx="1690">
                  <c:v>0.107898175483</c:v>
                </c:pt>
                <c:pt idx="1691">
                  <c:v>0.107898175483</c:v>
                </c:pt>
                <c:pt idx="1692">
                  <c:v>0.107922373324</c:v>
                </c:pt>
                <c:pt idx="1693">
                  <c:v>0.10797076900700001</c:v>
                </c:pt>
                <c:pt idx="1694">
                  <c:v>0.10801916469099999</c:v>
                </c:pt>
                <c:pt idx="1695">
                  <c:v>0.108043362532</c:v>
                </c:pt>
                <c:pt idx="1696">
                  <c:v>0.108043362532</c:v>
                </c:pt>
                <c:pt idx="1697">
                  <c:v>0.108091758215</c:v>
                </c:pt>
                <c:pt idx="1698">
                  <c:v>0.108091758215</c:v>
                </c:pt>
                <c:pt idx="1699">
                  <c:v>0.108115956057</c:v>
                </c:pt>
                <c:pt idx="1700">
                  <c:v>0.108115956057</c:v>
                </c:pt>
                <c:pt idx="1701">
                  <c:v>0.10818854958099999</c:v>
                </c:pt>
                <c:pt idx="1702">
                  <c:v>0.10818854958099999</c:v>
                </c:pt>
                <c:pt idx="1703">
                  <c:v>0.10821274742299999</c:v>
                </c:pt>
                <c:pt idx="1704">
                  <c:v>0.10828534094800001</c:v>
                </c:pt>
                <c:pt idx="1705">
                  <c:v>0.108382132314</c:v>
                </c:pt>
                <c:pt idx="1706">
                  <c:v>0.10850312152200001</c:v>
                </c:pt>
                <c:pt idx="1707">
                  <c:v>0.108575715046</c:v>
                </c:pt>
                <c:pt idx="1708">
                  <c:v>0.108648308571</c:v>
                </c:pt>
                <c:pt idx="1709">
                  <c:v>0.10867250641200001</c:v>
                </c:pt>
                <c:pt idx="1710">
                  <c:v>0.10872090209599999</c:v>
                </c:pt>
                <c:pt idx="1711">
                  <c:v>0.108769297779</c:v>
                </c:pt>
                <c:pt idx="1712">
                  <c:v>0.108769297779</c:v>
                </c:pt>
                <c:pt idx="1713">
                  <c:v>0.108841891303</c:v>
                </c:pt>
                <c:pt idx="1714">
                  <c:v>0.10889028698600001</c:v>
                </c:pt>
                <c:pt idx="1715">
                  <c:v>0.10891448482799999</c:v>
                </c:pt>
                <c:pt idx="1716">
                  <c:v>0.109011276194</c:v>
                </c:pt>
                <c:pt idx="1717">
                  <c:v>0.109083869719</c:v>
                </c:pt>
                <c:pt idx="1718">
                  <c:v>0.109083869719</c:v>
                </c:pt>
                <c:pt idx="1719">
                  <c:v>0.10918066108500001</c:v>
                </c:pt>
                <c:pt idx="1720">
                  <c:v>0.10925325461</c:v>
                </c:pt>
                <c:pt idx="1721">
                  <c:v>0.109301650293</c:v>
                </c:pt>
                <c:pt idx="1722">
                  <c:v>0.109301650293</c:v>
                </c:pt>
                <c:pt idx="1723">
                  <c:v>0.109301650293</c:v>
                </c:pt>
                <c:pt idx="1724">
                  <c:v>0.109301650293</c:v>
                </c:pt>
                <c:pt idx="1725">
                  <c:v>0.10939844165900001</c:v>
                </c:pt>
                <c:pt idx="1726">
                  <c:v>0.109446837342</c:v>
                </c:pt>
                <c:pt idx="1727">
                  <c:v>0.109519430867</c:v>
                </c:pt>
                <c:pt idx="1728">
                  <c:v>0.10961622223299999</c:v>
                </c:pt>
                <c:pt idx="1729">
                  <c:v>0.109664617916</c:v>
                </c:pt>
                <c:pt idx="1730">
                  <c:v>0.10968881575800001</c:v>
                </c:pt>
                <c:pt idx="1731">
                  <c:v>0.10983400280699999</c:v>
                </c:pt>
                <c:pt idx="1732">
                  <c:v>0.109858200649</c:v>
                </c:pt>
                <c:pt idx="1733">
                  <c:v>0.10990659633200001</c:v>
                </c:pt>
                <c:pt idx="1734">
                  <c:v>0.109954992015</c:v>
                </c:pt>
                <c:pt idx="1735">
                  <c:v>0.109979189856</c:v>
                </c:pt>
                <c:pt idx="1736">
                  <c:v>0.110051783381</c:v>
                </c:pt>
                <c:pt idx="1737">
                  <c:v>0.110051783381</c:v>
                </c:pt>
                <c:pt idx="1738">
                  <c:v>0.11007598122200001</c:v>
                </c:pt>
                <c:pt idx="1739">
                  <c:v>0.11007598122200001</c:v>
                </c:pt>
                <c:pt idx="1740">
                  <c:v>0.11010017906400001</c:v>
                </c:pt>
                <c:pt idx="1741">
                  <c:v>0.11012437690599999</c:v>
                </c:pt>
                <c:pt idx="1742">
                  <c:v>0.11019697043</c:v>
                </c:pt>
                <c:pt idx="1743">
                  <c:v>0.11019697043</c:v>
                </c:pt>
                <c:pt idx="1744">
                  <c:v>0.110245366113</c:v>
                </c:pt>
                <c:pt idx="1745">
                  <c:v>0.11031795963799999</c:v>
                </c:pt>
                <c:pt idx="1746">
                  <c:v>0.110414751004</c:v>
                </c:pt>
                <c:pt idx="1747">
                  <c:v>0.110487344529</c:v>
                </c:pt>
                <c:pt idx="1748">
                  <c:v>0.11051154236999999</c:v>
                </c:pt>
                <c:pt idx="1749">
                  <c:v>0.11051154236999999</c:v>
                </c:pt>
                <c:pt idx="1750">
                  <c:v>0.110584135895</c:v>
                </c:pt>
                <c:pt idx="1751">
                  <c:v>0.11060833373700001</c:v>
                </c:pt>
                <c:pt idx="1752">
                  <c:v>0.11065672942</c:v>
                </c:pt>
                <c:pt idx="1753">
                  <c:v>0.110753520786</c:v>
                </c:pt>
                <c:pt idx="1754">
                  <c:v>0.11082611431100001</c:v>
                </c:pt>
                <c:pt idx="1755">
                  <c:v>0.110850312152</c:v>
                </c:pt>
                <c:pt idx="1756">
                  <c:v>0.110874509994</c:v>
                </c:pt>
                <c:pt idx="1757">
                  <c:v>0.110874509994</c:v>
                </c:pt>
                <c:pt idx="1758">
                  <c:v>0.110874509994</c:v>
                </c:pt>
                <c:pt idx="1759">
                  <c:v>0.110874509994</c:v>
                </c:pt>
                <c:pt idx="1760">
                  <c:v>0.110874509994</c:v>
                </c:pt>
                <c:pt idx="1761">
                  <c:v>0.110898707835</c:v>
                </c:pt>
                <c:pt idx="1762">
                  <c:v>0.110898707835</c:v>
                </c:pt>
                <c:pt idx="1763">
                  <c:v>0.11097130136</c:v>
                </c:pt>
                <c:pt idx="1764">
                  <c:v>0.111092290568</c:v>
                </c:pt>
                <c:pt idx="1765">
                  <c:v>0.111189081934</c:v>
                </c:pt>
                <c:pt idx="1766">
                  <c:v>0.111189081934</c:v>
                </c:pt>
                <c:pt idx="1767">
                  <c:v>0.1112858733</c:v>
                </c:pt>
                <c:pt idx="1768">
                  <c:v>0.111334268983</c:v>
                </c:pt>
                <c:pt idx="1769">
                  <c:v>0.111455258191</c:v>
                </c:pt>
                <c:pt idx="1770">
                  <c:v>0.111552049557</c:v>
                </c:pt>
                <c:pt idx="1771">
                  <c:v>0.111576247399</c:v>
                </c:pt>
                <c:pt idx="1772">
                  <c:v>0.11172143444800001</c:v>
                </c:pt>
                <c:pt idx="1773">
                  <c:v>0.111769830131</c:v>
                </c:pt>
                <c:pt idx="1774">
                  <c:v>0.111794027973</c:v>
                </c:pt>
                <c:pt idx="1775">
                  <c:v>0.111794027973</c:v>
                </c:pt>
                <c:pt idx="1776">
                  <c:v>0.11191501718000001</c:v>
                </c:pt>
                <c:pt idx="1777">
                  <c:v>0.111987610705</c:v>
                </c:pt>
                <c:pt idx="1778">
                  <c:v>0.112084402071</c:v>
                </c:pt>
                <c:pt idx="1779">
                  <c:v>0.11222958912100001</c:v>
                </c:pt>
                <c:pt idx="1780">
                  <c:v>0.11222958912100001</c:v>
                </c:pt>
                <c:pt idx="1781">
                  <c:v>0.112253786962</c:v>
                </c:pt>
                <c:pt idx="1782">
                  <c:v>0.112302182645</c:v>
                </c:pt>
                <c:pt idx="1783">
                  <c:v>0.112326380487</c:v>
                </c:pt>
                <c:pt idx="1784">
                  <c:v>0.112326380487</c:v>
                </c:pt>
                <c:pt idx="1785">
                  <c:v>0.11242317185300001</c:v>
                </c:pt>
                <c:pt idx="1786">
                  <c:v>0.112471567536</c:v>
                </c:pt>
                <c:pt idx="1787">
                  <c:v>0.112568358902</c:v>
                </c:pt>
                <c:pt idx="1788">
                  <c:v>0.112568358902</c:v>
                </c:pt>
                <c:pt idx="1789">
                  <c:v>0.11261675458500001</c:v>
                </c:pt>
                <c:pt idx="1790">
                  <c:v>0.11266515026899999</c:v>
                </c:pt>
                <c:pt idx="1791">
                  <c:v>0.112713545952</c:v>
                </c:pt>
                <c:pt idx="1792">
                  <c:v>0.112810337318</c:v>
                </c:pt>
                <c:pt idx="1793">
                  <c:v>0.112882930843</c:v>
                </c:pt>
                <c:pt idx="1794">
                  <c:v>0.112882930843</c:v>
                </c:pt>
                <c:pt idx="1795">
                  <c:v>0.112955524367</c:v>
                </c:pt>
                <c:pt idx="1796">
                  <c:v>0.11312490925800001</c:v>
                </c:pt>
                <c:pt idx="1797">
                  <c:v>0.11314910709999999</c:v>
                </c:pt>
                <c:pt idx="1798">
                  <c:v>0.11336688767399999</c:v>
                </c:pt>
                <c:pt idx="1799">
                  <c:v>0.113439481198</c:v>
                </c:pt>
                <c:pt idx="1800">
                  <c:v>0.11346367904</c:v>
                </c:pt>
                <c:pt idx="1801">
                  <c:v>0.11356047040599999</c:v>
                </c:pt>
                <c:pt idx="1802">
                  <c:v>0.113608866089</c:v>
                </c:pt>
                <c:pt idx="1803">
                  <c:v>0.113657261772</c:v>
                </c:pt>
                <c:pt idx="1804">
                  <c:v>0.11377825098</c:v>
                </c:pt>
                <c:pt idx="1805">
                  <c:v>0.11377825098</c:v>
                </c:pt>
                <c:pt idx="1806">
                  <c:v>0.11377825098</c:v>
                </c:pt>
                <c:pt idx="1807">
                  <c:v>0.11377825098</c:v>
                </c:pt>
                <c:pt idx="1808">
                  <c:v>0.11377825098</c:v>
                </c:pt>
                <c:pt idx="1809">
                  <c:v>0.11377825098</c:v>
                </c:pt>
                <c:pt idx="1810">
                  <c:v>0.11377825098</c:v>
                </c:pt>
                <c:pt idx="1811">
                  <c:v>0.113802448822</c:v>
                </c:pt>
                <c:pt idx="1812">
                  <c:v>0.11382664666300001</c:v>
                </c:pt>
                <c:pt idx="1813">
                  <c:v>0.11382664666300001</c:v>
                </c:pt>
                <c:pt idx="1814">
                  <c:v>0.113923438029</c:v>
                </c:pt>
                <c:pt idx="1815">
                  <c:v>0.113923438029</c:v>
                </c:pt>
                <c:pt idx="1816">
                  <c:v>0.113971833712</c:v>
                </c:pt>
                <c:pt idx="1817">
                  <c:v>0.113971833712</c:v>
                </c:pt>
                <c:pt idx="1818">
                  <c:v>0.11409282292</c:v>
                </c:pt>
                <c:pt idx="1819">
                  <c:v>0.114165416445</c:v>
                </c:pt>
                <c:pt idx="1820">
                  <c:v>0.114165416445</c:v>
                </c:pt>
                <c:pt idx="1821">
                  <c:v>0.114189614286</c:v>
                </c:pt>
                <c:pt idx="1822">
                  <c:v>0.11426220781099999</c:v>
                </c:pt>
                <c:pt idx="1823">
                  <c:v>0.11428640565299999</c:v>
                </c:pt>
                <c:pt idx="1824">
                  <c:v>0.11428640565299999</c:v>
                </c:pt>
                <c:pt idx="1825">
                  <c:v>0.11428640565299999</c:v>
                </c:pt>
                <c:pt idx="1826">
                  <c:v>0.11433480133600001</c:v>
                </c:pt>
                <c:pt idx="1827">
                  <c:v>0.114431592702</c:v>
                </c:pt>
                <c:pt idx="1828">
                  <c:v>0.114431592702</c:v>
                </c:pt>
                <c:pt idx="1829">
                  <c:v>0.11452838406800001</c:v>
                </c:pt>
                <c:pt idx="1830">
                  <c:v>0.114649373276</c:v>
                </c:pt>
                <c:pt idx="1831">
                  <c:v>0.11467357111699999</c:v>
                </c:pt>
                <c:pt idx="1832">
                  <c:v>0.114721966801</c:v>
                </c:pt>
                <c:pt idx="1833">
                  <c:v>0.11486715385</c:v>
                </c:pt>
                <c:pt idx="1834">
                  <c:v>0.11496394521599999</c:v>
                </c:pt>
                <c:pt idx="1835">
                  <c:v>0.115060736582</c:v>
                </c:pt>
                <c:pt idx="1836">
                  <c:v>0.115133330107</c:v>
                </c:pt>
                <c:pt idx="1837">
                  <c:v>0.115205923632</c:v>
                </c:pt>
                <c:pt idx="1838">
                  <c:v>0.115205923632</c:v>
                </c:pt>
                <c:pt idx="1839">
                  <c:v>0.115205923632</c:v>
                </c:pt>
                <c:pt idx="1840">
                  <c:v>0.115205923632</c:v>
                </c:pt>
                <c:pt idx="1841">
                  <c:v>0.115205923632</c:v>
                </c:pt>
                <c:pt idx="1842">
                  <c:v>0.11525431931500001</c:v>
                </c:pt>
                <c:pt idx="1843">
                  <c:v>0.115326912839</c:v>
                </c:pt>
                <c:pt idx="1844">
                  <c:v>0.115423704206</c:v>
                </c:pt>
                <c:pt idx="1845">
                  <c:v>0.115423704206</c:v>
                </c:pt>
                <c:pt idx="1846">
                  <c:v>0.115617286938</c:v>
                </c:pt>
                <c:pt idx="1847">
                  <c:v>0.11566568262099999</c:v>
                </c:pt>
                <c:pt idx="1848">
                  <c:v>0.115738276146</c:v>
                </c:pt>
                <c:pt idx="1849">
                  <c:v>0.115762473987</c:v>
                </c:pt>
                <c:pt idx="1850">
                  <c:v>0.11581086967</c:v>
                </c:pt>
                <c:pt idx="1851">
                  <c:v>0.115835067512</c:v>
                </c:pt>
                <c:pt idx="1852">
                  <c:v>0.115907661037</c:v>
                </c:pt>
                <c:pt idx="1853">
                  <c:v>0.116004452403</c:v>
                </c:pt>
                <c:pt idx="1854">
                  <c:v>0.116101243769</c:v>
                </c:pt>
                <c:pt idx="1855">
                  <c:v>0.11617383729400001</c:v>
                </c:pt>
                <c:pt idx="1856">
                  <c:v>0.11617383729400001</c:v>
                </c:pt>
                <c:pt idx="1857">
                  <c:v>0.116246430818</c:v>
                </c:pt>
                <c:pt idx="1858">
                  <c:v>0.11627062866</c:v>
                </c:pt>
                <c:pt idx="1859">
                  <c:v>0.116415815709</c:v>
                </c:pt>
                <c:pt idx="1860">
                  <c:v>0.116440013551</c:v>
                </c:pt>
                <c:pt idx="1861">
                  <c:v>0.116609398442</c:v>
                </c:pt>
                <c:pt idx="1862">
                  <c:v>0.116706189808</c:v>
                </c:pt>
                <c:pt idx="1863">
                  <c:v>0.116706189808</c:v>
                </c:pt>
                <c:pt idx="1864">
                  <c:v>0.116754585491</c:v>
                </c:pt>
                <c:pt idx="1865">
                  <c:v>0.116923970382</c:v>
                </c:pt>
                <c:pt idx="1866">
                  <c:v>0.116972366065</c:v>
                </c:pt>
                <c:pt idx="1867">
                  <c:v>0.11709335527299999</c:v>
                </c:pt>
                <c:pt idx="1868">
                  <c:v>0.117190146639</c:v>
                </c:pt>
                <c:pt idx="1869">
                  <c:v>0.117190146639</c:v>
                </c:pt>
                <c:pt idx="1870">
                  <c:v>0.11731113584699999</c:v>
                </c:pt>
                <c:pt idx="1871">
                  <c:v>0.117383729371</c:v>
                </c:pt>
                <c:pt idx="1872">
                  <c:v>0.117383729371</c:v>
                </c:pt>
                <c:pt idx="1873">
                  <c:v>0.117407927213</c:v>
                </c:pt>
                <c:pt idx="1874">
                  <c:v>0.117407927213</c:v>
                </c:pt>
                <c:pt idx="1875">
                  <c:v>0.117456322896</c:v>
                </c:pt>
                <c:pt idx="1876">
                  <c:v>0.117528916421</c:v>
                </c:pt>
                <c:pt idx="1877">
                  <c:v>0.11757731210400001</c:v>
                </c:pt>
                <c:pt idx="1878">
                  <c:v>0.117649905628</c:v>
                </c:pt>
                <c:pt idx="1879">
                  <c:v>0.117722499153</c:v>
                </c:pt>
                <c:pt idx="1880">
                  <c:v>0.117722499153</c:v>
                </c:pt>
                <c:pt idx="1881">
                  <c:v>0.117819290519</c:v>
                </c:pt>
                <c:pt idx="1882">
                  <c:v>0.117867686202</c:v>
                </c:pt>
                <c:pt idx="1883">
                  <c:v>0.117964477569</c:v>
                </c:pt>
                <c:pt idx="1884">
                  <c:v>0.118037071093</c:v>
                </c:pt>
                <c:pt idx="1885">
                  <c:v>0.118061268935</c:v>
                </c:pt>
                <c:pt idx="1886">
                  <c:v>0.118133862459</c:v>
                </c:pt>
                <c:pt idx="1887">
                  <c:v>0.118158060301</c:v>
                </c:pt>
                <c:pt idx="1888">
                  <c:v>0.11820645598399999</c:v>
                </c:pt>
                <c:pt idx="1889">
                  <c:v>0.11827904950900001</c:v>
                </c:pt>
                <c:pt idx="1890">
                  <c:v>0.11827904950900001</c:v>
                </c:pt>
                <c:pt idx="1891">
                  <c:v>0.11830324735</c:v>
                </c:pt>
                <c:pt idx="1892">
                  <c:v>0.118351643033</c:v>
                </c:pt>
                <c:pt idx="1893">
                  <c:v>0.118521027924</c:v>
                </c:pt>
                <c:pt idx="1894">
                  <c:v>0.118593621449</c:v>
                </c:pt>
                <c:pt idx="1895">
                  <c:v>0.118593621449</c:v>
                </c:pt>
                <c:pt idx="1896">
                  <c:v>0.118593621449</c:v>
                </c:pt>
                <c:pt idx="1897">
                  <c:v>0.11869041281499999</c:v>
                </c:pt>
                <c:pt idx="1898">
                  <c:v>0.118787204181</c:v>
                </c:pt>
                <c:pt idx="1899">
                  <c:v>0.118787204181</c:v>
                </c:pt>
                <c:pt idx="1900">
                  <c:v>0.118835599864</c:v>
                </c:pt>
                <c:pt idx="1901">
                  <c:v>0.118835599864</c:v>
                </c:pt>
                <c:pt idx="1902">
                  <c:v>0.118883995548</c:v>
                </c:pt>
                <c:pt idx="1903">
                  <c:v>0.118883995548</c:v>
                </c:pt>
                <c:pt idx="1904">
                  <c:v>0.11890819338899999</c:v>
                </c:pt>
                <c:pt idx="1905">
                  <c:v>0.11890819338899999</c:v>
                </c:pt>
                <c:pt idx="1906">
                  <c:v>0.11890819338899999</c:v>
                </c:pt>
                <c:pt idx="1907">
                  <c:v>0.119029182597</c:v>
                </c:pt>
                <c:pt idx="1908">
                  <c:v>0.119029182597</c:v>
                </c:pt>
                <c:pt idx="1909">
                  <c:v>0.119029182597</c:v>
                </c:pt>
                <c:pt idx="1910">
                  <c:v>0.119125973963</c:v>
                </c:pt>
                <c:pt idx="1911">
                  <c:v>0.119246963171</c:v>
                </c:pt>
                <c:pt idx="1912">
                  <c:v>0.119319556696</c:v>
                </c:pt>
                <c:pt idx="1913">
                  <c:v>0.119440545903</c:v>
                </c:pt>
                <c:pt idx="1914">
                  <c:v>0.119585732953</c:v>
                </c:pt>
                <c:pt idx="1915">
                  <c:v>0.119585732953</c:v>
                </c:pt>
                <c:pt idx="1916">
                  <c:v>0.119634128636</c:v>
                </c:pt>
                <c:pt idx="1917">
                  <c:v>0.119755117843</c:v>
                </c:pt>
                <c:pt idx="1918">
                  <c:v>0.119827711368</c:v>
                </c:pt>
                <c:pt idx="1919">
                  <c:v>0.119924502734</c:v>
                </c:pt>
                <c:pt idx="1920">
                  <c:v>0.119972898417</c:v>
                </c:pt>
                <c:pt idx="1921">
                  <c:v>0.119997096259</c:v>
                </c:pt>
                <c:pt idx="1922">
                  <c:v>0.120190678991</c:v>
                </c:pt>
                <c:pt idx="1923">
                  <c:v>0.120263272516</c:v>
                </c:pt>
                <c:pt idx="1924">
                  <c:v>0.12031166819899999</c:v>
                </c:pt>
                <c:pt idx="1925">
                  <c:v>0.12031166819899999</c:v>
                </c:pt>
                <c:pt idx="1926">
                  <c:v>0.120432657407</c:v>
                </c:pt>
                <c:pt idx="1927">
                  <c:v>0.12060204229800001</c:v>
                </c:pt>
                <c:pt idx="1928">
                  <c:v>0.120626240139</c:v>
                </c:pt>
                <c:pt idx="1929">
                  <c:v>0.120698833664</c:v>
                </c:pt>
                <c:pt idx="1930">
                  <c:v>0.120698833664</c:v>
                </c:pt>
                <c:pt idx="1931">
                  <c:v>0.120723031506</c:v>
                </c:pt>
                <c:pt idx="1932">
                  <c:v>0.120844020713</c:v>
                </c:pt>
                <c:pt idx="1933">
                  <c:v>0.120965009921</c:v>
                </c:pt>
                <c:pt idx="1934">
                  <c:v>0.12101340560399999</c:v>
                </c:pt>
                <c:pt idx="1935">
                  <c:v>0.121085999129</c:v>
                </c:pt>
                <c:pt idx="1936">
                  <c:v>0.121206988337</c:v>
                </c:pt>
                <c:pt idx="1937">
                  <c:v>0.12125538402</c:v>
                </c:pt>
                <c:pt idx="1938">
                  <c:v>0.121279581861</c:v>
                </c:pt>
                <c:pt idx="1939">
                  <c:v>0.12130377970300001</c:v>
                </c:pt>
                <c:pt idx="1940">
                  <c:v>0.121376373228</c:v>
                </c:pt>
                <c:pt idx="1941">
                  <c:v>0.121400571069</c:v>
                </c:pt>
                <c:pt idx="1942">
                  <c:v>0.121448966752</c:v>
                </c:pt>
                <c:pt idx="1943">
                  <c:v>0.12152156027699999</c:v>
                </c:pt>
                <c:pt idx="1944">
                  <c:v>0.121618351643</c:v>
                </c:pt>
                <c:pt idx="1945">
                  <c:v>0.121666747326</c:v>
                </c:pt>
                <c:pt idx="1946">
                  <c:v>0.121666747326</c:v>
                </c:pt>
                <c:pt idx="1947">
                  <c:v>0.1218845279</c:v>
                </c:pt>
                <c:pt idx="1948">
                  <c:v>0.121908725742</c:v>
                </c:pt>
                <c:pt idx="1949">
                  <c:v>0.122150704157</c:v>
                </c:pt>
                <c:pt idx="1950">
                  <c:v>0.12222329768200001</c:v>
                </c:pt>
                <c:pt idx="1951">
                  <c:v>0.12222329768200001</c:v>
                </c:pt>
                <c:pt idx="1952">
                  <c:v>0.122247495523</c:v>
                </c:pt>
                <c:pt idx="1953">
                  <c:v>0.122295891207</c:v>
                </c:pt>
                <c:pt idx="1954">
                  <c:v>0.12241688041400001</c:v>
                </c:pt>
                <c:pt idx="1955">
                  <c:v>0.12244107825599999</c:v>
                </c:pt>
                <c:pt idx="1956">
                  <c:v>0.122465276097</c:v>
                </c:pt>
                <c:pt idx="1957">
                  <c:v>0.122489473939</c:v>
                </c:pt>
                <c:pt idx="1958">
                  <c:v>0.12251367178</c:v>
                </c:pt>
                <c:pt idx="1959">
                  <c:v>0.122586265305</c:v>
                </c:pt>
                <c:pt idx="1960">
                  <c:v>0.122610463147</c:v>
                </c:pt>
                <c:pt idx="1961">
                  <c:v>0.122731452354</c:v>
                </c:pt>
                <c:pt idx="1962">
                  <c:v>0.122731452354</c:v>
                </c:pt>
                <c:pt idx="1963">
                  <c:v>0.122755650196</c:v>
                </c:pt>
                <c:pt idx="1964">
                  <c:v>0.122755650196</c:v>
                </c:pt>
                <c:pt idx="1965">
                  <c:v>0.12285244156199999</c:v>
                </c:pt>
                <c:pt idx="1966">
                  <c:v>0.122949232928</c:v>
                </c:pt>
                <c:pt idx="1967">
                  <c:v>0.123021826453</c:v>
                </c:pt>
                <c:pt idx="1968">
                  <c:v>0.123070222136</c:v>
                </c:pt>
                <c:pt idx="1969">
                  <c:v>0.12314281566099999</c:v>
                </c:pt>
                <c:pt idx="1970">
                  <c:v>0.12328800271</c:v>
                </c:pt>
                <c:pt idx="1971">
                  <c:v>0.12328800271</c:v>
                </c:pt>
                <c:pt idx="1972">
                  <c:v>0.12336059623499999</c:v>
                </c:pt>
                <c:pt idx="1973">
                  <c:v>0.123505783284</c:v>
                </c:pt>
                <c:pt idx="1974">
                  <c:v>0.12360257465</c:v>
                </c:pt>
                <c:pt idx="1975">
                  <c:v>0.123675168175</c:v>
                </c:pt>
                <c:pt idx="1976">
                  <c:v>0.123796157383</c:v>
                </c:pt>
                <c:pt idx="1977">
                  <c:v>0.12382035522400001</c:v>
                </c:pt>
                <c:pt idx="1978">
                  <c:v>0.123892948749</c:v>
                </c:pt>
                <c:pt idx="1979">
                  <c:v>0.124013937957</c:v>
                </c:pt>
                <c:pt idx="1980">
                  <c:v>0.12437690558</c:v>
                </c:pt>
                <c:pt idx="1981">
                  <c:v>0.12437690558</c:v>
                </c:pt>
                <c:pt idx="1982">
                  <c:v>0.124401103422</c:v>
                </c:pt>
                <c:pt idx="1983">
                  <c:v>0.124401103422</c:v>
                </c:pt>
                <c:pt idx="1984">
                  <c:v>0.124449499105</c:v>
                </c:pt>
                <c:pt idx="1985">
                  <c:v>0.12454629047100001</c:v>
                </c:pt>
                <c:pt idx="1986">
                  <c:v>0.124570488312</c:v>
                </c:pt>
                <c:pt idx="1987">
                  <c:v>0.124570488312</c:v>
                </c:pt>
                <c:pt idx="1988">
                  <c:v>0.124715675362</c:v>
                </c:pt>
                <c:pt idx="1989">
                  <c:v>0.124715675362</c:v>
                </c:pt>
                <c:pt idx="1990">
                  <c:v>0.124715675362</c:v>
                </c:pt>
                <c:pt idx="1991">
                  <c:v>0.124788268886</c:v>
                </c:pt>
                <c:pt idx="1992">
                  <c:v>0.124788268886</c:v>
                </c:pt>
                <c:pt idx="1993">
                  <c:v>0.124788268886</c:v>
                </c:pt>
                <c:pt idx="1994">
                  <c:v>0.124885060253</c:v>
                </c:pt>
                <c:pt idx="1995">
                  <c:v>0.124933455936</c:v>
                </c:pt>
                <c:pt idx="1996">
                  <c:v>0.12495765377699999</c:v>
                </c:pt>
                <c:pt idx="1997">
                  <c:v>0.12500604945999999</c:v>
                </c:pt>
                <c:pt idx="1998">
                  <c:v>0.12512703866800001</c:v>
                </c:pt>
                <c:pt idx="1999">
                  <c:v>0.12515123651000001</c:v>
                </c:pt>
                <c:pt idx="2000">
                  <c:v>0.12519963219300001</c:v>
                </c:pt>
                <c:pt idx="2001">
                  <c:v>0.125272225717</c:v>
                </c:pt>
                <c:pt idx="2002">
                  <c:v>0.125369017084</c:v>
                </c:pt>
                <c:pt idx="2003">
                  <c:v>0.12546580844999999</c:v>
                </c:pt>
                <c:pt idx="2004">
                  <c:v>0.12549000629099999</c:v>
                </c:pt>
                <c:pt idx="2005">
                  <c:v>0.12561099549900001</c:v>
                </c:pt>
                <c:pt idx="2006">
                  <c:v>0.12563519334100001</c:v>
                </c:pt>
                <c:pt idx="2007">
                  <c:v>0.12568358902400001</c:v>
                </c:pt>
                <c:pt idx="2008">
                  <c:v>0.12575618254900001</c:v>
                </c:pt>
                <c:pt idx="2009">
                  <c:v>0.125828776073</c:v>
                </c:pt>
                <c:pt idx="2010">
                  <c:v>0.12597396312199999</c:v>
                </c:pt>
                <c:pt idx="2011">
                  <c:v>0.12607075448899999</c:v>
                </c:pt>
                <c:pt idx="2012">
                  <c:v>0.12609495233000001</c:v>
                </c:pt>
                <c:pt idx="2013">
                  <c:v>0.12611915017200001</c:v>
                </c:pt>
                <c:pt idx="2014">
                  <c:v>0.126215941538</c:v>
                </c:pt>
                <c:pt idx="2015">
                  <c:v>0.126288535063</c:v>
                </c:pt>
                <c:pt idx="2016">
                  <c:v>0.12640952426999999</c:v>
                </c:pt>
                <c:pt idx="2017">
                  <c:v>0.12648211779499999</c:v>
                </c:pt>
                <c:pt idx="2018">
                  <c:v>0.12650631563699999</c:v>
                </c:pt>
                <c:pt idx="2019">
                  <c:v>0.12650631563699999</c:v>
                </c:pt>
                <c:pt idx="2020">
                  <c:v>0.12657890916100001</c:v>
                </c:pt>
                <c:pt idx="2021">
                  <c:v>0.12665150268600001</c:v>
                </c:pt>
                <c:pt idx="2022">
                  <c:v>0.126699898369</c:v>
                </c:pt>
                <c:pt idx="2023">
                  <c:v>0.12686928325999999</c:v>
                </c:pt>
                <c:pt idx="2024">
                  <c:v>0.12691767894299999</c:v>
                </c:pt>
                <c:pt idx="2025">
                  <c:v>0.12699027246799999</c:v>
                </c:pt>
                <c:pt idx="2026">
                  <c:v>0.12699027246799999</c:v>
                </c:pt>
                <c:pt idx="2027">
                  <c:v>0.12701447030900001</c:v>
                </c:pt>
                <c:pt idx="2028">
                  <c:v>0.12703866815100001</c:v>
                </c:pt>
                <c:pt idx="2029">
                  <c:v>0.12708706383400001</c:v>
                </c:pt>
                <c:pt idx="2030">
                  <c:v>0.127135459517</c:v>
                </c:pt>
                <c:pt idx="2031">
                  <c:v>0.127304844408</c:v>
                </c:pt>
                <c:pt idx="2032">
                  <c:v>0.12732904224899999</c:v>
                </c:pt>
                <c:pt idx="2033">
                  <c:v>0.12735324009099999</c:v>
                </c:pt>
                <c:pt idx="2034">
                  <c:v>0.12747422929900001</c:v>
                </c:pt>
                <c:pt idx="2035">
                  <c:v>0.12754682282300001</c:v>
                </c:pt>
                <c:pt idx="2036">
                  <c:v>0.12778880123899999</c:v>
                </c:pt>
                <c:pt idx="2037">
                  <c:v>0.12790979044699999</c:v>
                </c:pt>
                <c:pt idx="2038">
                  <c:v>0.128030779654</c:v>
                </c:pt>
                <c:pt idx="2039">
                  <c:v>0.128127571021</c:v>
                </c:pt>
                <c:pt idx="2040">
                  <c:v>0.128151768862</c:v>
                </c:pt>
                <c:pt idx="2041">
                  <c:v>0.128175966704</c:v>
                </c:pt>
                <c:pt idx="2042">
                  <c:v>0.12827275806999999</c:v>
                </c:pt>
                <c:pt idx="2043">
                  <c:v>0.12834535159499999</c:v>
                </c:pt>
                <c:pt idx="2044">
                  <c:v>0.12839374727799999</c:v>
                </c:pt>
                <c:pt idx="2045">
                  <c:v>0.12839374727799999</c:v>
                </c:pt>
                <c:pt idx="2046">
                  <c:v>0.12851473648600001</c:v>
                </c:pt>
                <c:pt idx="2047">
                  <c:v>0.12856313216900001</c:v>
                </c:pt>
                <c:pt idx="2048">
                  <c:v>0.128635725693</c:v>
                </c:pt>
                <c:pt idx="2049">
                  <c:v>0.12868412137599999</c:v>
                </c:pt>
                <c:pt idx="2050">
                  <c:v>0.12873251705899999</c:v>
                </c:pt>
                <c:pt idx="2051">
                  <c:v>0.12890190195000001</c:v>
                </c:pt>
                <c:pt idx="2052">
                  <c:v>0.12892609979200001</c:v>
                </c:pt>
                <c:pt idx="2053">
                  <c:v>0.129022891158</c:v>
                </c:pt>
                <c:pt idx="2054">
                  <c:v>0.129071286841</c:v>
                </c:pt>
                <c:pt idx="2055">
                  <c:v>0.129095484683</c:v>
                </c:pt>
                <c:pt idx="2056">
                  <c:v>0.129095484683</c:v>
                </c:pt>
                <c:pt idx="2057">
                  <c:v>0.129119682524</c:v>
                </c:pt>
                <c:pt idx="2058">
                  <c:v>0.12916807820699999</c:v>
                </c:pt>
                <c:pt idx="2059">
                  <c:v>0.12916807820699999</c:v>
                </c:pt>
                <c:pt idx="2060">
                  <c:v>0.12928906741499999</c:v>
                </c:pt>
                <c:pt idx="2061">
                  <c:v>0.12931326525699999</c:v>
                </c:pt>
                <c:pt idx="2062">
                  <c:v>0.12931326525699999</c:v>
                </c:pt>
                <c:pt idx="2063">
                  <c:v>0.12931326525699999</c:v>
                </c:pt>
                <c:pt idx="2064">
                  <c:v>0.12938585878100001</c:v>
                </c:pt>
                <c:pt idx="2065">
                  <c:v>0.12960363935499999</c:v>
                </c:pt>
                <c:pt idx="2066">
                  <c:v>0.12970043072199999</c:v>
                </c:pt>
                <c:pt idx="2067">
                  <c:v>0.12974882640499999</c:v>
                </c:pt>
                <c:pt idx="2068">
                  <c:v>0.12986981561200001</c:v>
                </c:pt>
                <c:pt idx="2069">
                  <c:v>0.12991821129600001</c:v>
                </c:pt>
                <c:pt idx="2070">
                  <c:v>0.129966606979</c:v>
                </c:pt>
                <c:pt idx="2071">
                  <c:v>0.130039200503</c:v>
                </c:pt>
                <c:pt idx="2072">
                  <c:v>0.130063398345</c:v>
                </c:pt>
                <c:pt idx="2073">
                  <c:v>0.13018438755299999</c:v>
                </c:pt>
                <c:pt idx="2074">
                  <c:v>0.13018438755299999</c:v>
                </c:pt>
                <c:pt idx="2075">
                  <c:v>0.13030537676000001</c:v>
                </c:pt>
                <c:pt idx="2076">
                  <c:v>0.13030537676000001</c:v>
                </c:pt>
                <c:pt idx="2077">
                  <c:v>0.13032957460200001</c:v>
                </c:pt>
                <c:pt idx="2078">
                  <c:v>0.130353772443</c:v>
                </c:pt>
                <c:pt idx="2079">
                  <c:v>0.130474761651</c:v>
                </c:pt>
                <c:pt idx="2080">
                  <c:v>0.130474761651</c:v>
                </c:pt>
                <c:pt idx="2081">
                  <c:v>0.130547355176</c:v>
                </c:pt>
                <c:pt idx="2082">
                  <c:v>0.13057155301699999</c:v>
                </c:pt>
                <c:pt idx="2083">
                  <c:v>0.13061994870099999</c:v>
                </c:pt>
                <c:pt idx="2084">
                  <c:v>0.13066834438399999</c:v>
                </c:pt>
                <c:pt idx="2085">
                  <c:v>0.13066834438399999</c:v>
                </c:pt>
                <c:pt idx="2086">
                  <c:v>0.13074093790800001</c:v>
                </c:pt>
                <c:pt idx="2087">
                  <c:v>0.13083772927500001</c:v>
                </c:pt>
                <c:pt idx="2088">
                  <c:v>0.13088612495800001</c:v>
                </c:pt>
                <c:pt idx="2089">
                  <c:v>0.13088612495800001</c:v>
                </c:pt>
                <c:pt idx="2090">
                  <c:v>0.130982916324</c:v>
                </c:pt>
                <c:pt idx="2091">
                  <c:v>0.13100711416499999</c:v>
                </c:pt>
                <c:pt idx="2092">
                  <c:v>0.13115230121499999</c:v>
                </c:pt>
                <c:pt idx="2093">
                  <c:v>0.13117649905600001</c:v>
                </c:pt>
                <c:pt idx="2094">
                  <c:v>0.13127329042200001</c:v>
                </c:pt>
                <c:pt idx="2095">
                  <c:v>0.13132168610600001</c:v>
                </c:pt>
                <c:pt idx="2096">
                  <c:v>0.131418477472</c:v>
                </c:pt>
                <c:pt idx="2097">
                  <c:v>0.13151526883799999</c:v>
                </c:pt>
                <c:pt idx="2098">
                  <c:v>0.13151526883799999</c:v>
                </c:pt>
                <c:pt idx="2099">
                  <c:v>0.13166045588700001</c:v>
                </c:pt>
                <c:pt idx="2100">
                  <c:v>0.131781445095</c:v>
                </c:pt>
                <c:pt idx="2101">
                  <c:v>0.13180564293700001</c:v>
                </c:pt>
                <c:pt idx="2102">
                  <c:v>0.13180564293700001</c:v>
                </c:pt>
                <c:pt idx="2103">
                  <c:v>0.13185403862</c:v>
                </c:pt>
                <c:pt idx="2104">
                  <c:v>0.13185403862</c:v>
                </c:pt>
                <c:pt idx="2105">
                  <c:v>0.131878236461</c:v>
                </c:pt>
                <c:pt idx="2106">
                  <c:v>0.13192663214399999</c:v>
                </c:pt>
                <c:pt idx="2107">
                  <c:v>0.13204762135199999</c:v>
                </c:pt>
                <c:pt idx="2108">
                  <c:v>0.13209601703500001</c:v>
                </c:pt>
                <c:pt idx="2109">
                  <c:v>0.13216861056000001</c:v>
                </c:pt>
                <c:pt idx="2110">
                  <c:v>0.132265401926</c:v>
                </c:pt>
                <c:pt idx="2111">
                  <c:v>0.132313797609</c:v>
                </c:pt>
                <c:pt idx="2112">
                  <c:v>0.132313797609</c:v>
                </c:pt>
                <c:pt idx="2113">
                  <c:v>0.132337995451</c:v>
                </c:pt>
                <c:pt idx="2114">
                  <c:v>0.13243478681699999</c:v>
                </c:pt>
                <c:pt idx="2115">
                  <c:v>0.132458984659</c:v>
                </c:pt>
                <c:pt idx="2116">
                  <c:v>0.13262836954900001</c:v>
                </c:pt>
                <c:pt idx="2117">
                  <c:v>0.13267676523300001</c:v>
                </c:pt>
                <c:pt idx="2118">
                  <c:v>0.13272516091600001</c:v>
                </c:pt>
                <c:pt idx="2119">
                  <c:v>0.132821952282</c:v>
                </c:pt>
                <c:pt idx="2120">
                  <c:v>0.13296713933099999</c:v>
                </c:pt>
                <c:pt idx="2121">
                  <c:v>0.13311232638000001</c:v>
                </c:pt>
                <c:pt idx="2122">
                  <c:v>0.133281711271</c:v>
                </c:pt>
                <c:pt idx="2123">
                  <c:v>0.133281711271</c:v>
                </c:pt>
                <c:pt idx="2124">
                  <c:v>0.13340270047899999</c:v>
                </c:pt>
                <c:pt idx="2125">
                  <c:v>0.13342689832099999</c:v>
                </c:pt>
                <c:pt idx="2126">
                  <c:v>0.13347529400399999</c:v>
                </c:pt>
                <c:pt idx="2127">
                  <c:v>0.13359628321200001</c:v>
                </c:pt>
                <c:pt idx="2128">
                  <c:v>0.133693074578</c:v>
                </c:pt>
                <c:pt idx="2129">
                  <c:v>0.133765668102</c:v>
                </c:pt>
                <c:pt idx="2130">
                  <c:v>0.13383826162699999</c:v>
                </c:pt>
                <c:pt idx="2131">
                  <c:v>0.13391085515199999</c:v>
                </c:pt>
                <c:pt idx="2132">
                  <c:v>0.13393505299299999</c:v>
                </c:pt>
                <c:pt idx="2133">
                  <c:v>0.13395925083499999</c:v>
                </c:pt>
                <c:pt idx="2134">
                  <c:v>0.13405604220100001</c:v>
                </c:pt>
                <c:pt idx="2135">
                  <c:v>0.13408024004300001</c:v>
                </c:pt>
                <c:pt idx="2136">
                  <c:v>0.13412863572600001</c:v>
                </c:pt>
                <c:pt idx="2137">
                  <c:v>0.13424962493299999</c:v>
                </c:pt>
                <c:pt idx="2138">
                  <c:v>0.134273822775</c:v>
                </c:pt>
                <c:pt idx="2139">
                  <c:v>0.13434641629999999</c:v>
                </c:pt>
                <c:pt idx="2140">
                  <c:v>0.13434641629999999</c:v>
                </c:pt>
                <c:pt idx="2141">
                  <c:v>0.13439481198299999</c:v>
                </c:pt>
                <c:pt idx="2142">
                  <c:v>0.13444320766599999</c:v>
                </c:pt>
                <c:pt idx="2143">
                  <c:v>0.13444320766599999</c:v>
                </c:pt>
                <c:pt idx="2144">
                  <c:v>0.13444320766599999</c:v>
                </c:pt>
                <c:pt idx="2145">
                  <c:v>0.134636790398</c:v>
                </c:pt>
                <c:pt idx="2146">
                  <c:v>0.134709383923</c:v>
                </c:pt>
                <c:pt idx="2147">
                  <c:v>0.134733581765</c:v>
                </c:pt>
                <c:pt idx="2148">
                  <c:v>0.13485457097199999</c:v>
                </c:pt>
                <c:pt idx="2149">
                  <c:v>0.13485457097199999</c:v>
                </c:pt>
                <c:pt idx="2150">
                  <c:v>0.13490296665500001</c:v>
                </c:pt>
                <c:pt idx="2151">
                  <c:v>0.13492716449700001</c:v>
                </c:pt>
                <c:pt idx="2152">
                  <c:v>0.13495136233800001</c:v>
                </c:pt>
                <c:pt idx="2153">
                  <c:v>0.13502395586300001</c:v>
                </c:pt>
                <c:pt idx="2154">
                  <c:v>0.135072351546</c:v>
                </c:pt>
                <c:pt idx="2155">
                  <c:v>0.135217538596</c:v>
                </c:pt>
                <c:pt idx="2156">
                  <c:v>0.13529013211999999</c:v>
                </c:pt>
                <c:pt idx="2157">
                  <c:v>0.13531432996199999</c:v>
                </c:pt>
                <c:pt idx="2158">
                  <c:v>0.13533852780300001</c:v>
                </c:pt>
                <c:pt idx="2159">
                  <c:v>0.13543531917000001</c:v>
                </c:pt>
                <c:pt idx="2160">
                  <c:v>0.135556308377</c:v>
                </c:pt>
                <c:pt idx="2161">
                  <c:v>0.13560470406</c:v>
                </c:pt>
                <c:pt idx="2162">
                  <c:v>0.13572569326799999</c:v>
                </c:pt>
                <c:pt idx="2163">
                  <c:v>0.13594347384200001</c:v>
                </c:pt>
                <c:pt idx="2164">
                  <c:v>0.135991869525</c:v>
                </c:pt>
                <c:pt idx="2165">
                  <c:v>0.136016067367</c:v>
                </c:pt>
                <c:pt idx="2166">
                  <c:v>0.136088660891</c:v>
                </c:pt>
                <c:pt idx="2167">
                  <c:v>0.13616125441599999</c:v>
                </c:pt>
                <c:pt idx="2168">
                  <c:v>0.13616125441599999</c:v>
                </c:pt>
                <c:pt idx="2169">
                  <c:v>0.13616125441599999</c:v>
                </c:pt>
                <c:pt idx="2170">
                  <c:v>0.13623384794099999</c:v>
                </c:pt>
                <c:pt idx="2171">
                  <c:v>0.13623384794099999</c:v>
                </c:pt>
                <c:pt idx="2172">
                  <c:v>0.13637903499000001</c:v>
                </c:pt>
                <c:pt idx="2173">
                  <c:v>0.136524222039</c:v>
                </c:pt>
                <c:pt idx="2174">
                  <c:v>0.13664521124699999</c:v>
                </c:pt>
                <c:pt idx="2175">
                  <c:v>0.13676620045499999</c:v>
                </c:pt>
                <c:pt idx="2176">
                  <c:v>0.13686299182100001</c:v>
                </c:pt>
                <c:pt idx="2177">
                  <c:v>0.136935585346</c:v>
                </c:pt>
                <c:pt idx="2178">
                  <c:v>0.136983981029</c:v>
                </c:pt>
                <c:pt idx="2179">
                  <c:v>0.136983981029</c:v>
                </c:pt>
                <c:pt idx="2180">
                  <c:v>0.136983981029</c:v>
                </c:pt>
                <c:pt idx="2181">
                  <c:v>0.137032376712</c:v>
                </c:pt>
                <c:pt idx="2182">
                  <c:v>0.137104970237</c:v>
                </c:pt>
                <c:pt idx="2183">
                  <c:v>0.13715336591999999</c:v>
                </c:pt>
                <c:pt idx="2184">
                  <c:v>0.13722595944400001</c:v>
                </c:pt>
                <c:pt idx="2185">
                  <c:v>0.13725015728600001</c:v>
                </c:pt>
                <c:pt idx="2186">
                  <c:v>0.13725015728600001</c:v>
                </c:pt>
                <c:pt idx="2187">
                  <c:v>0.13734694865200001</c:v>
                </c:pt>
                <c:pt idx="2188">
                  <c:v>0.13737114649400001</c:v>
                </c:pt>
                <c:pt idx="2189">
                  <c:v>0.137492135701</c:v>
                </c:pt>
                <c:pt idx="2190">
                  <c:v>0.13758892706799999</c:v>
                </c:pt>
                <c:pt idx="2191">
                  <c:v>0.13758892706799999</c:v>
                </c:pt>
                <c:pt idx="2192">
                  <c:v>0.13763732275099999</c:v>
                </c:pt>
                <c:pt idx="2193">
                  <c:v>0.13768571843399999</c:v>
                </c:pt>
                <c:pt idx="2194">
                  <c:v>0.137879301166</c:v>
                </c:pt>
                <c:pt idx="2195">
                  <c:v>0.137879301166</c:v>
                </c:pt>
                <c:pt idx="2196">
                  <c:v>0.137903499008</c:v>
                </c:pt>
                <c:pt idx="2197">
                  <c:v>0.137927696849</c:v>
                </c:pt>
                <c:pt idx="2198">
                  <c:v>0.138000290374</c:v>
                </c:pt>
                <c:pt idx="2199">
                  <c:v>0.13804868605699999</c:v>
                </c:pt>
                <c:pt idx="2200">
                  <c:v>0.13807288389899999</c:v>
                </c:pt>
                <c:pt idx="2201">
                  <c:v>0.13814547742300001</c:v>
                </c:pt>
                <c:pt idx="2202">
                  <c:v>0.13821807094800001</c:v>
                </c:pt>
                <c:pt idx="2203">
                  <c:v>0.13821807094800001</c:v>
                </c:pt>
                <c:pt idx="2204">
                  <c:v>0.138339060156</c:v>
                </c:pt>
                <c:pt idx="2205">
                  <c:v>0.138339060156</c:v>
                </c:pt>
                <c:pt idx="2206">
                  <c:v>0.13841165368</c:v>
                </c:pt>
                <c:pt idx="2207">
                  <c:v>0.13848424720499999</c:v>
                </c:pt>
                <c:pt idx="2208">
                  <c:v>0.13865363209600001</c:v>
                </c:pt>
                <c:pt idx="2209">
                  <c:v>0.13867782993800001</c:v>
                </c:pt>
                <c:pt idx="2210">
                  <c:v>0.138895610512</c:v>
                </c:pt>
                <c:pt idx="2211">
                  <c:v>0.13901659971899999</c:v>
                </c:pt>
                <c:pt idx="2212">
                  <c:v>0.13904079756099999</c:v>
                </c:pt>
                <c:pt idx="2213">
                  <c:v>0.13913758892700001</c:v>
                </c:pt>
                <c:pt idx="2214">
                  <c:v>0.13916178676900001</c:v>
                </c:pt>
                <c:pt idx="2215">
                  <c:v>0.139234380293</c:v>
                </c:pt>
                <c:pt idx="2216">
                  <c:v>0.139234380293</c:v>
                </c:pt>
                <c:pt idx="2217">
                  <c:v>0.139282775976</c:v>
                </c:pt>
                <c:pt idx="2218">
                  <c:v>0.139427963026</c:v>
                </c:pt>
                <c:pt idx="2219">
                  <c:v>0.13947635870899999</c:v>
                </c:pt>
                <c:pt idx="2220">
                  <c:v>0.13947635870899999</c:v>
                </c:pt>
                <c:pt idx="2221">
                  <c:v>0.13947635870899999</c:v>
                </c:pt>
                <c:pt idx="2222">
                  <c:v>0.13950055654999999</c:v>
                </c:pt>
                <c:pt idx="2223">
                  <c:v>0.13952475439199999</c:v>
                </c:pt>
                <c:pt idx="2224">
                  <c:v>0.13954895223300001</c:v>
                </c:pt>
                <c:pt idx="2225">
                  <c:v>0.13966994144100001</c:v>
                </c:pt>
                <c:pt idx="2226">
                  <c:v>0.139815128491</c:v>
                </c:pt>
                <c:pt idx="2227">
                  <c:v>0.139839326332</c:v>
                </c:pt>
                <c:pt idx="2228">
                  <c:v>0.13998451338099999</c:v>
                </c:pt>
                <c:pt idx="2229">
                  <c:v>0.13998451338099999</c:v>
                </c:pt>
                <c:pt idx="2230">
                  <c:v>0.14010550258900001</c:v>
                </c:pt>
                <c:pt idx="2231">
                  <c:v>0.140153898272</c:v>
                </c:pt>
                <c:pt idx="2232">
                  <c:v>0.140250689638</c:v>
                </c:pt>
                <c:pt idx="2233">
                  <c:v>0.14037167884599999</c:v>
                </c:pt>
                <c:pt idx="2234">
                  <c:v>0.14037167884599999</c:v>
                </c:pt>
                <c:pt idx="2235">
                  <c:v>0.14049266805399999</c:v>
                </c:pt>
                <c:pt idx="2236">
                  <c:v>0.14054106373700001</c:v>
                </c:pt>
                <c:pt idx="2237">
                  <c:v>0.140686250786</c:v>
                </c:pt>
                <c:pt idx="2238">
                  <c:v>0.140758844311</c:v>
                </c:pt>
                <c:pt idx="2239">
                  <c:v>0.140783042153</c:v>
                </c:pt>
                <c:pt idx="2240">
                  <c:v>0.14085563567699999</c:v>
                </c:pt>
                <c:pt idx="2241">
                  <c:v>0.14087983351899999</c:v>
                </c:pt>
                <c:pt idx="2242">
                  <c:v>0.14097662488500001</c:v>
                </c:pt>
                <c:pt idx="2243">
                  <c:v>0.14102502056800001</c:v>
                </c:pt>
                <c:pt idx="2244">
                  <c:v>0.14102502056800001</c:v>
                </c:pt>
                <c:pt idx="2245">
                  <c:v>0.14107341625100001</c:v>
                </c:pt>
                <c:pt idx="2246">
                  <c:v>0.14107341625100001</c:v>
                </c:pt>
                <c:pt idx="2247">
                  <c:v>0.14109761409300001</c:v>
                </c:pt>
                <c:pt idx="2248">
                  <c:v>0.141170207617</c:v>
                </c:pt>
                <c:pt idx="2249">
                  <c:v>0.141194405459</c:v>
                </c:pt>
                <c:pt idx="2250">
                  <c:v>0.141266998984</c:v>
                </c:pt>
                <c:pt idx="2251">
                  <c:v>0.14136379034999999</c:v>
                </c:pt>
                <c:pt idx="2252">
                  <c:v>0.14141218603299999</c:v>
                </c:pt>
                <c:pt idx="2253">
                  <c:v>0.14148477955800001</c:v>
                </c:pt>
                <c:pt idx="2254">
                  <c:v>0.14182354933899999</c:v>
                </c:pt>
                <c:pt idx="2255">
                  <c:v>0.14192034070599999</c:v>
                </c:pt>
                <c:pt idx="2256">
                  <c:v>0.14196873638900001</c:v>
                </c:pt>
                <c:pt idx="2257">
                  <c:v>0.142113923438</c:v>
                </c:pt>
                <c:pt idx="2258">
                  <c:v>0.142113923438</c:v>
                </c:pt>
                <c:pt idx="2259">
                  <c:v>0.142186516963</c:v>
                </c:pt>
                <c:pt idx="2260">
                  <c:v>0.14221071480399999</c:v>
                </c:pt>
                <c:pt idx="2261">
                  <c:v>0.14228330832899999</c:v>
                </c:pt>
                <c:pt idx="2262">
                  <c:v>0.14238009969500001</c:v>
                </c:pt>
                <c:pt idx="2263">
                  <c:v>0.14240429753700001</c:v>
                </c:pt>
                <c:pt idx="2264">
                  <c:v>0.14240429753700001</c:v>
                </c:pt>
                <c:pt idx="2265">
                  <c:v>0.14240429753700001</c:v>
                </c:pt>
                <c:pt idx="2266">
                  <c:v>0.14245269322000001</c:v>
                </c:pt>
                <c:pt idx="2267">
                  <c:v>0.142549484586</c:v>
                </c:pt>
                <c:pt idx="2268">
                  <c:v>0.142549484586</c:v>
                </c:pt>
                <c:pt idx="2269">
                  <c:v>0.14271886947699999</c:v>
                </c:pt>
                <c:pt idx="2270">
                  <c:v>0.14276726515999999</c:v>
                </c:pt>
                <c:pt idx="2271">
                  <c:v>0.14286405652600001</c:v>
                </c:pt>
                <c:pt idx="2272">
                  <c:v>0.14291245220900001</c:v>
                </c:pt>
                <c:pt idx="2273">
                  <c:v>0.1430818371</c:v>
                </c:pt>
                <c:pt idx="2274">
                  <c:v>0.14317862846599999</c:v>
                </c:pt>
                <c:pt idx="2275">
                  <c:v>0.14317862846599999</c:v>
                </c:pt>
                <c:pt idx="2276">
                  <c:v>0.14332381551600001</c:v>
                </c:pt>
                <c:pt idx="2277">
                  <c:v>0.14339640904000001</c:v>
                </c:pt>
                <c:pt idx="2278">
                  <c:v>0.143565793931</c:v>
                </c:pt>
                <c:pt idx="2279">
                  <c:v>0.14380777234700001</c:v>
                </c:pt>
                <c:pt idx="2280">
                  <c:v>0.144001355079</c:v>
                </c:pt>
                <c:pt idx="2281">
                  <c:v>0.144049750762</c:v>
                </c:pt>
                <c:pt idx="2282">
                  <c:v>0.14412234428699999</c:v>
                </c:pt>
                <c:pt idx="2283">
                  <c:v>0.14421913565300001</c:v>
                </c:pt>
                <c:pt idx="2284">
                  <c:v>0.14434012486100001</c:v>
                </c:pt>
                <c:pt idx="2285">
                  <c:v>0.144461114069</c:v>
                </c:pt>
                <c:pt idx="2286">
                  <c:v>0.14453370759299999</c:v>
                </c:pt>
                <c:pt idx="2287">
                  <c:v>0.14455790543499999</c:v>
                </c:pt>
                <c:pt idx="2288">
                  <c:v>0.14465469680099999</c:v>
                </c:pt>
                <c:pt idx="2289">
                  <c:v>0.14465469680099999</c:v>
                </c:pt>
                <c:pt idx="2290">
                  <c:v>0.14467889464299999</c:v>
                </c:pt>
                <c:pt idx="2291">
                  <c:v>0.14482408169200001</c:v>
                </c:pt>
                <c:pt idx="2292">
                  <c:v>0.1449450709</c:v>
                </c:pt>
                <c:pt idx="2293">
                  <c:v>0.14509025794899999</c:v>
                </c:pt>
                <c:pt idx="2294">
                  <c:v>0.14518704931500001</c:v>
                </c:pt>
                <c:pt idx="2295">
                  <c:v>0.145308038523</c:v>
                </c:pt>
                <c:pt idx="2296">
                  <c:v>0.14550162125499999</c:v>
                </c:pt>
                <c:pt idx="2297">
                  <c:v>0.14555001693799999</c:v>
                </c:pt>
                <c:pt idx="2298">
                  <c:v>0.14557421477999999</c:v>
                </c:pt>
                <c:pt idx="2299">
                  <c:v>0.14569520398800001</c:v>
                </c:pt>
                <c:pt idx="2300">
                  <c:v>0.14574359967100001</c:v>
                </c:pt>
                <c:pt idx="2301">
                  <c:v>0.145767797512</c:v>
                </c:pt>
                <c:pt idx="2302">
                  <c:v>0.14588878672</c:v>
                </c:pt>
                <c:pt idx="2303">
                  <c:v>0.14600977592799999</c:v>
                </c:pt>
                <c:pt idx="2304">
                  <c:v>0.14610656729400001</c:v>
                </c:pt>
                <c:pt idx="2305">
                  <c:v>0.14620335866</c:v>
                </c:pt>
                <c:pt idx="2306">
                  <c:v>0.146300150027</c:v>
                </c:pt>
                <c:pt idx="2307">
                  <c:v>0.146372743551</c:v>
                </c:pt>
                <c:pt idx="2308">
                  <c:v>0.14646953491699999</c:v>
                </c:pt>
                <c:pt idx="2309">
                  <c:v>0.14656632628399999</c:v>
                </c:pt>
                <c:pt idx="2310">
                  <c:v>0.14661472196700001</c:v>
                </c:pt>
                <c:pt idx="2311">
                  <c:v>0.14663891980800001</c:v>
                </c:pt>
                <c:pt idx="2312">
                  <c:v>0.14666311765000001</c:v>
                </c:pt>
                <c:pt idx="2313">
                  <c:v>0.146808304699</c:v>
                </c:pt>
                <c:pt idx="2314">
                  <c:v>0.14685670038199999</c:v>
                </c:pt>
                <c:pt idx="2315">
                  <c:v>0.14688089822399999</c:v>
                </c:pt>
                <c:pt idx="2316">
                  <c:v>0.14707448095600001</c:v>
                </c:pt>
                <c:pt idx="2317">
                  <c:v>0.147195470164</c:v>
                </c:pt>
                <c:pt idx="2318">
                  <c:v>0.14741325073799999</c:v>
                </c:pt>
                <c:pt idx="2319">
                  <c:v>0.14743744857999999</c:v>
                </c:pt>
                <c:pt idx="2320">
                  <c:v>0.14758263562900001</c:v>
                </c:pt>
                <c:pt idx="2321">
                  <c:v>0.14765522915400001</c:v>
                </c:pt>
                <c:pt idx="2322">
                  <c:v>0.147679426995</c:v>
                </c:pt>
                <c:pt idx="2323">
                  <c:v>0.14775202052</c:v>
                </c:pt>
                <c:pt idx="2324">
                  <c:v>0.14789720756899999</c:v>
                </c:pt>
                <c:pt idx="2325">
                  <c:v>0.14799399893500001</c:v>
                </c:pt>
                <c:pt idx="2326">
                  <c:v>0.148187581668</c:v>
                </c:pt>
                <c:pt idx="2327">
                  <c:v>0.148235977351</c:v>
                </c:pt>
                <c:pt idx="2328">
                  <c:v>0.14828437303399999</c:v>
                </c:pt>
                <c:pt idx="2329">
                  <c:v>0.14830857087499999</c:v>
                </c:pt>
                <c:pt idx="2330">
                  <c:v>0.14838116439999999</c:v>
                </c:pt>
                <c:pt idx="2331">
                  <c:v>0.14842956008300001</c:v>
                </c:pt>
                <c:pt idx="2332">
                  <c:v>0.14847795576600001</c:v>
                </c:pt>
                <c:pt idx="2333">
                  <c:v>0.14855054929100001</c:v>
                </c:pt>
                <c:pt idx="2334">
                  <c:v>0.148647340657</c:v>
                </c:pt>
                <c:pt idx="2335">
                  <c:v>0.148719934182</c:v>
                </c:pt>
                <c:pt idx="2336">
                  <c:v>0.148719934182</c:v>
                </c:pt>
                <c:pt idx="2337">
                  <c:v>0.14881672554799999</c:v>
                </c:pt>
                <c:pt idx="2338">
                  <c:v>0.14884092338999999</c:v>
                </c:pt>
                <c:pt idx="2339">
                  <c:v>0.14888931907299999</c:v>
                </c:pt>
                <c:pt idx="2340">
                  <c:v>0.14901030828100001</c:v>
                </c:pt>
                <c:pt idx="2341">
                  <c:v>0.149082901805</c:v>
                </c:pt>
                <c:pt idx="2342">
                  <c:v>0.14915549533</c:v>
                </c:pt>
                <c:pt idx="2343">
                  <c:v>0.14922808885399999</c:v>
                </c:pt>
                <c:pt idx="2344">
                  <c:v>0.14925228669599999</c:v>
                </c:pt>
                <c:pt idx="2345">
                  <c:v>0.14932488022099999</c:v>
                </c:pt>
                <c:pt idx="2346">
                  <c:v>0.14937327590400001</c:v>
                </c:pt>
                <c:pt idx="2347">
                  <c:v>0.14937327590400001</c:v>
                </c:pt>
                <c:pt idx="2348">
                  <c:v>0.14939747374500001</c:v>
                </c:pt>
                <c:pt idx="2349">
                  <c:v>0.14944586942800001</c:v>
                </c:pt>
                <c:pt idx="2350">
                  <c:v>0.14944586942800001</c:v>
                </c:pt>
                <c:pt idx="2351">
                  <c:v>0.14944586942800001</c:v>
                </c:pt>
                <c:pt idx="2352">
                  <c:v>0.149615254319</c:v>
                </c:pt>
                <c:pt idx="2353">
                  <c:v>0.149639452161</c:v>
                </c:pt>
                <c:pt idx="2354">
                  <c:v>0.14971204568599999</c:v>
                </c:pt>
                <c:pt idx="2355">
                  <c:v>0.14978463920999999</c:v>
                </c:pt>
                <c:pt idx="2356">
                  <c:v>0.14990562841800001</c:v>
                </c:pt>
                <c:pt idx="2357">
                  <c:v>0.150026617626</c:v>
                </c:pt>
                <c:pt idx="2358">
                  <c:v>0.15009921114999999</c:v>
                </c:pt>
                <c:pt idx="2359">
                  <c:v>0.15014760683299999</c:v>
                </c:pt>
                <c:pt idx="2360">
                  <c:v>0.15024439819999999</c:v>
                </c:pt>
                <c:pt idx="2361">
                  <c:v>0.15031699172400001</c:v>
                </c:pt>
                <c:pt idx="2362">
                  <c:v>0.15034118956600001</c:v>
                </c:pt>
                <c:pt idx="2363">
                  <c:v>0.15041378309100001</c:v>
                </c:pt>
                <c:pt idx="2364">
                  <c:v>0.15041378309100001</c:v>
                </c:pt>
                <c:pt idx="2365">
                  <c:v>0.150462178774</c:v>
                </c:pt>
                <c:pt idx="2366">
                  <c:v>0.150486376615</c:v>
                </c:pt>
                <c:pt idx="2367">
                  <c:v>0.150510574457</c:v>
                </c:pt>
                <c:pt idx="2368">
                  <c:v>0.150534772298</c:v>
                </c:pt>
                <c:pt idx="2369">
                  <c:v>0.150631563665</c:v>
                </c:pt>
                <c:pt idx="2370">
                  <c:v>0.15070415718899999</c:v>
                </c:pt>
                <c:pt idx="2371">
                  <c:v>0.15075255287200001</c:v>
                </c:pt>
                <c:pt idx="2372">
                  <c:v>0.15089773992200001</c:v>
                </c:pt>
                <c:pt idx="2373">
                  <c:v>0.150946135605</c:v>
                </c:pt>
                <c:pt idx="2374">
                  <c:v>0.15116391617899999</c:v>
                </c:pt>
                <c:pt idx="2375">
                  <c:v>0.15126070754500001</c:v>
                </c:pt>
                <c:pt idx="2376">
                  <c:v>0.15130910322800001</c:v>
                </c:pt>
                <c:pt idx="2377">
                  <c:v>0.151405894594</c:v>
                </c:pt>
                <c:pt idx="2378">
                  <c:v>0.151526883802</c:v>
                </c:pt>
                <c:pt idx="2379">
                  <c:v>0.15162367516799999</c:v>
                </c:pt>
                <c:pt idx="2380">
                  <c:v>0.15172046653400001</c:v>
                </c:pt>
                <c:pt idx="2381">
                  <c:v>0.151841455742</c:v>
                </c:pt>
                <c:pt idx="2382">
                  <c:v>0.15201084063299999</c:v>
                </c:pt>
                <c:pt idx="2383">
                  <c:v>0.15213182984099999</c:v>
                </c:pt>
                <c:pt idx="2384">
                  <c:v>0.15222862120700001</c:v>
                </c:pt>
                <c:pt idx="2385">
                  <c:v>0.15225281904900001</c:v>
                </c:pt>
                <c:pt idx="2386">
                  <c:v>0.152325412573</c:v>
                </c:pt>
                <c:pt idx="2387">
                  <c:v>0.15242220393899999</c:v>
                </c:pt>
                <c:pt idx="2388">
                  <c:v>0.15254319314699999</c:v>
                </c:pt>
                <c:pt idx="2389">
                  <c:v>0.15263998451300001</c:v>
                </c:pt>
                <c:pt idx="2390">
                  <c:v>0.152857765087</c:v>
                </c:pt>
                <c:pt idx="2391">
                  <c:v>0.15297875429499999</c:v>
                </c:pt>
                <c:pt idx="2392">
                  <c:v>0.15302714997799999</c:v>
                </c:pt>
                <c:pt idx="2393">
                  <c:v>0.15317233702800001</c:v>
                </c:pt>
                <c:pt idx="2394">
                  <c:v>0.153244930552</c:v>
                </c:pt>
                <c:pt idx="2395">
                  <c:v>0.153390117602</c:v>
                </c:pt>
                <c:pt idx="2396">
                  <c:v>0.15346271112599999</c:v>
                </c:pt>
                <c:pt idx="2397">
                  <c:v>0.15360789817500001</c:v>
                </c:pt>
                <c:pt idx="2398">
                  <c:v>0.15363209601700001</c:v>
                </c:pt>
                <c:pt idx="2399">
                  <c:v>0.1536804917</c:v>
                </c:pt>
                <c:pt idx="2400">
                  <c:v>0.15382567874899999</c:v>
                </c:pt>
                <c:pt idx="2401">
                  <c:v>0.153849876591</c:v>
                </c:pt>
                <c:pt idx="2402">
                  <c:v>0.153874074433</c:v>
                </c:pt>
                <c:pt idx="2403">
                  <c:v>0.15392247011599999</c:v>
                </c:pt>
                <c:pt idx="2404">
                  <c:v>0.15397086579899999</c:v>
                </c:pt>
                <c:pt idx="2405">
                  <c:v>0.15404345932300001</c:v>
                </c:pt>
                <c:pt idx="2406">
                  <c:v>0.15404345932300001</c:v>
                </c:pt>
                <c:pt idx="2407">
                  <c:v>0.154188646373</c:v>
                </c:pt>
                <c:pt idx="2408">
                  <c:v>0.154358031264</c:v>
                </c:pt>
                <c:pt idx="2409">
                  <c:v>0.15443062478799999</c:v>
                </c:pt>
                <c:pt idx="2410">
                  <c:v>0.15450321831300001</c:v>
                </c:pt>
                <c:pt idx="2411">
                  <c:v>0.15457581183800001</c:v>
                </c:pt>
                <c:pt idx="2412">
                  <c:v>0.154696801045</c:v>
                </c:pt>
                <c:pt idx="2413">
                  <c:v>0.15481779025299999</c:v>
                </c:pt>
                <c:pt idx="2414">
                  <c:v>0.15491458161900001</c:v>
                </c:pt>
                <c:pt idx="2415">
                  <c:v>0.15493877946099999</c:v>
                </c:pt>
                <c:pt idx="2416">
                  <c:v>0.15505976866900001</c:v>
                </c:pt>
                <c:pt idx="2417">
                  <c:v>0.155180757876</c:v>
                </c:pt>
                <c:pt idx="2418">
                  <c:v>0.15522915356</c:v>
                </c:pt>
                <c:pt idx="2419">
                  <c:v>0.15535014276699999</c:v>
                </c:pt>
                <c:pt idx="2420">
                  <c:v>0.15539853845000001</c:v>
                </c:pt>
                <c:pt idx="2421">
                  <c:v>0.15542273629200001</c:v>
                </c:pt>
                <c:pt idx="2422">
                  <c:v>0.15547113197500001</c:v>
                </c:pt>
                <c:pt idx="2423">
                  <c:v>0.155567923341</c:v>
                </c:pt>
                <c:pt idx="2424">
                  <c:v>0.155567923341</c:v>
                </c:pt>
                <c:pt idx="2425">
                  <c:v>0.155713110391</c:v>
                </c:pt>
                <c:pt idx="2426">
                  <c:v>0.15580990175699999</c:v>
                </c:pt>
                <c:pt idx="2427">
                  <c:v>0.15590669312300001</c:v>
                </c:pt>
                <c:pt idx="2428">
                  <c:v>0.15590669312300001</c:v>
                </c:pt>
                <c:pt idx="2429">
                  <c:v>0.15602768233100001</c:v>
                </c:pt>
                <c:pt idx="2430">
                  <c:v>0.156100275855</c:v>
                </c:pt>
                <c:pt idx="2431">
                  <c:v>0.15624546290499999</c:v>
                </c:pt>
                <c:pt idx="2432">
                  <c:v>0.15626966074599999</c:v>
                </c:pt>
                <c:pt idx="2433">
                  <c:v>0.15641484779600001</c:v>
                </c:pt>
                <c:pt idx="2434">
                  <c:v>0.156511639162</c:v>
                </c:pt>
                <c:pt idx="2435">
                  <c:v>0.156560034845</c:v>
                </c:pt>
                <c:pt idx="2436">
                  <c:v>0.15665682621099999</c:v>
                </c:pt>
                <c:pt idx="2437">
                  <c:v>0.156681024053</c:v>
                </c:pt>
                <c:pt idx="2438">
                  <c:v>0.15670522189399999</c:v>
                </c:pt>
                <c:pt idx="2439">
                  <c:v>0.15685040894400001</c:v>
                </c:pt>
                <c:pt idx="2440">
                  <c:v>0.15687460678500001</c:v>
                </c:pt>
                <c:pt idx="2441">
                  <c:v>0.15689880462700001</c:v>
                </c:pt>
                <c:pt idx="2442">
                  <c:v>0.157019793834</c:v>
                </c:pt>
                <c:pt idx="2443">
                  <c:v>0.15731016793300001</c:v>
                </c:pt>
                <c:pt idx="2444">
                  <c:v>0.15735856361600001</c:v>
                </c:pt>
                <c:pt idx="2445">
                  <c:v>0.157479552824</c:v>
                </c:pt>
                <c:pt idx="2446">
                  <c:v>0.15769733339799999</c:v>
                </c:pt>
                <c:pt idx="2447">
                  <c:v>0.15776992692299999</c:v>
                </c:pt>
                <c:pt idx="2448">
                  <c:v>0.15776992692299999</c:v>
                </c:pt>
                <c:pt idx="2449">
                  <c:v>0.15786671828900001</c:v>
                </c:pt>
                <c:pt idx="2450">
                  <c:v>0.15789091613</c:v>
                </c:pt>
                <c:pt idx="2451">
                  <c:v>0.157939311813</c:v>
                </c:pt>
                <c:pt idx="2452">
                  <c:v>0.15808449886299999</c:v>
                </c:pt>
                <c:pt idx="2453">
                  <c:v>0.15815709238699999</c:v>
                </c:pt>
                <c:pt idx="2454">
                  <c:v>0.15818129022899999</c:v>
                </c:pt>
                <c:pt idx="2455">
                  <c:v>0.15822968591200001</c:v>
                </c:pt>
                <c:pt idx="2456">
                  <c:v>0.15822968591200001</c:v>
                </c:pt>
                <c:pt idx="2457">
                  <c:v>0.15827808159500001</c:v>
                </c:pt>
                <c:pt idx="2458">
                  <c:v>0.158374872961</c:v>
                </c:pt>
                <c:pt idx="2459">
                  <c:v>0.15856845569399999</c:v>
                </c:pt>
                <c:pt idx="2460">
                  <c:v>0.15859265353499999</c:v>
                </c:pt>
                <c:pt idx="2461">
                  <c:v>0.15873784058500001</c:v>
                </c:pt>
                <c:pt idx="2462">
                  <c:v>0.15878623626800001</c:v>
                </c:pt>
                <c:pt idx="2463">
                  <c:v>0.158883027634</c:v>
                </c:pt>
                <c:pt idx="2464">
                  <c:v>0.15910080820799999</c:v>
                </c:pt>
                <c:pt idx="2465">
                  <c:v>0.15912500604900001</c:v>
                </c:pt>
                <c:pt idx="2466">
                  <c:v>0.15912500604900001</c:v>
                </c:pt>
                <c:pt idx="2467">
                  <c:v>0.15917340173299999</c:v>
                </c:pt>
                <c:pt idx="2468">
                  <c:v>0.15924599525700001</c:v>
                </c:pt>
                <c:pt idx="2469">
                  <c:v>0.159318588782</c:v>
                </c:pt>
                <c:pt idx="2470">
                  <c:v>0.15948797367299999</c:v>
                </c:pt>
                <c:pt idx="2471">
                  <c:v>0.15960896288099999</c:v>
                </c:pt>
                <c:pt idx="2472">
                  <c:v>0.15963316072200001</c:v>
                </c:pt>
                <c:pt idx="2473">
                  <c:v>0.15970575424700001</c:v>
                </c:pt>
                <c:pt idx="2474">
                  <c:v>0.15975414993000001</c:v>
                </c:pt>
                <c:pt idx="2475">
                  <c:v>0.159850941296</c:v>
                </c:pt>
                <c:pt idx="2476">
                  <c:v>0.15994773266199999</c:v>
                </c:pt>
                <c:pt idx="2477">
                  <c:v>0.16006872187000001</c:v>
                </c:pt>
                <c:pt idx="2478">
                  <c:v>0.16009291971199999</c:v>
                </c:pt>
                <c:pt idx="2479">
                  <c:v>0.16016551323600001</c:v>
                </c:pt>
                <c:pt idx="2480">
                  <c:v>0.160213908919</c:v>
                </c:pt>
                <c:pt idx="2481">
                  <c:v>0.160310700286</c:v>
                </c:pt>
                <c:pt idx="2482">
                  <c:v>0.160310700286</c:v>
                </c:pt>
                <c:pt idx="2483">
                  <c:v>0.16040749165199999</c:v>
                </c:pt>
                <c:pt idx="2484">
                  <c:v>0.16040749165199999</c:v>
                </c:pt>
                <c:pt idx="2485">
                  <c:v>0.16050428301799999</c:v>
                </c:pt>
                <c:pt idx="2486">
                  <c:v>0.16057687654300001</c:v>
                </c:pt>
                <c:pt idx="2487">
                  <c:v>0.160770459275</c:v>
                </c:pt>
                <c:pt idx="2488">
                  <c:v>0.16091564632399999</c:v>
                </c:pt>
                <c:pt idx="2489">
                  <c:v>0.16098823984899999</c:v>
                </c:pt>
                <c:pt idx="2490">
                  <c:v>0.16103663553200001</c:v>
                </c:pt>
                <c:pt idx="2491">
                  <c:v>0.16106083337400001</c:v>
                </c:pt>
                <c:pt idx="2492">
                  <c:v>0.161133426898</c:v>
                </c:pt>
                <c:pt idx="2493">
                  <c:v>0.161230218265</c:v>
                </c:pt>
                <c:pt idx="2494">
                  <c:v>0.16147219668000001</c:v>
                </c:pt>
                <c:pt idx="2495">
                  <c:v>0.161665779412</c:v>
                </c:pt>
                <c:pt idx="2496">
                  <c:v>0.16185936214499999</c:v>
                </c:pt>
                <c:pt idx="2497">
                  <c:v>0.16195615351100001</c:v>
                </c:pt>
                <c:pt idx="2498">
                  <c:v>0.162198131927</c:v>
                </c:pt>
                <c:pt idx="2499">
                  <c:v>0.16227072545099999</c:v>
                </c:pt>
                <c:pt idx="2500">
                  <c:v>0.16227072545099999</c:v>
                </c:pt>
                <c:pt idx="2501">
                  <c:v>0.16231912113399999</c:v>
                </c:pt>
                <c:pt idx="2502">
                  <c:v>0.16241591250099999</c:v>
                </c:pt>
                <c:pt idx="2503">
                  <c:v>0.16244011034200001</c:v>
                </c:pt>
                <c:pt idx="2504">
                  <c:v>0.162536901708</c:v>
                </c:pt>
                <c:pt idx="2505">
                  <c:v>0.162657890916</c:v>
                </c:pt>
                <c:pt idx="2506">
                  <c:v>0.162682088758</c:v>
                </c:pt>
                <c:pt idx="2507">
                  <c:v>0.16277888012399999</c:v>
                </c:pt>
                <c:pt idx="2508">
                  <c:v>0.16292406717300001</c:v>
                </c:pt>
                <c:pt idx="2509">
                  <c:v>0.16297246285600001</c:v>
                </c:pt>
                <c:pt idx="2510">
                  <c:v>0.16299666069800001</c:v>
                </c:pt>
                <c:pt idx="2511">
                  <c:v>0.163045056381</c:v>
                </c:pt>
                <c:pt idx="2512">
                  <c:v>0.16326283695499999</c:v>
                </c:pt>
                <c:pt idx="2513">
                  <c:v>0.16326283695499999</c:v>
                </c:pt>
                <c:pt idx="2514">
                  <c:v>0.16331123263799999</c:v>
                </c:pt>
                <c:pt idx="2515">
                  <c:v>0.16331123263799999</c:v>
                </c:pt>
                <c:pt idx="2516">
                  <c:v>0.16335962832100001</c:v>
                </c:pt>
                <c:pt idx="2517">
                  <c:v>0.16343222184600001</c:v>
                </c:pt>
                <c:pt idx="2518">
                  <c:v>0.163456419687</c:v>
                </c:pt>
                <c:pt idx="2519">
                  <c:v>0.163553211054</c:v>
                </c:pt>
                <c:pt idx="2520">
                  <c:v>0.163577408895</c:v>
                </c:pt>
                <c:pt idx="2521">
                  <c:v>0.16367420026099999</c:v>
                </c:pt>
                <c:pt idx="2522">
                  <c:v>0.16372259594399999</c:v>
                </c:pt>
                <c:pt idx="2523">
                  <c:v>0.163988772202</c:v>
                </c:pt>
                <c:pt idx="2524">
                  <c:v>0.16410976140899999</c:v>
                </c:pt>
                <c:pt idx="2525">
                  <c:v>0.16420655277499999</c:v>
                </c:pt>
                <c:pt idx="2526">
                  <c:v>0.16420655277499999</c:v>
                </c:pt>
                <c:pt idx="2527">
                  <c:v>0.16427914630000001</c:v>
                </c:pt>
                <c:pt idx="2528">
                  <c:v>0.16430334414200001</c:v>
                </c:pt>
                <c:pt idx="2529">
                  <c:v>0.16435173982500001</c:v>
                </c:pt>
                <c:pt idx="2530">
                  <c:v>0.16435173982500001</c:v>
                </c:pt>
                <c:pt idx="2531">
                  <c:v>0.164496926874</c:v>
                </c:pt>
                <c:pt idx="2532">
                  <c:v>0.16464211392299999</c:v>
                </c:pt>
                <c:pt idx="2533">
                  <c:v>0.16473890528999999</c:v>
                </c:pt>
                <c:pt idx="2534">
                  <c:v>0.16476310313100001</c:v>
                </c:pt>
                <c:pt idx="2535">
                  <c:v>0.16490829018100001</c:v>
                </c:pt>
                <c:pt idx="2536">
                  <c:v>0.165005081547</c:v>
                </c:pt>
                <c:pt idx="2537">
                  <c:v>0.16510187291299999</c:v>
                </c:pt>
                <c:pt idx="2538">
                  <c:v>0.16510187291299999</c:v>
                </c:pt>
                <c:pt idx="2539">
                  <c:v>0.16524705996200001</c:v>
                </c:pt>
                <c:pt idx="2540">
                  <c:v>0.165343851328</c:v>
                </c:pt>
                <c:pt idx="2541">
                  <c:v>0.165489038378</c:v>
                </c:pt>
                <c:pt idx="2542">
                  <c:v>0.165489038378</c:v>
                </c:pt>
                <c:pt idx="2543">
                  <c:v>0.16570681895200001</c:v>
                </c:pt>
                <c:pt idx="2544">
                  <c:v>0.16570681895200001</c:v>
                </c:pt>
                <c:pt idx="2545">
                  <c:v>0.16580361031800001</c:v>
                </c:pt>
                <c:pt idx="2546">
                  <c:v>0.16580361031800001</c:v>
                </c:pt>
                <c:pt idx="2547">
                  <c:v>0.16582780816000001</c:v>
                </c:pt>
                <c:pt idx="2548">
                  <c:v>0.16614238009999999</c:v>
                </c:pt>
                <c:pt idx="2549">
                  <c:v>0.16623917146600001</c:v>
                </c:pt>
                <c:pt idx="2550">
                  <c:v>0.166335962832</c:v>
                </c:pt>
                <c:pt idx="2551">
                  <c:v>0.16648114988099999</c:v>
                </c:pt>
                <c:pt idx="2552">
                  <c:v>0.16648114988099999</c:v>
                </c:pt>
                <c:pt idx="2553">
                  <c:v>0.16650534772299999</c:v>
                </c:pt>
                <c:pt idx="2554">
                  <c:v>0.16665053477200001</c:v>
                </c:pt>
                <c:pt idx="2555">
                  <c:v>0.16667473261400001</c:v>
                </c:pt>
                <c:pt idx="2556">
                  <c:v>0.166795721822</c:v>
                </c:pt>
                <c:pt idx="2557">
                  <c:v>0.16691671102899999</c:v>
                </c:pt>
                <c:pt idx="2558">
                  <c:v>0.16703770023699999</c:v>
                </c:pt>
                <c:pt idx="2559">
                  <c:v>0.16711029376200001</c:v>
                </c:pt>
                <c:pt idx="2560">
                  <c:v>0.16711029376200001</c:v>
                </c:pt>
                <c:pt idx="2561">
                  <c:v>0.16711029376200001</c:v>
                </c:pt>
                <c:pt idx="2562">
                  <c:v>0.16713449160300001</c:v>
                </c:pt>
                <c:pt idx="2563">
                  <c:v>0.167328074336</c:v>
                </c:pt>
                <c:pt idx="2564">
                  <c:v>0.16740066785999999</c:v>
                </c:pt>
                <c:pt idx="2565">
                  <c:v>0.16752165706800001</c:v>
                </c:pt>
                <c:pt idx="2566">
                  <c:v>0.16759425059300001</c:v>
                </c:pt>
                <c:pt idx="2567">
                  <c:v>0.16759425059300001</c:v>
                </c:pt>
                <c:pt idx="2568">
                  <c:v>0.16759425059300001</c:v>
                </c:pt>
                <c:pt idx="2569">
                  <c:v>0.16766684411800001</c:v>
                </c:pt>
                <c:pt idx="2570">
                  <c:v>0.167739437642</c:v>
                </c:pt>
                <c:pt idx="2571">
                  <c:v>0.16783622900799999</c:v>
                </c:pt>
                <c:pt idx="2572">
                  <c:v>0.16795721821599999</c:v>
                </c:pt>
                <c:pt idx="2573">
                  <c:v>0.16807820742400001</c:v>
                </c:pt>
                <c:pt idx="2574">
                  <c:v>0.168223394473</c:v>
                </c:pt>
                <c:pt idx="2575">
                  <c:v>0.16836858152299999</c:v>
                </c:pt>
                <c:pt idx="2576">
                  <c:v>0.16841697720599999</c:v>
                </c:pt>
                <c:pt idx="2577">
                  <c:v>0.16848957073000001</c:v>
                </c:pt>
                <c:pt idx="2578">
                  <c:v>0.168658955621</c:v>
                </c:pt>
                <c:pt idx="2579">
                  <c:v>0.168683153463</c:v>
                </c:pt>
                <c:pt idx="2580">
                  <c:v>0.168707351304</c:v>
                </c:pt>
                <c:pt idx="2581">
                  <c:v>0.168707351304</c:v>
                </c:pt>
                <c:pt idx="2582">
                  <c:v>0.16887673619499999</c:v>
                </c:pt>
                <c:pt idx="2583">
                  <c:v>0.16892513187800001</c:v>
                </c:pt>
                <c:pt idx="2584">
                  <c:v>0.16902192324400001</c:v>
                </c:pt>
                <c:pt idx="2585">
                  <c:v>0.169094516769</c:v>
                </c:pt>
                <c:pt idx="2586">
                  <c:v>0.169215505977</c:v>
                </c:pt>
                <c:pt idx="2587">
                  <c:v>0.16923970381799999</c:v>
                </c:pt>
                <c:pt idx="2588">
                  <c:v>0.16936069302599999</c:v>
                </c:pt>
                <c:pt idx="2589">
                  <c:v>0.16945748439200001</c:v>
                </c:pt>
                <c:pt idx="2590">
                  <c:v>0.16945748439200001</c:v>
                </c:pt>
                <c:pt idx="2591">
                  <c:v>0.16955427575900001</c:v>
                </c:pt>
                <c:pt idx="2592">
                  <c:v>0.169602671442</c:v>
                </c:pt>
                <c:pt idx="2593">
                  <c:v>0.16977205633299999</c:v>
                </c:pt>
                <c:pt idx="2594">
                  <c:v>0.16986884769899999</c:v>
                </c:pt>
                <c:pt idx="2595">
                  <c:v>0.16991724338200001</c:v>
                </c:pt>
                <c:pt idx="2596">
                  <c:v>0.16996563906500001</c:v>
                </c:pt>
                <c:pt idx="2597">
                  <c:v>0.170014034748</c:v>
                </c:pt>
                <c:pt idx="2598">
                  <c:v>0.17015922179699999</c:v>
                </c:pt>
                <c:pt idx="2599">
                  <c:v>0.17028021100499999</c:v>
                </c:pt>
                <c:pt idx="2600">
                  <c:v>0.170522189421</c:v>
                </c:pt>
                <c:pt idx="2601">
                  <c:v>0.17071577215299999</c:v>
                </c:pt>
                <c:pt idx="2602">
                  <c:v>0.17081256351900001</c:v>
                </c:pt>
                <c:pt idx="2603">
                  <c:v>0.17112713546</c:v>
                </c:pt>
                <c:pt idx="2604">
                  <c:v>0.17124812466700001</c:v>
                </c:pt>
                <c:pt idx="2605">
                  <c:v>0.17129652035000001</c:v>
                </c:pt>
                <c:pt idx="2606">
                  <c:v>0.17139331171700001</c:v>
                </c:pt>
                <c:pt idx="2607">
                  <c:v>0.171490103083</c:v>
                </c:pt>
                <c:pt idx="2608">
                  <c:v>0.171514300924</c:v>
                </c:pt>
                <c:pt idx="2609">
                  <c:v>0.17161109229099999</c:v>
                </c:pt>
                <c:pt idx="2610">
                  <c:v>0.17168368581499999</c:v>
                </c:pt>
                <c:pt idx="2611">
                  <c:v>0.17175627934000001</c:v>
                </c:pt>
                <c:pt idx="2612">
                  <c:v>0.171949862072</c:v>
                </c:pt>
                <c:pt idx="2613">
                  <c:v>0.17211924696299999</c:v>
                </c:pt>
                <c:pt idx="2614">
                  <c:v>0.17221603832900001</c:v>
                </c:pt>
                <c:pt idx="2615">
                  <c:v>0.17224023617100001</c:v>
                </c:pt>
                <c:pt idx="2616">
                  <c:v>0.172361225379</c:v>
                </c:pt>
                <c:pt idx="2617">
                  <c:v>0.172458016745</c:v>
                </c:pt>
                <c:pt idx="2618">
                  <c:v>0.17248221458599999</c:v>
                </c:pt>
                <c:pt idx="2619">
                  <c:v>0.17253061027</c:v>
                </c:pt>
                <c:pt idx="2620">
                  <c:v>0.17262740163599999</c:v>
                </c:pt>
                <c:pt idx="2621">
                  <c:v>0.17272419300200001</c:v>
                </c:pt>
                <c:pt idx="2622">
                  <c:v>0.17272419300200001</c:v>
                </c:pt>
                <c:pt idx="2623">
                  <c:v>0.17274839084400001</c:v>
                </c:pt>
                <c:pt idx="2624">
                  <c:v>0.17277258868500001</c:v>
                </c:pt>
                <c:pt idx="2625">
                  <c:v>0.172820984368</c:v>
                </c:pt>
                <c:pt idx="2626">
                  <c:v>0.172941973576</c:v>
                </c:pt>
                <c:pt idx="2627">
                  <c:v>0.17313555630800001</c:v>
                </c:pt>
                <c:pt idx="2628">
                  <c:v>0.173304941199</c:v>
                </c:pt>
                <c:pt idx="2629">
                  <c:v>0.173329139041</c:v>
                </c:pt>
                <c:pt idx="2630">
                  <c:v>0.17349852393199999</c:v>
                </c:pt>
                <c:pt idx="2631">
                  <c:v>0.17364371098100001</c:v>
                </c:pt>
                <c:pt idx="2632">
                  <c:v>0.173764700189</c:v>
                </c:pt>
                <c:pt idx="2633">
                  <c:v>0.17393408507999999</c:v>
                </c:pt>
                <c:pt idx="2634">
                  <c:v>0.17405507428700001</c:v>
                </c:pt>
                <c:pt idx="2635">
                  <c:v>0.17410346997000001</c:v>
                </c:pt>
                <c:pt idx="2636">
                  <c:v>0.174272854861</c:v>
                </c:pt>
                <c:pt idx="2637">
                  <c:v>0.174369646228</c:v>
                </c:pt>
                <c:pt idx="2638">
                  <c:v>0.17453903111800001</c:v>
                </c:pt>
                <c:pt idx="2639">
                  <c:v>0.174708416009</c:v>
                </c:pt>
                <c:pt idx="2640">
                  <c:v>0.174781009534</c:v>
                </c:pt>
                <c:pt idx="2641">
                  <c:v>0.17492619658299999</c:v>
                </c:pt>
                <c:pt idx="2642">
                  <c:v>0.175168174999</c:v>
                </c:pt>
                <c:pt idx="2643">
                  <c:v>0.17533755988999999</c:v>
                </c:pt>
                <c:pt idx="2644">
                  <c:v>0.17541015341399999</c:v>
                </c:pt>
                <c:pt idx="2645">
                  <c:v>0.17555534046400001</c:v>
                </c:pt>
                <c:pt idx="2646">
                  <c:v>0.175773121038</c:v>
                </c:pt>
                <c:pt idx="2647">
                  <c:v>0.17582151672099999</c:v>
                </c:pt>
                <c:pt idx="2648">
                  <c:v>0.17584571456199999</c:v>
                </c:pt>
                <c:pt idx="2649">
                  <c:v>0.17601509945300001</c:v>
                </c:pt>
                <c:pt idx="2650">
                  <c:v>0.176063495136</c:v>
                </c:pt>
                <c:pt idx="2651">
                  <c:v>0.176160286502</c:v>
                </c:pt>
                <c:pt idx="2652">
                  <c:v>0.17623288002699999</c:v>
                </c:pt>
                <c:pt idx="2653">
                  <c:v>0.17635386923499999</c:v>
                </c:pt>
                <c:pt idx="2654">
                  <c:v>0.17647485844300001</c:v>
                </c:pt>
                <c:pt idx="2655">
                  <c:v>0.176571649809</c:v>
                </c:pt>
                <c:pt idx="2656">
                  <c:v>0.176571649809</c:v>
                </c:pt>
                <c:pt idx="2657">
                  <c:v>0.176620045492</c:v>
                </c:pt>
                <c:pt idx="2658">
                  <c:v>0.176692639017</c:v>
                </c:pt>
                <c:pt idx="2659">
                  <c:v>0.17683782606599999</c:v>
                </c:pt>
                <c:pt idx="2660">
                  <c:v>0.17688622174900001</c:v>
                </c:pt>
                <c:pt idx="2661">
                  <c:v>0.17691041959100001</c:v>
                </c:pt>
                <c:pt idx="2662">
                  <c:v>0.176983013115</c:v>
                </c:pt>
                <c:pt idx="2663">
                  <c:v>0.17715239800599999</c:v>
                </c:pt>
                <c:pt idx="2664">
                  <c:v>0.17715239800599999</c:v>
                </c:pt>
                <c:pt idx="2665">
                  <c:v>0.17727338721399999</c:v>
                </c:pt>
                <c:pt idx="2666">
                  <c:v>0.17732178289700001</c:v>
                </c:pt>
                <c:pt idx="2667">
                  <c:v>0.17737017858000001</c:v>
                </c:pt>
                <c:pt idx="2668">
                  <c:v>0.17737017858000001</c:v>
                </c:pt>
                <c:pt idx="2669">
                  <c:v>0.177587959154</c:v>
                </c:pt>
                <c:pt idx="2670">
                  <c:v>0.17763635483699999</c:v>
                </c:pt>
                <c:pt idx="2671">
                  <c:v>0.17775734404499999</c:v>
                </c:pt>
                <c:pt idx="2672">
                  <c:v>0.17785413541100001</c:v>
                </c:pt>
                <c:pt idx="2673">
                  <c:v>0.177975124619</c:v>
                </c:pt>
                <c:pt idx="2674">
                  <c:v>0.178047718144</c:v>
                </c:pt>
                <c:pt idx="2675">
                  <c:v>0.17819290519299999</c:v>
                </c:pt>
                <c:pt idx="2676">
                  <c:v>0.17833809224200001</c:v>
                </c:pt>
                <c:pt idx="2677">
                  <c:v>0.178507477133</c:v>
                </c:pt>
                <c:pt idx="2678">
                  <c:v>0.17855587281599999</c:v>
                </c:pt>
                <c:pt idx="2679">
                  <c:v>0.17862846634099999</c:v>
                </c:pt>
                <c:pt idx="2680">
                  <c:v>0.17870105986500001</c:v>
                </c:pt>
                <c:pt idx="2681">
                  <c:v>0.17884624691500001</c:v>
                </c:pt>
                <c:pt idx="2682">
                  <c:v>0.178967236123</c:v>
                </c:pt>
                <c:pt idx="2683">
                  <c:v>0.17908822532999999</c:v>
                </c:pt>
                <c:pt idx="2684">
                  <c:v>0.17916081885499999</c:v>
                </c:pt>
                <c:pt idx="2685">
                  <c:v>0.17920921453800001</c:v>
                </c:pt>
                <c:pt idx="2686">
                  <c:v>0.17923341238000001</c:v>
                </c:pt>
                <c:pt idx="2687">
                  <c:v>0.179354401587</c:v>
                </c:pt>
                <c:pt idx="2688">
                  <c:v>0.179378599429</c:v>
                </c:pt>
                <c:pt idx="2689">
                  <c:v>0.17947539079499999</c:v>
                </c:pt>
                <c:pt idx="2690">
                  <c:v>0.17947539079499999</c:v>
                </c:pt>
                <c:pt idx="2691">
                  <c:v>0.179499588637</c:v>
                </c:pt>
                <c:pt idx="2692">
                  <c:v>0.17957218216099999</c:v>
                </c:pt>
                <c:pt idx="2693">
                  <c:v>0.17971736921100001</c:v>
                </c:pt>
                <c:pt idx="2694">
                  <c:v>0.17976576489400001</c:v>
                </c:pt>
                <c:pt idx="2695">
                  <c:v>0.17986255626</c:v>
                </c:pt>
                <c:pt idx="2696">
                  <c:v>0.179910951943</c:v>
                </c:pt>
                <c:pt idx="2697">
                  <c:v>0.18008033683399999</c:v>
                </c:pt>
                <c:pt idx="2698">
                  <c:v>0.18020132604200001</c:v>
                </c:pt>
                <c:pt idx="2699">
                  <c:v>0.180298117408</c:v>
                </c:pt>
                <c:pt idx="2700">
                  <c:v>0.180346513091</c:v>
                </c:pt>
                <c:pt idx="2701">
                  <c:v>0.18049170013999999</c:v>
                </c:pt>
                <c:pt idx="2702">
                  <c:v>0.18056429366499999</c:v>
                </c:pt>
                <c:pt idx="2703">
                  <c:v>0.18063688719000001</c:v>
                </c:pt>
                <c:pt idx="2704">
                  <c:v>0.18066108503100001</c:v>
                </c:pt>
                <c:pt idx="2705">
                  <c:v>0.180709480714</c:v>
                </c:pt>
                <c:pt idx="2706">
                  <c:v>0.180782074239</c:v>
                </c:pt>
                <c:pt idx="2707">
                  <c:v>0.180854667764</c:v>
                </c:pt>
                <c:pt idx="2708">
                  <c:v>0.18107244833800001</c:v>
                </c:pt>
                <c:pt idx="2709">
                  <c:v>0.18109664617900001</c:v>
                </c:pt>
                <c:pt idx="2710">
                  <c:v>0.18112084402100001</c:v>
                </c:pt>
                <c:pt idx="2711">
                  <c:v>0.181193437545</c:v>
                </c:pt>
                <c:pt idx="2712">
                  <c:v>0.181241833228</c:v>
                </c:pt>
                <c:pt idx="2713">
                  <c:v>0.18141121811899999</c:v>
                </c:pt>
                <c:pt idx="2714">
                  <c:v>0.18145961380200001</c:v>
                </c:pt>
                <c:pt idx="2715">
                  <c:v>0.18155640516900001</c:v>
                </c:pt>
                <c:pt idx="2716">
                  <c:v>0.18160480085200001</c:v>
                </c:pt>
                <c:pt idx="2717">
                  <c:v>0.181774185743</c:v>
                </c:pt>
                <c:pt idx="2718">
                  <c:v>0.181774185743</c:v>
                </c:pt>
                <c:pt idx="2719">
                  <c:v>0.18194357063399999</c:v>
                </c:pt>
                <c:pt idx="2720">
                  <c:v>0.18208875768300001</c:v>
                </c:pt>
                <c:pt idx="2721">
                  <c:v>0.182137153366</c:v>
                </c:pt>
                <c:pt idx="2722">
                  <c:v>0.18233073609799999</c:v>
                </c:pt>
                <c:pt idx="2723">
                  <c:v>0.18235493393999999</c:v>
                </c:pt>
                <c:pt idx="2724">
                  <c:v>0.18235493393999999</c:v>
                </c:pt>
                <c:pt idx="2725">
                  <c:v>0.18242752746499999</c:v>
                </c:pt>
                <c:pt idx="2726">
                  <c:v>0.182596912355</c:v>
                </c:pt>
                <c:pt idx="2727">
                  <c:v>0.182742099405</c:v>
                </c:pt>
                <c:pt idx="2728">
                  <c:v>0.18293568213700001</c:v>
                </c:pt>
                <c:pt idx="2729">
                  <c:v>0.183080869186</c:v>
                </c:pt>
                <c:pt idx="2730">
                  <c:v>0.18334704544399999</c:v>
                </c:pt>
                <c:pt idx="2731">
                  <c:v>0.18337124328500001</c:v>
                </c:pt>
                <c:pt idx="2732">
                  <c:v>0.18337124328500001</c:v>
                </c:pt>
                <c:pt idx="2733">
                  <c:v>0.183516430334</c:v>
                </c:pt>
                <c:pt idx="2734">
                  <c:v>0.183516430334</c:v>
                </c:pt>
                <c:pt idx="2735">
                  <c:v>0.18380680443299999</c:v>
                </c:pt>
                <c:pt idx="2736">
                  <c:v>0.183951991482</c:v>
                </c:pt>
                <c:pt idx="2737">
                  <c:v>0.184145574215</c:v>
                </c:pt>
                <c:pt idx="2738">
                  <c:v>0.18429076126400001</c:v>
                </c:pt>
                <c:pt idx="2739">
                  <c:v>0.184435948313</c:v>
                </c:pt>
                <c:pt idx="2740">
                  <c:v>0.18460533320399999</c:v>
                </c:pt>
                <c:pt idx="2741">
                  <c:v>0.18472632241199999</c:v>
                </c:pt>
                <c:pt idx="2742">
                  <c:v>0.18479891593700001</c:v>
                </c:pt>
                <c:pt idx="2743">
                  <c:v>0.18489570730300001</c:v>
                </c:pt>
                <c:pt idx="2744">
                  <c:v>0.185065092194</c:v>
                </c:pt>
                <c:pt idx="2745">
                  <c:v>0.18508929003499999</c:v>
                </c:pt>
                <c:pt idx="2746">
                  <c:v>0.18521027924299999</c:v>
                </c:pt>
                <c:pt idx="2747">
                  <c:v>0.18525867492600001</c:v>
                </c:pt>
                <c:pt idx="2748">
                  <c:v>0.18530707060900001</c:v>
                </c:pt>
                <c:pt idx="2749">
                  <c:v>0.1854764555</c:v>
                </c:pt>
                <c:pt idx="2750">
                  <c:v>0.18552485118299999</c:v>
                </c:pt>
                <c:pt idx="2751">
                  <c:v>0.18567003823299999</c:v>
                </c:pt>
                <c:pt idx="2752">
                  <c:v>0.18567003823299999</c:v>
                </c:pt>
                <c:pt idx="2753">
                  <c:v>0.18576682959900001</c:v>
                </c:pt>
                <c:pt idx="2754">
                  <c:v>0.18581522528200001</c:v>
                </c:pt>
                <c:pt idx="2755">
                  <c:v>0.185912016648</c:v>
                </c:pt>
                <c:pt idx="2756">
                  <c:v>0.185984610173</c:v>
                </c:pt>
                <c:pt idx="2757">
                  <c:v>0.18629918211300001</c:v>
                </c:pt>
                <c:pt idx="2758">
                  <c:v>0.186420171321</c:v>
                </c:pt>
                <c:pt idx="2759">
                  <c:v>0.18656535836999999</c:v>
                </c:pt>
                <c:pt idx="2760">
                  <c:v>0.18658955621199999</c:v>
                </c:pt>
                <c:pt idx="2761">
                  <c:v>0.18666214973600001</c:v>
                </c:pt>
                <c:pt idx="2762">
                  <c:v>0.186758941102</c:v>
                </c:pt>
                <c:pt idx="2763">
                  <c:v>0.18700091951799999</c:v>
                </c:pt>
                <c:pt idx="2764">
                  <c:v>0.18719450225000001</c:v>
                </c:pt>
                <c:pt idx="2765">
                  <c:v>0.187291293617</c:v>
                </c:pt>
                <c:pt idx="2766">
                  <c:v>0.187363887141</c:v>
                </c:pt>
                <c:pt idx="2767">
                  <c:v>0.18758166771500001</c:v>
                </c:pt>
                <c:pt idx="2768">
                  <c:v>0.187678459081</c:v>
                </c:pt>
                <c:pt idx="2769">
                  <c:v>0.18770265692300001</c:v>
                </c:pt>
                <c:pt idx="2770">
                  <c:v>0.187799448289</c:v>
                </c:pt>
                <c:pt idx="2771">
                  <c:v>0.18784784397199999</c:v>
                </c:pt>
                <c:pt idx="2772">
                  <c:v>0.18792043749699999</c:v>
                </c:pt>
                <c:pt idx="2773">
                  <c:v>0.18801722886300001</c:v>
                </c:pt>
                <c:pt idx="2774">
                  <c:v>0.18811402022900001</c:v>
                </c:pt>
                <c:pt idx="2775">
                  <c:v>0.18833180080299999</c:v>
                </c:pt>
                <c:pt idx="2776">
                  <c:v>0.18840439432799999</c:v>
                </c:pt>
                <c:pt idx="2777">
                  <c:v>0.18859797706</c:v>
                </c:pt>
                <c:pt idx="2778">
                  <c:v>0.18864637274400001</c:v>
                </c:pt>
                <c:pt idx="2779">
                  <c:v>0.188791559793</c:v>
                </c:pt>
                <c:pt idx="2780">
                  <c:v>0.18888835115899999</c:v>
                </c:pt>
                <c:pt idx="2781">
                  <c:v>0.189178725258</c:v>
                </c:pt>
                <c:pt idx="2782">
                  <c:v>0.18932391230699999</c:v>
                </c:pt>
                <c:pt idx="2783">
                  <c:v>0.18937230798999999</c:v>
                </c:pt>
                <c:pt idx="2784">
                  <c:v>0.18942070367300001</c:v>
                </c:pt>
                <c:pt idx="2785">
                  <c:v>0.18944490151500001</c:v>
                </c:pt>
                <c:pt idx="2786">
                  <c:v>0.18946909935600001</c:v>
                </c:pt>
                <c:pt idx="2787">
                  <c:v>0.18949329719800001</c:v>
                </c:pt>
                <c:pt idx="2788">
                  <c:v>0.18956589072300001</c:v>
                </c:pt>
                <c:pt idx="2789">
                  <c:v>0.18968687993</c:v>
                </c:pt>
                <c:pt idx="2790">
                  <c:v>0.189783671297</c:v>
                </c:pt>
                <c:pt idx="2791">
                  <c:v>0.189783671297</c:v>
                </c:pt>
                <c:pt idx="2792">
                  <c:v>0.18980786913799999</c:v>
                </c:pt>
                <c:pt idx="2793">
                  <c:v>0.18988046266299999</c:v>
                </c:pt>
                <c:pt idx="2794">
                  <c:v>0.18997725402900001</c:v>
                </c:pt>
                <c:pt idx="2795">
                  <c:v>0.19002564971200001</c:v>
                </c:pt>
                <c:pt idx="2796">
                  <c:v>0.19004984755400001</c:v>
                </c:pt>
                <c:pt idx="2797">
                  <c:v>0.190122441078</c:v>
                </c:pt>
                <c:pt idx="2798">
                  <c:v>0.190195034603</c:v>
                </c:pt>
                <c:pt idx="2799">
                  <c:v>0.19031602381099999</c:v>
                </c:pt>
                <c:pt idx="2800">
                  <c:v>0.19034022165200001</c:v>
                </c:pt>
                <c:pt idx="2801">
                  <c:v>0.19038861733500001</c:v>
                </c:pt>
                <c:pt idx="2802">
                  <c:v>0.190582200068</c:v>
                </c:pt>
                <c:pt idx="2803">
                  <c:v>0.19067899143399999</c:v>
                </c:pt>
                <c:pt idx="2804">
                  <c:v>0.19089677200800001</c:v>
                </c:pt>
                <c:pt idx="2805">
                  <c:v>0.191041959057</c:v>
                </c:pt>
                <c:pt idx="2806">
                  <c:v>0.191114552582</c:v>
                </c:pt>
                <c:pt idx="2807">
                  <c:v>0.19121134394799999</c:v>
                </c:pt>
                <c:pt idx="2808">
                  <c:v>0.19138072883900001</c:v>
                </c:pt>
                <c:pt idx="2809">
                  <c:v>0.191501718047</c:v>
                </c:pt>
                <c:pt idx="2810">
                  <c:v>0.191598509413</c:v>
                </c:pt>
                <c:pt idx="2811">
                  <c:v>0.19179209214500001</c:v>
                </c:pt>
                <c:pt idx="2812">
                  <c:v>0.191961477036</c:v>
                </c:pt>
                <c:pt idx="2813">
                  <c:v>0.191961477036</c:v>
                </c:pt>
                <c:pt idx="2814">
                  <c:v>0.19208246624399999</c:v>
                </c:pt>
                <c:pt idx="2815">
                  <c:v>0.19215505976899999</c:v>
                </c:pt>
                <c:pt idx="2816">
                  <c:v>0.19227604897600001</c:v>
                </c:pt>
                <c:pt idx="2817">
                  <c:v>0.19234864250100001</c:v>
                </c:pt>
                <c:pt idx="2818">
                  <c:v>0.192542225234</c:v>
                </c:pt>
                <c:pt idx="2819">
                  <c:v>0.19263901659999999</c:v>
                </c:pt>
                <c:pt idx="2820">
                  <c:v>0.19268741228299999</c:v>
                </c:pt>
                <c:pt idx="2821">
                  <c:v>0.19285679717400001</c:v>
                </c:pt>
                <c:pt idx="2822">
                  <c:v>0.192880995015</c:v>
                </c:pt>
                <c:pt idx="2823">
                  <c:v>0.19297778638099999</c:v>
                </c:pt>
                <c:pt idx="2824">
                  <c:v>0.19309877558899999</c:v>
                </c:pt>
                <c:pt idx="2825">
                  <c:v>0.19321976479700001</c:v>
                </c:pt>
                <c:pt idx="2826">
                  <c:v>0.19326816048000001</c:v>
                </c:pt>
                <c:pt idx="2827">
                  <c:v>0.193340754005</c:v>
                </c:pt>
                <c:pt idx="2828">
                  <c:v>0.193413347529</c:v>
                </c:pt>
                <c:pt idx="2829">
                  <c:v>0.19351013889599999</c:v>
                </c:pt>
                <c:pt idx="2830">
                  <c:v>0.19372791947000001</c:v>
                </c:pt>
                <c:pt idx="2831">
                  <c:v>0.193848908677</c:v>
                </c:pt>
                <c:pt idx="2832">
                  <c:v>0.193945700044</c:v>
                </c:pt>
                <c:pt idx="2833">
                  <c:v>0.19399409572699999</c:v>
                </c:pt>
                <c:pt idx="2834">
                  <c:v>0.19401829356799999</c:v>
                </c:pt>
                <c:pt idx="2835">
                  <c:v>0.19406668925100001</c:v>
                </c:pt>
                <c:pt idx="2836">
                  <c:v>0.19421187630100001</c:v>
                </c:pt>
                <c:pt idx="2837">
                  <c:v>0.194381261192</c:v>
                </c:pt>
                <c:pt idx="2838">
                  <c:v>0.19452644824099999</c:v>
                </c:pt>
                <c:pt idx="2839">
                  <c:v>0.19459904176500001</c:v>
                </c:pt>
                <c:pt idx="2840">
                  <c:v>0.19469583313200001</c:v>
                </c:pt>
                <c:pt idx="2841">
                  <c:v>0.194768426656</c:v>
                </c:pt>
                <c:pt idx="2842">
                  <c:v>0.194841020181</c:v>
                </c:pt>
                <c:pt idx="2843">
                  <c:v>0.19493781154699999</c:v>
                </c:pt>
                <c:pt idx="2844">
                  <c:v>0.19505880075500001</c:v>
                </c:pt>
                <c:pt idx="2845">
                  <c:v>0.19510719643800001</c:v>
                </c:pt>
                <c:pt idx="2846">
                  <c:v>0.195252383487</c:v>
                </c:pt>
                <c:pt idx="2847">
                  <c:v>0.19539757053699999</c:v>
                </c:pt>
                <c:pt idx="2848">
                  <c:v>0.19544596621999999</c:v>
                </c:pt>
                <c:pt idx="2849">
                  <c:v>0.19551855974400001</c:v>
                </c:pt>
                <c:pt idx="2850">
                  <c:v>0.195712142477</c:v>
                </c:pt>
                <c:pt idx="2851">
                  <c:v>0.195784736002</c:v>
                </c:pt>
                <c:pt idx="2852">
                  <c:v>0.19580893384299999</c:v>
                </c:pt>
                <c:pt idx="2853">
                  <c:v>0.19590572520899999</c:v>
                </c:pt>
                <c:pt idx="2854">
                  <c:v>0.19600251657600001</c:v>
                </c:pt>
                <c:pt idx="2855">
                  <c:v>0.19609930794200001</c:v>
                </c:pt>
                <c:pt idx="2856">
                  <c:v>0.196244494991</c:v>
                </c:pt>
                <c:pt idx="2857">
                  <c:v>0.19643807772300001</c:v>
                </c:pt>
                <c:pt idx="2858">
                  <c:v>0.19646227556500001</c:v>
                </c:pt>
                <c:pt idx="2859">
                  <c:v>0.196607462614</c:v>
                </c:pt>
                <c:pt idx="2860">
                  <c:v>0.19672845182199999</c:v>
                </c:pt>
                <c:pt idx="2861">
                  <c:v>0.19680104534699999</c:v>
                </c:pt>
                <c:pt idx="2862">
                  <c:v>0.19689783671300001</c:v>
                </c:pt>
                <c:pt idx="2863">
                  <c:v>0.197091419445</c:v>
                </c:pt>
                <c:pt idx="2864">
                  <c:v>0.197139815128</c:v>
                </c:pt>
                <c:pt idx="2865">
                  <c:v>0.19723660649499999</c:v>
                </c:pt>
                <c:pt idx="2866">
                  <c:v>0.19733339786099999</c:v>
                </c:pt>
                <c:pt idx="2867">
                  <c:v>0.19750278275200001</c:v>
                </c:pt>
                <c:pt idx="2868">
                  <c:v>0.197647969801</c:v>
                </c:pt>
                <c:pt idx="2869">
                  <c:v>0.19786575037500001</c:v>
                </c:pt>
                <c:pt idx="2870">
                  <c:v>0.19786575037500001</c:v>
                </c:pt>
                <c:pt idx="2871">
                  <c:v>0.19793834390000001</c:v>
                </c:pt>
                <c:pt idx="2872">
                  <c:v>0.198035135266</c:v>
                </c:pt>
                <c:pt idx="2873">
                  <c:v>0.198107728791</c:v>
                </c:pt>
                <c:pt idx="2874">
                  <c:v>0.19815612447399999</c:v>
                </c:pt>
                <c:pt idx="2875">
                  <c:v>0.19818032231499999</c:v>
                </c:pt>
                <c:pt idx="2876">
                  <c:v>0.19827711368100001</c:v>
                </c:pt>
                <c:pt idx="2877">
                  <c:v>0.198470696414</c:v>
                </c:pt>
                <c:pt idx="2878">
                  <c:v>0.19856748778</c:v>
                </c:pt>
                <c:pt idx="2879">
                  <c:v>0.19861588346299999</c:v>
                </c:pt>
                <c:pt idx="2880">
                  <c:v>0.19873687267099999</c:v>
                </c:pt>
                <c:pt idx="2881">
                  <c:v>0.19888205972</c:v>
                </c:pt>
                <c:pt idx="2882">
                  <c:v>0.198930455403</c:v>
                </c:pt>
                <c:pt idx="2883">
                  <c:v>0.198978851086</c:v>
                </c:pt>
                <c:pt idx="2884">
                  <c:v>0.19919663166000001</c:v>
                </c:pt>
                <c:pt idx="2885">
                  <c:v>0.19924502734399999</c:v>
                </c:pt>
                <c:pt idx="2886">
                  <c:v>0.19931762086800001</c:v>
                </c:pt>
                <c:pt idx="2887">
                  <c:v>0.199462807918</c:v>
                </c:pt>
                <c:pt idx="2888">
                  <c:v>0.199487005759</c:v>
                </c:pt>
                <c:pt idx="2889">
                  <c:v>0.19955959928399999</c:v>
                </c:pt>
                <c:pt idx="2890">
                  <c:v>0.19968058849199999</c:v>
                </c:pt>
                <c:pt idx="2891">
                  <c:v>0.19975318201600001</c:v>
                </c:pt>
                <c:pt idx="2892">
                  <c:v>0.199995160432</c:v>
                </c:pt>
                <c:pt idx="2893">
                  <c:v>0.20009195179799999</c:v>
                </c:pt>
                <c:pt idx="2894">
                  <c:v>0.20021294100600001</c:v>
                </c:pt>
                <c:pt idx="2895">
                  <c:v>0.20026133668900001</c:v>
                </c:pt>
                <c:pt idx="2896">
                  <c:v>0.200333930213</c:v>
                </c:pt>
                <c:pt idx="2897">
                  <c:v>0.20045491942099999</c:v>
                </c:pt>
                <c:pt idx="2898">
                  <c:v>0.20052751294599999</c:v>
                </c:pt>
                <c:pt idx="2899">
                  <c:v>0.20064850215400001</c:v>
                </c:pt>
                <c:pt idx="2900">
                  <c:v>0.20069689783700001</c:v>
                </c:pt>
                <c:pt idx="2901">
                  <c:v>0.20074529352000001</c:v>
                </c:pt>
                <c:pt idx="2902">
                  <c:v>0.200914678411</c:v>
                </c:pt>
                <c:pt idx="2903">
                  <c:v>0.20093887625199999</c:v>
                </c:pt>
                <c:pt idx="2904">
                  <c:v>0.20101146977699999</c:v>
                </c:pt>
                <c:pt idx="2905">
                  <c:v>0.201205052509</c:v>
                </c:pt>
                <c:pt idx="2906">
                  <c:v>0.201350239559</c:v>
                </c:pt>
                <c:pt idx="2907">
                  <c:v>0.201398635242</c:v>
                </c:pt>
                <c:pt idx="2908">
                  <c:v>0.20142283308299999</c:v>
                </c:pt>
                <c:pt idx="2909">
                  <c:v>0.20149542660799999</c:v>
                </c:pt>
                <c:pt idx="2910">
                  <c:v>0.20156802013299999</c:v>
                </c:pt>
                <c:pt idx="2911">
                  <c:v>0.20159221797400001</c:v>
                </c:pt>
                <c:pt idx="2912">
                  <c:v>0.201809998548</c:v>
                </c:pt>
                <c:pt idx="2913">
                  <c:v>0.20190678991399999</c:v>
                </c:pt>
                <c:pt idx="2914">
                  <c:v>0.20195518559699999</c:v>
                </c:pt>
                <c:pt idx="2915">
                  <c:v>0.202197164013</c:v>
                </c:pt>
                <c:pt idx="2916">
                  <c:v>0.202293955379</c:v>
                </c:pt>
                <c:pt idx="2917">
                  <c:v>0.20236654890399999</c:v>
                </c:pt>
                <c:pt idx="2918">
                  <c:v>0.20241494458699999</c:v>
                </c:pt>
                <c:pt idx="2919">
                  <c:v>0.20251173595300001</c:v>
                </c:pt>
                <c:pt idx="2920">
                  <c:v>0.20256013163600001</c:v>
                </c:pt>
                <c:pt idx="2921">
                  <c:v>0.202632725161</c:v>
                </c:pt>
                <c:pt idx="2922">
                  <c:v>0.20287470357599999</c:v>
                </c:pt>
                <c:pt idx="2923">
                  <c:v>0.20309248415</c:v>
                </c:pt>
                <c:pt idx="2924">
                  <c:v>0.203140879834</c:v>
                </c:pt>
                <c:pt idx="2925">
                  <c:v>0.20326186904099999</c:v>
                </c:pt>
                <c:pt idx="2926">
                  <c:v>0.20328606688299999</c:v>
                </c:pt>
                <c:pt idx="2927">
                  <c:v>0.20331026472399999</c:v>
                </c:pt>
                <c:pt idx="2928">
                  <c:v>0.20335866040700001</c:v>
                </c:pt>
                <c:pt idx="2929">
                  <c:v>0.20350384745700001</c:v>
                </c:pt>
                <c:pt idx="2930">
                  <c:v>0.203624836665</c:v>
                </c:pt>
                <c:pt idx="2931">
                  <c:v>0.20369743018899999</c:v>
                </c:pt>
                <c:pt idx="2932">
                  <c:v>0.20379422155499999</c:v>
                </c:pt>
                <c:pt idx="2933">
                  <c:v>0.20379422155499999</c:v>
                </c:pt>
                <c:pt idx="2934">
                  <c:v>0.204036199971</c:v>
                </c:pt>
                <c:pt idx="2935">
                  <c:v>0.20406039781300001</c:v>
                </c:pt>
                <c:pt idx="2936">
                  <c:v>0.204132991337</c:v>
                </c:pt>
                <c:pt idx="2937">
                  <c:v>0.20425398054499999</c:v>
                </c:pt>
                <c:pt idx="2938">
                  <c:v>0.20437496975300001</c:v>
                </c:pt>
                <c:pt idx="2939">
                  <c:v>0.20444756327700001</c:v>
                </c:pt>
                <c:pt idx="2940">
                  <c:v>0.20464114601</c:v>
                </c:pt>
                <c:pt idx="2941">
                  <c:v>0.20468954169299999</c:v>
                </c:pt>
                <c:pt idx="2942">
                  <c:v>0.20481053090099999</c:v>
                </c:pt>
                <c:pt idx="2943">
                  <c:v>0.20485892658400001</c:v>
                </c:pt>
                <c:pt idx="2944">
                  <c:v>0.20495571795</c:v>
                </c:pt>
                <c:pt idx="2945">
                  <c:v>0.20497991579200001</c:v>
                </c:pt>
                <c:pt idx="2946">
                  <c:v>0.205052509316</c:v>
                </c:pt>
                <c:pt idx="2947">
                  <c:v>0.20514930068199999</c:v>
                </c:pt>
                <c:pt idx="2948">
                  <c:v>0.20517349852399999</c:v>
                </c:pt>
                <c:pt idx="2949">
                  <c:v>0.20524609204899999</c:v>
                </c:pt>
                <c:pt idx="2950">
                  <c:v>0.20536708125600001</c:v>
                </c:pt>
                <c:pt idx="2951">
                  <c:v>0.205463872623</c:v>
                </c:pt>
                <c:pt idx="2952">
                  <c:v>0.20560905967199999</c:v>
                </c:pt>
                <c:pt idx="2953">
                  <c:v>0.20582684024600001</c:v>
                </c:pt>
                <c:pt idx="2954">
                  <c:v>0.20606881866099999</c:v>
                </c:pt>
                <c:pt idx="2955">
                  <c:v>0.20616561002799999</c:v>
                </c:pt>
                <c:pt idx="2956">
                  <c:v>0.20626240139400001</c:v>
                </c:pt>
                <c:pt idx="2957">
                  <c:v>0.206455984126</c:v>
                </c:pt>
                <c:pt idx="2958">
                  <c:v>0.20650437980899999</c:v>
                </c:pt>
                <c:pt idx="2959">
                  <c:v>0.20674635822500001</c:v>
                </c:pt>
                <c:pt idx="2960">
                  <c:v>0.20681895175000001</c:v>
                </c:pt>
                <c:pt idx="2961">
                  <c:v>0.206891545274</c:v>
                </c:pt>
                <c:pt idx="2962">
                  <c:v>0.20713352368999999</c:v>
                </c:pt>
                <c:pt idx="2963">
                  <c:v>0.207254512897</c:v>
                </c:pt>
                <c:pt idx="2964">
                  <c:v>0.207278710739</c:v>
                </c:pt>
                <c:pt idx="2965">
                  <c:v>0.207375502105</c:v>
                </c:pt>
                <c:pt idx="2966">
                  <c:v>0.20747229347099999</c:v>
                </c:pt>
                <c:pt idx="2967">
                  <c:v>0.20761748052099999</c:v>
                </c:pt>
                <c:pt idx="2968">
                  <c:v>0.20764167836200001</c:v>
                </c:pt>
                <c:pt idx="2969">
                  <c:v>0.20773846972900001</c:v>
                </c:pt>
                <c:pt idx="2970">
                  <c:v>0.207811063253</c:v>
                </c:pt>
                <c:pt idx="2971">
                  <c:v>0.20790785461899999</c:v>
                </c:pt>
                <c:pt idx="2972">
                  <c:v>0.20812563519300001</c:v>
                </c:pt>
                <c:pt idx="2973">
                  <c:v>0.208270822243</c:v>
                </c:pt>
                <c:pt idx="2974">
                  <c:v>0.20839181144999999</c:v>
                </c:pt>
                <c:pt idx="2975">
                  <c:v>0.20853699849999999</c:v>
                </c:pt>
                <c:pt idx="2976">
                  <c:v>0.208657987707</c:v>
                </c:pt>
                <c:pt idx="2977">
                  <c:v>0.20885157044</c:v>
                </c:pt>
                <c:pt idx="2978">
                  <c:v>0.20902095533100001</c:v>
                </c:pt>
                <c:pt idx="2979">
                  <c:v>0.209214538063</c:v>
                </c:pt>
                <c:pt idx="2980">
                  <c:v>0.20943231863699999</c:v>
                </c:pt>
                <c:pt idx="2981">
                  <c:v>0.20955330784500001</c:v>
                </c:pt>
                <c:pt idx="2982">
                  <c:v>0.209674297053</c:v>
                </c:pt>
                <c:pt idx="2983">
                  <c:v>0.20979528625999999</c:v>
                </c:pt>
                <c:pt idx="2984">
                  <c:v>0.20991627546800001</c:v>
                </c:pt>
                <c:pt idx="2985">
                  <c:v>0.21006146251800001</c:v>
                </c:pt>
                <c:pt idx="2986">
                  <c:v>0.210158253884</c:v>
                </c:pt>
                <c:pt idx="2987">
                  <c:v>0.21035183661599999</c:v>
                </c:pt>
                <c:pt idx="2988">
                  <c:v>0.21047282582400001</c:v>
                </c:pt>
                <c:pt idx="2989">
                  <c:v>0.210618012873</c:v>
                </c:pt>
                <c:pt idx="2990">
                  <c:v>0.21081159560599999</c:v>
                </c:pt>
                <c:pt idx="2991">
                  <c:v>0.21102937618000001</c:v>
                </c:pt>
                <c:pt idx="2992">
                  <c:v>0.211198761071</c:v>
                </c:pt>
                <c:pt idx="2993">
                  <c:v>0.211198761071</c:v>
                </c:pt>
                <c:pt idx="2994">
                  <c:v>0.21139234380300001</c:v>
                </c:pt>
                <c:pt idx="2995">
                  <c:v>0.21141654164400001</c:v>
                </c:pt>
                <c:pt idx="2996">
                  <c:v>0.211489135169</c:v>
                </c:pt>
                <c:pt idx="2997">
                  <c:v>0.211561728694</c:v>
                </c:pt>
                <c:pt idx="2998">
                  <c:v>0.21168271790199999</c:v>
                </c:pt>
                <c:pt idx="2999">
                  <c:v>0.21187630063400001</c:v>
                </c:pt>
                <c:pt idx="3000">
                  <c:v>0.212021487683</c:v>
                </c:pt>
                <c:pt idx="3001">
                  <c:v>0.21214247689099999</c:v>
                </c:pt>
                <c:pt idx="3002">
                  <c:v>0.21221507041599999</c:v>
                </c:pt>
                <c:pt idx="3003">
                  <c:v>0.21221507041599999</c:v>
                </c:pt>
                <c:pt idx="3004">
                  <c:v>0.21231186178200001</c:v>
                </c:pt>
                <c:pt idx="3005">
                  <c:v>0.212408653148</c:v>
                </c:pt>
                <c:pt idx="3006">
                  <c:v>0.21265063156399999</c:v>
                </c:pt>
                <c:pt idx="3007">
                  <c:v>0.21279581861300001</c:v>
                </c:pt>
                <c:pt idx="3008">
                  <c:v>0.212941005662</c:v>
                </c:pt>
                <c:pt idx="3009">
                  <c:v>0.21306199486999999</c:v>
                </c:pt>
                <c:pt idx="3010">
                  <c:v>0.21313458839499999</c:v>
                </c:pt>
                <c:pt idx="3011">
                  <c:v>0.21330397328600001</c:v>
                </c:pt>
                <c:pt idx="3012">
                  <c:v>0.213449160335</c:v>
                </c:pt>
                <c:pt idx="3013">
                  <c:v>0.21361854522599999</c:v>
                </c:pt>
                <c:pt idx="3014">
                  <c:v>0.21364274306700001</c:v>
                </c:pt>
                <c:pt idx="3015">
                  <c:v>0.213884721483</c:v>
                </c:pt>
                <c:pt idx="3016">
                  <c:v>0.21407830421499999</c:v>
                </c:pt>
                <c:pt idx="3017">
                  <c:v>0.21419929342300001</c:v>
                </c:pt>
                <c:pt idx="3018">
                  <c:v>0.21424768910600001</c:v>
                </c:pt>
                <c:pt idx="3019">
                  <c:v>0.214296084789</c:v>
                </c:pt>
                <c:pt idx="3020">
                  <c:v>0.214368678314</c:v>
                </c:pt>
                <c:pt idx="3021">
                  <c:v>0.214368678314</c:v>
                </c:pt>
                <c:pt idx="3022">
                  <c:v>0.214417073997</c:v>
                </c:pt>
                <c:pt idx="3023">
                  <c:v>0.21461065672900001</c:v>
                </c:pt>
                <c:pt idx="3024">
                  <c:v>0.21468325025400001</c:v>
                </c:pt>
                <c:pt idx="3025">
                  <c:v>0.21478004162</c:v>
                </c:pt>
                <c:pt idx="3026">
                  <c:v>0.214828437303</c:v>
                </c:pt>
                <c:pt idx="3027">
                  <c:v>0.21497362435299999</c:v>
                </c:pt>
                <c:pt idx="3028">
                  <c:v>0.215215602768</c:v>
                </c:pt>
                <c:pt idx="3029">
                  <c:v>0.215360789818</c:v>
                </c:pt>
                <c:pt idx="3030">
                  <c:v>0.21560276823300001</c:v>
                </c:pt>
                <c:pt idx="3031">
                  <c:v>0.215723757441</c:v>
                </c:pt>
                <c:pt idx="3032">
                  <c:v>0.215820548807</c:v>
                </c:pt>
                <c:pt idx="3033">
                  <c:v>0.21596573585600001</c:v>
                </c:pt>
                <c:pt idx="3034">
                  <c:v>0.21606252722300001</c:v>
                </c:pt>
                <c:pt idx="3035">
                  <c:v>0.21611092290600001</c:v>
                </c:pt>
                <c:pt idx="3036">
                  <c:v>0.216231912113</c:v>
                </c:pt>
                <c:pt idx="3037">
                  <c:v>0.216280307797</c:v>
                </c:pt>
                <c:pt idx="3038">
                  <c:v>0.21644969268700001</c:v>
                </c:pt>
                <c:pt idx="3039">
                  <c:v>0.216667473261</c:v>
                </c:pt>
                <c:pt idx="3040">
                  <c:v>0.216740066786</c:v>
                </c:pt>
                <c:pt idx="3041">
                  <c:v>0.21683685815199999</c:v>
                </c:pt>
                <c:pt idx="3042">
                  <c:v>0.21700624304300001</c:v>
                </c:pt>
                <c:pt idx="3043">
                  <c:v>0.21722402361699999</c:v>
                </c:pt>
                <c:pt idx="3044">
                  <c:v>0.21732081498299999</c:v>
                </c:pt>
                <c:pt idx="3045">
                  <c:v>0.21746600203300001</c:v>
                </c:pt>
                <c:pt idx="3046">
                  <c:v>0.217611189082</c:v>
                </c:pt>
                <c:pt idx="3047">
                  <c:v>0.217611189082</c:v>
                </c:pt>
                <c:pt idx="3048">
                  <c:v>0.21775637613099999</c:v>
                </c:pt>
                <c:pt idx="3049">
                  <c:v>0.21790156318100001</c:v>
                </c:pt>
                <c:pt idx="3050">
                  <c:v>0.21799835454700001</c:v>
                </c:pt>
                <c:pt idx="3051">
                  <c:v>0.218143541596</c:v>
                </c:pt>
                <c:pt idx="3052">
                  <c:v>0.21821613512099999</c:v>
                </c:pt>
                <c:pt idx="3053">
                  <c:v>0.21833712432899999</c:v>
                </c:pt>
                <c:pt idx="3054">
                  <c:v>0.21840971785300001</c:v>
                </c:pt>
                <c:pt idx="3055">
                  <c:v>0.218651696269</c:v>
                </c:pt>
                <c:pt idx="3056">
                  <c:v>0.21870009195199999</c:v>
                </c:pt>
                <c:pt idx="3057">
                  <c:v>0.21874848763499999</c:v>
                </c:pt>
                <c:pt idx="3058">
                  <c:v>0.219038861734</c:v>
                </c:pt>
                <c:pt idx="3059">
                  <c:v>0.219087257417</c:v>
                </c:pt>
                <c:pt idx="3060">
                  <c:v>0.21911145525799999</c:v>
                </c:pt>
                <c:pt idx="3061">
                  <c:v>0.21930503799100001</c:v>
                </c:pt>
                <c:pt idx="3062">
                  <c:v>0.219426027198</c:v>
                </c:pt>
                <c:pt idx="3063">
                  <c:v>0.219498620723</c:v>
                </c:pt>
                <c:pt idx="3064">
                  <c:v>0.219934181871</c:v>
                </c:pt>
                <c:pt idx="3065">
                  <c:v>0.22010356676199999</c:v>
                </c:pt>
                <c:pt idx="3066">
                  <c:v>0.22017616028699999</c:v>
                </c:pt>
                <c:pt idx="3067">
                  <c:v>0.22039394086</c:v>
                </c:pt>
                <c:pt idx="3068">
                  <c:v>0.22061172143400001</c:v>
                </c:pt>
                <c:pt idx="3069">
                  <c:v>0.22068431495900001</c:v>
                </c:pt>
                <c:pt idx="3070">
                  <c:v>0.220805304167</c:v>
                </c:pt>
                <c:pt idx="3071">
                  <c:v>0.22095049121599999</c:v>
                </c:pt>
                <c:pt idx="3072">
                  <c:v>0.22111987610700001</c:v>
                </c:pt>
                <c:pt idx="3073">
                  <c:v>0.22114407394899999</c:v>
                </c:pt>
                <c:pt idx="3074">
                  <c:v>0.221337656681</c:v>
                </c:pt>
                <c:pt idx="3075">
                  <c:v>0.221361854523</c:v>
                </c:pt>
                <c:pt idx="3076">
                  <c:v>0.22148284372999999</c:v>
                </c:pt>
                <c:pt idx="3077">
                  <c:v>0.22160383293800001</c:v>
                </c:pt>
                <c:pt idx="3078">
                  <c:v>0.221749019987</c:v>
                </c:pt>
                <c:pt idx="3079">
                  <c:v>0.22191840487799999</c:v>
                </c:pt>
                <c:pt idx="3080">
                  <c:v>0.22194260271999999</c:v>
                </c:pt>
                <c:pt idx="3081">
                  <c:v>0.22206359192799999</c:v>
                </c:pt>
                <c:pt idx="3082">
                  <c:v>0.22211198761100001</c:v>
                </c:pt>
                <c:pt idx="3083">
                  <c:v>0.222208778977</c:v>
                </c:pt>
                <c:pt idx="3084">
                  <c:v>0.222281372502</c:v>
                </c:pt>
                <c:pt idx="3085">
                  <c:v>0.22247495523399999</c:v>
                </c:pt>
                <c:pt idx="3086">
                  <c:v>0.22254754875900001</c:v>
                </c:pt>
                <c:pt idx="3087">
                  <c:v>0.222668537966</c:v>
                </c:pt>
                <c:pt idx="3088">
                  <c:v>0.222813725016</c:v>
                </c:pt>
                <c:pt idx="3089">
                  <c:v>0.22295891206499999</c:v>
                </c:pt>
                <c:pt idx="3090">
                  <c:v>0.22303150559000001</c:v>
                </c:pt>
                <c:pt idx="3091">
                  <c:v>0.223104099114</c:v>
                </c:pt>
                <c:pt idx="3092">
                  <c:v>0.223176692639</c:v>
                </c:pt>
                <c:pt idx="3093">
                  <c:v>0.223297681847</c:v>
                </c:pt>
                <c:pt idx="3094">
                  <c:v>0.22349126457900001</c:v>
                </c:pt>
                <c:pt idx="3095">
                  <c:v>0.223612253787</c:v>
                </c:pt>
                <c:pt idx="3096">
                  <c:v>0.22378163867799999</c:v>
                </c:pt>
                <c:pt idx="3097">
                  <c:v>0.22383003436099999</c:v>
                </c:pt>
                <c:pt idx="3098">
                  <c:v>0.22387843004399999</c:v>
                </c:pt>
                <c:pt idx="3099">
                  <c:v>0.22392682572700001</c:v>
                </c:pt>
                <c:pt idx="3100">
                  <c:v>0.224072012776</c:v>
                </c:pt>
                <c:pt idx="3101">
                  <c:v>0.224217199826</c:v>
                </c:pt>
                <c:pt idx="3102">
                  <c:v>0.22448337608300001</c:v>
                </c:pt>
                <c:pt idx="3103">
                  <c:v>0.224628563132</c:v>
                </c:pt>
                <c:pt idx="3104">
                  <c:v>0.22489473938900001</c:v>
                </c:pt>
                <c:pt idx="3105">
                  <c:v>0.225112519963</c:v>
                </c:pt>
                <c:pt idx="3106">
                  <c:v>0.22523350917099999</c:v>
                </c:pt>
                <c:pt idx="3107">
                  <c:v>0.22535449837900001</c:v>
                </c:pt>
                <c:pt idx="3108">
                  <c:v>0.22547548758700001</c:v>
                </c:pt>
                <c:pt idx="3109">
                  <c:v>0.22559647679399999</c:v>
                </c:pt>
                <c:pt idx="3110">
                  <c:v>0.22571746600199999</c:v>
                </c:pt>
                <c:pt idx="3111">
                  <c:v>0.22581425736800001</c:v>
                </c:pt>
                <c:pt idx="3112">
                  <c:v>0.225911048734</c:v>
                </c:pt>
                <c:pt idx="3113">
                  <c:v>0.226056235784</c:v>
                </c:pt>
                <c:pt idx="3114">
                  <c:v>0.22629821419900001</c:v>
                </c:pt>
                <c:pt idx="3115">
                  <c:v>0.22632241204100001</c:v>
                </c:pt>
                <c:pt idx="3116">
                  <c:v>0.22656439045599999</c:v>
                </c:pt>
                <c:pt idx="3117">
                  <c:v>0.22675797318900001</c:v>
                </c:pt>
                <c:pt idx="3118">
                  <c:v>0.226903160238</c:v>
                </c:pt>
                <c:pt idx="3119">
                  <c:v>0.22699995160399999</c:v>
                </c:pt>
                <c:pt idx="3120">
                  <c:v>0.22704834728699999</c:v>
                </c:pt>
                <c:pt idx="3121">
                  <c:v>0.22712094081199999</c:v>
                </c:pt>
                <c:pt idx="3122">
                  <c:v>0.22724193002000001</c:v>
                </c:pt>
                <c:pt idx="3123">
                  <c:v>0.22748390843499999</c:v>
                </c:pt>
                <c:pt idx="3124">
                  <c:v>0.22755650195999999</c:v>
                </c:pt>
                <c:pt idx="3125">
                  <c:v>0.22758069980199999</c:v>
                </c:pt>
                <c:pt idx="3126">
                  <c:v>0.22762909548499999</c:v>
                </c:pt>
                <c:pt idx="3127">
                  <c:v>0.22777428253400001</c:v>
                </c:pt>
                <c:pt idx="3128">
                  <c:v>0.227943667425</c:v>
                </c:pt>
                <c:pt idx="3129">
                  <c:v>0.22813725015700001</c:v>
                </c:pt>
                <c:pt idx="3130">
                  <c:v>0.22820984368200001</c:v>
                </c:pt>
                <c:pt idx="3131">
                  <c:v>0.22845182209699999</c:v>
                </c:pt>
                <c:pt idx="3132">
                  <c:v>0.22862120698800001</c:v>
                </c:pt>
                <c:pt idx="3133">
                  <c:v>0.22871799835500001</c:v>
                </c:pt>
                <c:pt idx="3134">
                  <c:v>0.228814789721</c:v>
                </c:pt>
                <c:pt idx="3135">
                  <c:v>0.22905676813600001</c:v>
                </c:pt>
                <c:pt idx="3136">
                  <c:v>0.229153559502</c:v>
                </c:pt>
                <c:pt idx="3137">
                  <c:v>0.22927454871</c:v>
                </c:pt>
                <c:pt idx="3138">
                  <c:v>0.22944393360099999</c:v>
                </c:pt>
                <c:pt idx="3139">
                  <c:v>0.22951652712599999</c:v>
                </c:pt>
                <c:pt idx="3140">
                  <c:v>0.22963751633400001</c:v>
                </c:pt>
                <c:pt idx="3141">
                  <c:v>0.2297343077</c:v>
                </c:pt>
                <c:pt idx="3142">
                  <c:v>0.23000048395700001</c:v>
                </c:pt>
                <c:pt idx="3143">
                  <c:v>0.230169868848</c:v>
                </c:pt>
                <c:pt idx="3144">
                  <c:v>0.230242462372</c:v>
                </c:pt>
                <c:pt idx="3145">
                  <c:v>0.23031505589699999</c:v>
                </c:pt>
                <c:pt idx="3146">
                  <c:v>0.23050863862900001</c:v>
                </c:pt>
                <c:pt idx="3147">
                  <c:v>0.23055703431300001</c:v>
                </c:pt>
                <c:pt idx="3148">
                  <c:v>0.230653825679</c:v>
                </c:pt>
                <c:pt idx="3149">
                  <c:v>0.230702221362</c:v>
                </c:pt>
                <c:pt idx="3150">
                  <c:v>0.23075061704499999</c:v>
                </c:pt>
                <c:pt idx="3151">
                  <c:v>0.23099259546000001</c:v>
                </c:pt>
                <c:pt idx="3152">
                  <c:v>0.231186178193</c:v>
                </c:pt>
                <c:pt idx="3153">
                  <c:v>0.23135556308399999</c:v>
                </c:pt>
                <c:pt idx="3154">
                  <c:v>0.231549145816</c:v>
                </c:pt>
                <c:pt idx="3155">
                  <c:v>0.231670135024</c:v>
                </c:pt>
                <c:pt idx="3156">
                  <c:v>0.23179112423199999</c:v>
                </c:pt>
                <c:pt idx="3157">
                  <c:v>0.23191211343900001</c:v>
                </c:pt>
                <c:pt idx="3158">
                  <c:v>0.23220248753799999</c:v>
                </c:pt>
                <c:pt idx="3159">
                  <c:v>0.23227508106299999</c:v>
                </c:pt>
                <c:pt idx="3160">
                  <c:v>0.23239607027100001</c:v>
                </c:pt>
                <c:pt idx="3161">
                  <c:v>0.232517059478</c:v>
                </c:pt>
                <c:pt idx="3162">
                  <c:v>0.232565455161</c:v>
                </c:pt>
                <c:pt idx="3163">
                  <c:v>0.232613850845</c:v>
                </c:pt>
                <c:pt idx="3164">
                  <c:v>0.23280743357700001</c:v>
                </c:pt>
                <c:pt idx="3165">
                  <c:v>0.232904224943</c:v>
                </c:pt>
                <c:pt idx="3166">
                  <c:v>0.23304941199199999</c:v>
                </c:pt>
                <c:pt idx="3167">
                  <c:v>0.23314620335899999</c:v>
                </c:pt>
                <c:pt idx="3168">
                  <c:v>0.233412379616</c:v>
                </c:pt>
                <c:pt idx="3169">
                  <c:v>0.23355756666499999</c:v>
                </c:pt>
                <c:pt idx="3170">
                  <c:v>0.23360596234799999</c:v>
                </c:pt>
                <c:pt idx="3171">
                  <c:v>0.23372695155600001</c:v>
                </c:pt>
                <c:pt idx="3172">
                  <c:v>0.23384794076400001</c:v>
                </c:pt>
                <c:pt idx="3173">
                  <c:v>0.233872138605</c:v>
                </c:pt>
                <c:pt idx="3174">
                  <c:v>0.233993127813</c:v>
                </c:pt>
                <c:pt idx="3175">
                  <c:v>0.23421090838700001</c:v>
                </c:pt>
                <c:pt idx="3176">
                  <c:v>0.23428350191200001</c:v>
                </c:pt>
                <c:pt idx="3177">
                  <c:v>0.234404491119</c:v>
                </c:pt>
                <c:pt idx="3178">
                  <c:v>0.23457387600999999</c:v>
                </c:pt>
                <c:pt idx="3179">
                  <c:v>0.23464646953500001</c:v>
                </c:pt>
                <c:pt idx="3180">
                  <c:v>0.234840052267</c:v>
                </c:pt>
                <c:pt idx="3181">
                  <c:v>0.234936843634</c:v>
                </c:pt>
                <c:pt idx="3182">
                  <c:v>0.23520301989100001</c:v>
                </c:pt>
                <c:pt idx="3183">
                  <c:v>0.235396602623</c:v>
                </c:pt>
                <c:pt idx="3184">
                  <c:v>0.23554178967200001</c:v>
                </c:pt>
                <c:pt idx="3185">
                  <c:v>0.23554178967200001</c:v>
                </c:pt>
                <c:pt idx="3186">
                  <c:v>0.23568697672200001</c:v>
                </c:pt>
                <c:pt idx="3187">
                  <c:v>0.235759570246</c:v>
                </c:pt>
                <c:pt idx="3188">
                  <c:v>0.235832163771</c:v>
                </c:pt>
                <c:pt idx="3189">
                  <c:v>0.23590475729599999</c:v>
                </c:pt>
                <c:pt idx="3190">
                  <c:v>0.23597735081999999</c:v>
                </c:pt>
                <c:pt idx="3191">
                  <c:v>0.23602574650300001</c:v>
                </c:pt>
                <c:pt idx="3192">
                  <c:v>0.23612253787000001</c:v>
                </c:pt>
                <c:pt idx="3193">
                  <c:v>0.236243527077</c:v>
                </c:pt>
                <c:pt idx="3194">
                  <c:v>0.23648550549299999</c:v>
                </c:pt>
                <c:pt idx="3195">
                  <c:v>0.236703286067</c:v>
                </c:pt>
                <c:pt idx="3196">
                  <c:v>0.23692106664099999</c:v>
                </c:pt>
                <c:pt idx="3197">
                  <c:v>0.23699366016599999</c:v>
                </c:pt>
                <c:pt idx="3198">
                  <c:v>0.23706625369000001</c:v>
                </c:pt>
                <c:pt idx="3199">
                  <c:v>0.23728403426399999</c:v>
                </c:pt>
                <c:pt idx="3200">
                  <c:v>0.23747761699700001</c:v>
                </c:pt>
                <c:pt idx="3201">
                  <c:v>0.23757440836300001</c:v>
                </c:pt>
                <c:pt idx="3202">
                  <c:v>0.237743793254</c:v>
                </c:pt>
                <c:pt idx="3203">
                  <c:v>0.23788898030300001</c:v>
                </c:pt>
                <c:pt idx="3204">
                  <c:v>0.23796157382800001</c:v>
                </c:pt>
                <c:pt idx="3205">
                  <c:v>0.238082563035</c:v>
                </c:pt>
                <c:pt idx="3206">
                  <c:v>0.238106760877</c:v>
                </c:pt>
                <c:pt idx="3207">
                  <c:v>0.238106760877</c:v>
                </c:pt>
                <c:pt idx="3208">
                  <c:v>0.23827614576799999</c:v>
                </c:pt>
                <c:pt idx="3209">
                  <c:v>0.238518124183</c:v>
                </c:pt>
                <c:pt idx="3210">
                  <c:v>0.238663311233</c:v>
                </c:pt>
                <c:pt idx="3211">
                  <c:v>0.23873590475699999</c:v>
                </c:pt>
                <c:pt idx="3212">
                  <c:v>0.23878430044000001</c:v>
                </c:pt>
                <c:pt idx="3213">
                  <c:v>0.23890528964800001</c:v>
                </c:pt>
                <c:pt idx="3214">
                  <c:v>0.238953685331</c:v>
                </c:pt>
                <c:pt idx="3215">
                  <c:v>0.23912307022199999</c:v>
                </c:pt>
                <c:pt idx="3216">
                  <c:v>0.23921986158799999</c:v>
                </c:pt>
                <c:pt idx="3217">
                  <c:v>0.23931665295499999</c:v>
                </c:pt>
                <c:pt idx="3218">
                  <c:v>0.239437642162</c:v>
                </c:pt>
                <c:pt idx="3219">
                  <c:v>0.239510235687</c:v>
                </c:pt>
                <c:pt idx="3220">
                  <c:v>0.23965542273599999</c:v>
                </c:pt>
                <c:pt idx="3221">
                  <c:v>0.23977641194400001</c:v>
                </c:pt>
                <c:pt idx="3222">
                  <c:v>0.23982480762700001</c:v>
                </c:pt>
                <c:pt idx="3223">
                  <c:v>0.24001839036</c:v>
                </c:pt>
                <c:pt idx="3224">
                  <c:v>0.24011518172599999</c:v>
                </c:pt>
                <c:pt idx="3225">
                  <c:v>0.24023617093399999</c:v>
                </c:pt>
                <c:pt idx="3226">
                  <c:v>0.240429753666</c:v>
                </c:pt>
                <c:pt idx="3227">
                  <c:v>0.240550742874</c:v>
                </c:pt>
                <c:pt idx="3228">
                  <c:v>0.24069592992300001</c:v>
                </c:pt>
                <c:pt idx="3229">
                  <c:v>0.24076852344800001</c:v>
                </c:pt>
                <c:pt idx="3230">
                  <c:v>0.240865314814</c:v>
                </c:pt>
                <c:pt idx="3231">
                  <c:v>0.24096210618</c:v>
                </c:pt>
                <c:pt idx="3232">
                  <c:v>0.24115568891299999</c:v>
                </c:pt>
                <c:pt idx="3233">
                  <c:v>0.241470260853</c:v>
                </c:pt>
                <c:pt idx="3234">
                  <c:v>0.24154285437699999</c:v>
                </c:pt>
                <c:pt idx="3235">
                  <c:v>0.24168804142700001</c:v>
                </c:pt>
                <c:pt idx="3236">
                  <c:v>0.24171223926800001</c:v>
                </c:pt>
                <c:pt idx="3237">
                  <c:v>0.24193001984199999</c:v>
                </c:pt>
                <c:pt idx="3238">
                  <c:v>0.24212360257500001</c:v>
                </c:pt>
                <c:pt idx="3239">
                  <c:v>0.24214780041600001</c:v>
                </c:pt>
                <c:pt idx="3240">
                  <c:v>0.24219619609900001</c:v>
                </c:pt>
                <c:pt idx="3241">
                  <c:v>0.24248657019799999</c:v>
                </c:pt>
                <c:pt idx="3242">
                  <c:v>0.242752746455</c:v>
                </c:pt>
                <c:pt idx="3243">
                  <c:v>0.24282533998</c:v>
                </c:pt>
                <c:pt idx="3244">
                  <c:v>0.24301892271200001</c:v>
                </c:pt>
                <c:pt idx="3245">
                  <c:v>0.24313991192000001</c:v>
                </c:pt>
                <c:pt idx="3246">
                  <c:v>0.243260901128</c:v>
                </c:pt>
                <c:pt idx="3247">
                  <c:v>0.24335769249399999</c:v>
                </c:pt>
                <c:pt idx="3248">
                  <c:v>0.24355127522600001</c:v>
                </c:pt>
                <c:pt idx="3249">
                  <c:v>0.243696462276</c:v>
                </c:pt>
                <c:pt idx="3250">
                  <c:v>0.24381745148299999</c:v>
                </c:pt>
                <c:pt idx="3251">
                  <c:v>0.24393844069100001</c:v>
                </c:pt>
                <c:pt idx="3252">
                  <c:v>0.24401103421600001</c:v>
                </c:pt>
                <c:pt idx="3253">
                  <c:v>0.24403523205700001</c:v>
                </c:pt>
                <c:pt idx="3254">
                  <c:v>0.24413202342400001</c:v>
                </c:pt>
                <c:pt idx="3255">
                  <c:v>0.244204616948</c:v>
                </c:pt>
                <c:pt idx="3256">
                  <c:v>0.24439819968099999</c:v>
                </c:pt>
                <c:pt idx="3257">
                  <c:v>0.24449499104700001</c:v>
                </c:pt>
                <c:pt idx="3258">
                  <c:v>0.244712771621</c:v>
                </c:pt>
                <c:pt idx="3259">
                  <c:v>0.24483376082899999</c:v>
                </c:pt>
                <c:pt idx="3260">
                  <c:v>0.24490635435300001</c:v>
                </c:pt>
                <c:pt idx="3261">
                  <c:v>0.245003145719</c:v>
                </c:pt>
                <c:pt idx="3262">
                  <c:v>0.24517253060999999</c:v>
                </c:pt>
                <c:pt idx="3263">
                  <c:v>0.24534191550100001</c:v>
                </c:pt>
                <c:pt idx="3264">
                  <c:v>0.24534191550100001</c:v>
                </c:pt>
                <c:pt idx="3265">
                  <c:v>0.245608091758</c:v>
                </c:pt>
                <c:pt idx="3266">
                  <c:v>0.24568068528299999</c:v>
                </c:pt>
                <c:pt idx="3267">
                  <c:v>0.24572908096599999</c:v>
                </c:pt>
                <c:pt idx="3268">
                  <c:v>0.24585007017400001</c:v>
                </c:pt>
                <c:pt idx="3269">
                  <c:v>0.245995257223</c:v>
                </c:pt>
                <c:pt idx="3270">
                  <c:v>0.246019455065</c:v>
                </c:pt>
                <c:pt idx="3271">
                  <c:v>0.24626143348000001</c:v>
                </c:pt>
                <c:pt idx="3272">
                  <c:v>0.24635822484600001</c:v>
                </c:pt>
                <c:pt idx="3273">
                  <c:v>0.246479214054</c:v>
                </c:pt>
                <c:pt idx="3274">
                  <c:v>0.246527609737</c:v>
                </c:pt>
                <c:pt idx="3275">
                  <c:v>0.246600203262</c:v>
                </c:pt>
                <c:pt idx="3276">
                  <c:v>0.24669699462799999</c:v>
                </c:pt>
                <c:pt idx="3277">
                  <c:v>0.24679378599400001</c:v>
                </c:pt>
                <c:pt idx="3278">
                  <c:v>0.24686637951900001</c:v>
                </c:pt>
                <c:pt idx="3279">
                  <c:v>0.246938973044</c:v>
                </c:pt>
                <c:pt idx="3280">
                  <c:v>0.24708416009299999</c:v>
                </c:pt>
                <c:pt idx="3281">
                  <c:v>0.24735033635000001</c:v>
                </c:pt>
                <c:pt idx="3282">
                  <c:v>0.24749552339899999</c:v>
                </c:pt>
                <c:pt idx="3283">
                  <c:v>0.24749552339899999</c:v>
                </c:pt>
                <c:pt idx="3284">
                  <c:v>0.24756811692399999</c:v>
                </c:pt>
                <c:pt idx="3285">
                  <c:v>0.24776169965600001</c:v>
                </c:pt>
                <c:pt idx="3286">
                  <c:v>0.247955282389</c:v>
                </c:pt>
                <c:pt idx="3287">
                  <c:v>0.24822145864600001</c:v>
                </c:pt>
                <c:pt idx="3288">
                  <c:v>0.248390843537</c:v>
                </c:pt>
                <c:pt idx="3289">
                  <c:v>0.24853603058599999</c:v>
                </c:pt>
                <c:pt idx="3290">
                  <c:v>0.24870541547700001</c:v>
                </c:pt>
                <c:pt idx="3291">
                  <c:v>0.24877800900200001</c:v>
                </c:pt>
                <c:pt idx="3292">
                  <c:v>0.24899578957599999</c:v>
                </c:pt>
                <c:pt idx="3293">
                  <c:v>0.24916517446600001</c:v>
                </c:pt>
                <c:pt idx="3294">
                  <c:v>0.249237767991</c:v>
                </c:pt>
                <c:pt idx="3295">
                  <c:v>0.24955233993100001</c:v>
                </c:pt>
                <c:pt idx="3296">
                  <c:v>0.24969752698100001</c:v>
                </c:pt>
                <c:pt idx="3297">
                  <c:v>0.249794318347</c:v>
                </c:pt>
              </c:numCache>
            </c:numRef>
          </c:xVal>
          <c:yVal>
            <c:numRef>
              <c:f>ROC!$B$3:$B$5051</c:f>
              <c:numCache>
                <c:formatCode>General</c:formatCode>
                <c:ptCount val="5049"/>
                <c:pt idx="0">
                  <c:v>0.35721999999999998</c:v>
                </c:pt>
                <c:pt idx="1">
                  <c:v>0.357375</c:v>
                </c:pt>
                <c:pt idx="2">
                  <c:v>0.35753000000000001</c:v>
                </c:pt>
                <c:pt idx="3">
                  <c:v>0.35774099999999998</c:v>
                </c:pt>
                <c:pt idx="4">
                  <c:v>0.35788500000000001</c:v>
                </c:pt>
                <c:pt idx="5">
                  <c:v>0.35807299999999997</c:v>
                </c:pt>
                <c:pt idx="6">
                  <c:v>0.35825000000000001</c:v>
                </c:pt>
                <c:pt idx="7">
                  <c:v>0.35843900000000001</c:v>
                </c:pt>
                <c:pt idx="8">
                  <c:v>0.35861599999999999</c:v>
                </c:pt>
                <c:pt idx="9">
                  <c:v>0.35878199999999999</c:v>
                </c:pt>
                <c:pt idx="10">
                  <c:v>0.358904</c:v>
                </c:pt>
                <c:pt idx="11">
                  <c:v>0.35907</c:v>
                </c:pt>
                <c:pt idx="12">
                  <c:v>0.35919200000000001</c:v>
                </c:pt>
                <c:pt idx="13">
                  <c:v>0.35933599999999999</c:v>
                </c:pt>
                <c:pt idx="14">
                  <c:v>0.359514</c:v>
                </c:pt>
                <c:pt idx="15">
                  <c:v>0.35964699999999999</c:v>
                </c:pt>
                <c:pt idx="16">
                  <c:v>0.35977999999999999</c:v>
                </c:pt>
                <c:pt idx="17">
                  <c:v>0.35996800000000001</c:v>
                </c:pt>
                <c:pt idx="18">
                  <c:v>0.36017900000000003</c:v>
                </c:pt>
                <c:pt idx="19">
                  <c:v>0.36031200000000002</c:v>
                </c:pt>
                <c:pt idx="20">
                  <c:v>0.36047800000000002</c:v>
                </c:pt>
                <c:pt idx="21">
                  <c:v>0.36058899999999999</c:v>
                </c:pt>
                <c:pt idx="22">
                  <c:v>0.36077700000000001</c:v>
                </c:pt>
                <c:pt idx="23">
                  <c:v>0.36093199999999998</c:v>
                </c:pt>
                <c:pt idx="24">
                  <c:v>0.36108699999999999</c:v>
                </c:pt>
                <c:pt idx="25">
                  <c:v>0.36128700000000002</c:v>
                </c:pt>
                <c:pt idx="26">
                  <c:v>0.36140899999999998</c:v>
                </c:pt>
                <c:pt idx="27">
                  <c:v>0.36157499999999998</c:v>
                </c:pt>
                <c:pt idx="28">
                  <c:v>0.36174099999999998</c:v>
                </c:pt>
                <c:pt idx="29">
                  <c:v>0.36186299999999999</c:v>
                </c:pt>
                <c:pt idx="30">
                  <c:v>0.36197400000000002</c:v>
                </c:pt>
                <c:pt idx="31">
                  <c:v>0.36208499999999999</c:v>
                </c:pt>
                <c:pt idx="32">
                  <c:v>0.36226199999999997</c:v>
                </c:pt>
                <c:pt idx="33">
                  <c:v>0.36241699999999999</c:v>
                </c:pt>
                <c:pt idx="34">
                  <c:v>0.36256100000000002</c:v>
                </c:pt>
                <c:pt idx="35">
                  <c:v>0.36272799999999999</c:v>
                </c:pt>
                <c:pt idx="36">
                  <c:v>0.36288300000000001</c:v>
                </c:pt>
                <c:pt idx="37">
                  <c:v>0.36305999999999999</c:v>
                </c:pt>
                <c:pt idx="38">
                  <c:v>0.36322599999999999</c:v>
                </c:pt>
                <c:pt idx="39">
                  <c:v>0.36339300000000002</c:v>
                </c:pt>
                <c:pt idx="40">
                  <c:v>0.36355900000000002</c:v>
                </c:pt>
                <c:pt idx="41">
                  <c:v>0.363736</c:v>
                </c:pt>
                <c:pt idx="42">
                  <c:v>0.363958</c:v>
                </c:pt>
                <c:pt idx="43">
                  <c:v>0.36411300000000002</c:v>
                </c:pt>
                <c:pt idx="44">
                  <c:v>0.36424600000000001</c:v>
                </c:pt>
                <c:pt idx="45">
                  <c:v>0.36443399999999998</c:v>
                </c:pt>
                <c:pt idx="46">
                  <c:v>0.36460100000000001</c:v>
                </c:pt>
                <c:pt idx="47">
                  <c:v>0.36475600000000002</c:v>
                </c:pt>
                <c:pt idx="48">
                  <c:v>0.3649</c:v>
                </c:pt>
                <c:pt idx="49">
                  <c:v>0.365066</c:v>
                </c:pt>
                <c:pt idx="50">
                  <c:v>0.365232</c:v>
                </c:pt>
                <c:pt idx="51">
                  <c:v>0.365421</c:v>
                </c:pt>
                <c:pt idx="52">
                  <c:v>0.36559799999999998</c:v>
                </c:pt>
                <c:pt idx="53">
                  <c:v>0.36577500000000002</c:v>
                </c:pt>
                <c:pt idx="54">
                  <c:v>0.36598599999999998</c:v>
                </c:pt>
                <c:pt idx="55">
                  <c:v>0.36616300000000002</c:v>
                </c:pt>
                <c:pt idx="56">
                  <c:v>0.36629600000000001</c:v>
                </c:pt>
                <c:pt idx="57">
                  <c:v>0.36643999999999999</c:v>
                </c:pt>
                <c:pt idx="58">
                  <c:v>0.36664000000000002</c:v>
                </c:pt>
                <c:pt idx="59">
                  <c:v>0.36683900000000003</c:v>
                </c:pt>
                <c:pt idx="60">
                  <c:v>0.36699399999999999</c:v>
                </c:pt>
                <c:pt idx="61">
                  <c:v>0.367205</c:v>
                </c:pt>
                <c:pt idx="62">
                  <c:v>0.36734899999999998</c:v>
                </c:pt>
                <c:pt idx="63">
                  <c:v>0.36751499999999998</c:v>
                </c:pt>
                <c:pt idx="64">
                  <c:v>0.36765900000000001</c:v>
                </c:pt>
                <c:pt idx="65">
                  <c:v>0.36788100000000001</c:v>
                </c:pt>
                <c:pt idx="66">
                  <c:v>0.36803599999999997</c:v>
                </c:pt>
                <c:pt idx="67">
                  <c:v>0.36820199999999997</c:v>
                </c:pt>
                <c:pt idx="68">
                  <c:v>0.36833500000000002</c:v>
                </c:pt>
                <c:pt idx="69">
                  <c:v>0.368502</c:v>
                </c:pt>
                <c:pt idx="70">
                  <c:v>0.36865700000000001</c:v>
                </c:pt>
                <c:pt idx="71">
                  <c:v>0.36877900000000002</c:v>
                </c:pt>
                <c:pt idx="72">
                  <c:v>0.36895600000000001</c:v>
                </c:pt>
                <c:pt idx="73">
                  <c:v>0.36907800000000002</c:v>
                </c:pt>
                <c:pt idx="74">
                  <c:v>0.36929899999999999</c:v>
                </c:pt>
                <c:pt idx="75">
                  <c:v>0.36945499999999998</c:v>
                </c:pt>
                <c:pt idx="76">
                  <c:v>0.36956499999999998</c:v>
                </c:pt>
                <c:pt idx="77">
                  <c:v>0.36970999999999998</c:v>
                </c:pt>
                <c:pt idx="78">
                  <c:v>0.36990899999999999</c:v>
                </c:pt>
                <c:pt idx="79">
                  <c:v>0.370064</c:v>
                </c:pt>
                <c:pt idx="80">
                  <c:v>0.37023</c:v>
                </c:pt>
                <c:pt idx="81">
                  <c:v>0.37044100000000002</c:v>
                </c:pt>
                <c:pt idx="82">
                  <c:v>0.37062899999999999</c:v>
                </c:pt>
                <c:pt idx="83">
                  <c:v>0.37076199999999998</c:v>
                </c:pt>
                <c:pt idx="84">
                  <c:v>0.37089499999999997</c:v>
                </c:pt>
                <c:pt idx="85">
                  <c:v>0.37105100000000002</c:v>
                </c:pt>
                <c:pt idx="86">
                  <c:v>0.37120599999999998</c:v>
                </c:pt>
                <c:pt idx="87">
                  <c:v>0.37132799999999999</c:v>
                </c:pt>
                <c:pt idx="88">
                  <c:v>0.37147200000000002</c:v>
                </c:pt>
                <c:pt idx="89">
                  <c:v>0.37159399999999998</c:v>
                </c:pt>
                <c:pt idx="90">
                  <c:v>0.37177100000000002</c:v>
                </c:pt>
                <c:pt idx="91">
                  <c:v>0.37199300000000002</c:v>
                </c:pt>
                <c:pt idx="92">
                  <c:v>0.37209199999999998</c:v>
                </c:pt>
                <c:pt idx="93">
                  <c:v>0.37225799999999998</c:v>
                </c:pt>
                <c:pt idx="94">
                  <c:v>0.37237999999999999</c:v>
                </c:pt>
                <c:pt idx="95">
                  <c:v>0.37258000000000002</c:v>
                </c:pt>
                <c:pt idx="96">
                  <c:v>0.37279000000000001</c:v>
                </c:pt>
                <c:pt idx="97">
                  <c:v>0.37290099999999998</c:v>
                </c:pt>
                <c:pt idx="98">
                  <c:v>0.37306800000000001</c:v>
                </c:pt>
                <c:pt idx="99">
                  <c:v>0.37322300000000003</c:v>
                </c:pt>
                <c:pt idx="100">
                  <c:v>0.37338900000000003</c:v>
                </c:pt>
                <c:pt idx="101">
                  <c:v>0.37355500000000003</c:v>
                </c:pt>
                <c:pt idx="102">
                  <c:v>0.37368800000000002</c:v>
                </c:pt>
                <c:pt idx="103">
                  <c:v>0.37382100000000001</c:v>
                </c:pt>
                <c:pt idx="104">
                  <c:v>0.37398700000000001</c:v>
                </c:pt>
                <c:pt idx="105">
                  <c:v>0.37416500000000003</c:v>
                </c:pt>
                <c:pt idx="106">
                  <c:v>0.37426399999999999</c:v>
                </c:pt>
                <c:pt idx="107">
                  <c:v>0.37437500000000001</c:v>
                </c:pt>
                <c:pt idx="108">
                  <c:v>0.37455300000000002</c:v>
                </c:pt>
                <c:pt idx="109">
                  <c:v>0.37470799999999999</c:v>
                </c:pt>
                <c:pt idx="110">
                  <c:v>0.37490699999999999</c:v>
                </c:pt>
                <c:pt idx="111">
                  <c:v>0.37511800000000001</c:v>
                </c:pt>
                <c:pt idx="112">
                  <c:v>0.375251</c:v>
                </c:pt>
                <c:pt idx="113">
                  <c:v>0.37540600000000002</c:v>
                </c:pt>
                <c:pt idx="114">
                  <c:v>0.37560500000000002</c:v>
                </c:pt>
                <c:pt idx="115">
                  <c:v>0.37572699999999998</c:v>
                </c:pt>
                <c:pt idx="116">
                  <c:v>0.37590499999999999</c:v>
                </c:pt>
                <c:pt idx="117">
                  <c:v>0.37610399999999999</c:v>
                </c:pt>
                <c:pt idx="118">
                  <c:v>0.37628099999999998</c:v>
                </c:pt>
                <c:pt idx="119">
                  <c:v>0.37643700000000002</c:v>
                </c:pt>
                <c:pt idx="120">
                  <c:v>0.376581</c:v>
                </c:pt>
                <c:pt idx="121">
                  <c:v>0.37673600000000002</c:v>
                </c:pt>
                <c:pt idx="122">
                  <c:v>0.37684699999999999</c:v>
                </c:pt>
                <c:pt idx="123">
                  <c:v>0.377002</c:v>
                </c:pt>
                <c:pt idx="124">
                  <c:v>0.377168</c:v>
                </c:pt>
                <c:pt idx="125">
                  <c:v>0.37732300000000002</c:v>
                </c:pt>
                <c:pt idx="126">
                  <c:v>0.377467</c:v>
                </c:pt>
                <c:pt idx="127">
                  <c:v>0.377633</c:v>
                </c:pt>
                <c:pt idx="128">
                  <c:v>0.37782199999999999</c:v>
                </c:pt>
                <c:pt idx="129">
                  <c:v>0.37798799999999999</c:v>
                </c:pt>
                <c:pt idx="130">
                  <c:v>0.37813200000000002</c:v>
                </c:pt>
                <c:pt idx="131">
                  <c:v>0.37828699999999998</c:v>
                </c:pt>
                <c:pt idx="132">
                  <c:v>0.37847599999999998</c:v>
                </c:pt>
                <c:pt idx="133">
                  <c:v>0.37860899999999997</c:v>
                </c:pt>
                <c:pt idx="134">
                  <c:v>0.37876399999999999</c:v>
                </c:pt>
                <c:pt idx="135">
                  <c:v>0.37892999999999999</c:v>
                </c:pt>
                <c:pt idx="136">
                  <c:v>0.37909599999999999</c:v>
                </c:pt>
                <c:pt idx="137">
                  <c:v>0.37920700000000002</c:v>
                </c:pt>
                <c:pt idx="138">
                  <c:v>0.379384</c:v>
                </c:pt>
                <c:pt idx="139">
                  <c:v>0.37951699999999999</c:v>
                </c:pt>
                <c:pt idx="140">
                  <c:v>0.37968400000000002</c:v>
                </c:pt>
                <c:pt idx="141">
                  <c:v>0.37983899999999998</c:v>
                </c:pt>
                <c:pt idx="142">
                  <c:v>0.38001600000000002</c:v>
                </c:pt>
                <c:pt idx="143">
                  <c:v>0.38020500000000002</c:v>
                </c:pt>
                <c:pt idx="144">
                  <c:v>0.38035999999999998</c:v>
                </c:pt>
                <c:pt idx="145">
                  <c:v>0.38051499999999999</c:v>
                </c:pt>
                <c:pt idx="146">
                  <c:v>0.38065900000000003</c:v>
                </c:pt>
                <c:pt idx="147">
                  <c:v>0.38083600000000001</c:v>
                </c:pt>
                <c:pt idx="148">
                  <c:v>0.38100299999999998</c:v>
                </c:pt>
                <c:pt idx="149">
                  <c:v>0.381158</c:v>
                </c:pt>
                <c:pt idx="150">
                  <c:v>0.38133499999999998</c:v>
                </c:pt>
                <c:pt idx="151">
                  <c:v>0.38151200000000002</c:v>
                </c:pt>
                <c:pt idx="152">
                  <c:v>0.38164500000000001</c:v>
                </c:pt>
                <c:pt idx="153">
                  <c:v>0.38179999999999997</c:v>
                </c:pt>
                <c:pt idx="154">
                  <c:v>0.38195600000000002</c:v>
                </c:pt>
                <c:pt idx="155">
                  <c:v>0.3821</c:v>
                </c:pt>
                <c:pt idx="156">
                  <c:v>0.38224399999999997</c:v>
                </c:pt>
                <c:pt idx="157">
                  <c:v>0.38241000000000003</c:v>
                </c:pt>
                <c:pt idx="158">
                  <c:v>0.38258700000000001</c:v>
                </c:pt>
                <c:pt idx="159">
                  <c:v>0.38273099999999999</c:v>
                </c:pt>
                <c:pt idx="160">
                  <c:v>0.38287500000000002</c:v>
                </c:pt>
                <c:pt idx="161">
                  <c:v>0.38300800000000002</c:v>
                </c:pt>
                <c:pt idx="162">
                  <c:v>0.383164</c:v>
                </c:pt>
                <c:pt idx="163">
                  <c:v>0.38335200000000003</c:v>
                </c:pt>
                <c:pt idx="164">
                  <c:v>0.38351800000000003</c:v>
                </c:pt>
                <c:pt idx="165">
                  <c:v>0.38370700000000002</c:v>
                </c:pt>
                <c:pt idx="166">
                  <c:v>0.38384000000000001</c:v>
                </c:pt>
                <c:pt idx="167">
                  <c:v>0.38403900000000002</c:v>
                </c:pt>
                <c:pt idx="168">
                  <c:v>0.38417200000000001</c:v>
                </c:pt>
                <c:pt idx="169">
                  <c:v>0.38429400000000002</c:v>
                </c:pt>
                <c:pt idx="170">
                  <c:v>0.38442700000000002</c:v>
                </c:pt>
                <c:pt idx="171">
                  <c:v>0.38462600000000002</c:v>
                </c:pt>
                <c:pt idx="172">
                  <c:v>0.38477099999999997</c:v>
                </c:pt>
                <c:pt idx="173">
                  <c:v>0.38492599999999999</c:v>
                </c:pt>
                <c:pt idx="174">
                  <c:v>0.38510299999999997</c:v>
                </c:pt>
                <c:pt idx="175">
                  <c:v>0.38530199999999998</c:v>
                </c:pt>
                <c:pt idx="176">
                  <c:v>0.38547999999999999</c:v>
                </c:pt>
                <c:pt idx="177">
                  <c:v>0.38564599999999999</c:v>
                </c:pt>
                <c:pt idx="178">
                  <c:v>0.38582300000000003</c:v>
                </c:pt>
                <c:pt idx="179">
                  <c:v>0.38595600000000002</c:v>
                </c:pt>
                <c:pt idx="180">
                  <c:v>0.3861</c:v>
                </c:pt>
                <c:pt idx="181">
                  <c:v>0.38627800000000001</c:v>
                </c:pt>
                <c:pt idx="182">
                  <c:v>0.386411</c:v>
                </c:pt>
                <c:pt idx="183">
                  <c:v>0.38662099999999999</c:v>
                </c:pt>
                <c:pt idx="184">
                  <c:v>0.38673200000000002</c:v>
                </c:pt>
                <c:pt idx="185">
                  <c:v>0.38689800000000002</c:v>
                </c:pt>
                <c:pt idx="186">
                  <c:v>0.38703100000000001</c:v>
                </c:pt>
                <c:pt idx="187">
                  <c:v>0.38719799999999999</c:v>
                </c:pt>
                <c:pt idx="188">
                  <c:v>0.38738600000000001</c:v>
                </c:pt>
                <c:pt idx="189">
                  <c:v>0.38755200000000001</c:v>
                </c:pt>
                <c:pt idx="190">
                  <c:v>0.38769599999999999</c:v>
                </c:pt>
                <c:pt idx="191">
                  <c:v>0.38786300000000001</c:v>
                </c:pt>
                <c:pt idx="192">
                  <c:v>0.38796199999999997</c:v>
                </c:pt>
                <c:pt idx="193">
                  <c:v>0.38815100000000002</c:v>
                </c:pt>
                <c:pt idx="194">
                  <c:v>0.38830599999999998</c:v>
                </c:pt>
                <c:pt idx="195">
                  <c:v>0.38849400000000001</c:v>
                </c:pt>
                <c:pt idx="196">
                  <c:v>0.38866000000000001</c:v>
                </c:pt>
                <c:pt idx="197">
                  <c:v>0.38881599999999999</c:v>
                </c:pt>
                <c:pt idx="198">
                  <c:v>0.38897100000000001</c:v>
                </c:pt>
                <c:pt idx="199">
                  <c:v>0.38913700000000001</c:v>
                </c:pt>
                <c:pt idx="200">
                  <c:v>0.38928099999999999</c:v>
                </c:pt>
                <c:pt idx="201">
                  <c:v>0.38942500000000002</c:v>
                </c:pt>
                <c:pt idx="202">
                  <c:v>0.38959100000000002</c:v>
                </c:pt>
                <c:pt idx="203">
                  <c:v>0.38975799999999999</c:v>
                </c:pt>
                <c:pt idx="204">
                  <c:v>0.38993499999999998</c:v>
                </c:pt>
                <c:pt idx="205">
                  <c:v>0.39010099999999998</c:v>
                </c:pt>
                <c:pt idx="206">
                  <c:v>0.39026699999999998</c:v>
                </c:pt>
                <c:pt idx="207">
                  <c:v>0.39040000000000002</c:v>
                </c:pt>
                <c:pt idx="208">
                  <c:v>0.39057799999999998</c:v>
                </c:pt>
                <c:pt idx="209">
                  <c:v>0.390766</c:v>
                </c:pt>
                <c:pt idx="210">
                  <c:v>0.39096599999999998</c:v>
                </c:pt>
                <c:pt idx="211">
                  <c:v>0.391121</c:v>
                </c:pt>
                <c:pt idx="212">
                  <c:v>0.39124300000000001</c:v>
                </c:pt>
                <c:pt idx="213">
                  <c:v>0.39143099999999997</c:v>
                </c:pt>
                <c:pt idx="214">
                  <c:v>0.39160800000000001</c:v>
                </c:pt>
                <c:pt idx="215">
                  <c:v>0.39175199999999999</c:v>
                </c:pt>
                <c:pt idx="216">
                  <c:v>0.39194099999999998</c:v>
                </c:pt>
                <c:pt idx="217">
                  <c:v>0.39210699999999998</c:v>
                </c:pt>
                <c:pt idx="218">
                  <c:v>0.39229599999999998</c:v>
                </c:pt>
                <c:pt idx="219">
                  <c:v>0.392484</c:v>
                </c:pt>
                <c:pt idx="220">
                  <c:v>0.39265</c:v>
                </c:pt>
                <c:pt idx="221">
                  <c:v>0.39282699999999998</c:v>
                </c:pt>
                <c:pt idx="222">
                  <c:v>0.39301599999999998</c:v>
                </c:pt>
                <c:pt idx="223">
                  <c:v>0.39316000000000001</c:v>
                </c:pt>
                <c:pt idx="224">
                  <c:v>0.39340399999999998</c:v>
                </c:pt>
                <c:pt idx="225">
                  <c:v>0.39353700000000003</c:v>
                </c:pt>
                <c:pt idx="226">
                  <c:v>0.39370300000000003</c:v>
                </c:pt>
                <c:pt idx="227">
                  <c:v>0.39389099999999999</c:v>
                </c:pt>
                <c:pt idx="228">
                  <c:v>0.39405800000000002</c:v>
                </c:pt>
                <c:pt idx="229">
                  <c:v>0.394202</c:v>
                </c:pt>
                <c:pt idx="230">
                  <c:v>0.39439000000000002</c:v>
                </c:pt>
                <c:pt idx="231">
                  <c:v>0.39451199999999997</c:v>
                </c:pt>
                <c:pt idx="232">
                  <c:v>0.39467799999999997</c:v>
                </c:pt>
                <c:pt idx="233">
                  <c:v>0.39483299999999999</c:v>
                </c:pt>
                <c:pt idx="234">
                  <c:v>0.395011</c:v>
                </c:pt>
                <c:pt idx="235">
                  <c:v>0.395177</c:v>
                </c:pt>
                <c:pt idx="236">
                  <c:v>0.395343</c:v>
                </c:pt>
                <c:pt idx="237">
                  <c:v>0.39547599999999999</c:v>
                </c:pt>
                <c:pt idx="238">
                  <c:v>0.39570899999999998</c:v>
                </c:pt>
                <c:pt idx="239">
                  <c:v>0.39584200000000003</c:v>
                </c:pt>
                <c:pt idx="240">
                  <c:v>0.39599699999999999</c:v>
                </c:pt>
                <c:pt idx="241">
                  <c:v>0.396152</c:v>
                </c:pt>
                <c:pt idx="242">
                  <c:v>0.396318</c:v>
                </c:pt>
                <c:pt idx="243">
                  <c:v>0.39647399999999999</c:v>
                </c:pt>
                <c:pt idx="244">
                  <c:v>0.39661800000000003</c:v>
                </c:pt>
                <c:pt idx="245">
                  <c:v>0.39675100000000002</c:v>
                </c:pt>
                <c:pt idx="246">
                  <c:v>0.39688400000000001</c:v>
                </c:pt>
                <c:pt idx="247">
                  <c:v>0.39705000000000001</c:v>
                </c:pt>
                <c:pt idx="248">
                  <c:v>0.39723799999999998</c:v>
                </c:pt>
                <c:pt idx="249">
                  <c:v>0.39740399999999998</c:v>
                </c:pt>
                <c:pt idx="250">
                  <c:v>0.39763700000000002</c:v>
                </c:pt>
                <c:pt idx="251">
                  <c:v>0.39782600000000001</c:v>
                </c:pt>
                <c:pt idx="252">
                  <c:v>0.398003</c:v>
                </c:pt>
                <c:pt idx="253">
                  <c:v>0.398169</c:v>
                </c:pt>
                <c:pt idx="254">
                  <c:v>0.39835799999999999</c:v>
                </c:pt>
                <c:pt idx="255">
                  <c:v>0.39855699999999999</c:v>
                </c:pt>
                <c:pt idx="256">
                  <c:v>0.39870100000000003</c:v>
                </c:pt>
                <c:pt idx="257">
                  <c:v>0.39886700000000003</c:v>
                </c:pt>
                <c:pt idx="258">
                  <c:v>0.398978</c:v>
                </c:pt>
                <c:pt idx="259">
                  <c:v>0.39911099999999999</c:v>
                </c:pt>
                <c:pt idx="260">
                  <c:v>0.39929999999999999</c:v>
                </c:pt>
                <c:pt idx="261">
                  <c:v>0.399532</c:v>
                </c:pt>
                <c:pt idx="262">
                  <c:v>0.39971000000000001</c:v>
                </c:pt>
                <c:pt idx="263">
                  <c:v>0.39985399999999999</c:v>
                </c:pt>
                <c:pt idx="264">
                  <c:v>0.40004200000000001</c:v>
                </c:pt>
                <c:pt idx="265">
                  <c:v>0.40016400000000002</c:v>
                </c:pt>
                <c:pt idx="266">
                  <c:v>0.400364</c:v>
                </c:pt>
                <c:pt idx="267">
                  <c:v>0.40053</c:v>
                </c:pt>
                <c:pt idx="268">
                  <c:v>0.400696</c:v>
                </c:pt>
                <c:pt idx="269">
                  <c:v>0.40085100000000001</c:v>
                </c:pt>
                <c:pt idx="270">
                  <c:v>0.401028</c:v>
                </c:pt>
                <c:pt idx="271">
                  <c:v>0.40113900000000002</c:v>
                </c:pt>
                <c:pt idx="272">
                  <c:v>0.40126099999999998</c:v>
                </c:pt>
                <c:pt idx="273">
                  <c:v>0.40143800000000002</c:v>
                </c:pt>
                <c:pt idx="274">
                  <c:v>0.40159400000000001</c:v>
                </c:pt>
                <c:pt idx="275">
                  <c:v>0.40173799999999998</c:v>
                </c:pt>
                <c:pt idx="276">
                  <c:v>0.40190399999999998</c:v>
                </c:pt>
                <c:pt idx="277">
                  <c:v>0.40201500000000001</c:v>
                </c:pt>
                <c:pt idx="278">
                  <c:v>0.40217000000000003</c:v>
                </c:pt>
                <c:pt idx="279">
                  <c:v>0.40232499999999999</c:v>
                </c:pt>
                <c:pt idx="280">
                  <c:v>0.40249099999999999</c:v>
                </c:pt>
                <c:pt idx="281">
                  <c:v>0.40265800000000002</c:v>
                </c:pt>
                <c:pt idx="282">
                  <c:v>0.40280199999999999</c:v>
                </c:pt>
                <c:pt idx="283">
                  <c:v>0.402924</c:v>
                </c:pt>
                <c:pt idx="284">
                  <c:v>0.40310099999999999</c:v>
                </c:pt>
                <c:pt idx="285">
                  <c:v>0.40326699999999999</c:v>
                </c:pt>
                <c:pt idx="286">
                  <c:v>0.403422</c:v>
                </c:pt>
                <c:pt idx="287">
                  <c:v>0.403555</c:v>
                </c:pt>
                <c:pt idx="288">
                  <c:v>0.40367700000000001</c:v>
                </c:pt>
                <c:pt idx="289">
                  <c:v>0.40387699999999999</c:v>
                </c:pt>
                <c:pt idx="290">
                  <c:v>0.40405400000000002</c:v>
                </c:pt>
                <c:pt idx="291">
                  <c:v>0.404198</c:v>
                </c:pt>
                <c:pt idx="292">
                  <c:v>0.40435300000000002</c:v>
                </c:pt>
                <c:pt idx="293">
                  <c:v>0.404586</c:v>
                </c:pt>
                <c:pt idx="294">
                  <c:v>0.40472999999999998</c:v>
                </c:pt>
                <c:pt idx="295">
                  <c:v>0.40487400000000001</c:v>
                </c:pt>
                <c:pt idx="296">
                  <c:v>0.40499600000000002</c:v>
                </c:pt>
                <c:pt idx="297">
                  <c:v>0.40515099999999998</c:v>
                </c:pt>
                <c:pt idx="298">
                  <c:v>0.40537299999999998</c:v>
                </c:pt>
                <c:pt idx="299">
                  <c:v>0.40550599999999998</c:v>
                </c:pt>
                <c:pt idx="300">
                  <c:v>0.40565000000000001</c:v>
                </c:pt>
                <c:pt idx="301">
                  <c:v>0.40579399999999999</c:v>
                </c:pt>
                <c:pt idx="302">
                  <c:v>0.405916</c:v>
                </c:pt>
                <c:pt idx="303">
                  <c:v>0.40607100000000002</c:v>
                </c:pt>
                <c:pt idx="304">
                  <c:v>0.40623700000000001</c:v>
                </c:pt>
                <c:pt idx="305">
                  <c:v>0.40639199999999998</c:v>
                </c:pt>
                <c:pt idx="306">
                  <c:v>0.40652500000000003</c:v>
                </c:pt>
                <c:pt idx="307">
                  <c:v>0.406669</c:v>
                </c:pt>
                <c:pt idx="308">
                  <c:v>0.40682499999999999</c:v>
                </c:pt>
                <c:pt idx="309">
                  <c:v>0.40700199999999997</c:v>
                </c:pt>
                <c:pt idx="310">
                  <c:v>0.40720099999999998</c:v>
                </c:pt>
                <c:pt idx="311">
                  <c:v>0.40736800000000001</c:v>
                </c:pt>
                <c:pt idx="312">
                  <c:v>0.40751199999999999</c:v>
                </c:pt>
                <c:pt idx="313">
                  <c:v>0.407611</c:v>
                </c:pt>
                <c:pt idx="314">
                  <c:v>0.40776699999999999</c:v>
                </c:pt>
                <c:pt idx="315">
                  <c:v>0.40793299999999999</c:v>
                </c:pt>
                <c:pt idx="316">
                  <c:v>0.40812100000000001</c:v>
                </c:pt>
                <c:pt idx="317">
                  <c:v>0.40827599999999997</c:v>
                </c:pt>
                <c:pt idx="318">
                  <c:v>0.40843200000000002</c:v>
                </c:pt>
                <c:pt idx="319">
                  <c:v>0.40857599999999999</c:v>
                </c:pt>
                <c:pt idx="320">
                  <c:v>0.40874199999999999</c:v>
                </c:pt>
                <c:pt idx="321">
                  <c:v>0.40885300000000002</c:v>
                </c:pt>
                <c:pt idx="322">
                  <c:v>0.40901900000000002</c:v>
                </c:pt>
                <c:pt idx="323">
                  <c:v>0.40915200000000002</c:v>
                </c:pt>
                <c:pt idx="324">
                  <c:v>0.40928500000000001</c:v>
                </c:pt>
                <c:pt idx="325">
                  <c:v>0.409418</c:v>
                </c:pt>
                <c:pt idx="326">
                  <c:v>0.409584</c:v>
                </c:pt>
                <c:pt idx="327">
                  <c:v>0.409717</c:v>
                </c:pt>
                <c:pt idx="328">
                  <c:v>0.40987200000000001</c:v>
                </c:pt>
                <c:pt idx="329">
                  <c:v>0.41001599999999999</c:v>
                </c:pt>
                <c:pt idx="330">
                  <c:v>0.41017100000000001</c:v>
                </c:pt>
                <c:pt idx="331">
                  <c:v>0.41036</c:v>
                </c:pt>
                <c:pt idx="332">
                  <c:v>0.41051500000000002</c:v>
                </c:pt>
                <c:pt idx="333">
                  <c:v>0.41070299999999998</c:v>
                </c:pt>
                <c:pt idx="334">
                  <c:v>0.41083599999999998</c:v>
                </c:pt>
                <c:pt idx="335">
                  <c:v>0.41099200000000002</c:v>
                </c:pt>
                <c:pt idx="336">
                  <c:v>0.41114699999999998</c:v>
                </c:pt>
                <c:pt idx="337">
                  <c:v>0.41134599999999999</c:v>
                </c:pt>
                <c:pt idx="338">
                  <c:v>0.411468</c:v>
                </c:pt>
                <c:pt idx="339">
                  <c:v>0.41164499999999998</c:v>
                </c:pt>
                <c:pt idx="340">
                  <c:v>0.41181200000000001</c:v>
                </c:pt>
                <c:pt idx="341">
                  <c:v>0.41194500000000001</c:v>
                </c:pt>
                <c:pt idx="342">
                  <c:v>0.41212199999999999</c:v>
                </c:pt>
                <c:pt idx="343">
                  <c:v>0.412244</c:v>
                </c:pt>
                <c:pt idx="344">
                  <c:v>0.41237699999999999</c:v>
                </c:pt>
                <c:pt idx="345">
                  <c:v>0.41256500000000002</c:v>
                </c:pt>
                <c:pt idx="346">
                  <c:v>0.41271999999999998</c:v>
                </c:pt>
                <c:pt idx="347">
                  <c:v>0.41289799999999999</c:v>
                </c:pt>
                <c:pt idx="348">
                  <c:v>0.41304200000000002</c:v>
                </c:pt>
                <c:pt idx="349">
                  <c:v>0.413186</c:v>
                </c:pt>
                <c:pt idx="350">
                  <c:v>0.41334100000000001</c:v>
                </c:pt>
                <c:pt idx="351">
                  <c:v>0.41352899999999998</c:v>
                </c:pt>
                <c:pt idx="352">
                  <c:v>0.41366199999999997</c:v>
                </c:pt>
                <c:pt idx="353">
                  <c:v>0.41378399999999999</c:v>
                </c:pt>
                <c:pt idx="354">
                  <c:v>0.41387299999999999</c:v>
                </c:pt>
                <c:pt idx="355">
                  <c:v>0.41400599999999999</c:v>
                </c:pt>
                <c:pt idx="356">
                  <c:v>0.41415000000000002</c:v>
                </c:pt>
                <c:pt idx="357">
                  <c:v>0.41428300000000001</c:v>
                </c:pt>
                <c:pt idx="358">
                  <c:v>0.41440500000000002</c:v>
                </c:pt>
                <c:pt idx="359">
                  <c:v>0.41458200000000001</c:v>
                </c:pt>
                <c:pt idx="360">
                  <c:v>0.41472599999999998</c:v>
                </c:pt>
                <c:pt idx="361">
                  <c:v>0.41492600000000002</c:v>
                </c:pt>
                <c:pt idx="362">
                  <c:v>0.41508099999999998</c:v>
                </c:pt>
                <c:pt idx="363">
                  <c:v>0.41522500000000001</c:v>
                </c:pt>
                <c:pt idx="364">
                  <c:v>0.41539100000000001</c:v>
                </c:pt>
                <c:pt idx="365">
                  <c:v>0.415524</c:v>
                </c:pt>
                <c:pt idx="366">
                  <c:v>0.41566799999999998</c:v>
                </c:pt>
                <c:pt idx="367">
                  <c:v>0.41583500000000001</c:v>
                </c:pt>
                <c:pt idx="368">
                  <c:v>0.41599000000000003</c:v>
                </c:pt>
                <c:pt idx="369">
                  <c:v>0.416134</c:v>
                </c:pt>
                <c:pt idx="370">
                  <c:v>0.41624499999999998</c:v>
                </c:pt>
                <c:pt idx="371">
                  <c:v>0.41641099999999998</c:v>
                </c:pt>
                <c:pt idx="372">
                  <c:v>0.41658800000000001</c:v>
                </c:pt>
                <c:pt idx="373">
                  <c:v>0.41678799999999999</c:v>
                </c:pt>
                <c:pt idx="374">
                  <c:v>0.41691</c:v>
                </c:pt>
                <c:pt idx="375">
                  <c:v>0.41702</c:v>
                </c:pt>
                <c:pt idx="376">
                  <c:v>0.41717599999999999</c:v>
                </c:pt>
                <c:pt idx="377">
                  <c:v>0.41732000000000002</c:v>
                </c:pt>
                <c:pt idx="378">
                  <c:v>0.41750799999999999</c:v>
                </c:pt>
                <c:pt idx="379">
                  <c:v>0.41761900000000002</c:v>
                </c:pt>
                <c:pt idx="380">
                  <c:v>0.41782900000000001</c:v>
                </c:pt>
                <c:pt idx="381">
                  <c:v>0.41797299999999998</c:v>
                </c:pt>
                <c:pt idx="382">
                  <c:v>0.41812899999999997</c:v>
                </c:pt>
                <c:pt idx="383">
                  <c:v>0.41827300000000001</c:v>
                </c:pt>
                <c:pt idx="384">
                  <c:v>0.41849399999999998</c:v>
                </c:pt>
                <c:pt idx="385">
                  <c:v>0.41864899999999999</c:v>
                </c:pt>
                <c:pt idx="386">
                  <c:v>0.418827</c:v>
                </c:pt>
                <c:pt idx="387">
                  <c:v>0.41897099999999998</c:v>
                </c:pt>
                <c:pt idx="388">
                  <c:v>0.419126</c:v>
                </c:pt>
                <c:pt idx="389">
                  <c:v>0.419292</c:v>
                </c:pt>
                <c:pt idx="390">
                  <c:v>0.41945900000000003</c:v>
                </c:pt>
                <c:pt idx="391">
                  <c:v>0.41961399999999999</c:v>
                </c:pt>
                <c:pt idx="392">
                  <c:v>0.419736</c:v>
                </c:pt>
                <c:pt idx="393">
                  <c:v>0.41987999999999998</c:v>
                </c:pt>
                <c:pt idx="394">
                  <c:v>0.42000199999999999</c:v>
                </c:pt>
                <c:pt idx="395">
                  <c:v>0.42012300000000002</c:v>
                </c:pt>
                <c:pt idx="396">
                  <c:v>0.42025600000000002</c:v>
                </c:pt>
                <c:pt idx="397">
                  <c:v>0.42041200000000001</c:v>
                </c:pt>
                <c:pt idx="398">
                  <c:v>0.42061100000000001</c:v>
                </c:pt>
                <c:pt idx="399">
                  <c:v>0.42076599999999997</c:v>
                </c:pt>
                <c:pt idx="400">
                  <c:v>0.42093199999999997</c:v>
                </c:pt>
                <c:pt idx="401">
                  <c:v>0.42110999999999998</c:v>
                </c:pt>
                <c:pt idx="402">
                  <c:v>0.42122100000000001</c:v>
                </c:pt>
                <c:pt idx="403">
                  <c:v>0.42138700000000001</c:v>
                </c:pt>
                <c:pt idx="404">
                  <c:v>0.42152000000000001</c:v>
                </c:pt>
                <c:pt idx="405">
                  <c:v>0.42166399999999998</c:v>
                </c:pt>
                <c:pt idx="406">
                  <c:v>0.42180800000000002</c:v>
                </c:pt>
                <c:pt idx="407">
                  <c:v>0.42197400000000002</c:v>
                </c:pt>
                <c:pt idx="408">
                  <c:v>0.42211799999999999</c:v>
                </c:pt>
                <c:pt idx="409">
                  <c:v>0.42227300000000001</c:v>
                </c:pt>
                <c:pt idx="410">
                  <c:v>0.422429</c:v>
                </c:pt>
                <c:pt idx="411">
                  <c:v>0.422595</c:v>
                </c:pt>
                <c:pt idx="412">
                  <c:v>0.42278300000000002</c:v>
                </c:pt>
                <c:pt idx="413">
                  <c:v>0.42293799999999998</c:v>
                </c:pt>
                <c:pt idx="414">
                  <c:v>0.42315999999999998</c:v>
                </c:pt>
                <c:pt idx="415">
                  <c:v>0.42327100000000001</c:v>
                </c:pt>
                <c:pt idx="416">
                  <c:v>0.42347000000000001</c:v>
                </c:pt>
                <c:pt idx="417">
                  <c:v>0.42358099999999999</c:v>
                </c:pt>
                <c:pt idx="418">
                  <c:v>0.42371399999999998</c:v>
                </c:pt>
                <c:pt idx="419">
                  <c:v>0.42384699999999997</c:v>
                </c:pt>
                <c:pt idx="420">
                  <c:v>0.42403600000000002</c:v>
                </c:pt>
                <c:pt idx="421">
                  <c:v>0.424257</c:v>
                </c:pt>
                <c:pt idx="422">
                  <c:v>0.42442299999999999</c:v>
                </c:pt>
                <c:pt idx="423">
                  <c:v>0.42461199999999999</c:v>
                </c:pt>
                <c:pt idx="424">
                  <c:v>0.42475600000000002</c:v>
                </c:pt>
                <c:pt idx="425">
                  <c:v>0.42492200000000002</c:v>
                </c:pt>
                <c:pt idx="426">
                  <c:v>0.42499999999999999</c:v>
                </c:pt>
                <c:pt idx="427">
                  <c:v>0.42518800000000001</c:v>
                </c:pt>
                <c:pt idx="428">
                  <c:v>0.42539900000000003</c:v>
                </c:pt>
                <c:pt idx="429">
                  <c:v>0.425543</c:v>
                </c:pt>
                <c:pt idx="430">
                  <c:v>0.425709</c:v>
                </c:pt>
                <c:pt idx="431">
                  <c:v>0.425875</c:v>
                </c:pt>
                <c:pt idx="432">
                  <c:v>0.42597499999999999</c:v>
                </c:pt>
                <c:pt idx="433">
                  <c:v>0.42611900000000003</c:v>
                </c:pt>
                <c:pt idx="434">
                  <c:v>0.42628500000000003</c:v>
                </c:pt>
                <c:pt idx="435">
                  <c:v>0.42646299999999998</c:v>
                </c:pt>
                <c:pt idx="436">
                  <c:v>0.42667300000000002</c:v>
                </c:pt>
                <c:pt idx="437">
                  <c:v>0.426784</c:v>
                </c:pt>
                <c:pt idx="438">
                  <c:v>0.42692799999999997</c:v>
                </c:pt>
                <c:pt idx="439">
                  <c:v>0.42709399999999997</c:v>
                </c:pt>
                <c:pt idx="440">
                  <c:v>0.427205</c:v>
                </c:pt>
                <c:pt idx="441">
                  <c:v>0.427394</c:v>
                </c:pt>
                <c:pt idx="442">
                  <c:v>0.42751499999999998</c:v>
                </c:pt>
                <c:pt idx="443">
                  <c:v>0.42767100000000002</c:v>
                </c:pt>
                <c:pt idx="444">
                  <c:v>0.42778100000000002</c:v>
                </c:pt>
                <c:pt idx="445">
                  <c:v>0.427948</c:v>
                </c:pt>
                <c:pt idx="446">
                  <c:v>0.42813600000000002</c:v>
                </c:pt>
                <c:pt idx="447">
                  <c:v>0.42826900000000001</c:v>
                </c:pt>
                <c:pt idx="448">
                  <c:v>0.42842400000000003</c:v>
                </c:pt>
                <c:pt idx="449">
                  <c:v>0.42860199999999998</c:v>
                </c:pt>
                <c:pt idx="450">
                  <c:v>0.42874600000000002</c:v>
                </c:pt>
                <c:pt idx="451">
                  <c:v>0.42891200000000002</c:v>
                </c:pt>
                <c:pt idx="452">
                  <c:v>0.42907800000000001</c:v>
                </c:pt>
                <c:pt idx="453">
                  <c:v>0.42921100000000001</c:v>
                </c:pt>
                <c:pt idx="454">
                  <c:v>0.42933300000000002</c:v>
                </c:pt>
                <c:pt idx="455">
                  <c:v>0.42946600000000001</c:v>
                </c:pt>
                <c:pt idx="456">
                  <c:v>0.42968800000000001</c:v>
                </c:pt>
                <c:pt idx="457">
                  <c:v>0.42987599999999998</c:v>
                </c:pt>
                <c:pt idx="458">
                  <c:v>0.430064</c:v>
                </c:pt>
                <c:pt idx="459">
                  <c:v>0.43023099999999997</c:v>
                </c:pt>
                <c:pt idx="460">
                  <c:v>0.43040800000000001</c:v>
                </c:pt>
                <c:pt idx="461">
                  <c:v>0.43057400000000001</c:v>
                </c:pt>
                <c:pt idx="462">
                  <c:v>0.430751</c:v>
                </c:pt>
                <c:pt idx="463">
                  <c:v>0.430896</c:v>
                </c:pt>
                <c:pt idx="464">
                  <c:v>0.431062</c:v>
                </c:pt>
                <c:pt idx="465">
                  <c:v>0.431228</c:v>
                </c:pt>
                <c:pt idx="466">
                  <c:v>0.43138300000000002</c:v>
                </c:pt>
                <c:pt idx="467">
                  <c:v>0.43153799999999998</c:v>
                </c:pt>
                <c:pt idx="468">
                  <c:v>0.43172700000000003</c:v>
                </c:pt>
                <c:pt idx="469">
                  <c:v>0.43189300000000003</c:v>
                </c:pt>
                <c:pt idx="470">
                  <c:v>0.43207000000000001</c:v>
                </c:pt>
                <c:pt idx="471">
                  <c:v>0.43222500000000003</c:v>
                </c:pt>
                <c:pt idx="472">
                  <c:v>0.43243599999999999</c:v>
                </c:pt>
                <c:pt idx="473">
                  <c:v>0.43262400000000001</c:v>
                </c:pt>
                <c:pt idx="474">
                  <c:v>0.432813</c:v>
                </c:pt>
                <c:pt idx="475">
                  <c:v>0.43298999999999999</c:v>
                </c:pt>
                <c:pt idx="476">
                  <c:v>0.43317899999999998</c:v>
                </c:pt>
                <c:pt idx="477">
                  <c:v>0.43338900000000002</c:v>
                </c:pt>
                <c:pt idx="478">
                  <c:v>0.43354399999999998</c:v>
                </c:pt>
                <c:pt idx="479">
                  <c:v>0.433699</c:v>
                </c:pt>
                <c:pt idx="480">
                  <c:v>0.43389899999999998</c:v>
                </c:pt>
                <c:pt idx="481">
                  <c:v>0.434054</c:v>
                </c:pt>
                <c:pt idx="482">
                  <c:v>0.43419799999999997</c:v>
                </c:pt>
                <c:pt idx="483">
                  <c:v>0.43438700000000002</c:v>
                </c:pt>
                <c:pt idx="484">
                  <c:v>0.43449700000000002</c:v>
                </c:pt>
                <c:pt idx="485">
                  <c:v>0.43463000000000002</c:v>
                </c:pt>
                <c:pt idx="486">
                  <c:v>0.43476300000000001</c:v>
                </c:pt>
                <c:pt idx="487">
                  <c:v>0.43490699999999999</c:v>
                </c:pt>
                <c:pt idx="488">
                  <c:v>0.43512899999999999</c:v>
                </c:pt>
                <c:pt idx="489">
                  <c:v>0.43531700000000001</c:v>
                </c:pt>
                <c:pt idx="490">
                  <c:v>0.43548399999999998</c:v>
                </c:pt>
                <c:pt idx="491">
                  <c:v>0.43561699999999998</c:v>
                </c:pt>
                <c:pt idx="492">
                  <c:v>0.43573899999999999</c:v>
                </c:pt>
                <c:pt idx="493">
                  <c:v>0.435894</c:v>
                </c:pt>
                <c:pt idx="494">
                  <c:v>0.43601600000000001</c:v>
                </c:pt>
                <c:pt idx="495">
                  <c:v>0.436193</c:v>
                </c:pt>
                <c:pt idx="496">
                  <c:v>0.436359</c:v>
                </c:pt>
                <c:pt idx="497">
                  <c:v>0.43653700000000001</c:v>
                </c:pt>
                <c:pt idx="498">
                  <c:v>0.43668099999999999</c:v>
                </c:pt>
                <c:pt idx="499">
                  <c:v>0.43682500000000002</c:v>
                </c:pt>
                <c:pt idx="500">
                  <c:v>0.43697999999999998</c:v>
                </c:pt>
                <c:pt idx="501">
                  <c:v>0.437135</c:v>
                </c:pt>
                <c:pt idx="502">
                  <c:v>0.43729000000000001</c:v>
                </c:pt>
                <c:pt idx="503">
                  <c:v>0.43744499999999997</c:v>
                </c:pt>
                <c:pt idx="504">
                  <c:v>0.437612</c:v>
                </c:pt>
                <c:pt idx="505">
                  <c:v>0.43776700000000002</c:v>
                </c:pt>
                <c:pt idx="506">
                  <c:v>0.43787700000000002</c:v>
                </c:pt>
                <c:pt idx="507">
                  <c:v>0.43805500000000003</c:v>
                </c:pt>
                <c:pt idx="508">
                  <c:v>0.43826500000000002</c:v>
                </c:pt>
                <c:pt idx="509">
                  <c:v>0.43840899999999999</c:v>
                </c:pt>
                <c:pt idx="510">
                  <c:v>0.438587</c:v>
                </c:pt>
                <c:pt idx="511">
                  <c:v>0.43870900000000002</c:v>
                </c:pt>
                <c:pt idx="512">
                  <c:v>0.43885299999999999</c:v>
                </c:pt>
                <c:pt idx="513">
                  <c:v>0.439052</c:v>
                </c:pt>
                <c:pt idx="514">
                  <c:v>0.439218</c:v>
                </c:pt>
                <c:pt idx="515">
                  <c:v>0.43942900000000001</c:v>
                </c:pt>
                <c:pt idx="516">
                  <c:v>0.43956200000000001</c:v>
                </c:pt>
                <c:pt idx="517">
                  <c:v>0.43973899999999999</c:v>
                </c:pt>
                <c:pt idx="518">
                  <c:v>0.43989400000000001</c:v>
                </c:pt>
                <c:pt idx="519">
                  <c:v>0.44010500000000002</c:v>
                </c:pt>
                <c:pt idx="520">
                  <c:v>0.440249</c:v>
                </c:pt>
                <c:pt idx="521">
                  <c:v>0.440415</c:v>
                </c:pt>
                <c:pt idx="522">
                  <c:v>0.44057099999999999</c:v>
                </c:pt>
                <c:pt idx="523">
                  <c:v>0.44075900000000001</c:v>
                </c:pt>
                <c:pt idx="524">
                  <c:v>0.44090299999999999</c:v>
                </c:pt>
                <c:pt idx="525">
                  <c:v>0.44100299999999998</c:v>
                </c:pt>
                <c:pt idx="526">
                  <c:v>0.44115799999999999</c:v>
                </c:pt>
                <c:pt idx="527">
                  <c:v>0.44129099999999999</c:v>
                </c:pt>
                <c:pt idx="528">
                  <c:v>0.44143500000000002</c:v>
                </c:pt>
                <c:pt idx="529">
                  <c:v>0.441579</c:v>
                </c:pt>
                <c:pt idx="530">
                  <c:v>0.44173400000000002</c:v>
                </c:pt>
                <c:pt idx="531">
                  <c:v>0.44187799999999999</c:v>
                </c:pt>
                <c:pt idx="532">
                  <c:v>0.44202200000000003</c:v>
                </c:pt>
                <c:pt idx="533">
                  <c:v>0.44226599999999999</c:v>
                </c:pt>
                <c:pt idx="534">
                  <c:v>0.44244299999999998</c:v>
                </c:pt>
                <c:pt idx="535">
                  <c:v>0.44256499999999999</c:v>
                </c:pt>
                <c:pt idx="536">
                  <c:v>0.44276500000000002</c:v>
                </c:pt>
                <c:pt idx="537">
                  <c:v>0.442909</c:v>
                </c:pt>
                <c:pt idx="538">
                  <c:v>0.44308599999999998</c:v>
                </c:pt>
                <c:pt idx="539">
                  <c:v>0.44326399999999999</c:v>
                </c:pt>
                <c:pt idx="540">
                  <c:v>0.44338499999999997</c:v>
                </c:pt>
                <c:pt idx="541">
                  <c:v>0.44352999999999998</c:v>
                </c:pt>
                <c:pt idx="542">
                  <c:v>0.44375100000000001</c:v>
                </c:pt>
                <c:pt idx="543">
                  <c:v>0.44395099999999998</c:v>
                </c:pt>
                <c:pt idx="544">
                  <c:v>0.44417200000000001</c:v>
                </c:pt>
                <c:pt idx="545">
                  <c:v>0.44428299999999998</c:v>
                </c:pt>
                <c:pt idx="546">
                  <c:v>0.44447199999999998</c:v>
                </c:pt>
                <c:pt idx="547">
                  <c:v>0.44458199999999998</c:v>
                </c:pt>
                <c:pt idx="548">
                  <c:v>0.44473800000000002</c:v>
                </c:pt>
                <c:pt idx="549">
                  <c:v>0.44487100000000002</c:v>
                </c:pt>
                <c:pt idx="550">
                  <c:v>0.44500299999999998</c:v>
                </c:pt>
                <c:pt idx="551">
                  <c:v>0.44515900000000003</c:v>
                </c:pt>
                <c:pt idx="552">
                  <c:v>0.44531399999999999</c:v>
                </c:pt>
                <c:pt idx="553">
                  <c:v>0.445469</c:v>
                </c:pt>
                <c:pt idx="554">
                  <c:v>0.44566800000000001</c:v>
                </c:pt>
                <c:pt idx="555">
                  <c:v>0.44584600000000002</c:v>
                </c:pt>
                <c:pt idx="556">
                  <c:v>0.44597900000000001</c:v>
                </c:pt>
                <c:pt idx="557">
                  <c:v>0.44607799999999997</c:v>
                </c:pt>
                <c:pt idx="558">
                  <c:v>0.446245</c:v>
                </c:pt>
                <c:pt idx="559">
                  <c:v>0.44636700000000001</c:v>
                </c:pt>
                <c:pt idx="560">
                  <c:v>0.446544</c:v>
                </c:pt>
                <c:pt idx="561">
                  <c:v>0.44666600000000001</c:v>
                </c:pt>
                <c:pt idx="562">
                  <c:v>0.44684299999999999</c:v>
                </c:pt>
                <c:pt idx="563">
                  <c:v>0.44705400000000001</c:v>
                </c:pt>
                <c:pt idx="564">
                  <c:v>0.44725300000000001</c:v>
                </c:pt>
                <c:pt idx="565">
                  <c:v>0.44747500000000001</c:v>
                </c:pt>
                <c:pt idx="566">
                  <c:v>0.44760800000000001</c:v>
                </c:pt>
                <c:pt idx="567">
                  <c:v>0.44778499999999999</c:v>
                </c:pt>
                <c:pt idx="568">
                  <c:v>0.44792900000000002</c:v>
                </c:pt>
                <c:pt idx="569">
                  <c:v>0.448073</c:v>
                </c:pt>
                <c:pt idx="570">
                  <c:v>0.44822800000000002</c:v>
                </c:pt>
                <c:pt idx="571">
                  <c:v>0.44836100000000001</c:v>
                </c:pt>
                <c:pt idx="572">
                  <c:v>0.44857200000000003</c:v>
                </c:pt>
                <c:pt idx="573">
                  <c:v>0.448772</c:v>
                </c:pt>
                <c:pt idx="574">
                  <c:v>0.44897100000000001</c:v>
                </c:pt>
                <c:pt idx="575">
                  <c:v>0.44912600000000003</c:v>
                </c:pt>
                <c:pt idx="576">
                  <c:v>0.449326</c:v>
                </c:pt>
                <c:pt idx="577">
                  <c:v>0.44944800000000001</c:v>
                </c:pt>
                <c:pt idx="578">
                  <c:v>0.44963599999999998</c:v>
                </c:pt>
                <c:pt idx="579">
                  <c:v>0.44974700000000001</c:v>
                </c:pt>
                <c:pt idx="580">
                  <c:v>0.44990200000000002</c:v>
                </c:pt>
                <c:pt idx="581">
                  <c:v>0.45006800000000002</c:v>
                </c:pt>
                <c:pt idx="582">
                  <c:v>0.45023400000000002</c:v>
                </c:pt>
                <c:pt idx="583">
                  <c:v>0.45041199999999998</c:v>
                </c:pt>
                <c:pt idx="584">
                  <c:v>0.45057799999999998</c:v>
                </c:pt>
                <c:pt idx="585">
                  <c:v>0.45075500000000002</c:v>
                </c:pt>
                <c:pt idx="586">
                  <c:v>0.45087700000000003</c:v>
                </c:pt>
                <c:pt idx="587">
                  <c:v>0.45103199999999999</c:v>
                </c:pt>
                <c:pt idx="588">
                  <c:v>0.45114300000000002</c:v>
                </c:pt>
                <c:pt idx="589">
                  <c:v>0.45136500000000002</c:v>
                </c:pt>
                <c:pt idx="590">
                  <c:v>0.45153100000000002</c:v>
                </c:pt>
                <c:pt idx="591">
                  <c:v>0.451708</c:v>
                </c:pt>
                <c:pt idx="592">
                  <c:v>0.45185199999999998</c:v>
                </c:pt>
                <c:pt idx="593">
                  <c:v>0.45200800000000002</c:v>
                </c:pt>
                <c:pt idx="594">
                  <c:v>0.45216299999999998</c:v>
                </c:pt>
                <c:pt idx="595">
                  <c:v>0.45228499999999999</c:v>
                </c:pt>
                <c:pt idx="596">
                  <c:v>0.45242900000000003</c:v>
                </c:pt>
                <c:pt idx="597">
                  <c:v>0.45262799999999997</c:v>
                </c:pt>
                <c:pt idx="598">
                  <c:v>0.45278299999999999</c:v>
                </c:pt>
                <c:pt idx="599">
                  <c:v>0.45293899999999998</c:v>
                </c:pt>
                <c:pt idx="600">
                  <c:v>0.45310499999999998</c:v>
                </c:pt>
                <c:pt idx="601">
                  <c:v>0.45324900000000001</c:v>
                </c:pt>
                <c:pt idx="602">
                  <c:v>0.453459</c:v>
                </c:pt>
                <c:pt idx="603">
                  <c:v>0.45361499999999999</c:v>
                </c:pt>
                <c:pt idx="604">
                  <c:v>0.45378099999999999</c:v>
                </c:pt>
                <c:pt idx="605">
                  <c:v>0.45393600000000001</c:v>
                </c:pt>
                <c:pt idx="606">
                  <c:v>0.45407999999999998</c:v>
                </c:pt>
                <c:pt idx="607">
                  <c:v>0.45424599999999998</c:v>
                </c:pt>
                <c:pt idx="608">
                  <c:v>0.45441199999999998</c:v>
                </c:pt>
                <c:pt idx="609">
                  <c:v>0.45455699999999999</c:v>
                </c:pt>
                <c:pt idx="610">
                  <c:v>0.45470100000000002</c:v>
                </c:pt>
                <c:pt idx="611">
                  <c:v>0.45490000000000003</c:v>
                </c:pt>
                <c:pt idx="612">
                  <c:v>0.45505499999999999</c:v>
                </c:pt>
                <c:pt idx="613">
                  <c:v>0.45521</c:v>
                </c:pt>
                <c:pt idx="614">
                  <c:v>0.45538800000000001</c:v>
                </c:pt>
                <c:pt idx="615">
                  <c:v>0.45554299999999998</c:v>
                </c:pt>
                <c:pt idx="616">
                  <c:v>0.45567600000000003</c:v>
                </c:pt>
                <c:pt idx="617">
                  <c:v>0.45579799999999998</c:v>
                </c:pt>
                <c:pt idx="618">
                  <c:v>0.45591999999999999</c:v>
                </c:pt>
                <c:pt idx="619">
                  <c:v>0.456119</c:v>
                </c:pt>
                <c:pt idx="620">
                  <c:v>0.456285</c:v>
                </c:pt>
                <c:pt idx="621">
                  <c:v>0.45641799999999999</c:v>
                </c:pt>
                <c:pt idx="622">
                  <c:v>0.45657399999999998</c:v>
                </c:pt>
                <c:pt idx="623">
                  <c:v>0.45678400000000002</c:v>
                </c:pt>
                <c:pt idx="624">
                  <c:v>0.456928</c:v>
                </c:pt>
                <c:pt idx="625">
                  <c:v>0.45710499999999998</c:v>
                </c:pt>
                <c:pt idx="626">
                  <c:v>0.45729399999999998</c:v>
                </c:pt>
                <c:pt idx="627">
                  <c:v>0.45739400000000002</c:v>
                </c:pt>
                <c:pt idx="628">
                  <c:v>0.45754899999999998</c:v>
                </c:pt>
                <c:pt idx="629">
                  <c:v>0.45771499999999998</c:v>
                </c:pt>
                <c:pt idx="630">
                  <c:v>0.45788099999999998</c:v>
                </c:pt>
                <c:pt idx="631">
                  <c:v>0.45805899999999999</c:v>
                </c:pt>
                <c:pt idx="632">
                  <c:v>0.45822499999999999</c:v>
                </c:pt>
                <c:pt idx="633">
                  <c:v>0.45835799999999999</c:v>
                </c:pt>
                <c:pt idx="634">
                  <c:v>0.45850200000000002</c:v>
                </c:pt>
                <c:pt idx="635">
                  <c:v>0.458679</c:v>
                </c:pt>
                <c:pt idx="636">
                  <c:v>0.458812</c:v>
                </c:pt>
                <c:pt idx="637">
                  <c:v>0.458901</c:v>
                </c:pt>
                <c:pt idx="638">
                  <c:v>0.45902300000000001</c:v>
                </c:pt>
                <c:pt idx="639">
                  <c:v>0.4592</c:v>
                </c:pt>
                <c:pt idx="640">
                  <c:v>0.45933299999999999</c:v>
                </c:pt>
                <c:pt idx="641">
                  <c:v>0.45955499999999999</c:v>
                </c:pt>
                <c:pt idx="642">
                  <c:v>0.459754</c:v>
                </c:pt>
                <c:pt idx="643">
                  <c:v>0.45990900000000001</c:v>
                </c:pt>
                <c:pt idx="644">
                  <c:v>0.46006399999999997</c:v>
                </c:pt>
                <c:pt idx="645">
                  <c:v>0.46025300000000002</c:v>
                </c:pt>
                <c:pt idx="646">
                  <c:v>0.46043000000000001</c:v>
                </c:pt>
                <c:pt idx="647">
                  <c:v>0.460563</c:v>
                </c:pt>
                <c:pt idx="648">
                  <c:v>0.460729</c:v>
                </c:pt>
                <c:pt idx="649">
                  <c:v>0.46088499999999999</c:v>
                </c:pt>
                <c:pt idx="650">
                  <c:v>0.46102900000000002</c:v>
                </c:pt>
                <c:pt idx="651">
                  <c:v>0.46116200000000002</c:v>
                </c:pt>
                <c:pt idx="652">
                  <c:v>0.46132800000000002</c:v>
                </c:pt>
                <c:pt idx="653">
                  <c:v>0.46146100000000001</c:v>
                </c:pt>
                <c:pt idx="654">
                  <c:v>0.46164899999999998</c:v>
                </c:pt>
                <c:pt idx="655">
                  <c:v>0.46177099999999999</c:v>
                </c:pt>
                <c:pt idx="656">
                  <c:v>0.46190399999999998</c:v>
                </c:pt>
                <c:pt idx="657">
                  <c:v>0.46209299999999998</c:v>
                </c:pt>
                <c:pt idx="658">
                  <c:v>0.46222600000000003</c:v>
                </c:pt>
                <c:pt idx="659">
                  <c:v>0.46232499999999999</c:v>
                </c:pt>
                <c:pt idx="660">
                  <c:v>0.46243600000000001</c:v>
                </c:pt>
                <c:pt idx="661">
                  <c:v>0.46256900000000001</c:v>
                </c:pt>
                <c:pt idx="662">
                  <c:v>0.46274599999999999</c:v>
                </c:pt>
                <c:pt idx="663">
                  <c:v>0.462924</c:v>
                </c:pt>
                <c:pt idx="664">
                  <c:v>0.46312300000000001</c:v>
                </c:pt>
                <c:pt idx="665">
                  <c:v>0.463223</c:v>
                </c:pt>
                <c:pt idx="666">
                  <c:v>0.46337800000000001</c:v>
                </c:pt>
                <c:pt idx="667">
                  <c:v>0.46353299999999997</c:v>
                </c:pt>
                <c:pt idx="668">
                  <c:v>0.463644</c:v>
                </c:pt>
                <c:pt idx="669">
                  <c:v>0.46377699999999999</c:v>
                </c:pt>
                <c:pt idx="670">
                  <c:v>0.46392099999999997</c:v>
                </c:pt>
                <c:pt idx="671">
                  <c:v>0.46405400000000002</c:v>
                </c:pt>
                <c:pt idx="672">
                  <c:v>0.46415400000000001</c:v>
                </c:pt>
                <c:pt idx="673">
                  <c:v>0.46429799999999999</c:v>
                </c:pt>
                <c:pt idx="674">
                  <c:v>0.46444200000000002</c:v>
                </c:pt>
                <c:pt idx="675">
                  <c:v>0.464619</c:v>
                </c:pt>
                <c:pt idx="676">
                  <c:v>0.464752</c:v>
                </c:pt>
                <c:pt idx="677">
                  <c:v>0.46491900000000003</c:v>
                </c:pt>
                <c:pt idx="678">
                  <c:v>0.46512900000000001</c:v>
                </c:pt>
                <c:pt idx="679">
                  <c:v>0.46525100000000003</c:v>
                </c:pt>
                <c:pt idx="680">
                  <c:v>0.46537299999999998</c:v>
                </c:pt>
                <c:pt idx="681">
                  <c:v>0.465561</c:v>
                </c:pt>
                <c:pt idx="682">
                  <c:v>0.46570499999999998</c:v>
                </c:pt>
                <c:pt idx="683">
                  <c:v>0.46586100000000003</c:v>
                </c:pt>
                <c:pt idx="684">
                  <c:v>0.46603800000000001</c:v>
                </c:pt>
                <c:pt idx="685">
                  <c:v>0.46620400000000001</c:v>
                </c:pt>
                <c:pt idx="686">
                  <c:v>0.466393</c:v>
                </c:pt>
                <c:pt idx="687">
                  <c:v>0.46645900000000001</c:v>
                </c:pt>
                <c:pt idx="688">
                  <c:v>0.46661399999999997</c:v>
                </c:pt>
                <c:pt idx="689">
                  <c:v>0.46676899999999999</c:v>
                </c:pt>
                <c:pt idx="690">
                  <c:v>0.46690199999999998</c:v>
                </c:pt>
                <c:pt idx="691">
                  <c:v>0.46706900000000001</c:v>
                </c:pt>
                <c:pt idx="692">
                  <c:v>0.46724599999999999</c:v>
                </c:pt>
                <c:pt idx="693">
                  <c:v>0.46742299999999998</c:v>
                </c:pt>
                <c:pt idx="694">
                  <c:v>0.46756700000000001</c:v>
                </c:pt>
                <c:pt idx="695">
                  <c:v>0.46772200000000003</c:v>
                </c:pt>
                <c:pt idx="696">
                  <c:v>0.46793299999999999</c:v>
                </c:pt>
                <c:pt idx="697">
                  <c:v>0.46807700000000002</c:v>
                </c:pt>
                <c:pt idx="698">
                  <c:v>0.468277</c:v>
                </c:pt>
                <c:pt idx="699">
                  <c:v>0.46842099999999998</c:v>
                </c:pt>
                <c:pt idx="700">
                  <c:v>0.46863100000000002</c:v>
                </c:pt>
                <c:pt idx="701">
                  <c:v>0.46876400000000001</c:v>
                </c:pt>
                <c:pt idx="702">
                  <c:v>0.46888600000000002</c:v>
                </c:pt>
                <c:pt idx="703">
                  <c:v>0.46904099999999999</c:v>
                </c:pt>
                <c:pt idx="704">
                  <c:v>0.469196</c:v>
                </c:pt>
                <c:pt idx="705">
                  <c:v>0.46937400000000001</c:v>
                </c:pt>
                <c:pt idx="706">
                  <c:v>0.46954000000000001</c:v>
                </c:pt>
                <c:pt idx="707">
                  <c:v>0.46967300000000001</c:v>
                </c:pt>
                <c:pt idx="708">
                  <c:v>0.469806</c:v>
                </c:pt>
                <c:pt idx="709">
                  <c:v>0.47001700000000002</c:v>
                </c:pt>
                <c:pt idx="710">
                  <c:v>0.470138</c:v>
                </c:pt>
                <c:pt idx="711">
                  <c:v>0.47030499999999997</c:v>
                </c:pt>
                <c:pt idx="712">
                  <c:v>0.47049299999999999</c:v>
                </c:pt>
                <c:pt idx="713">
                  <c:v>0.47062599999999999</c:v>
                </c:pt>
                <c:pt idx="714">
                  <c:v>0.47080300000000003</c:v>
                </c:pt>
                <c:pt idx="715">
                  <c:v>0.47092499999999998</c:v>
                </c:pt>
                <c:pt idx="716">
                  <c:v>0.47104699999999999</c:v>
                </c:pt>
                <c:pt idx="717">
                  <c:v>0.47115800000000002</c:v>
                </c:pt>
                <c:pt idx="718">
                  <c:v>0.471302</c:v>
                </c:pt>
                <c:pt idx="719">
                  <c:v>0.47147899999999998</c:v>
                </c:pt>
                <c:pt idx="720">
                  <c:v>0.47161199999999998</c:v>
                </c:pt>
                <c:pt idx="721">
                  <c:v>0.47173399999999999</c:v>
                </c:pt>
                <c:pt idx="722">
                  <c:v>0.47187800000000002</c:v>
                </c:pt>
                <c:pt idx="723">
                  <c:v>0.47199999999999998</c:v>
                </c:pt>
                <c:pt idx="724">
                  <c:v>0.47215499999999999</c:v>
                </c:pt>
                <c:pt idx="725">
                  <c:v>0.47226600000000002</c:v>
                </c:pt>
                <c:pt idx="726">
                  <c:v>0.47243200000000002</c:v>
                </c:pt>
                <c:pt idx="727">
                  <c:v>0.47258800000000001</c:v>
                </c:pt>
                <c:pt idx="728">
                  <c:v>0.47275400000000001</c:v>
                </c:pt>
                <c:pt idx="729">
                  <c:v>0.47289799999999999</c:v>
                </c:pt>
                <c:pt idx="730">
                  <c:v>0.47307500000000002</c:v>
                </c:pt>
                <c:pt idx="731">
                  <c:v>0.47324100000000002</c:v>
                </c:pt>
                <c:pt idx="732">
                  <c:v>0.473408</c:v>
                </c:pt>
                <c:pt idx="733">
                  <c:v>0.47356300000000001</c:v>
                </c:pt>
                <c:pt idx="734">
                  <c:v>0.47379599999999999</c:v>
                </c:pt>
                <c:pt idx="735">
                  <c:v>0.47397299999999998</c:v>
                </c:pt>
                <c:pt idx="736">
                  <c:v>0.474161</c:v>
                </c:pt>
                <c:pt idx="737">
                  <c:v>0.47434999999999999</c:v>
                </c:pt>
                <c:pt idx="738">
                  <c:v>0.47452699999999998</c:v>
                </c:pt>
                <c:pt idx="739">
                  <c:v>0.47468199999999999</c:v>
                </c:pt>
                <c:pt idx="740">
                  <c:v>0.47483700000000001</c:v>
                </c:pt>
                <c:pt idx="741">
                  <c:v>0.47500399999999998</c:v>
                </c:pt>
                <c:pt idx="742">
                  <c:v>0.475159</c:v>
                </c:pt>
                <c:pt idx="743">
                  <c:v>0.47530299999999998</c:v>
                </c:pt>
                <c:pt idx="744">
                  <c:v>0.47545799999999999</c:v>
                </c:pt>
                <c:pt idx="745">
                  <c:v>0.475657</c:v>
                </c:pt>
                <c:pt idx="746">
                  <c:v>0.47583500000000001</c:v>
                </c:pt>
                <c:pt idx="747">
                  <c:v>0.47600100000000001</c:v>
                </c:pt>
                <c:pt idx="748">
                  <c:v>0.47622300000000001</c:v>
                </c:pt>
                <c:pt idx="749">
                  <c:v>0.47634500000000002</c:v>
                </c:pt>
                <c:pt idx="750">
                  <c:v>0.47651100000000002</c:v>
                </c:pt>
                <c:pt idx="751">
                  <c:v>0.47662199999999999</c:v>
                </c:pt>
                <c:pt idx="752">
                  <c:v>0.47676600000000002</c:v>
                </c:pt>
                <c:pt idx="753">
                  <c:v>0.47695399999999999</c:v>
                </c:pt>
                <c:pt idx="754">
                  <c:v>0.47710900000000001</c:v>
                </c:pt>
                <c:pt idx="755">
                  <c:v>0.47726400000000002</c:v>
                </c:pt>
                <c:pt idx="756">
                  <c:v>0.477408</c:v>
                </c:pt>
                <c:pt idx="757">
                  <c:v>0.47755300000000001</c:v>
                </c:pt>
                <c:pt idx="758">
                  <c:v>0.477719</c:v>
                </c:pt>
                <c:pt idx="759">
                  <c:v>0.477885</c:v>
                </c:pt>
                <c:pt idx="760">
                  <c:v>0.478018</c:v>
                </c:pt>
                <c:pt idx="761">
                  <c:v>0.47815099999999999</c:v>
                </c:pt>
                <c:pt idx="762">
                  <c:v>0.47831699999999999</c:v>
                </c:pt>
                <c:pt idx="763">
                  <c:v>0.47842800000000002</c:v>
                </c:pt>
                <c:pt idx="764">
                  <c:v>0.47861599999999999</c:v>
                </c:pt>
                <c:pt idx="765">
                  <c:v>0.47876099999999999</c:v>
                </c:pt>
                <c:pt idx="766">
                  <c:v>0.47889399999999999</c:v>
                </c:pt>
                <c:pt idx="767">
                  <c:v>0.47902699999999998</c:v>
                </c:pt>
                <c:pt idx="768">
                  <c:v>0.47917100000000001</c:v>
                </c:pt>
                <c:pt idx="769">
                  <c:v>0.47935899999999998</c:v>
                </c:pt>
                <c:pt idx="770">
                  <c:v>0.47952499999999998</c:v>
                </c:pt>
                <c:pt idx="771">
                  <c:v>0.47965799999999997</c:v>
                </c:pt>
                <c:pt idx="772">
                  <c:v>0.47980200000000001</c:v>
                </c:pt>
                <c:pt idx="773">
                  <c:v>0.47995700000000002</c:v>
                </c:pt>
                <c:pt idx="774">
                  <c:v>0.480124</c:v>
                </c:pt>
                <c:pt idx="775">
                  <c:v>0.48021200000000003</c:v>
                </c:pt>
                <c:pt idx="776">
                  <c:v>0.48040100000000002</c:v>
                </c:pt>
                <c:pt idx="777">
                  <c:v>0.48056700000000002</c:v>
                </c:pt>
                <c:pt idx="778">
                  <c:v>0.48073300000000002</c:v>
                </c:pt>
                <c:pt idx="779">
                  <c:v>0.48092200000000002</c:v>
                </c:pt>
                <c:pt idx="780">
                  <c:v>0.48106599999999999</c:v>
                </c:pt>
                <c:pt idx="781">
                  <c:v>0.48124299999999998</c:v>
                </c:pt>
                <c:pt idx="782">
                  <c:v>0.48142000000000001</c:v>
                </c:pt>
                <c:pt idx="783">
                  <c:v>0.48157499999999998</c:v>
                </c:pt>
                <c:pt idx="784">
                  <c:v>0.48171999999999998</c:v>
                </c:pt>
                <c:pt idx="785">
                  <c:v>0.48193000000000003</c:v>
                </c:pt>
                <c:pt idx="786">
                  <c:v>0.48211900000000002</c:v>
                </c:pt>
                <c:pt idx="787">
                  <c:v>0.48230699999999999</c:v>
                </c:pt>
                <c:pt idx="788">
                  <c:v>0.48245100000000002</c:v>
                </c:pt>
                <c:pt idx="789">
                  <c:v>0.48263899999999998</c:v>
                </c:pt>
                <c:pt idx="790">
                  <c:v>0.48273899999999997</c:v>
                </c:pt>
                <c:pt idx="791">
                  <c:v>0.48288300000000001</c:v>
                </c:pt>
                <c:pt idx="792">
                  <c:v>0.48306100000000002</c:v>
                </c:pt>
                <c:pt idx="793">
                  <c:v>0.48324899999999998</c:v>
                </c:pt>
                <c:pt idx="794">
                  <c:v>0.48341499999999998</c:v>
                </c:pt>
                <c:pt idx="795">
                  <c:v>0.48357</c:v>
                </c:pt>
                <c:pt idx="796">
                  <c:v>0.48370299999999999</c:v>
                </c:pt>
                <c:pt idx="797">
                  <c:v>0.48382500000000001</c:v>
                </c:pt>
                <c:pt idx="798">
                  <c:v>0.484014</c:v>
                </c:pt>
                <c:pt idx="799">
                  <c:v>0.48415799999999998</c:v>
                </c:pt>
                <c:pt idx="800">
                  <c:v>0.48433500000000002</c:v>
                </c:pt>
                <c:pt idx="801">
                  <c:v>0.48453400000000002</c:v>
                </c:pt>
                <c:pt idx="802">
                  <c:v>0.48469000000000001</c:v>
                </c:pt>
                <c:pt idx="803">
                  <c:v>0.48483399999999999</c:v>
                </c:pt>
                <c:pt idx="804">
                  <c:v>0.485066</c:v>
                </c:pt>
                <c:pt idx="805">
                  <c:v>0.48524400000000001</c:v>
                </c:pt>
                <c:pt idx="806">
                  <c:v>0.48534300000000002</c:v>
                </c:pt>
                <c:pt idx="807">
                  <c:v>0.48547600000000002</c:v>
                </c:pt>
                <c:pt idx="808">
                  <c:v>0.48568699999999998</c:v>
                </c:pt>
                <c:pt idx="809">
                  <c:v>0.485842</c:v>
                </c:pt>
                <c:pt idx="810">
                  <c:v>0.48596400000000001</c:v>
                </c:pt>
                <c:pt idx="811">
                  <c:v>0.48614099999999999</c:v>
                </c:pt>
                <c:pt idx="812">
                  <c:v>0.486319</c:v>
                </c:pt>
                <c:pt idx="813">
                  <c:v>0.48647400000000002</c:v>
                </c:pt>
                <c:pt idx="814">
                  <c:v>0.48664000000000002</c:v>
                </c:pt>
                <c:pt idx="815">
                  <c:v>0.48683999999999999</c:v>
                </c:pt>
                <c:pt idx="816">
                  <c:v>0.48697299999999999</c:v>
                </c:pt>
                <c:pt idx="817">
                  <c:v>0.48713899999999999</c:v>
                </c:pt>
                <c:pt idx="818">
                  <c:v>0.48733799999999999</c:v>
                </c:pt>
                <c:pt idx="819">
                  <c:v>0.48747099999999999</c:v>
                </c:pt>
                <c:pt idx="820">
                  <c:v>0.48765999999999998</c:v>
                </c:pt>
                <c:pt idx="821">
                  <c:v>0.48779299999999998</c:v>
                </c:pt>
                <c:pt idx="822">
                  <c:v>0.48792600000000003</c:v>
                </c:pt>
                <c:pt idx="823">
                  <c:v>0.48807</c:v>
                </c:pt>
                <c:pt idx="824">
                  <c:v>0.48825800000000003</c:v>
                </c:pt>
                <c:pt idx="825">
                  <c:v>0.48843500000000001</c:v>
                </c:pt>
                <c:pt idx="826">
                  <c:v>0.48854599999999998</c:v>
                </c:pt>
                <c:pt idx="827">
                  <c:v>0.48871300000000001</c:v>
                </c:pt>
                <c:pt idx="828">
                  <c:v>0.48885699999999999</c:v>
                </c:pt>
                <c:pt idx="829">
                  <c:v>0.489012</c:v>
                </c:pt>
                <c:pt idx="830">
                  <c:v>0.48916700000000002</c:v>
                </c:pt>
                <c:pt idx="831">
                  <c:v>0.48932199999999998</c:v>
                </c:pt>
                <c:pt idx="832">
                  <c:v>0.48945499999999997</c:v>
                </c:pt>
                <c:pt idx="833">
                  <c:v>0.48957699999999998</c:v>
                </c:pt>
                <c:pt idx="834">
                  <c:v>0.48974299999999998</c:v>
                </c:pt>
                <c:pt idx="835">
                  <c:v>0.48990899999999998</c:v>
                </c:pt>
                <c:pt idx="836">
                  <c:v>0.49005399999999999</c:v>
                </c:pt>
                <c:pt idx="837">
                  <c:v>0.49016399999999999</c:v>
                </c:pt>
                <c:pt idx="838">
                  <c:v>0.49029699999999998</c:v>
                </c:pt>
                <c:pt idx="839">
                  <c:v>0.49046400000000001</c:v>
                </c:pt>
                <c:pt idx="840">
                  <c:v>0.49063000000000001</c:v>
                </c:pt>
                <c:pt idx="841">
                  <c:v>0.49075200000000002</c:v>
                </c:pt>
                <c:pt idx="842">
                  <c:v>0.49087399999999998</c:v>
                </c:pt>
                <c:pt idx="843">
                  <c:v>0.491062</c:v>
                </c:pt>
                <c:pt idx="844">
                  <c:v>0.49123899999999998</c:v>
                </c:pt>
                <c:pt idx="845">
                  <c:v>0.49139500000000003</c:v>
                </c:pt>
                <c:pt idx="846">
                  <c:v>0.491539</c:v>
                </c:pt>
                <c:pt idx="847">
                  <c:v>0.49169400000000002</c:v>
                </c:pt>
                <c:pt idx="848">
                  <c:v>0.49186000000000002</c:v>
                </c:pt>
                <c:pt idx="849">
                  <c:v>0.49208200000000002</c:v>
                </c:pt>
                <c:pt idx="850">
                  <c:v>0.49231399999999997</c:v>
                </c:pt>
                <c:pt idx="851">
                  <c:v>0.49244700000000002</c:v>
                </c:pt>
                <c:pt idx="852">
                  <c:v>0.492591</c:v>
                </c:pt>
                <c:pt idx="853">
                  <c:v>0.49276900000000001</c:v>
                </c:pt>
                <c:pt idx="854">
                  <c:v>0.49289100000000002</c:v>
                </c:pt>
                <c:pt idx="855">
                  <c:v>0.49302400000000002</c:v>
                </c:pt>
                <c:pt idx="856">
                  <c:v>0.493201</c:v>
                </c:pt>
                <c:pt idx="857">
                  <c:v>0.49334499999999998</c:v>
                </c:pt>
                <c:pt idx="858">
                  <c:v>0.49346699999999999</c:v>
                </c:pt>
                <c:pt idx="859">
                  <c:v>0.49359999999999998</c:v>
                </c:pt>
                <c:pt idx="860">
                  <c:v>0.493755</c:v>
                </c:pt>
                <c:pt idx="861">
                  <c:v>0.493921</c:v>
                </c:pt>
                <c:pt idx="862">
                  <c:v>0.49404300000000001</c:v>
                </c:pt>
                <c:pt idx="863">
                  <c:v>0.49416500000000002</c:v>
                </c:pt>
                <c:pt idx="864">
                  <c:v>0.494309</c:v>
                </c:pt>
                <c:pt idx="865">
                  <c:v>0.49448599999999998</c:v>
                </c:pt>
                <c:pt idx="866">
                  <c:v>0.49473</c:v>
                </c:pt>
                <c:pt idx="867">
                  <c:v>0.494919</c:v>
                </c:pt>
                <c:pt idx="868">
                  <c:v>0.49505199999999999</c:v>
                </c:pt>
                <c:pt idx="869">
                  <c:v>0.49520700000000001</c:v>
                </c:pt>
                <c:pt idx="870">
                  <c:v>0.49534</c:v>
                </c:pt>
                <c:pt idx="871">
                  <c:v>0.49545099999999997</c:v>
                </c:pt>
                <c:pt idx="872">
                  <c:v>0.49558400000000002</c:v>
                </c:pt>
                <c:pt idx="873">
                  <c:v>0.49578299999999997</c:v>
                </c:pt>
                <c:pt idx="874">
                  <c:v>0.49591600000000002</c:v>
                </c:pt>
                <c:pt idx="875">
                  <c:v>0.49610500000000002</c:v>
                </c:pt>
                <c:pt idx="876">
                  <c:v>0.496282</c:v>
                </c:pt>
                <c:pt idx="877">
                  <c:v>0.496448</c:v>
                </c:pt>
                <c:pt idx="878">
                  <c:v>0.49657000000000001</c:v>
                </c:pt>
                <c:pt idx="879">
                  <c:v>0.49668099999999998</c:v>
                </c:pt>
                <c:pt idx="880">
                  <c:v>0.49682500000000002</c:v>
                </c:pt>
                <c:pt idx="881">
                  <c:v>0.49699100000000002</c:v>
                </c:pt>
                <c:pt idx="882">
                  <c:v>0.49713499999999999</c:v>
                </c:pt>
                <c:pt idx="883">
                  <c:v>0.49729000000000001</c:v>
                </c:pt>
                <c:pt idx="884">
                  <c:v>0.49740099999999998</c:v>
                </c:pt>
                <c:pt idx="885">
                  <c:v>0.49760100000000002</c:v>
                </c:pt>
                <c:pt idx="886">
                  <c:v>0.49776700000000002</c:v>
                </c:pt>
                <c:pt idx="887">
                  <c:v>0.49790000000000001</c:v>
                </c:pt>
                <c:pt idx="888">
                  <c:v>0.49805500000000003</c:v>
                </c:pt>
                <c:pt idx="889">
                  <c:v>0.49818800000000002</c:v>
                </c:pt>
                <c:pt idx="890">
                  <c:v>0.498365</c:v>
                </c:pt>
                <c:pt idx="891">
                  <c:v>0.49850899999999998</c:v>
                </c:pt>
                <c:pt idx="892">
                  <c:v>0.49865300000000001</c:v>
                </c:pt>
                <c:pt idx="893">
                  <c:v>0.498809</c:v>
                </c:pt>
                <c:pt idx="894">
                  <c:v>0.49899700000000002</c:v>
                </c:pt>
                <c:pt idx="895">
                  <c:v>0.49913000000000002</c:v>
                </c:pt>
                <c:pt idx="896">
                  <c:v>0.49929600000000002</c:v>
                </c:pt>
                <c:pt idx="897">
                  <c:v>0.49947399999999997</c:v>
                </c:pt>
                <c:pt idx="898">
                  <c:v>0.49961800000000001</c:v>
                </c:pt>
                <c:pt idx="899">
                  <c:v>0.49978400000000001</c:v>
                </c:pt>
                <c:pt idx="900">
                  <c:v>0.49995000000000001</c:v>
                </c:pt>
                <c:pt idx="901">
                  <c:v>0.50009400000000004</c:v>
                </c:pt>
                <c:pt idx="902">
                  <c:v>0.50020500000000001</c:v>
                </c:pt>
                <c:pt idx="903">
                  <c:v>0.50031599999999998</c:v>
                </c:pt>
                <c:pt idx="904">
                  <c:v>0.50044900000000003</c:v>
                </c:pt>
                <c:pt idx="905">
                  <c:v>0.50065899999999997</c:v>
                </c:pt>
                <c:pt idx="906">
                  <c:v>0.50079200000000001</c:v>
                </c:pt>
                <c:pt idx="907">
                  <c:v>0.50091399999999997</c:v>
                </c:pt>
                <c:pt idx="908">
                  <c:v>0.501081</c:v>
                </c:pt>
                <c:pt idx="909">
                  <c:v>0.50122500000000003</c:v>
                </c:pt>
                <c:pt idx="910">
                  <c:v>0.50136899999999995</c:v>
                </c:pt>
                <c:pt idx="911">
                  <c:v>0.50151299999999999</c:v>
                </c:pt>
                <c:pt idx="912">
                  <c:v>0.50165700000000002</c:v>
                </c:pt>
                <c:pt idx="913">
                  <c:v>0.50177899999999998</c:v>
                </c:pt>
                <c:pt idx="914">
                  <c:v>0.50191200000000002</c:v>
                </c:pt>
                <c:pt idx="915">
                  <c:v>0.50207800000000002</c:v>
                </c:pt>
                <c:pt idx="916">
                  <c:v>0.50222199999999995</c:v>
                </c:pt>
                <c:pt idx="917">
                  <c:v>0.502355</c:v>
                </c:pt>
                <c:pt idx="918">
                  <c:v>0.50248800000000005</c:v>
                </c:pt>
                <c:pt idx="919">
                  <c:v>0.50264299999999995</c:v>
                </c:pt>
                <c:pt idx="920">
                  <c:v>0.50279799999999997</c:v>
                </c:pt>
                <c:pt idx="921">
                  <c:v>0.50295299999999998</c:v>
                </c:pt>
                <c:pt idx="922">
                  <c:v>0.50314199999999998</c:v>
                </c:pt>
                <c:pt idx="923">
                  <c:v>0.50329699999999999</c:v>
                </c:pt>
                <c:pt idx="924">
                  <c:v>0.50341899999999995</c:v>
                </c:pt>
                <c:pt idx="925">
                  <c:v>0.50354100000000002</c:v>
                </c:pt>
                <c:pt idx="926">
                  <c:v>0.50367399999999996</c:v>
                </c:pt>
                <c:pt idx="927">
                  <c:v>0.503807</c:v>
                </c:pt>
                <c:pt idx="928">
                  <c:v>0.50395100000000004</c:v>
                </c:pt>
                <c:pt idx="929">
                  <c:v>0.50405100000000003</c:v>
                </c:pt>
                <c:pt idx="930">
                  <c:v>0.50423899999999999</c:v>
                </c:pt>
                <c:pt idx="931">
                  <c:v>0.50438300000000003</c:v>
                </c:pt>
                <c:pt idx="932">
                  <c:v>0.50450499999999998</c:v>
                </c:pt>
                <c:pt idx="933">
                  <c:v>0.50464900000000001</c:v>
                </c:pt>
                <c:pt idx="934">
                  <c:v>0.50480400000000003</c:v>
                </c:pt>
                <c:pt idx="935">
                  <c:v>0.50499300000000003</c:v>
                </c:pt>
                <c:pt idx="936">
                  <c:v>0.50514800000000004</c:v>
                </c:pt>
                <c:pt idx="937">
                  <c:v>0.50528099999999998</c:v>
                </c:pt>
                <c:pt idx="938">
                  <c:v>0.50545799999999996</c:v>
                </c:pt>
                <c:pt idx="939">
                  <c:v>0.50561299999999998</c:v>
                </c:pt>
                <c:pt idx="940">
                  <c:v>0.50575700000000001</c:v>
                </c:pt>
                <c:pt idx="941">
                  <c:v>0.50592400000000004</c:v>
                </c:pt>
                <c:pt idx="942">
                  <c:v>0.50609000000000004</c:v>
                </c:pt>
                <c:pt idx="943">
                  <c:v>0.50629999999999997</c:v>
                </c:pt>
                <c:pt idx="944">
                  <c:v>0.50645600000000002</c:v>
                </c:pt>
                <c:pt idx="945">
                  <c:v>0.50665499999999997</c:v>
                </c:pt>
                <c:pt idx="946">
                  <c:v>0.506799</c:v>
                </c:pt>
                <c:pt idx="947">
                  <c:v>0.50700999999999996</c:v>
                </c:pt>
                <c:pt idx="948">
                  <c:v>0.50719800000000004</c:v>
                </c:pt>
                <c:pt idx="949">
                  <c:v>0.50736400000000004</c:v>
                </c:pt>
                <c:pt idx="950">
                  <c:v>0.50751900000000005</c:v>
                </c:pt>
                <c:pt idx="951">
                  <c:v>0.50768599999999997</c:v>
                </c:pt>
                <c:pt idx="952">
                  <c:v>0.50786299999999995</c:v>
                </c:pt>
                <c:pt idx="953">
                  <c:v>0.50797400000000004</c:v>
                </c:pt>
                <c:pt idx="954">
                  <c:v>0.508162</c:v>
                </c:pt>
                <c:pt idx="955">
                  <c:v>0.50831700000000002</c:v>
                </c:pt>
                <c:pt idx="956">
                  <c:v>0.50848400000000005</c:v>
                </c:pt>
                <c:pt idx="957">
                  <c:v>0.50861699999999999</c:v>
                </c:pt>
                <c:pt idx="958">
                  <c:v>0.50876100000000002</c:v>
                </c:pt>
                <c:pt idx="959">
                  <c:v>0.50889399999999996</c:v>
                </c:pt>
                <c:pt idx="960">
                  <c:v>0.50909300000000002</c:v>
                </c:pt>
                <c:pt idx="961">
                  <c:v>0.50924800000000003</c:v>
                </c:pt>
                <c:pt idx="962">
                  <c:v>0.50936999999999999</c:v>
                </c:pt>
                <c:pt idx="963">
                  <c:v>0.50952500000000001</c:v>
                </c:pt>
                <c:pt idx="964">
                  <c:v>0.50969200000000003</c:v>
                </c:pt>
                <c:pt idx="965">
                  <c:v>0.50983599999999996</c:v>
                </c:pt>
                <c:pt idx="966">
                  <c:v>0.50995800000000002</c:v>
                </c:pt>
                <c:pt idx="967">
                  <c:v>0.51010200000000006</c:v>
                </c:pt>
                <c:pt idx="968">
                  <c:v>0.51027900000000004</c:v>
                </c:pt>
                <c:pt idx="969">
                  <c:v>0.51039000000000001</c:v>
                </c:pt>
                <c:pt idx="970">
                  <c:v>0.51060000000000005</c:v>
                </c:pt>
                <c:pt idx="971">
                  <c:v>0.51078900000000005</c:v>
                </c:pt>
                <c:pt idx="972">
                  <c:v>0.51095500000000005</c:v>
                </c:pt>
                <c:pt idx="973">
                  <c:v>0.51112100000000005</c:v>
                </c:pt>
                <c:pt idx="974">
                  <c:v>0.51128700000000005</c:v>
                </c:pt>
                <c:pt idx="975">
                  <c:v>0.511432</c:v>
                </c:pt>
                <c:pt idx="976">
                  <c:v>0.51157600000000003</c:v>
                </c:pt>
                <c:pt idx="977">
                  <c:v>0.51175300000000001</c:v>
                </c:pt>
                <c:pt idx="978">
                  <c:v>0.51195199999999996</c:v>
                </c:pt>
                <c:pt idx="979">
                  <c:v>0.51207400000000003</c:v>
                </c:pt>
                <c:pt idx="980">
                  <c:v>0.51224099999999995</c:v>
                </c:pt>
                <c:pt idx="981">
                  <c:v>0.512374</c:v>
                </c:pt>
                <c:pt idx="982">
                  <c:v>0.51256199999999996</c:v>
                </c:pt>
                <c:pt idx="983">
                  <c:v>0.51272799999999996</c:v>
                </c:pt>
                <c:pt idx="984">
                  <c:v>0.51285000000000003</c:v>
                </c:pt>
                <c:pt idx="985">
                  <c:v>0.51298299999999997</c:v>
                </c:pt>
                <c:pt idx="986">
                  <c:v>0.51318299999999994</c:v>
                </c:pt>
                <c:pt idx="987">
                  <c:v>0.513293</c:v>
                </c:pt>
                <c:pt idx="988">
                  <c:v>0.51343700000000003</c:v>
                </c:pt>
                <c:pt idx="989">
                  <c:v>0.51356999999999997</c:v>
                </c:pt>
                <c:pt idx="990">
                  <c:v>0.513714</c:v>
                </c:pt>
                <c:pt idx="991">
                  <c:v>0.51388100000000003</c:v>
                </c:pt>
                <c:pt idx="992">
                  <c:v>0.51402499999999995</c:v>
                </c:pt>
                <c:pt idx="993">
                  <c:v>0.51417999999999997</c:v>
                </c:pt>
                <c:pt idx="994">
                  <c:v>0.51437900000000003</c:v>
                </c:pt>
                <c:pt idx="995">
                  <c:v>0.51452399999999998</c:v>
                </c:pt>
                <c:pt idx="996">
                  <c:v>0.51468999999999998</c:v>
                </c:pt>
                <c:pt idx="997">
                  <c:v>0.51482300000000003</c:v>
                </c:pt>
                <c:pt idx="998">
                  <c:v>0.51495599999999997</c:v>
                </c:pt>
                <c:pt idx="999">
                  <c:v>0.51511099999999999</c:v>
                </c:pt>
                <c:pt idx="1000">
                  <c:v>0.51528799999999997</c:v>
                </c:pt>
                <c:pt idx="1001">
                  <c:v>0.515432</c:v>
                </c:pt>
                <c:pt idx="1002">
                  <c:v>0.51561000000000001</c:v>
                </c:pt>
                <c:pt idx="1003">
                  <c:v>0.51577600000000001</c:v>
                </c:pt>
                <c:pt idx="1004">
                  <c:v>0.51596399999999998</c:v>
                </c:pt>
                <c:pt idx="1005">
                  <c:v>0.51615299999999997</c:v>
                </c:pt>
                <c:pt idx="1006">
                  <c:v>0.51631899999999997</c:v>
                </c:pt>
                <c:pt idx="1007">
                  <c:v>0.51656299999999999</c:v>
                </c:pt>
                <c:pt idx="1008">
                  <c:v>0.51670700000000003</c:v>
                </c:pt>
                <c:pt idx="1009">
                  <c:v>0.51680599999999999</c:v>
                </c:pt>
                <c:pt idx="1010">
                  <c:v>0.51697300000000002</c:v>
                </c:pt>
                <c:pt idx="1011">
                  <c:v>0.51710599999999995</c:v>
                </c:pt>
                <c:pt idx="1012">
                  <c:v>0.517316</c:v>
                </c:pt>
                <c:pt idx="1013">
                  <c:v>0.51749400000000001</c:v>
                </c:pt>
                <c:pt idx="1014">
                  <c:v>0.51762699999999995</c:v>
                </c:pt>
                <c:pt idx="1015">
                  <c:v>0.51778199999999996</c:v>
                </c:pt>
                <c:pt idx="1016">
                  <c:v>0.517926</c:v>
                </c:pt>
                <c:pt idx="1017">
                  <c:v>0.51805900000000005</c:v>
                </c:pt>
                <c:pt idx="1018">
                  <c:v>0.518258</c:v>
                </c:pt>
                <c:pt idx="1019">
                  <c:v>0.51842500000000002</c:v>
                </c:pt>
                <c:pt idx="1020">
                  <c:v>0.51855799999999996</c:v>
                </c:pt>
                <c:pt idx="1021">
                  <c:v>0.51872399999999996</c:v>
                </c:pt>
                <c:pt idx="1022">
                  <c:v>0.51884600000000003</c:v>
                </c:pt>
                <c:pt idx="1023">
                  <c:v>0.51896799999999998</c:v>
                </c:pt>
                <c:pt idx="1024">
                  <c:v>0.51906699999999995</c:v>
                </c:pt>
                <c:pt idx="1025">
                  <c:v>0.51917800000000003</c:v>
                </c:pt>
                <c:pt idx="1026">
                  <c:v>0.51935500000000001</c:v>
                </c:pt>
                <c:pt idx="1027">
                  <c:v>0.51953300000000002</c:v>
                </c:pt>
                <c:pt idx="1028">
                  <c:v>0.51967699999999994</c:v>
                </c:pt>
                <c:pt idx="1029">
                  <c:v>0.51982099999999998</c:v>
                </c:pt>
                <c:pt idx="1030">
                  <c:v>0.52000900000000005</c:v>
                </c:pt>
                <c:pt idx="1031">
                  <c:v>0.52014199999999999</c:v>
                </c:pt>
                <c:pt idx="1032">
                  <c:v>0.52028600000000003</c:v>
                </c:pt>
                <c:pt idx="1033">
                  <c:v>0.52042999999999995</c:v>
                </c:pt>
                <c:pt idx="1034">
                  <c:v>0.52060799999999996</c:v>
                </c:pt>
                <c:pt idx="1035">
                  <c:v>0.52077399999999996</c:v>
                </c:pt>
                <c:pt idx="1036">
                  <c:v>0.52091799999999999</c:v>
                </c:pt>
                <c:pt idx="1037">
                  <c:v>0.52108399999999999</c:v>
                </c:pt>
                <c:pt idx="1038">
                  <c:v>0.52121700000000004</c:v>
                </c:pt>
                <c:pt idx="1039">
                  <c:v>0.52136099999999996</c:v>
                </c:pt>
                <c:pt idx="1040">
                  <c:v>0.52151700000000001</c:v>
                </c:pt>
                <c:pt idx="1041">
                  <c:v>0.52164999999999995</c:v>
                </c:pt>
                <c:pt idx="1042">
                  <c:v>0.52174900000000002</c:v>
                </c:pt>
                <c:pt idx="1043">
                  <c:v>0.52187099999999997</c:v>
                </c:pt>
                <c:pt idx="1044">
                  <c:v>0.52202599999999999</c:v>
                </c:pt>
                <c:pt idx="1045">
                  <c:v>0.52215900000000004</c:v>
                </c:pt>
                <c:pt idx="1046">
                  <c:v>0.52229199999999998</c:v>
                </c:pt>
                <c:pt idx="1047">
                  <c:v>0.52248099999999997</c:v>
                </c:pt>
                <c:pt idx="1048">
                  <c:v>0.52261400000000002</c:v>
                </c:pt>
                <c:pt idx="1049">
                  <c:v>0.52275799999999994</c:v>
                </c:pt>
                <c:pt idx="1050">
                  <c:v>0.52292400000000006</c:v>
                </c:pt>
                <c:pt idx="1051">
                  <c:v>0.52306799999999998</c:v>
                </c:pt>
                <c:pt idx="1052">
                  <c:v>0.52319000000000004</c:v>
                </c:pt>
                <c:pt idx="1053">
                  <c:v>0.52337800000000001</c:v>
                </c:pt>
                <c:pt idx="1054">
                  <c:v>0.52348899999999998</c:v>
                </c:pt>
                <c:pt idx="1055">
                  <c:v>0.52359999999999995</c:v>
                </c:pt>
                <c:pt idx="1056">
                  <c:v>0.52371100000000004</c:v>
                </c:pt>
                <c:pt idx="1057">
                  <c:v>0.52385499999999996</c:v>
                </c:pt>
                <c:pt idx="1058">
                  <c:v>0.52402099999999996</c:v>
                </c:pt>
                <c:pt idx="1059">
                  <c:v>0.52422100000000005</c:v>
                </c:pt>
                <c:pt idx="1060">
                  <c:v>0.52435399999999999</c:v>
                </c:pt>
                <c:pt idx="1061">
                  <c:v>0.52449800000000002</c:v>
                </c:pt>
                <c:pt idx="1062">
                  <c:v>0.52465300000000004</c:v>
                </c:pt>
                <c:pt idx="1063">
                  <c:v>0.52483000000000002</c:v>
                </c:pt>
                <c:pt idx="1064">
                  <c:v>0.52498500000000003</c:v>
                </c:pt>
                <c:pt idx="1065">
                  <c:v>0.52512899999999996</c:v>
                </c:pt>
                <c:pt idx="1066">
                  <c:v>0.52530699999999997</c:v>
                </c:pt>
                <c:pt idx="1067">
                  <c:v>0.52544000000000002</c:v>
                </c:pt>
                <c:pt idx="1068">
                  <c:v>0.52562799999999998</c:v>
                </c:pt>
                <c:pt idx="1069">
                  <c:v>0.52577200000000002</c:v>
                </c:pt>
                <c:pt idx="1070">
                  <c:v>0.52590499999999996</c:v>
                </c:pt>
                <c:pt idx="1071">
                  <c:v>0.52605999999999997</c:v>
                </c:pt>
                <c:pt idx="1072">
                  <c:v>0.52620400000000001</c:v>
                </c:pt>
                <c:pt idx="1073">
                  <c:v>0.52632599999999996</c:v>
                </c:pt>
                <c:pt idx="1074">
                  <c:v>0.52653700000000003</c:v>
                </c:pt>
                <c:pt idx="1075">
                  <c:v>0.52669200000000005</c:v>
                </c:pt>
                <c:pt idx="1076">
                  <c:v>0.52684699999999995</c:v>
                </c:pt>
                <c:pt idx="1077">
                  <c:v>0.52699099999999999</c:v>
                </c:pt>
                <c:pt idx="1078">
                  <c:v>0.527146</c:v>
                </c:pt>
                <c:pt idx="1079">
                  <c:v>0.52730200000000005</c:v>
                </c:pt>
                <c:pt idx="1080">
                  <c:v>0.52744599999999997</c:v>
                </c:pt>
                <c:pt idx="1081">
                  <c:v>0.52759</c:v>
                </c:pt>
                <c:pt idx="1082">
                  <c:v>0.52780000000000005</c:v>
                </c:pt>
                <c:pt idx="1083">
                  <c:v>0.52793299999999999</c:v>
                </c:pt>
                <c:pt idx="1084">
                  <c:v>0.528088</c:v>
                </c:pt>
                <c:pt idx="1085">
                  <c:v>0.528277</c:v>
                </c:pt>
                <c:pt idx="1086">
                  <c:v>0.52845399999999998</c:v>
                </c:pt>
                <c:pt idx="1087">
                  <c:v>0.52864299999999997</c:v>
                </c:pt>
                <c:pt idx="1088">
                  <c:v>0.52879799999999999</c:v>
                </c:pt>
                <c:pt idx="1089">
                  <c:v>0.52887499999999998</c:v>
                </c:pt>
                <c:pt idx="1090">
                  <c:v>0.52903</c:v>
                </c:pt>
                <c:pt idx="1091">
                  <c:v>0.52918600000000005</c:v>
                </c:pt>
                <c:pt idx="1092">
                  <c:v>0.52938499999999999</c:v>
                </c:pt>
                <c:pt idx="1093">
                  <c:v>0.52957299999999996</c:v>
                </c:pt>
                <c:pt idx="1094">
                  <c:v>0.52970600000000001</c:v>
                </c:pt>
                <c:pt idx="1095">
                  <c:v>0.52987300000000004</c:v>
                </c:pt>
                <c:pt idx="1096">
                  <c:v>0.53008299999999997</c:v>
                </c:pt>
                <c:pt idx="1097">
                  <c:v>0.53023799999999999</c:v>
                </c:pt>
                <c:pt idx="1098">
                  <c:v>0.53037100000000004</c:v>
                </c:pt>
                <c:pt idx="1099">
                  <c:v>0.53051499999999996</c:v>
                </c:pt>
                <c:pt idx="1100">
                  <c:v>0.53064800000000001</c:v>
                </c:pt>
                <c:pt idx="1101">
                  <c:v>0.53079299999999996</c:v>
                </c:pt>
                <c:pt idx="1102">
                  <c:v>0.530914</c:v>
                </c:pt>
                <c:pt idx="1103">
                  <c:v>0.53110299999999999</c:v>
                </c:pt>
                <c:pt idx="1104">
                  <c:v>0.53126899999999999</c:v>
                </c:pt>
                <c:pt idx="1105">
                  <c:v>0.53141300000000002</c:v>
                </c:pt>
                <c:pt idx="1106">
                  <c:v>0.53154599999999996</c:v>
                </c:pt>
                <c:pt idx="1107">
                  <c:v>0.53172299999999995</c:v>
                </c:pt>
                <c:pt idx="1108">
                  <c:v>0.53186699999999998</c:v>
                </c:pt>
                <c:pt idx="1109">
                  <c:v>0.53201200000000004</c:v>
                </c:pt>
                <c:pt idx="1110">
                  <c:v>0.53220000000000001</c:v>
                </c:pt>
                <c:pt idx="1111">
                  <c:v>0.53236600000000001</c:v>
                </c:pt>
                <c:pt idx="1112">
                  <c:v>0.532555</c:v>
                </c:pt>
                <c:pt idx="1113">
                  <c:v>0.53274299999999997</c:v>
                </c:pt>
                <c:pt idx="1114">
                  <c:v>0.53285400000000005</c:v>
                </c:pt>
                <c:pt idx="1115">
                  <c:v>0.53300899999999996</c:v>
                </c:pt>
                <c:pt idx="1116">
                  <c:v>0.53319700000000003</c:v>
                </c:pt>
                <c:pt idx="1117">
                  <c:v>0.53334099999999995</c:v>
                </c:pt>
                <c:pt idx="1118">
                  <c:v>0.53354100000000004</c:v>
                </c:pt>
                <c:pt idx="1119">
                  <c:v>0.53368499999999996</c:v>
                </c:pt>
                <c:pt idx="1120">
                  <c:v>0.53385099999999996</c:v>
                </c:pt>
                <c:pt idx="1121">
                  <c:v>0.53400599999999998</c:v>
                </c:pt>
                <c:pt idx="1122">
                  <c:v>0.53417300000000001</c:v>
                </c:pt>
                <c:pt idx="1123">
                  <c:v>0.53430599999999995</c:v>
                </c:pt>
                <c:pt idx="1124">
                  <c:v>0.53444999999999998</c:v>
                </c:pt>
                <c:pt idx="1125">
                  <c:v>0.53463799999999995</c:v>
                </c:pt>
                <c:pt idx="1126">
                  <c:v>0.534771</c:v>
                </c:pt>
                <c:pt idx="1127">
                  <c:v>0.53488199999999997</c:v>
                </c:pt>
                <c:pt idx="1128">
                  <c:v>0.53504799999999997</c:v>
                </c:pt>
                <c:pt idx="1129">
                  <c:v>0.53518100000000002</c:v>
                </c:pt>
                <c:pt idx="1130">
                  <c:v>0.53537000000000001</c:v>
                </c:pt>
                <c:pt idx="1131">
                  <c:v>0.53549100000000005</c:v>
                </c:pt>
                <c:pt idx="1132">
                  <c:v>0.53565799999999997</c:v>
                </c:pt>
                <c:pt idx="1133">
                  <c:v>0.53579100000000002</c:v>
                </c:pt>
                <c:pt idx="1134">
                  <c:v>0.53593500000000005</c:v>
                </c:pt>
                <c:pt idx="1135">
                  <c:v>0.53611200000000003</c:v>
                </c:pt>
                <c:pt idx="1136">
                  <c:v>0.53622300000000001</c:v>
                </c:pt>
                <c:pt idx="1137">
                  <c:v>0.53636700000000004</c:v>
                </c:pt>
                <c:pt idx="1138">
                  <c:v>0.53652200000000005</c:v>
                </c:pt>
                <c:pt idx="1139">
                  <c:v>0.53666599999999998</c:v>
                </c:pt>
                <c:pt idx="1140">
                  <c:v>0.53676599999999997</c:v>
                </c:pt>
                <c:pt idx="1141">
                  <c:v>0.53692099999999998</c:v>
                </c:pt>
                <c:pt idx="1142">
                  <c:v>0.53709799999999996</c:v>
                </c:pt>
                <c:pt idx="1143">
                  <c:v>0.537242</c:v>
                </c:pt>
                <c:pt idx="1144">
                  <c:v>0.53737500000000005</c:v>
                </c:pt>
                <c:pt idx="1145">
                  <c:v>0.53756400000000004</c:v>
                </c:pt>
                <c:pt idx="1146">
                  <c:v>0.53773000000000004</c:v>
                </c:pt>
                <c:pt idx="1147">
                  <c:v>0.53788499999999995</c:v>
                </c:pt>
                <c:pt idx="1148">
                  <c:v>0.53798500000000005</c:v>
                </c:pt>
                <c:pt idx="1149">
                  <c:v>0.53817300000000001</c:v>
                </c:pt>
                <c:pt idx="1150">
                  <c:v>0.53830599999999995</c:v>
                </c:pt>
                <c:pt idx="1151">
                  <c:v>0.53847299999999998</c:v>
                </c:pt>
                <c:pt idx="1152">
                  <c:v>0.53864999999999996</c:v>
                </c:pt>
                <c:pt idx="1153">
                  <c:v>0.53878300000000001</c:v>
                </c:pt>
                <c:pt idx="1154">
                  <c:v>0.53894900000000001</c:v>
                </c:pt>
                <c:pt idx="1155">
                  <c:v>0.53917099999999996</c:v>
                </c:pt>
                <c:pt idx="1156">
                  <c:v>0.53931499999999999</c:v>
                </c:pt>
                <c:pt idx="1157">
                  <c:v>0.53941499999999998</c:v>
                </c:pt>
                <c:pt idx="1158">
                  <c:v>0.53956999999999999</c:v>
                </c:pt>
                <c:pt idx="1159">
                  <c:v>0.53975799999999996</c:v>
                </c:pt>
                <c:pt idx="1160">
                  <c:v>0.53991299999999998</c:v>
                </c:pt>
                <c:pt idx="1161">
                  <c:v>0.54003500000000004</c:v>
                </c:pt>
                <c:pt idx="1162">
                  <c:v>0.54017899999999996</c:v>
                </c:pt>
                <c:pt idx="1163">
                  <c:v>0.54040100000000002</c:v>
                </c:pt>
                <c:pt idx="1164">
                  <c:v>0.54053399999999996</c:v>
                </c:pt>
                <c:pt idx="1165">
                  <c:v>0.54068899999999998</c:v>
                </c:pt>
                <c:pt idx="1166">
                  <c:v>0.54082200000000002</c:v>
                </c:pt>
                <c:pt idx="1167">
                  <c:v>0.540933</c:v>
                </c:pt>
                <c:pt idx="1168">
                  <c:v>0.54114300000000004</c:v>
                </c:pt>
                <c:pt idx="1169">
                  <c:v>0.54129899999999997</c:v>
                </c:pt>
                <c:pt idx="1170">
                  <c:v>0.54145399999999999</c:v>
                </c:pt>
                <c:pt idx="1171">
                  <c:v>0.54165300000000005</c:v>
                </c:pt>
                <c:pt idx="1172">
                  <c:v>0.54181999999999997</c:v>
                </c:pt>
                <c:pt idx="1173">
                  <c:v>0.54205199999999998</c:v>
                </c:pt>
                <c:pt idx="1174">
                  <c:v>0.54220699999999999</c:v>
                </c:pt>
                <c:pt idx="1175">
                  <c:v>0.54235100000000003</c:v>
                </c:pt>
                <c:pt idx="1176">
                  <c:v>0.54248399999999997</c:v>
                </c:pt>
                <c:pt idx="1177">
                  <c:v>0.54266199999999998</c:v>
                </c:pt>
                <c:pt idx="1178">
                  <c:v>0.54286100000000004</c:v>
                </c:pt>
                <c:pt idx="1179">
                  <c:v>0.543072</c:v>
                </c:pt>
                <c:pt idx="1180">
                  <c:v>0.54325999999999997</c:v>
                </c:pt>
                <c:pt idx="1181">
                  <c:v>0.54341499999999998</c:v>
                </c:pt>
                <c:pt idx="1182">
                  <c:v>0.54355900000000001</c:v>
                </c:pt>
                <c:pt idx="1183">
                  <c:v>0.54370399999999997</c:v>
                </c:pt>
                <c:pt idx="1184">
                  <c:v>0.54386999999999996</c:v>
                </c:pt>
                <c:pt idx="1185">
                  <c:v>0.54403599999999996</c:v>
                </c:pt>
                <c:pt idx="1186">
                  <c:v>0.54416900000000001</c:v>
                </c:pt>
                <c:pt idx="1187">
                  <c:v>0.54435699999999998</c:v>
                </c:pt>
                <c:pt idx="1188">
                  <c:v>0.54454599999999997</c:v>
                </c:pt>
                <c:pt idx="1189">
                  <c:v>0.54471199999999997</c:v>
                </c:pt>
                <c:pt idx="1190">
                  <c:v>0.54486699999999999</c:v>
                </c:pt>
                <c:pt idx="1191">
                  <c:v>0.54503299999999999</c:v>
                </c:pt>
                <c:pt idx="1192">
                  <c:v>0.54516600000000004</c:v>
                </c:pt>
                <c:pt idx="1193">
                  <c:v>0.54533299999999996</c:v>
                </c:pt>
                <c:pt idx="1194">
                  <c:v>0.54556499999999997</c:v>
                </c:pt>
                <c:pt idx="1195">
                  <c:v>0.54569800000000002</c:v>
                </c:pt>
                <c:pt idx="1196">
                  <c:v>0.54583099999999996</c:v>
                </c:pt>
                <c:pt idx="1197">
                  <c:v>0.54597499999999999</c:v>
                </c:pt>
                <c:pt idx="1198">
                  <c:v>0.54614200000000002</c:v>
                </c:pt>
                <c:pt idx="1199">
                  <c:v>0.54628600000000005</c:v>
                </c:pt>
                <c:pt idx="1200">
                  <c:v>0.54642999999999997</c:v>
                </c:pt>
                <c:pt idx="1201">
                  <c:v>0.54655200000000004</c:v>
                </c:pt>
                <c:pt idx="1202">
                  <c:v>0.54668499999999998</c:v>
                </c:pt>
                <c:pt idx="1203">
                  <c:v>0.54677299999999995</c:v>
                </c:pt>
                <c:pt idx="1204">
                  <c:v>0.54693999999999998</c:v>
                </c:pt>
                <c:pt idx="1205">
                  <c:v>0.54707300000000003</c:v>
                </c:pt>
                <c:pt idx="1206">
                  <c:v>0.54720599999999997</c:v>
                </c:pt>
                <c:pt idx="1207">
                  <c:v>0.54737199999999997</c:v>
                </c:pt>
                <c:pt idx="1208">
                  <c:v>0.54750500000000002</c:v>
                </c:pt>
                <c:pt idx="1209">
                  <c:v>0.547682</c:v>
                </c:pt>
                <c:pt idx="1210">
                  <c:v>0.54781500000000005</c:v>
                </c:pt>
                <c:pt idx="1211">
                  <c:v>0.54804799999999998</c:v>
                </c:pt>
                <c:pt idx="1212">
                  <c:v>0.54818100000000003</c:v>
                </c:pt>
                <c:pt idx="1213">
                  <c:v>0.54833600000000005</c:v>
                </c:pt>
                <c:pt idx="1214">
                  <c:v>0.54849099999999995</c:v>
                </c:pt>
                <c:pt idx="1215">
                  <c:v>0.54861300000000002</c:v>
                </c:pt>
                <c:pt idx="1216">
                  <c:v>0.54875700000000005</c:v>
                </c:pt>
                <c:pt idx="1217">
                  <c:v>0.54886800000000002</c:v>
                </c:pt>
                <c:pt idx="1218">
                  <c:v>0.54907799999999995</c:v>
                </c:pt>
                <c:pt idx="1219">
                  <c:v>0.54925599999999997</c:v>
                </c:pt>
                <c:pt idx="1220">
                  <c:v>0.54937800000000003</c:v>
                </c:pt>
                <c:pt idx="1221">
                  <c:v>0.54947699999999999</c:v>
                </c:pt>
                <c:pt idx="1222">
                  <c:v>0.54963300000000004</c:v>
                </c:pt>
                <c:pt idx="1223">
                  <c:v>0.54984299999999997</c:v>
                </c:pt>
                <c:pt idx="1224">
                  <c:v>0.54997600000000002</c:v>
                </c:pt>
                <c:pt idx="1225">
                  <c:v>0.55014200000000002</c:v>
                </c:pt>
                <c:pt idx="1226">
                  <c:v>0.55030900000000005</c:v>
                </c:pt>
                <c:pt idx="1227">
                  <c:v>0.55044199999999999</c:v>
                </c:pt>
                <c:pt idx="1228">
                  <c:v>0.55061899999999997</c:v>
                </c:pt>
                <c:pt idx="1229">
                  <c:v>0.55077399999999999</c:v>
                </c:pt>
                <c:pt idx="1230">
                  <c:v>0.55095099999999997</c:v>
                </c:pt>
                <c:pt idx="1231">
                  <c:v>0.55108400000000002</c:v>
                </c:pt>
                <c:pt idx="1232">
                  <c:v>0.55127300000000001</c:v>
                </c:pt>
                <c:pt idx="1233">
                  <c:v>0.55143900000000001</c:v>
                </c:pt>
                <c:pt idx="1234">
                  <c:v>0.55158300000000005</c:v>
                </c:pt>
                <c:pt idx="1235">
                  <c:v>0.55174900000000004</c:v>
                </c:pt>
                <c:pt idx="1236">
                  <c:v>0.55189299999999997</c:v>
                </c:pt>
                <c:pt idx="1237">
                  <c:v>0.55199299999999996</c:v>
                </c:pt>
                <c:pt idx="1238">
                  <c:v>0.55214799999999997</c:v>
                </c:pt>
                <c:pt idx="1239">
                  <c:v>0.55229200000000001</c:v>
                </c:pt>
                <c:pt idx="1240">
                  <c:v>0.55250299999999997</c:v>
                </c:pt>
                <c:pt idx="1241">
                  <c:v>0.55263600000000002</c:v>
                </c:pt>
                <c:pt idx="1242">
                  <c:v>0.55275799999999997</c:v>
                </c:pt>
                <c:pt idx="1243">
                  <c:v>0.552902</c:v>
                </c:pt>
                <c:pt idx="1244">
                  <c:v>0.55308999999999997</c:v>
                </c:pt>
                <c:pt idx="1245">
                  <c:v>0.55321200000000004</c:v>
                </c:pt>
                <c:pt idx="1246">
                  <c:v>0.55333399999999999</c:v>
                </c:pt>
                <c:pt idx="1247">
                  <c:v>0.55343399999999998</c:v>
                </c:pt>
                <c:pt idx="1248">
                  <c:v>0.553589</c:v>
                </c:pt>
                <c:pt idx="1249">
                  <c:v>0.55373300000000003</c:v>
                </c:pt>
                <c:pt idx="1250">
                  <c:v>0.55387699999999995</c:v>
                </c:pt>
                <c:pt idx="1251">
                  <c:v>0.55402099999999999</c:v>
                </c:pt>
                <c:pt idx="1252">
                  <c:v>0.55418699999999999</c:v>
                </c:pt>
                <c:pt idx="1253">
                  <c:v>0.55428699999999997</c:v>
                </c:pt>
                <c:pt idx="1254">
                  <c:v>0.55445299999999997</c:v>
                </c:pt>
                <c:pt idx="1255">
                  <c:v>0.55465299999999995</c:v>
                </c:pt>
                <c:pt idx="1256">
                  <c:v>0.55481899999999995</c:v>
                </c:pt>
                <c:pt idx="1257">
                  <c:v>0.55496299999999998</c:v>
                </c:pt>
                <c:pt idx="1258">
                  <c:v>0.555118</c:v>
                </c:pt>
                <c:pt idx="1259">
                  <c:v>0.55523999999999996</c:v>
                </c:pt>
                <c:pt idx="1260">
                  <c:v>0.55536200000000002</c:v>
                </c:pt>
                <c:pt idx="1261">
                  <c:v>0.55547299999999999</c:v>
                </c:pt>
                <c:pt idx="1262">
                  <c:v>0.55561700000000003</c:v>
                </c:pt>
                <c:pt idx="1263">
                  <c:v>0.55576099999999995</c:v>
                </c:pt>
                <c:pt idx="1264">
                  <c:v>0.55588300000000002</c:v>
                </c:pt>
                <c:pt idx="1265">
                  <c:v>0.55604900000000002</c:v>
                </c:pt>
                <c:pt idx="1266">
                  <c:v>0.55619300000000005</c:v>
                </c:pt>
                <c:pt idx="1267">
                  <c:v>0.55637099999999995</c:v>
                </c:pt>
                <c:pt idx="1268">
                  <c:v>0.55651499999999998</c:v>
                </c:pt>
                <c:pt idx="1269">
                  <c:v>0.55665900000000001</c:v>
                </c:pt>
                <c:pt idx="1270">
                  <c:v>0.55679199999999995</c:v>
                </c:pt>
                <c:pt idx="1271">
                  <c:v>0.55691400000000002</c:v>
                </c:pt>
                <c:pt idx="1272">
                  <c:v>0.55708000000000002</c:v>
                </c:pt>
                <c:pt idx="1273">
                  <c:v>0.55722400000000005</c:v>
                </c:pt>
                <c:pt idx="1274">
                  <c:v>0.55733500000000002</c:v>
                </c:pt>
                <c:pt idx="1275">
                  <c:v>0.55745699999999998</c:v>
                </c:pt>
                <c:pt idx="1276">
                  <c:v>0.55760100000000001</c:v>
                </c:pt>
                <c:pt idx="1277">
                  <c:v>0.55776700000000001</c:v>
                </c:pt>
                <c:pt idx="1278">
                  <c:v>0.55792200000000003</c:v>
                </c:pt>
                <c:pt idx="1279">
                  <c:v>0.55805499999999997</c:v>
                </c:pt>
                <c:pt idx="1280">
                  <c:v>0.55818800000000002</c:v>
                </c:pt>
                <c:pt idx="1281">
                  <c:v>0.55835400000000002</c:v>
                </c:pt>
                <c:pt idx="1282">
                  <c:v>0.55847599999999997</c:v>
                </c:pt>
                <c:pt idx="1283">
                  <c:v>0.55863200000000002</c:v>
                </c:pt>
                <c:pt idx="1284">
                  <c:v>0.55885300000000004</c:v>
                </c:pt>
                <c:pt idx="1285">
                  <c:v>0.55898599999999998</c:v>
                </c:pt>
                <c:pt idx="1286">
                  <c:v>0.55909699999999996</c:v>
                </c:pt>
                <c:pt idx="1287">
                  <c:v>0.55920800000000004</c:v>
                </c:pt>
                <c:pt idx="1288">
                  <c:v>0.55937400000000004</c:v>
                </c:pt>
                <c:pt idx="1289">
                  <c:v>0.55951799999999996</c:v>
                </c:pt>
                <c:pt idx="1290">
                  <c:v>0.55965100000000001</c:v>
                </c:pt>
                <c:pt idx="1291">
                  <c:v>0.55981700000000001</c:v>
                </c:pt>
                <c:pt idx="1292">
                  <c:v>0.559917</c:v>
                </c:pt>
                <c:pt idx="1293">
                  <c:v>0.56003899999999995</c:v>
                </c:pt>
                <c:pt idx="1294">
                  <c:v>0.56020499999999995</c:v>
                </c:pt>
                <c:pt idx="1295">
                  <c:v>0.56038299999999996</c:v>
                </c:pt>
                <c:pt idx="1296">
                  <c:v>0.56048200000000004</c:v>
                </c:pt>
                <c:pt idx="1297">
                  <c:v>0.56064899999999995</c:v>
                </c:pt>
                <c:pt idx="1298">
                  <c:v>0.56080399999999997</c:v>
                </c:pt>
                <c:pt idx="1299">
                  <c:v>0.560948</c:v>
                </c:pt>
                <c:pt idx="1300">
                  <c:v>0.56113599999999997</c:v>
                </c:pt>
                <c:pt idx="1301">
                  <c:v>0.56128</c:v>
                </c:pt>
                <c:pt idx="1302">
                  <c:v>0.56142400000000003</c:v>
                </c:pt>
                <c:pt idx="1303">
                  <c:v>0.56155699999999997</c:v>
                </c:pt>
                <c:pt idx="1304">
                  <c:v>0.56166799999999995</c:v>
                </c:pt>
                <c:pt idx="1305">
                  <c:v>0.56187900000000002</c:v>
                </c:pt>
                <c:pt idx="1306">
                  <c:v>0.56201199999999996</c:v>
                </c:pt>
                <c:pt idx="1307">
                  <c:v>0.56217799999999996</c:v>
                </c:pt>
                <c:pt idx="1308">
                  <c:v>0.56232199999999999</c:v>
                </c:pt>
                <c:pt idx="1309">
                  <c:v>0.56249899999999997</c:v>
                </c:pt>
                <c:pt idx="1310">
                  <c:v>0.56263200000000002</c:v>
                </c:pt>
                <c:pt idx="1311">
                  <c:v>0.56275399999999998</c:v>
                </c:pt>
                <c:pt idx="1312">
                  <c:v>0.56289800000000001</c:v>
                </c:pt>
                <c:pt idx="1313">
                  <c:v>0.56305300000000003</c:v>
                </c:pt>
                <c:pt idx="1314">
                  <c:v>0.56318599999999996</c:v>
                </c:pt>
                <c:pt idx="1315">
                  <c:v>0.56333</c:v>
                </c:pt>
                <c:pt idx="1316">
                  <c:v>0.56345199999999995</c:v>
                </c:pt>
                <c:pt idx="1317">
                  <c:v>0.56361899999999998</c:v>
                </c:pt>
                <c:pt idx="1318">
                  <c:v>0.56374100000000005</c:v>
                </c:pt>
                <c:pt idx="1319">
                  <c:v>0.56385099999999999</c:v>
                </c:pt>
                <c:pt idx="1320">
                  <c:v>0.56400700000000004</c:v>
                </c:pt>
                <c:pt idx="1321">
                  <c:v>0.56413999999999997</c:v>
                </c:pt>
                <c:pt idx="1322">
                  <c:v>0.56430599999999997</c:v>
                </c:pt>
                <c:pt idx="1323">
                  <c:v>0.56443900000000002</c:v>
                </c:pt>
                <c:pt idx="1324">
                  <c:v>0.56460500000000002</c:v>
                </c:pt>
                <c:pt idx="1325">
                  <c:v>0.56472699999999998</c:v>
                </c:pt>
                <c:pt idx="1326">
                  <c:v>0.56487100000000001</c:v>
                </c:pt>
                <c:pt idx="1327">
                  <c:v>0.56496000000000002</c:v>
                </c:pt>
                <c:pt idx="1328">
                  <c:v>0.56509299999999996</c:v>
                </c:pt>
                <c:pt idx="1329">
                  <c:v>0.56523699999999999</c:v>
                </c:pt>
                <c:pt idx="1330">
                  <c:v>0.56537000000000004</c:v>
                </c:pt>
                <c:pt idx="1331">
                  <c:v>0.56551399999999996</c:v>
                </c:pt>
                <c:pt idx="1332">
                  <c:v>0.56566899999999998</c:v>
                </c:pt>
                <c:pt idx="1333">
                  <c:v>0.56583499999999998</c:v>
                </c:pt>
                <c:pt idx="1334">
                  <c:v>0.56600099999999998</c:v>
                </c:pt>
                <c:pt idx="1335">
                  <c:v>0.56620099999999995</c:v>
                </c:pt>
                <c:pt idx="1336">
                  <c:v>0.56631200000000004</c:v>
                </c:pt>
                <c:pt idx="1337">
                  <c:v>0.56651099999999999</c:v>
                </c:pt>
                <c:pt idx="1338">
                  <c:v>0.56665500000000002</c:v>
                </c:pt>
                <c:pt idx="1339">
                  <c:v>0.56681000000000004</c:v>
                </c:pt>
                <c:pt idx="1340">
                  <c:v>0.56696599999999997</c:v>
                </c:pt>
                <c:pt idx="1341">
                  <c:v>0.56711</c:v>
                </c:pt>
                <c:pt idx="1342">
                  <c:v>0.56723199999999996</c:v>
                </c:pt>
                <c:pt idx="1343">
                  <c:v>0.56739799999999996</c:v>
                </c:pt>
                <c:pt idx="1344">
                  <c:v>0.56750900000000004</c:v>
                </c:pt>
                <c:pt idx="1345">
                  <c:v>0.56766399999999995</c:v>
                </c:pt>
                <c:pt idx="1346">
                  <c:v>0.56782999999999995</c:v>
                </c:pt>
                <c:pt idx="1347">
                  <c:v>0.56797399999999998</c:v>
                </c:pt>
                <c:pt idx="1348">
                  <c:v>0.568129</c:v>
                </c:pt>
                <c:pt idx="1349">
                  <c:v>0.56826200000000004</c:v>
                </c:pt>
                <c:pt idx="1350">
                  <c:v>0.56843900000000003</c:v>
                </c:pt>
                <c:pt idx="1351">
                  <c:v>0.56861700000000004</c:v>
                </c:pt>
                <c:pt idx="1352">
                  <c:v>0.56877200000000006</c:v>
                </c:pt>
                <c:pt idx="1353">
                  <c:v>0.56891599999999998</c:v>
                </c:pt>
                <c:pt idx="1354">
                  <c:v>0.56910400000000005</c:v>
                </c:pt>
                <c:pt idx="1355">
                  <c:v>0.56929300000000005</c:v>
                </c:pt>
                <c:pt idx="1356">
                  <c:v>0.56943699999999997</c:v>
                </c:pt>
                <c:pt idx="1357">
                  <c:v>0.56962500000000005</c:v>
                </c:pt>
                <c:pt idx="1358">
                  <c:v>0.56973600000000002</c:v>
                </c:pt>
                <c:pt idx="1359">
                  <c:v>0.56990200000000002</c:v>
                </c:pt>
                <c:pt idx="1360">
                  <c:v>0.57004600000000005</c:v>
                </c:pt>
                <c:pt idx="1361">
                  <c:v>0.57016800000000001</c:v>
                </c:pt>
                <c:pt idx="1362">
                  <c:v>0.57036799999999999</c:v>
                </c:pt>
                <c:pt idx="1363">
                  <c:v>0.57051200000000002</c:v>
                </c:pt>
                <c:pt idx="1364">
                  <c:v>0.57067800000000002</c:v>
                </c:pt>
                <c:pt idx="1365">
                  <c:v>0.57081099999999996</c:v>
                </c:pt>
                <c:pt idx="1366">
                  <c:v>0.57095499999999999</c:v>
                </c:pt>
                <c:pt idx="1367">
                  <c:v>0.571133</c:v>
                </c:pt>
                <c:pt idx="1368">
                  <c:v>0.57128800000000002</c:v>
                </c:pt>
                <c:pt idx="1369">
                  <c:v>0.57144300000000003</c:v>
                </c:pt>
                <c:pt idx="1370">
                  <c:v>0.57155400000000001</c:v>
                </c:pt>
                <c:pt idx="1371">
                  <c:v>0.57167599999999996</c:v>
                </c:pt>
                <c:pt idx="1372">
                  <c:v>0.57184199999999996</c:v>
                </c:pt>
                <c:pt idx="1373">
                  <c:v>0.57197500000000001</c:v>
                </c:pt>
                <c:pt idx="1374">
                  <c:v>0.57213000000000003</c:v>
                </c:pt>
                <c:pt idx="1375">
                  <c:v>0.57227399999999995</c:v>
                </c:pt>
                <c:pt idx="1376">
                  <c:v>0.57246200000000003</c:v>
                </c:pt>
                <c:pt idx="1377">
                  <c:v>0.57270600000000005</c:v>
                </c:pt>
                <c:pt idx="1378">
                  <c:v>0.57287200000000005</c:v>
                </c:pt>
                <c:pt idx="1379">
                  <c:v>0.572994</c:v>
                </c:pt>
                <c:pt idx="1380">
                  <c:v>0.57316100000000003</c:v>
                </c:pt>
                <c:pt idx="1381">
                  <c:v>0.57332700000000003</c:v>
                </c:pt>
                <c:pt idx="1382">
                  <c:v>0.57349300000000003</c:v>
                </c:pt>
                <c:pt idx="1383">
                  <c:v>0.57365900000000003</c:v>
                </c:pt>
                <c:pt idx="1384">
                  <c:v>0.57383700000000004</c:v>
                </c:pt>
                <c:pt idx="1385">
                  <c:v>0.57399199999999995</c:v>
                </c:pt>
                <c:pt idx="1386">
                  <c:v>0.57414699999999996</c:v>
                </c:pt>
                <c:pt idx="1387">
                  <c:v>0.57436900000000002</c:v>
                </c:pt>
                <c:pt idx="1388">
                  <c:v>0.57453500000000002</c:v>
                </c:pt>
                <c:pt idx="1389">
                  <c:v>0.57464599999999999</c:v>
                </c:pt>
                <c:pt idx="1390">
                  <c:v>0.574878</c:v>
                </c:pt>
                <c:pt idx="1391">
                  <c:v>0.57506699999999999</c:v>
                </c:pt>
                <c:pt idx="1392">
                  <c:v>0.57517799999999997</c:v>
                </c:pt>
                <c:pt idx="1393">
                  <c:v>0.575322</c:v>
                </c:pt>
                <c:pt idx="1394">
                  <c:v>0.57550999999999997</c:v>
                </c:pt>
                <c:pt idx="1395">
                  <c:v>0.57567599999999997</c:v>
                </c:pt>
                <c:pt idx="1396">
                  <c:v>0.57583099999999998</c:v>
                </c:pt>
                <c:pt idx="1397">
                  <c:v>0.57598700000000003</c:v>
                </c:pt>
                <c:pt idx="1398">
                  <c:v>0.57615300000000003</c:v>
                </c:pt>
                <c:pt idx="1399">
                  <c:v>0.57629699999999995</c:v>
                </c:pt>
                <c:pt idx="1400">
                  <c:v>0.57646299999999995</c:v>
                </c:pt>
                <c:pt idx="1401">
                  <c:v>0.57658500000000001</c:v>
                </c:pt>
                <c:pt idx="1402">
                  <c:v>0.57672900000000005</c:v>
                </c:pt>
                <c:pt idx="1403">
                  <c:v>0.57686199999999999</c:v>
                </c:pt>
                <c:pt idx="1404">
                  <c:v>0.57700600000000002</c:v>
                </c:pt>
                <c:pt idx="1405">
                  <c:v>0.57713899999999996</c:v>
                </c:pt>
                <c:pt idx="1406">
                  <c:v>0.57729399999999997</c:v>
                </c:pt>
                <c:pt idx="1407">
                  <c:v>0.57744899999999999</c:v>
                </c:pt>
                <c:pt idx="1408">
                  <c:v>0.57758200000000004</c:v>
                </c:pt>
                <c:pt idx="1409">
                  <c:v>0.57777100000000003</c:v>
                </c:pt>
                <c:pt idx="1410">
                  <c:v>0.57791499999999996</c:v>
                </c:pt>
                <c:pt idx="1411">
                  <c:v>0.57808099999999996</c:v>
                </c:pt>
                <c:pt idx="1412">
                  <c:v>0.57826999999999995</c:v>
                </c:pt>
                <c:pt idx="1413">
                  <c:v>0.57843599999999995</c:v>
                </c:pt>
                <c:pt idx="1414">
                  <c:v>0.57855800000000002</c:v>
                </c:pt>
                <c:pt idx="1415">
                  <c:v>0.57871300000000003</c:v>
                </c:pt>
                <c:pt idx="1416">
                  <c:v>0.57887900000000003</c:v>
                </c:pt>
                <c:pt idx="1417">
                  <c:v>0.57905600000000002</c:v>
                </c:pt>
                <c:pt idx="1418">
                  <c:v>0.57923400000000003</c:v>
                </c:pt>
                <c:pt idx="1419">
                  <c:v>0.579345</c:v>
                </c:pt>
                <c:pt idx="1420">
                  <c:v>0.57945500000000005</c:v>
                </c:pt>
                <c:pt idx="1421">
                  <c:v>0.57963299999999995</c:v>
                </c:pt>
                <c:pt idx="1422">
                  <c:v>0.57978799999999997</c:v>
                </c:pt>
                <c:pt idx="1423">
                  <c:v>0.57995399999999997</c:v>
                </c:pt>
                <c:pt idx="1424">
                  <c:v>0.58006500000000005</c:v>
                </c:pt>
                <c:pt idx="1425">
                  <c:v>0.58023100000000005</c:v>
                </c:pt>
                <c:pt idx="1426">
                  <c:v>0.58038599999999996</c:v>
                </c:pt>
                <c:pt idx="1427">
                  <c:v>0.58051900000000001</c:v>
                </c:pt>
                <c:pt idx="1428">
                  <c:v>0.58067400000000002</c:v>
                </c:pt>
                <c:pt idx="1429">
                  <c:v>0.58079599999999998</c:v>
                </c:pt>
                <c:pt idx="1430">
                  <c:v>0.58091800000000005</c:v>
                </c:pt>
                <c:pt idx="1431">
                  <c:v>0.58110700000000004</c:v>
                </c:pt>
                <c:pt idx="1432">
                  <c:v>0.58126199999999995</c:v>
                </c:pt>
                <c:pt idx="1433">
                  <c:v>0.58140599999999998</c:v>
                </c:pt>
                <c:pt idx="1434">
                  <c:v>0.58150599999999997</c:v>
                </c:pt>
                <c:pt idx="1435">
                  <c:v>0.58168299999999995</c:v>
                </c:pt>
                <c:pt idx="1436">
                  <c:v>0.58186000000000004</c:v>
                </c:pt>
                <c:pt idx="1437">
                  <c:v>0.58196000000000003</c:v>
                </c:pt>
                <c:pt idx="1438">
                  <c:v>0.58208199999999999</c:v>
                </c:pt>
                <c:pt idx="1439">
                  <c:v>0.58222600000000002</c:v>
                </c:pt>
                <c:pt idx="1440">
                  <c:v>0.58234799999999998</c:v>
                </c:pt>
                <c:pt idx="1441">
                  <c:v>0.58247000000000004</c:v>
                </c:pt>
                <c:pt idx="1442">
                  <c:v>0.58263600000000004</c:v>
                </c:pt>
                <c:pt idx="1443">
                  <c:v>0.582847</c:v>
                </c:pt>
                <c:pt idx="1444">
                  <c:v>0.58298000000000005</c:v>
                </c:pt>
                <c:pt idx="1445">
                  <c:v>0.58309</c:v>
                </c:pt>
                <c:pt idx="1446">
                  <c:v>0.58321199999999995</c:v>
                </c:pt>
                <c:pt idx="1447">
                  <c:v>0.58335599999999999</c:v>
                </c:pt>
                <c:pt idx="1448">
                  <c:v>0.58354499999999998</c:v>
                </c:pt>
                <c:pt idx="1449">
                  <c:v>0.58371099999999998</c:v>
                </c:pt>
                <c:pt idx="1450">
                  <c:v>0.58385500000000001</c:v>
                </c:pt>
                <c:pt idx="1451">
                  <c:v>0.58396599999999999</c:v>
                </c:pt>
                <c:pt idx="1452">
                  <c:v>0.58414299999999997</c:v>
                </c:pt>
                <c:pt idx="1453">
                  <c:v>0.58429799999999998</c:v>
                </c:pt>
                <c:pt idx="1454">
                  <c:v>0.58439799999999997</c:v>
                </c:pt>
                <c:pt idx="1455">
                  <c:v>0.58456399999999997</c:v>
                </c:pt>
                <c:pt idx="1456">
                  <c:v>0.58468600000000004</c:v>
                </c:pt>
                <c:pt idx="1457">
                  <c:v>0.58479700000000001</c:v>
                </c:pt>
                <c:pt idx="1458">
                  <c:v>0.58497399999999999</c:v>
                </c:pt>
                <c:pt idx="1459">
                  <c:v>0.58509599999999995</c:v>
                </c:pt>
                <c:pt idx="1460">
                  <c:v>0.58521800000000002</c:v>
                </c:pt>
                <c:pt idx="1461">
                  <c:v>0.58537300000000003</c:v>
                </c:pt>
                <c:pt idx="1462">
                  <c:v>0.58546200000000004</c:v>
                </c:pt>
                <c:pt idx="1463">
                  <c:v>0.58558399999999999</c:v>
                </c:pt>
                <c:pt idx="1464">
                  <c:v>0.58577199999999996</c:v>
                </c:pt>
                <c:pt idx="1465">
                  <c:v>0.58591599999999999</c:v>
                </c:pt>
                <c:pt idx="1466">
                  <c:v>0.58604900000000004</c:v>
                </c:pt>
                <c:pt idx="1467">
                  <c:v>0.586171</c:v>
                </c:pt>
                <c:pt idx="1468">
                  <c:v>0.58633800000000003</c:v>
                </c:pt>
                <c:pt idx="1469">
                  <c:v>0.58649300000000004</c:v>
                </c:pt>
                <c:pt idx="1470">
                  <c:v>0.58664799999999995</c:v>
                </c:pt>
                <c:pt idx="1471">
                  <c:v>0.58679199999999998</c:v>
                </c:pt>
                <c:pt idx="1472">
                  <c:v>0.58696899999999996</c:v>
                </c:pt>
                <c:pt idx="1473">
                  <c:v>0.58710200000000001</c:v>
                </c:pt>
                <c:pt idx="1474">
                  <c:v>0.58729100000000001</c:v>
                </c:pt>
                <c:pt idx="1475">
                  <c:v>0.58747899999999997</c:v>
                </c:pt>
                <c:pt idx="1476">
                  <c:v>0.58760100000000004</c:v>
                </c:pt>
                <c:pt idx="1477">
                  <c:v>0.58774499999999996</c:v>
                </c:pt>
                <c:pt idx="1478">
                  <c:v>0.58786700000000003</c:v>
                </c:pt>
                <c:pt idx="1479">
                  <c:v>0.58804400000000001</c:v>
                </c:pt>
                <c:pt idx="1480">
                  <c:v>0.58816599999999997</c:v>
                </c:pt>
                <c:pt idx="1481">
                  <c:v>0.58835499999999996</c:v>
                </c:pt>
                <c:pt idx="1482">
                  <c:v>0.588565</c:v>
                </c:pt>
                <c:pt idx="1483">
                  <c:v>0.58869800000000005</c:v>
                </c:pt>
                <c:pt idx="1484">
                  <c:v>0.58884199999999998</c:v>
                </c:pt>
                <c:pt idx="1485">
                  <c:v>0.58897500000000003</c:v>
                </c:pt>
                <c:pt idx="1486">
                  <c:v>0.58907500000000002</c:v>
                </c:pt>
                <c:pt idx="1487">
                  <c:v>0.589252</c:v>
                </c:pt>
                <c:pt idx="1488">
                  <c:v>0.58939600000000003</c:v>
                </c:pt>
                <c:pt idx="1489">
                  <c:v>0.58956299999999995</c:v>
                </c:pt>
                <c:pt idx="1490">
                  <c:v>0.58975100000000003</c:v>
                </c:pt>
                <c:pt idx="1491">
                  <c:v>0.58989499999999995</c:v>
                </c:pt>
                <c:pt idx="1492">
                  <c:v>0.59006099999999995</c:v>
                </c:pt>
                <c:pt idx="1493">
                  <c:v>0.59018300000000001</c:v>
                </c:pt>
                <c:pt idx="1494">
                  <c:v>0.59033800000000003</c:v>
                </c:pt>
                <c:pt idx="1495">
                  <c:v>0.59050499999999995</c:v>
                </c:pt>
                <c:pt idx="1496">
                  <c:v>0.59065999999999996</c:v>
                </c:pt>
                <c:pt idx="1497">
                  <c:v>0.59083699999999995</c:v>
                </c:pt>
                <c:pt idx="1498">
                  <c:v>0.59098099999999998</c:v>
                </c:pt>
                <c:pt idx="1499">
                  <c:v>0.59113599999999999</c:v>
                </c:pt>
                <c:pt idx="1500">
                  <c:v>0.59130300000000002</c:v>
                </c:pt>
                <c:pt idx="1501">
                  <c:v>0.59150199999999997</c:v>
                </c:pt>
                <c:pt idx="1502">
                  <c:v>0.59167899999999995</c:v>
                </c:pt>
                <c:pt idx="1503">
                  <c:v>0.59184599999999998</c:v>
                </c:pt>
                <c:pt idx="1504">
                  <c:v>0.59199000000000002</c:v>
                </c:pt>
                <c:pt idx="1505">
                  <c:v>0.59212299999999995</c:v>
                </c:pt>
                <c:pt idx="1506">
                  <c:v>0.59222200000000003</c:v>
                </c:pt>
                <c:pt idx="1507">
                  <c:v>0.59234399999999998</c:v>
                </c:pt>
                <c:pt idx="1508">
                  <c:v>0.592499</c:v>
                </c:pt>
                <c:pt idx="1509">
                  <c:v>0.59263200000000005</c:v>
                </c:pt>
                <c:pt idx="1510">
                  <c:v>0.59278799999999998</c:v>
                </c:pt>
                <c:pt idx="1511">
                  <c:v>0.592943</c:v>
                </c:pt>
                <c:pt idx="1512">
                  <c:v>0.59314199999999995</c:v>
                </c:pt>
                <c:pt idx="1513">
                  <c:v>0.59330799999999995</c:v>
                </c:pt>
                <c:pt idx="1514">
                  <c:v>0.59348599999999996</c:v>
                </c:pt>
                <c:pt idx="1515">
                  <c:v>0.59368500000000002</c:v>
                </c:pt>
                <c:pt idx="1516">
                  <c:v>0.59382900000000005</c:v>
                </c:pt>
                <c:pt idx="1517">
                  <c:v>0.59397299999999997</c:v>
                </c:pt>
                <c:pt idx="1518">
                  <c:v>0.59409500000000004</c:v>
                </c:pt>
                <c:pt idx="1519">
                  <c:v>0.59426199999999996</c:v>
                </c:pt>
                <c:pt idx="1520">
                  <c:v>0.59442799999999996</c:v>
                </c:pt>
                <c:pt idx="1521">
                  <c:v>0.59460500000000005</c:v>
                </c:pt>
                <c:pt idx="1522">
                  <c:v>0.59481600000000001</c:v>
                </c:pt>
                <c:pt idx="1523">
                  <c:v>0.59492599999999995</c:v>
                </c:pt>
                <c:pt idx="1524">
                  <c:v>0.59510399999999997</c:v>
                </c:pt>
                <c:pt idx="1525">
                  <c:v>0.59530300000000003</c:v>
                </c:pt>
                <c:pt idx="1526">
                  <c:v>0.59548100000000004</c:v>
                </c:pt>
                <c:pt idx="1527">
                  <c:v>0.59562499999999996</c:v>
                </c:pt>
                <c:pt idx="1528">
                  <c:v>0.59579099999999996</c:v>
                </c:pt>
                <c:pt idx="1529">
                  <c:v>0.59592400000000001</c:v>
                </c:pt>
                <c:pt idx="1530">
                  <c:v>0.59605699999999995</c:v>
                </c:pt>
                <c:pt idx="1531">
                  <c:v>0.59620099999999998</c:v>
                </c:pt>
                <c:pt idx="1532">
                  <c:v>0.59633400000000003</c:v>
                </c:pt>
                <c:pt idx="1533">
                  <c:v>0.596445</c:v>
                </c:pt>
                <c:pt idx="1534">
                  <c:v>0.59662199999999999</c:v>
                </c:pt>
                <c:pt idx="1535">
                  <c:v>0.59678799999999999</c:v>
                </c:pt>
                <c:pt idx="1536">
                  <c:v>0.59697699999999998</c:v>
                </c:pt>
                <c:pt idx="1537">
                  <c:v>0.597132</c:v>
                </c:pt>
                <c:pt idx="1538">
                  <c:v>0.59728700000000001</c:v>
                </c:pt>
                <c:pt idx="1539">
                  <c:v>0.59747499999999998</c:v>
                </c:pt>
                <c:pt idx="1540">
                  <c:v>0.59765299999999999</c:v>
                </c:pt>
                <c:pt idx="1541">
                  <c:v>0.59780800000000001</c:v>
                </c:pt>
                <c:pt idx="1542">
                  <c:v>0.59797400000000001</c:v>
                </c:pt>
                <c:pt idx="1543">
                  <c:v>0.59814000000000001</c:v>
                </c:pt>
                <c:pt idx="1544">
                  <c:v>0.59828400000000004</c:v>
                </c:pt>
                <c:pt idx="1545">
                  <c:v>0.59845099999999996</c:v>
                </c:pt>
                <c:pt idx="1546">
                  <c:v>0.59860599999999997</c:v>
                </c:pt>
                <c:pt idx="1547">
                  <c:v>0.59876099999999999</c:v>
                </c:pt>
                <c:pt idx="1548">
                  <c:v>0.59894899999999995</c:v>
                </c:pt>
                <c:pt idx="1549">
                  <c:v>0.59909299999999999</c:v>
                </c:pt>
                <c:pt idx="1550">
                  <c:v>0.59922600000000004</c:v>
                </c:pt>
                <c:pt idx="1551">
                  <c:v>0.59939299999999995</c:v>
                </c:pt>
                <c:pt idx="1552">
                  <c:v>0.59953699999999999</c:v>
                </c:pt>
                <c:pt idx="1553">
                  <c:v>0.59968100000000002</c:v>
                </c:pt>
                <c:pt idx="1554">
                  <c:v>0.59980299999999998</c:v>
                </c:pt>
                <c:pt idx="1555">
                  <c:v>0.59990200000000005</c:v>
                </c:pt>
                <c:pt idx="1556">
                  <c:v>0.60003499999999999</c:v>
                </c:pt>
                <c:pt idx="1557">
                  <c:v>0.60015700000000005</c:v>
                </c:pt>
                <c:pt idx="1558">
                  <c:v>0.60028999999999999</c:v>
                </c:pt>
                <c:pt idx="1559">
                  <c:v>0.60043400000000002</c:v>
                </c:pt>
                <c:pt idx="1560">
                  <c:v>0.60058999999999996</c:v>
                </c:pt>
                <c:pt idx="1561">
                  <c:v>0.60077800000000003</c:v>
                </c:pt>
                <c:pt idx="1562">
                  <c:v>0.60092199999999996</c:v>
                </c:pt>
                <c:pt idx="1563">
                  <c:v>0.60106599999999999</c:v>
                </c:pt>
                <c:pt idx="1564">
                  <c:v>0.60115499999999999</c:v>
                </c:pt>
                <c:pt idx="1565">
                  <c:v>0.60126599999999997</c:v>
                </c:pt>
                <c:pt idx="1566">
                  <c:v>0.60145400000000004</c:v>
                </c:pt>
                <c:pt idx="1567">
                  <c:v>0.60162000000000004</c:v>
                </c:pt>
                <c:pt idx="1568">
                  <c:v>0.60177499999999995</c:v>
                </c:pt>
                <c:pt idx="1569">
                  <c:v>0.60196400000000005</c:v>
                </c:pt>
                <c:pt idx="1570">
                  <c:v>0.60209699999999999</c:v>
                </c:pt>
                <c:pt idx="1571">
                  <c:v>0.60228499999999996</c:v>
                </c:pt>
                <c:pt idx="1572">
                  <c:v>0.60240700000000003</c:v>
                </c:pt>
                <c:pt idx="1573">
                  <c:v>0.60259600000000002</c:v>
                </c:pt>
                <c:pt idx="1574">
                  <c:v>0.602773</c:v>
                </c:pt>
                <c:pt idx="1575">
                  <c:v>0.60288399999999998</c:v>
                </c:pt>
                <c:pt idx="1576">
                  <c:v>0.60299400000000003</c:v>
                </c:pt>
                <c:pt idx="1577">
                  <c:v>0.60313899999999998</c:v>
                </c:pt>
                <c:pt idx="1578">
                  <c:v>0.60323800000000005</c:v>
                </c:pt>
                <c:pt idx="1579">
                  <c:v>0.60340499999999997</c:v>
                </c:pt>
                <c:pt idx="1580">
                  <c:v>0.603549</c:v>
                </c:pt>
                <c:pt idx="1581">
                  <c:v>0.60365899999999995</c:v>
                </c:pt>
                <c:pt idx="1582">
                  <c:v>0.60384800000000005</c:v>
                </c:pt>
                <c:pt idx="1583">
                  <c:v>0.60399199999999997</c:v>
                </c:pt>
                <c:pt idx="1584">
                  <c:v>0.60410299999999995</c:v>
                </c:pt>
                <c:pt idx="1585">
                  <c:v>0.60422500000000001</c:v>
                </c:pt>
                <c:pt idx="1586">
                  <c:v>0.60435799999999995</c:v>
                </c:pt>
                <c:pt idx="1587">
                  <c:v>0.604491</c:v>
                </c:pt>
                <c:pt idx="1588">
                  <c:v>0.60458999999999996</c:v>
                </c:pt>
                <c:pt idx="1589">
                  <c:v>0.60477899999999996</c:v>
                </c:pt>
                <c:pt idx="1590">
                  <c:v>0.60495600000000005</c:v>
                </c:pt>
                <c:pt idx="1591">
                  <c:v>0.60509999999999997</c:v>
                </c:pt>
                <c:pt idx="1592">
                  <c:v>0.60522200000000004</c:v>
                </c:pt>
                <c:pt idx="1593">
                  <c:v>0.60534399999999999</c:v>
                </c:pt>
                <c:pt idx="1594">
                  <c:v>0.60544399999999998</c:v>
                </c:pt>
                <c:pt idx="1595">
                  <c:v>0.60557700000000003</c:v>
                </c:pt>
                <c:pt idx="1596">
                  <c:v>0.60569899999999999</c:v>
                </c:pt>
                <c:pt idx="1597">
                  <c:v>0.60583200000000004</c:v>
                </c:pt>
                <c:pt idx="1598">
                  <c:v>0.60598700000000005</c:v>
                </c:pt>
                <c:pt idx="1599">
                  <c:v>0.60614199999999996</c:v>
                </c:pt>
                <c:pt idx="1600">
                  <c:v>0.60630799999999996</c:v>
                </c:pt>
                <c:pt idx="1601">
                  <c:v>0.60644100000000001</c:v>
                </c:pt>
                <c:pt idx="1602">
                  <c:v>0.60659600000000002</c:v>
                </c:pt>
                <c:pt idx="1603">
                  <c:v>0.60676200000000002</c:v>
                </c:pt>
                <c:pt idx="1604">
                  <c:v>0.60690699999999997</c:v>
                </c:pt>
                <c:pt idx="1605">
                  <c:v>0.60706199999999999</c:v>
                </c:pt>
                <c:pt idx="1606">
                  <c:v>0.60721700000000001</c:v>
                </c:pt>
                <c:pt idx="1607">
                  <c:v>0.60733899999999996</c:v>
                </c:pt>
                <c:pt idx="1608">
                  <c:v>0.60750499999999996</c:v>
                </c:pt>
                <c:pt idx="1609">
                  <c:v>0.60770400000000002</c:v>
                </c:pt>
                <c:pt idx="1610">
                  <c:v>0.60785999999999996</c:v>
                </c:pt>
                <c:pt idx="1611">
                  <c:v>0.60802599999999996</c:v>
                </c:pt>
                <c:pt idx="1612">
                  <c:v>0.60815900000000001</c:v>
                </c:pt>
                <c:pt idx="1613">
                  <c:v>0.60830300000000004</c:v>
                </c:pt>
                <c:pt idx="1614">
                  <c:v>0.60846900000000004</c:v>
                </c:pt>
                <c:pt idx="1615">
                  <c:v>0.60863500000000004</c:v>
                </c:pt>
                <c:pt idx="1616">
                  <c:v>0.60881300000000005</c:v>
                </c:pt>
                <c:pt idx="1617">
                  <c:v>0.60891200000000001</c:v>
                </c:pt>
                <c:pt idx="1618">
                  <c:v>0.60905699999999996</c:v>
                </c:pt>
                <c:pt idx="1619">
                  <c:v>0.60920099999999999</c:v>
                </c:pt>
                <c:pt idx="1620">
                  <c:v>0.60936699999999999</c:v>
                </c:pt>
                <c:pt idx="1621">
                  <c:v>0.60952200000000001</c:v>
                </c:pt>
                <c:pt idx="1622">
                  <c:v>0.60967700000000002</c:v>
                </c:pt>
                <c:pt idx="1623">
                  <c:v>0.60979899999999998</c:v>
                </c:pt>
                <c:pt idx="1624">
                  <c:v>0.61002100000000004</c:v>
                </c:pt>
                <c:pt idx="1625">
                  <c:v>0.61018700000000003</c:v>
                </c:pt>
                <c:pt idx="1626">
                  <c:v>0.61031999999999997</c:v>
                </c:pt>
                <c:pt idx="1627">
                  <c:v>0.61044200000000004</c:v>
                </c:pt>
                <c:pt idx="1628">
                  <c:v>0.61058599999999996</c:v>
                </c:pt>
                <c:pt idx="1629">
                  <c:v>0.61079600000000001</c:v>
                </c:pt>
                <c:pt idx="1630">
                  <c:v>0.61100699999999997</c:v>
                </c:pt>
                <c:pt idx="1631">
                  <c:v>0.61110699999999996</c:v>
                </c:pt>
                <c:pt idx="1632">
                  <c:v>0.61125099999999999</c:v>
                </c:pt>
                <c:pt idx="1633">
                  <c:v>0.61141699999999999</c:v>
                </c:pt>
                <c:pt idx="1634">
                  <c:v>0.61153900000000005</c:v>
                </c:pt>
                <c:pt idx="1635">
                  <c:v>0.61167199999999999</c:v>
                </c:pt>
                <c:pt idx="1636">
                  <c:v>0.61177199999999998</c:v>
                </c:pt>
                <c:pt idx="1637">
                  <c:v>0.611927</c:v>
                </c:pt>
                <c:pt idx="1638">
                  <c:v>0.61202699999999999</c:v>
                </c:pt>
                <c:pt idx="1639">
                  <c:v>0.61220399999999997</c:v>
                </c:pt>
                <c:pt idx="1640">
                  <c:v>0.612348</c:v>
                </c:pt>
                <c:pt idx="1641">
                  <c:v>0.612514</c:v>
                </c:pt>
                <c:pt idx="1642">
                  <c:v>0.61263599999999996</c:v>
                </c:pt>
                <c:pt idx="1643">
                  <c:v>0.61280199999999996</c:v>
                </c:pt>
                <c:pt idx="1644">
                  <c:v>0.612958</c:v>
                </c:pt>
                <c:pt idx="1645">
                  <c:v>0.61310200000000004</c:v>
                </c:pt>
                <c:pt idx="1646">
                  <c:v>0.61325700000000005</c:v>
                </c:pt>
                <c:pt idx="1647">
                  <c:v>0.613456</c:v>
                </c:pt>
                <c:pt idx="1648">
                  <c:v>0.61356699999999997</c:v>
                </c:pt>
                <c:pt idx="1649">
                  <c:v>0.61368900000000004</c:v>
                </c:pt>
                <c:pt idx="1650">
                  <c:v>0.61383299999999996</c:v>
                </c:pt>
                <c:pt idx="1651">
                  <c:v>0.61394400000000005</c:v>
                </c:pt>
                <c:pt idx="1652">
                  <c:v>0.61409899999999995</c:v>
                </c:pt>
                <c:pt idx="1653">
                  <c:v>0.61422100000000002</c:v>
                </c:pt>
                <c:pt idx="1654">
                  <c:v>0.61436500000000005</c:v>
                </c:pt>
                <c:pt idx="1655">
                  <c:v>0.61455300000000002</c:v>
                </c:pt>
                <c:pt idx="1656">
                  <c:v>0.61472000000000004</c:v>
                </c:pt>
                <c:pt idx="1657">
                  <c:v>0.61479700000000004</c:v>
                </c:pt>
                <c:pt idx="1658">
                  <c:v>0.61488600000000004</c:v>
                </c:pt>
                <c:pt idx="1659">
                  <c:v>0.61505200000000004</c:v>
                </c:pt>
                <c:pt idx="1660">
                  <c:v>0.61516300000000002</c:v>
                </c:pt>
                <c:pt idx="1661">
                  <c:v>0.61531800000000003</c:v>
                </c:pt>
                <c:pt idx="1662">
                  <c:v>0.61548400000000003</c:v>
                </c:pt>
                <c:pt idx="1663">
                  <c:v>0.61568400000000001</c:v>
                </c:pt>
                <c:pt idx="1664">
                  <c:v>0.61585000000000001</c:v>
                </c:pt>
                <c:pt idx="1665">
                  <c:v>0.61607199999999995</c:v>
                </c:pt>
                <c:pt idx="1666">
                  <c:v>0.61624900000000005</c:v>
                </c:pt>
                <c:pt idx="1667">
                  <c:v>0.61642600000000003</c:v>
                </c:pt>
                <c:pt idx="1668">
                  <c:v>0.61655899999999997</c:v>
                </c:pt>
                <c:pt idx="1669">
                  <c:v>0.61671500000000001</c:v>
                </c:pt>
                <c:pt idx="1670">
                  <c:v>0.61690299999999998</c:v>
                </c:pt>
                <c:pt idx="1671">
                  <c:v>0.61702500000000005</c:v>
                </c:pt>
                <c:pt idx="1672">
                  <c:v>0.61715799999999998</c:v>
                </c:pt>
                <c:pt idx="1673">
                  <c:v>0.617313</c:v>
                </c:pt>
                <c:pt idx="1674">
                  <c:v>0.61744600000000005</c:v>
                </c:pt>
                <c:pt idx="1675">
                  <c:v>0.61755700000000002</c:v>
                </c:pt>
                <c:pt idx="1676">
                  <c:v>0.61771200000000004</c:v>
                </c:pt>
                <c:pt idx="1677">
                  <c:v>0.61785599999999996</c:v>
                </c:pt>
                <c:pt idx="1678">
                  <c:v>0.61798900000000001</c:v>
                </c:pt>
                <c:pt idx="1679">
                  <c:v>0.61817699999999998</c:v>
                </c:pt>
                <c:pt idx="1680">
                  <c:v>0.61835499999999999</c:v>
                </c:pt>
                <c:pt idx="1681">
                  <c:v>0.61847700000000005</c:v>
                </c:pt>
                <c:pt idx="1682">
                  <c:v>0.61865400000000004</c:v>
                </c:pt>
                <c:pt idx="1683">
                  <c:v>0.61883100000000002</c:v>
                </c:pt>
                <c:pt idx="1684">
                  <c:v>0.61898600000000004</c:v>
                </c:pt>
                <c:pt idx="1685">
                  <c:v>0.61918600000000001</c:v>
                </c:pt>
                <c:pt idx="1686">
                  <c:v>0.61933000000000005</c:v>
                </c:pt>
                <c:pt idx="1687">
                  <c:v>0.61946299999999999</c:v>
                </c:pt>
                <c:pt idx="1688">
                  <c:v>0.61959600000000004</c:v>
                </c:pt>
                <c:pt idx="1689">
                  <c:v>0.61976200000000004</c:v>
                </c:pt>
                <c:pt idx="1690">
                  <c:v>0.61986200000000002</c:v>
                </c:pt>
                <c:pt idx="1691">
                  <c:v>0.62001700000000004</c:v>
                </c:pt>
                <c:pt idx="1692">
                  <c:v>0.620139</c:v>
                </c:pt>
                <c:pt idx="1693">
                  <c:v>0.62032699999999996</c:v>
                </c:pt>
                <c:pt idx="1694">
                  <c:v>0.62046000000000001</c:v>
                </c:pt>
                <c:pt idx="1695">
                  <c:v>0.62063800000000002</c:v>
                </c:pt>
                <c:pt idx="1696">
                  <c:v>0.62082599999999999</c:v>
                </c:pt>
                <c:pt idx="1697">
                  <c:v>0.62095900000000004</c:v>
                </c:pt>
                <c:pt idx="1698">
                  <c:v>0.62107000000000001</c:v>
                </c:pt>
                <c:pt idx="1699">
                  <c:v>0.62119199999999997</c:v>
                </c:pt>
                <c:pt idx="1700">
                  <c:v>0.62134699999999998</c:v>
                </c:pt>
                <c:pt idx="1701">
                  <c:v>0.62152399999999997</c:v>
                </c:pt>
                <c:pt idx="1702">
                  <c:v>0.62172400000000005</c:v>
                </c:pt>
                <c:pt idx="1703">
                  <c:v>0.62186799999999998</c:v>
                </c:pt>
                <c:pt idx="1704">
                  <c:v>0.62204499999999996</c:v>
                </c:pt>
                <c:pt idx="1705">
                  <c:v>0.62219999999999998</c:v>
                </c:pt>
                <c:pt idx="1706">
                  <c:v>0.62229999999999996</c:v>
                </c:pt>
                <c:pt idx="1707">
                  <c:v>0.62242200000000003</c:v>
                </c:pt>
                <c:pt idx="1708">
                  <c:v>0.62259900000000001</c:v>
                </c:pt>
                <c:pt idx="1709">
                  <c:v>0.62274300000000005</c:v>
                </c:pt>
                <c:pt idx="1710">
                  <c:v>0.62287599999999999</c:v>
                </c:pt>
                <c:pt idx="1711">
                  <c:v>0.62297599999999997</c:v>
                </c:pt>
                <c:pt idx="1712">
                  <c:v>0.62310900000000002</c:v>
                </c:pt>
                <c:pt idx="1713">
                  <c:v>0.62324199999999996</c:v>
                </c:pt>
                <c:pt idx="1714">
                  <c:v>0.62340799999999996</c:v>
                </c:pt>
                <c:pt idx="1715">
                  <c:v>0.62361900000000003</c:v>
                </c:pt>
                <c:pt idx="1716">
                  <c:v>0.62377400000000005</c:v>
                </c:pt>
                <c:pt idx="1717">
                  <c:v>0.62390699999999999</c:v>
                </c:pt>
                <c:pt idx="1718">
                  <c:v>0.62407299999999999</c:v>
                </c:pt>
                <c:pt idx="1719">
                  <c:v>0.62419500000000006</c:v>
                </c:pt>
                <c:pt idx="1720">
                  <c:v>0.62440600000000002</c:v>
                </c:pt>
                <c:pt idx="1721">
                  <c:v>0.62453899999999996</c:v>
                </c:pt>
                <c:pt idx="1722">
                  <c:v>0.62471600000000005</c:v>
                </c:pt>
                <c:pt idx="1723">
                  <c:v>0.62487099999999995</c:v>
                </c:pt>
                <c:pt idx="1724">
                  <c:v>0.62507100000000004</c:v>
                </c:pt>
                <c:pt idx="1725">
                  <c:v>0.62522599999999995</c:v>
                </c:pt>
                <c:pt idx="1726">
                  <c:v>0.62539199999999995</c:v>
                </c:pt>
                <c:pt idx="1727">
                  <c:v>0.62551400000000001</c:v>
                </c:pt>
                <c:pt idx="1728">
                  <c:v>0.62571299999999996</c:v>
                </c:pt>
                <c:pt idx="1729">
                  <c:v>0.62583500000000003</c:v>
                </c:pt>
                <c:pt idx="1730">
                  <c:v>0.625946</c:v>
                </c:pt>
                <c:pt idx="1731">
                  <c:v>0.62604599999999999</c:v>
                </c:pt>
                <c:pt idx="1732">
                  <c:v>0.62619000000000002</c:v>
                </c:pt>
                <c:pt idx="1733">
                  <c:v>0.62635600000000002</c:v>
                </c:pt>
                <c:pt idx="1734">
                  <c:v>0.62652200000000002</c:v>
                </c:pt>
                <c:pt idx="1735">
                  <c:v>0.62667799999999996</c:v>
                </c:pt>
                <c:pt idx="1736">
                  <c:v>0.62683299999999997</c:v>
                </c:pt>
                <c:pt idx="1737">
                  <c:v>0.62696600000000002</c:v>
                </c:pt>
                <c:pt idx="1738">
                  <c:v>0.62709899999999996</c:v>
                </c:pt>
                <c:pt idx="1739">
                  <c:v>0.62724299999999999</c:v>
                </c:pt>
                <c:pt idx="1740">
                  <c:v>0.62737600000000004</c:v>
                </c:pt>
                <c:pt idx="1741">
                  <c:v>0.62754200000000004</c:v>
                </c:pt>
                <c:pt idx="1742">
                  <c:v>0.62771900000000003</c:v>
                </c:pt>
                <c:pt idx="1743">
                  <c:v>0.62788600000000006</c:v>
                </c:pt>
                <c:pt idx="1744">
                  <c:v>0.62801899999999999</c:v>
                </c:pt>
                <c:pt idx="1745">
                  <c:v>0.62817400000000001</c:v>
                </c:pt>
                <c:pt idx="1746">
                  <c:v>0.62830699999999995</c:v>
                </c:pt>
                <c:pt idx="1747">
                  <c:v>0.62839500000000004</c:v>
                </c:pt>
                <c:pt idx="1748">
                  <c:v>0.62858400000000003</c:v>
                </c:pt>
                <c:pt idx="1749">
                  <c:v>0.62873900000000005</c:v>
                </c:pt>
                <c:pt idx="1750">
                  <c:v>0.62889399999999995</c:v>
                </c:pt>
                <c:pt idx="1751">
                  <c:v>0.62903799999999999</c:v>
                </c:pt>
                <c:pt idx="1752">
                  <c:v>0.62918200000000002</c:v>
                </c:pt>
                <c:pt idx="1753">
                  <c:v>0.62931499999999996</c:v>
                </c:pt>
                <c:pt idx="1754">
                  <c:v>0.62943700000000002</c:v>
                </c:pt>
                <c:pt idx="1755">
                  <c:v>0.62959200000000004</c:v>
                </c:pt>
                <c:pt idx="1756">
                  <c:v>0.62978100000000004</c:v>
                </c:pt>
                <c:pt idx="1757">
                  <c:v>0.63001300000000005</c:v>
                </c:pt>
                <c:pt idx="1758">
                  <c:v>0.63021300000000002</c:v>
                </c:pt>
                <c:pt idx="1759">
                  <c:v>0.63035699999999995</c:v>
                </c:pt>
                <c:pt idx="1760">
                  <c:v>0.63053400000000004</c:v>
                </c:pt>
                <c:pt idx="1761">
                  <c:v>0.63072300000000003</c:v>
                </c:pt>
                <c:pt idx="1762">
                  <c:v>0.63086699999999996</c:v>
                </c:pt>
                <c:pt idx="1763">
                  <c:v>0.63098900000000002</c:v>
                </c:pt>
                <c:pt idx="1764">
                  <c:v>0.63117699999999999</c:v>
                </c:pt>
                <c:pt idx="1765">
                  <c:v>0.63127699999999998</c:v>
                </c:pt>
                <c:pt idx="1766">
                  <c:v>0.63142100000000001</c:v>
                </c:pt>
                <c:pt idx="1767">
                  <c:v>0.63158700000000001</c:v>
                </c:pt>
                <c:pt idx="1768">
                  <c:v>0.63173100000000004</c:v>
                </c:pt>
                <c:pt idx="1769">
                  <c:v>0.631853</c:v>
                </c:pt>
                <c:pt idx="1770">
                  <c:v>0.63199700000000003</c:v>
                </c:pt>
                <c:pt idx="1771">
                  <c:v>0.63215200000000005</c:v>
                </c:pt>
                <c:pt idx="1772">
                  <c:v>0.632274</c:v>
                </c:pt>
                <c:pt idx="1773">
                  <c:v>0.63244</c:v>
                </c:pt>
                <c:pt idx="1774">
                  <c:v>0.63260700000000003</c:v>
                </c:pt>
                <c:pt idx="1775">
                  <c:v>0.632718</c:v>
                </c:pt>
                <c:pt idx="1776">
                  <c:v>0.63287300000000002</c:v>
                </c:pt>
                <c:pt idx="1777">
                  <c:v>0.63305</c:v>
                </c:pt>
                <c:pt idx="1778">
                  <c:v>0.63316099999999997</c:v>
                </c:pt>
                <c:pt idx="1779">
                  <c:v>0.63331599999999999</c:v>
                </c:pt>
                <c:pt idx="1780">
                  <c:v>0.63350399999999996</c:v>
                </c:pt>
                <c:pt idx="1781">
                  <c:v>0.63367099999999998</c:v>
                </c:pt>
                <c:pt idx="1782">
                  <c:v>0.63384799999999997</c:v>
                </c:pt>
                <c:pt idx="1783">
                  <c:v>0.63398100000000002</c:v>
                </c:pt>
                <c:pt idx="1784">
                  <c:v>0.634158</c:v>
                </c:pt>
                <c:pt idx="1785">
                  <c:v>0.63429100000000005</c:v>
                </c:pt>
                <c:pt idx="1786">
                  <c:v>0.63444599999999995</c:v>
                </c:pt>
                <c:pt idx="1787">
                  <c:v>0.63456800000000002</c:v>
                </c:pt>
                <c:pt idx="1788">
                  <c:v>0.63472300000000004</c:v>
                </c:pt>
                <c:pt idx="1789">
                  <c:v>0.63482300000000003</c:v>
                </c:pt>
                <c:pt idx="1790">
                  <c:v>0.63500000000000001</c:v>
                </c:pt>
                <c:pt idx="1791">
                  <c:v>0.63517800000000002</c:v>
                </c:pt>
                <c:pt idx="1792">
                  <c:v>0.63527800000000001</c:v>
                </c:pt>
                <c:pt idx="1793">
                  <c:v>0.63544400000000001</c:v>
                </c:pt>
                <c:pt idx="1794">
                  <c:v>0.63561000000000001</c:v>
                </c:pt>
                <c:pt idx="1795">
                  <c:v>0.63577600000000001</c:v>
                </c:pt>
                <c:pt idx="1796">
                  <c:v>0.63589799999999996</c:v>
                </c:pt>
                <c:pt idx="1797">
                  <c:v>0.63605299999999998</c:v>
                </c:pt>
                <c:pt idx="1798">
                  <c:v>0.636131</c:v>
                </c:pt>
                <c:pt idx="1799">
                  <c:v>0.63624199999999997</c:v>
                </c:pt>
                <c:pt idx="1800">
                  <c:v>0.63638600000000001</c:v>
                </c:pt>
                <c:pt idx="1801">
                  <c:v>0.63654100000000002</c:v>
                </c:pt>
                <c:pt idx="1802">
                  <c:v>0.63666299999999998</c:v>
                </c:pt>
                <c:pt idx="1803">
                  <c:v>0.63679600000000003</c:v>
                </c:pt>
                <c:pt idx="1804">
                  <c:v>0.63693999999999995</c:v>
                </c:pt>
                <c:pt idx="1805">
                  <c:v>0.63710599999999995</c:v>
                </c:pt>
                <c:pt idx="1806">
                  <c:v>0.63727199999999995</c:v>
                </c:pt>
                <c:pt idx="1807">
                  <c:v>0.63748300000000002</c:v>
                </c:pt>
                <c:pt idx="1808">
                  <c:v>0.63767099999999999</c:v>
                </c:pt>
                <c:pt idx="1809">
                  <c:v>0.63783800000000002</c:v>
                </c:pt>
                <c:pt idx="1810">
                  <c:v>0.63799300000000003</c:v>
                </c:pt>
                <c:pt idx="1811">
                  <c:v>0.63813699999999995</c:v>
                </c:pt>
                <c:pt idx="1812">
                  <c:v>0.63828099999999999</c:v>
                </c:pt>
                <c:pt idx="1813">
                  <c:v>0.63846899999999995</c:v>
                </c:pt>
                <c:pt idx="1814">
                  <c:v>0.638602</c:v>
                </c:pt>
                <c:pt idx="1815">
                  <c:v>0.63876900000000003</c:v>
                </c:pt>
                <c:pt idx="1816">
                  <c:v>0.63888999999999996</c:v>
                </c:pt>
                <c:pt idx="1817">
                  <c:v>0.63906799999999997</c:v>
                </c:pt>
                <c:pt idx="1818">
                  <c:v>0.63923399999999997</c:v>
                </c:pt>
                <c:pt idx="1819">
                  <c:v>0.63936700000000002</c:v>
                </c:pt>
                <c:pt idx="1820">
                  <c:v>0.63949999999999996</c:v>
                </c:pt>
                <c:pt idx="1821">
                  <c:v>0.63965499999999997</c:v>
                </c:pt>
                <c:pt idx="1822">
                  <c:v>0.63979900000000001</c:v>
                </c:pt>
                <c:pt idx="1823">
                  <c:v>0.63994300000000004</c:v>
                </c:pt>
                <c:pt idx="1824">
                  <c:v>0.64013200000000003</c:v>
                </c:pt>
                <c:pt idx="1825">
                  <c:v>0.64036400000000004</c:v>
                </c:pt>
                <c:pt idx="1826">
                  <c:v>0.64046400000000003</c:v>
                </c:pt>
                <c:pt idx="1827">
                  <c:v>0.64060799999999996</c:v>
                </c:pt>
                <c:pt idx="1828">
                  <c:v>0.64077399999999995</c:v>
                </c:pt>
                <c:pt idx="1829">
                  <c:v>0.64094099999999998</c:v>
                </c:pt>
                <c:pt idx="1830">
                  <c:v>0.64105199999999996</c:v>
                </c:pt>
                <c:pt idx="1831">
                  <c:v>0.64128399999999997</c:v>
                </c:pt>
                <c:pt idx="1832">
                  <c:v>0.64141700000000001</c:v>
                </c:pt>
                <c:pt idx="1833">
                  <c:v>0.64152799999999999</c:v>
                </c:pt>
                <c:pt idx="1834">
                  <c:v>0.64163899999999996</c:v>
                </c:pt>
                <c:pt idx="1835">
                  <c:v>0.64179399999999998</c:v>
                </c:pt>
                <c:pt idx="1836">
                  <c:v>0.64192700000000003</c:v>
                </c:pt>
                <c:pt idx="1837">
                  <c:v>0.64209300000000002</c:v>
                </c:pt>
                <c:pt idx="1838">
                  <c:v>0.64225900000000002</c:v>
                </c:pt>
                <c:pt idx="1839">
                  <c:v>0.64241499999999996</c:v>
                </c:pt>
                <c:pt idx="1840">
                  <c:v>0.64255899999999999</c:v>
                </c:pt>
                <c:pt idx="1841">
                  <c:v>0.64271400000000001</c:v>
                </c:pt>
                <c:pt idx="1842">
                  <c:v>0.64285800000000004</c:v>
                </c:pt>
                <c:pt idx="1843">
                  <c:v>0.643069</c:v>
                </c:pt>
                <c:pt idx="1844">
                  <c:v>0.64319000000000004</c:v>
                </c:pt>
                <c:pt idx="1845">
                  <c:v>0.64341199999999998</c:v>
                </c:pt>
                <c:pt idx="1846">
                  <c:v>0.64357799999999998</c:v>
                </c:pt>
                <c:pt idx="1847">
                  <c:v>0.64370000000000005</c:v>
                </c:pt>
                <c:pt idx="1848">
                  <c:v>0.64381100000000002</c:v>
                </c:pt>
                <c:pt idx="1849">
                  <c:v>0.64396600000000004</c:v>
                </c:pt>
                <c:pt idx="1850">
                  <c:v>0.64416600000000002</c:v>
                </c:pt>
                <c:pt idx="1851">
                  <c:v>0.64431000000000005</c:v>
                </c:pt>
                <c:pt idx="1852">
                  <c:v>0.64442100000000002</c:v>
                </c:pt>
                <c:pt idx="1853">
                  <c:v>0.64453099999999997</c:v>
                </c:pt>
                <c:pt idx="1854">
                  <c:v>0.64468700000000001</c:v>
                </c:pt>
                <c:pt idx="1855">
                  <c:v>0.64485300000000001</c:v>
                </c:pt>
                <c:pt idx="1856">
                  <c:v>0.64499700000000004</c:v>
                </c:pt>
                <c:pt idx="1857">
                  <c:v>0.64512999999999998</c:v>
                </c:pt>
                <c:pt idx="1858">
                  <c:v>0.64526300000000003</c:v>
                </c:pt>
                <c:pt idx="1859">
                  <c:v>0.64540699999999995</c:v>
                </c:pt>
                <c:pt idx="1860">
                  <c:v>0.64554</c:v>
                </c:pt>
                <c:pt idx="1861">
                  <c:v>0.64562900000000001</c:v>
                </c:pt>
                <c:pt idx="1862">
                  <c:v>0.64578400000000002</c:v>
                </c:pt>
                <c:pt idx="1863">
                  <c:v>0.64595000000000002</c:v>
                </c:pt>
                <c:pt idx="1864">
                  <c:v>0.646061</c:v>
                </c:pt>
                <c:pt idx="1865">
                  <c:v>0.64612700000000001</c:v>
                </c:pt>
                <c:pt idx="1866">
                  <c:v>0.64628200000000002</c:v>
                </c:pt>
                <c:pt idx="1867">
                  <c:v>0.646482</c:v>
                </c:pt>
                <c:pt idx="1868">
                  <c:v>0.64659299999999997</c:v>
                </c:pt>
                <c:pt idx="1869">
                  <c:v>0.64674799999999999</c:v>
                </c:pt>
                <c:pt idx="1870">
                  <c:v>0.64691399999999999</c:v>
                </c:pt>
                <c:pt idx="1871">
                  <c:v>0.64704700000000004</c:v>
                </c:pt>
                <c:pt idx="1872">
                  <c:v>0.64719099999999996</c:v>
                </c:pt>
                <c:pt idx="1873">
                  <c:v>0.64735699999999996</c:v>
                </c:pt>
                <c:pt idx="1874">
                  <c:v>0.64751300000000001</c:v>
                </c:pt>
                <c:pt idx="1875">
                  <c:v>0.64765700000000004</c:v>
                </c:pt>
                <c:pt idx="1876">
                  <c:v>0.64776699999999998</c:v>
                </c:pt>
                <c:pt idx="1877">
                  <c:v>0.64791200000000004</c:v>
                </c:pt>
                <c:pt idx="1878">
                  <c:v>0.64805599999999997</c:v>
                </c:pt>
                <c:pt idx="1879">
                  <c:v>0.64821099999999998</c:v>
                </c:pt>
                <c:pt idx="1880">
                  <c:v>0.64837699999999998</c:v>
                </c:pt>
                <c:pt idx="1881">
                  <c:v>0.64849900000000005</c:v>
                </c:pt>
                <c:pt idx="1882">
                  <c:v>0.64861000000000002</c:v>
                </c:pt>
                <c:pt idx="1883">
                  <c:v>0.64874299999999996</c:v>
                </c:pt>
                <c:pt idx="1884">
                  <c:v>0.64889799999999997</c:v>
                </c:pt>
                <c:pt idx="1885">
                  <c:v>0.64905299999999999</c:v>
                </c:pt>
                <c:pt idx="1886">
                  <c:v>0.64919700000000002</c:v>
                </c:pt>
                <c:pt idx="1887">
                  <c:v>0.64936300000000002</c:v>
                </c:pt>
                <c:pt idx="1888">
                  <c:v>0.64951800000000004</c:v>
                </c:pt>
                <c:pt idx="1889">
                  <c:v>0.64965099999999998</c:v>
                </c:pt>
                <c:pt idx="1890">
                  <c:v>0.64985099999999996</c:v>
                </c:pt>
                <c:pt idx="1891">
                  <c:v>0.64999499999999999</c:v>
                </c:pt>
                <c:pt idx="1892">
                  <c:v>0.65016099999999999</c:v>
                </c:pt>
                <c:pt idx="1893">
                  <c:v>0.65028300000000006</c:v>
                </c:pt>
                <c:pt idx="1894">
                  <c:v>0.65041599999999999</c:v>
                </c:pt>
                <c:pt idx="1895">
                  <c:v>0.65057100000000001</c:v>
                </c:pt>
                <c:pt idx="1896">
                  <c:v>0.65076000000000001</c:v>
                </c:pt>
                <c:pt idx="1897">
                  <c:v>0.65088199999999996</c:v>
                </c:pt>
                <c:pt idx="1898">
                  <c:v>0.65102599999999999</c:v>
                </c:pt>
                <c:pt idx="1899">
                  <c:v>0.65120299999999998</c:v>
                </c:pt>
                <c:pt idx="1900">
                  <c:v>0.65134700000000001</c:v>
                </c:pt>
                <c:pt idx="1901">
                  <c:v>0.65151300000000001</c:v>
                </c:pt>
                <c:pt idx="1902">
                  <c:v>0.65168000000000004</c:v>
                </c:pt>
                <c:pt idx="1903">
                  <c:v>0.65185700000000002</c:v>
                </c:pt>
                <c:pt idx="1904">
                  <c:v>0.65200100000000005</c:v>
                </c:pt>
                <c:pt idx="1905">
                  <c:v>0.65215599999999996</c:v>
                </c:pt>
                <c:pt idx="1906">
                  <c:v>0.65231099999999997</c:v>
                </c:pt>
                <c:pt idx="1907">
                  <c:v>0.65243300000000004</c:v>
                </c:pt>
                <c:pt idx="1908">
                  <c:v>0.65258799999999995</c:v>
                </c:pt>
                <c:pt idx="1909">
                  <c:v>0.652721</c:v>
                </c:pt>
                <c:pt idx="1910">
                  <c:v>0.65287600000000001</c:v>
                </c:pt>
                <c:pt idx="1911">
                  <c:v>0.65304300000000004</c:v>
                </c:pt>
                <c:pt idx="1912">
                  <c:v>0.65322000000000002</c:v>
                </c:pt>
                <c:pt idx="1913">
                  <c:v>0.65335299999999996</c:v>
                </c:pt>
                <c:pt idx="1914">
                  <c:v>0.65348600000000001</c:v>
                </c:pt>
                <c:pt idx="1915">
                  <c:v>0.65365200000000001</c:v>
                </c:pt>
                <c:pt idx="1916">
                  <c:v>0.65383000000000002</c:v>
                </c:pt>
                <c:pt idx="1917">
                  <c:v>0.653918</c:v>
                </c:pt>
                <c:pt idx="1918">
                  <c:v>0.65405100000000005</c:v>
                </c:pt>
                <c:pt idx="1919">
                  <c:v>0.65419499999999997</c:v>
                </c:pt>
                <c:pt idx="1920">
                  <c:v>0.65430600000000005</c:v>
                </c:pt>
                <c:pt idx="1921">
                  <c:v>0.65451700000000002</c:v>
                </c:pt>
                <c:pt idx="1922">
                  <c:v>0.65461599999999998</c:v>
                </c:pt>
                <c:pt idx="1923">
                  <c:v>0.65473800000000004</c:v>
                </c:pt>
                <c:pt idx="1924">
                  <c:v>0.65487099999999998</c:v>
                </c:pt>
                <c:pt idx="1925">
                  <c:v>0.65508200000000005</c:v>
                </c:pt>
                <c:pt idx="1926">
                  <c:v>0.65517099999999995</c:v>
                </c:pt>
                <c:pt idx="1927">
                  <c:v>0.65530299999999997</c:v>
                </c:pt>
                <c:pt idx="1928">
                  <c:v>0.65545900000000001</c:v>
                </c:pt>
                <c:pt idx="1929">
                  <c:v>0.65561400000000003</c:v>
                </c:pt>
                <c:pt idx="1930">
                  <c:v>0.65581299999999998</c:v>
                </c:pt>
                <c:pt idx="1931">
                  <c:v>0.65595700000000001</c:v>
                </c:pt>
                <c:pt idx="1932">
                  <c:v>0.65607899999999997</c:v>
                </c:pt>
                <c:pt idx="1933">
                  <c:v>0.65616799999999997</c:v>
                </c:pt>
                <c:pt idx="1934">
                  <c:v>0.65629000000000004</c:v>
                </c:pt>
                <c:pt idx="1935">
                  <c:v>0.65643399999999996</c:v>
                </c:pt>
                <c:pt idx="1936">
                  <c:v>0.65654500000000005</c:v>
                </c:pt>
                <c:pt idx="1937">
                  <c:v>0.65669999999999995</c:v>
                </c:pt>
                <c:pt idx="1938">
                  <c:v>0.65684399999999998</c:v>
                </c:pt>
                <c:pt idx="1939">
                  <c:v>0.656999</c:v>
                </c:pt>
                <c:pt idx="1940">
                  <c:v>0.65714300000000003</c:v>
                </c:pt>
                <c:pt idx="1941">
                  <c:v>0.65733200000000003</c:v>
                </c:pt>
                <c:pt idx="1942">
                  <c:v>0.65748700000000004</c:v>
                </c:pt>
                <c:pt idx="1943">
                  <c:v>0.657609</c:v>
                </c:pt>
                <c:pt idx="1944">
                  <c:v>0.65773099999999995</c:v>
                </c:pt>
                <c:pt idx="1945">
                  <c:v>0.65784100000000001</c:v>
                </c:pt>
                <c:pt idx="1946">
                  <c:v>0.65798500000000004</c:v>
                </c:pt>
                <c:pt idx="1947">
                  <c:v>0.65809600000000001</c:v>
                </c:pt>
                <c:pt idx="1948">
                  <c:v>0.65826200000000001</c:v>
                </c:pt>
                <c:pt idx="1949">
                  <c:v>0.65835100000000002</c:v>
                </c:pt>
                <c:pt idx="1950">
                  <c:v>0.65851700000000002</c:v>
                </c:pt>
                <c:pt idx="1951">
                  <c:v>0.65870600000000001</c:v>
                </c:pt>
                <c:pt idx="1952">
                  <c:v>0.65883899999999995</c:v>
                </c:pt>
                <c:pt idx="1953">
                  <c:v>0.65898299999999999</c:v>
                </c:pt>
                <c:pt idx="1954">
                  <c:v>0.65909399999999996</c:v>
                </c:pt>
                <c:pt idx="1955">
                  <c:v>0.65924899999999997</c:v>
                </c:pt>
                <c:pt idx="1956">
                  <c:v>0.65940399999999999</c:v>
                </c:pt>
                <c:pt idx="1957">
                  <c:v>0.65951499999999996</c:v>
                </c:pt>
                <c:pt idx="1958">
                  <c:v>0.65968099999999996</c:v>
                </c:pt>
                <c:pt idx="1959">
                  <c:v>0.65980300000000003</c:v>
                </c:pt>
                <c:pt idx="1960">
                  <c:v>0.65996900000000003</c:v>
                </c:pt>
                <c:pt idx="1961">
                  <c:v>0.66013500000000003</c:v>
                </c:pt>
                <c:pt idx="1962">
                  <c:v>0.66036799999999996</c:v>
                </c:pt>
                <c:pt idx="1963">
                  <c:v>0.66053399999999995</c:v>
                </c:pt>
                <c:pt idx="1964">
                  <c:v>0.66073400000000004</c:v>
                </c:pt>
                <c:pt idx="1965">
                  <c:v>0.66086699999999998</c:v>
                </c:pt>
                <c:pt idx="1966">
                  <c:v>0.66100000000000003</c:v>
                </c:pt>
                <c:pt idx="1967">
                  <c:v>0.66115500000000005</c:v>
                </c:pt>
                <c:pt idx="1968">
                  <c:v>0.66134300000000001</c:v>
                </c:pt>
                <c:pt idx="1969">
                  <c:v>0.66148700000000005</c:v>
                </c:pt>
                <c:pt idx="1970">
                  <c:v>0.66164299999999998</c:v>
                </c:pt>
                <c:pt idx="1971">
                  <c:v>0.66180899999999998</c:v>
                </c:pt>
                <c:pt idx="1972">
                  <c:v>0.66193100000000005</c:v>
                </c:pt>
                <c:pt idx="1973">
                  <c:v>0.66203100000000004</c:v>
                </c:pt>
                <c:pt idx="1974">
                  <c:v>0.66217499999999996</c:v>
                </c:pt>
                <c:pt idx="1975">
                  <c:v>0.66232999999999997</c:v>
                </c:pt>
                <c:pt idx="1976">
                  <c:v>0.66244099999999995</c:v>
                </c:pt>
                <c:pt idx="1977">
                  <c:v>0.66256199999999998</c:v>
                </c:pt>
                <c:pt idx="1978">
                  <c:v>0.66270700000000005</c:v>
                </c:pt>
                <c:pt idx="1979">
                  <c:v>0.66282799999999997</c:v>
                </c:pt>
                <c:pt idx="1980">
                  <c:v>0.66286199999999995</c:v>
                </c:pt>
                <c:pt idx="1981">
                  <c:v>0.66300599999999998</c:v>
                </c:pt>
                <c:pt idx="1982">
                  <c:v>0.66320500000000004</c:v>
                </c:pt>
                <c:pt idx="1983">
                  <c:v>0.66341600000000001</c:v>
                </c:pt>
                <c:pt idx="1984">
                  <c:v>0.66351599999999999</c:v>
                </c:pt>
                <c:pt idx="1985">
                  <c:v>0.66364900000000004</c:v>
                </c:pt>
                <c:pt idx="1986">
                  <c:v>0.66381500000000004</c:v>
                </c:pt>
                <c:pt idx="1987">
                  <c:v>0.66396999999999995</c:v>
                </c:pt>
                <c:pt idx="1988">
                  <c:v>0.664103</c:v>
                </c:pt>
                <c:pt idx="1989">
                  <c:v>0.66423600000000005</c:v>
                </c:pt>
                <c:pt idx="1990">
                  <c:v>0.66439099999999995</c:v>
                </c:pt>
                <c:pt idx="1991">
                  <c:v>0.66454599999999997</c:v>
                </c:pt>
                <c:pt idx="1992">
                  <c:v>0.66470099999999999</c:v>
                </c:pt>
                <c:pt idx="1993">
                  <c:v>0.66484500000000002</c:v>
                </c:pt>
                <c:pt idx="1994">
                  <c:v>0.66494500000000001</c:v>
                </c:pt>
                <c:pt idx="1995">
                  <c:v>0.66510000000000002</c:v>
                </c:pt>
                <c:pt idx="1996">
                  <c:v>0.66524399999999995</c:v>
                </c:pt>
                <c:pt idx="1997">
                  <c:v>0.665377</c:v>
                </c:pt>
                <c:pt idx="1998">
                  <c:v>0.66548799999999997</c:v>
                </c:pt>
                <c:pt idx="1999">
                  <c:v>0.665632</c:v>
                </c:pt>
                <c:pt idx="2000">
                  <c:v>0.66579900000000003</c:v>
                </c:pt>
                <c:pt idx="2001">
                  <c:v>0.66595400000000005</c:v>
                </c:pt>
                <c:pt idx="2002">
                  <c:v>0.66608699999999998</c:v>
                </c:pt>
                <c:pt idx="2003">
                  <c:v>0.66619799999999996</c:v>
                </c:pt>
                <c:pt idx="2004">
                  <c:v>0.66634199999999999</c:v>
                </c:pt>
                <c:pt idx="2005">
                  <c:v>0.66650799999999999</c:v>
                </c:pt>
                <c:pt idx="2006">
                  <c:v>0.66664100000000004</c:v>
                </c:pt>
                <c:pt idx="2007">
                  <c:v>0.66681800000000002</c:v>
                </c:pt>
                <c:pt idx="2008">
                  <c:v>0.66692899999999999</c:v>
                </c:pt>
                <c:pt idx="2009">
                  <c:v>0.66710599999999998</c:v>
                </c:pt>
                <c:pt idx="2010">
                  <c:v>0.66720599999999997</c:v>
                </c:pt>
                <c:pt idx="2011">
                  <c:v>0.66733900000000002</c:v>
                </c:pt>
                <c:pt idx="2012">
                  <c:v>0.66747199999999995</c:v>
                </c:pt>
                <c:pt idx="2013">
                  <c:v>0.66766000000000003</c:v>
                </c:pt>
                <c:pt idx="2014">
                  <c:v>0.667771</c:v>
                </c:pt>
                <c:pt idx="2015">
                  <c:v>0.667937</c:v>
                </c:pt>
                <c:pt idx="2016">
                  <c:v>0.66809300000000005</c:v>
                </c:pt>
                <c:pt idx="2017">
                  <c:v>0.668215</c:v>
                </c:pt>
                <c:pt idx="2018">
                  <c:v>0.66837000000000002</c:v>
                </c:pt>
                <c:pt idx="2019">
                  <c:v>0.66850299999999996</c:v>
                </c:pt>
                <c:pt idx="2020">
                  <c:v>0.66870200000000002</c:v>
                </c:pt>
                <c:pt idx="2021">
                  <c:v>0.66883499999999996</c:v>
                </c:pt>
                <c:pt idx="2022">
                  <c:v>0.66902399999999995</c:v>
                </c:pt>
                <c:pt idx="2023">
                  <c:v>0.66911200000000004</c:v>
                </c:pt>
                <c:pt idx="2024">
                  <c:v>0.66926699999999995</c:v>
                </c:pt>
                <c:pt idx="2025">
                  <c:v>0.6694</c:v>
                </c:pt>
                <c:pt idx="2026">
                  <c:v>0.66962200000000005</c:v>
                </c:pt>
                <c:pt idx="2027">
                  <c:v>0.66976599999999997</c:v>
                </c:pt>
                <c:pt idx="2028">
                  <c:v>0.66988800000000004</c:v>
                </c:pt>
                <c:pt idx="2029">
                  <c:v>0.67003199999999996</c:v>
                </c:pt>
                <c:pt idx="2030">
                  <c:v>0.67017599999999999</c:v>
                </c:pt>
                <c:pt idx="2031">
                  <c:v>0.670265</c:v>
                </c:pt>
                <c:pt idx="2032">
                  <c:v>0.67038699999999996</c:v>
                </c:pt>
                <c:pt idx="2033">
                  <c:v>0.67055299999999995</c:v>
                </c:pt>
                <c:pt idx="2034">
                  <c:v>0.67069699999999999</c:v>
                </c:pt>
                <c:pt idx="2035">
                  <c:v>0.67080799999999996</c:v>
                </c:pt>
                <c:pt idx="2036">
                  <c:v>0.67091900000000004</c:v>
                </c:pt>
                <c:pt idx="2037">
                  <c:v>0.671041</c:v>
                </c:pt>
                <c:pt idx="2038">
                  <c:v>0.67115100000000005</c:v>
                </c:pt>
                <c:pt idx="2039">
                  <c:v>0.67130699999999999</c:v>
                </c:pt>
                <c:pt idx="2040">
                  <c:v>0.671462</c:v>
                </c:pt>
                <c:pt idx="2041">
                  <c:v>0.67164999999999997</c:v>
                </c:pt>
                <c:pt idx="2042">
                  <c:v>0.671794</c:v>
                </c:pt>
                <c:pt idx="2043">
                  <c:v>0.67192700000000005</c:v>
                </c:pt>
                <c:pt idx="2044">
                  <c:v>0.67207099999999997</c:v>
                </c:pt>
                <c:pt idx="2045">
                  <c:v>0.67222599999999999</c:v>
                </c:pt>
                <c:pt idx="2046">
                  <c:v>0.67234799999999995</c:v>
                </c:pt>
                <c:pt idx="2047">
                  <c:v>0.67249199999999998</c:v>
                </c:pt>
                <c:pt idx="2048">
                  <c:v>0.67264699999999999</c:v>
                </c:pt>
                <c:pt idx="2049">
                  <c:v>0.67280300000000004</c:v>
                </c:pt>
                <c:pt idx="2050">
                  <c:v>0.67294699999999996</c:v>
                </c:pt>
                <c:pt idx="2051">
                  <c:v>0.67303500000000005</c:v>
                </c:pt>
                <c:pt idx="2052">
                  <c:v>0.67316799999999999</c:v>
                </c:pt>
                <c:pt idx="2053">
                  <c:v>0.67327899999999996</c:v>
                </c:pt>
                <c:pt idx="2054">
                  <c:v>0.67343399999999998</c:v>
                </c:pt>
                <c:pt idx="2055">
                  <c:v>0.67360100000000001</c:v>
                </c:pt>
                <c:pt idx="2056">
                  <c:v>0.67378899999999997</c:v>
                </c:pt>
                <c:pt idx="2057">
                  <c:v>0.67392200000000002</c:v>
                </c:pt>
                <c:pt idx="2058">
                  <c:v>0.67406600000000005</c:v>
                </c:pt>
                <c:pt idx="2059">
                  <c:v>0.67420999999999998</c:v>
                </c:pt>
                <c:pt idx="2060">
                  <c:v>0.67429899999999998</c:v>
                </c:pt>
                <c:pt idx="2061">
                  <c:v>0.67442100000000005</c:v>
                </c:pt>
                <c:pt idx="2062">
                  <c:v>0.67459800000000003</c:v>
                </c:pt>
                <c:pt idx="2063">
                  <c:v>0.67479699999999998</c:v>
                </c:pt>
                <c:pt idx="2064">
                  <c:v>0.67490799999999995</c:v>
                </c:pt>
                <c:pt idx="2065">
                  <c:v>0.67501900000000004</c:v>
                </c:pt>
                <c:pt idx="2066">
                  <c:v>0.67514099999999999</c:v>
                </c:pt>
                <c:pt idx="2067">
                  <c:v>0.67526299999999995</c:v>
                </c:pt>
                <c:pt idx="2068">
                  <c:v>0.67538500000000001</c:v>
                </c:pt>
                <c:pt idx="2069">
                  <c:v>0.67550699999999997</c:v>
                </c:pt>
                <c:pt idx="2070">
                  <c:v>0.67564000000000002</c:v>
                </c:pt>
                <c:pt idx="2071">
                  <c:v>0.67575099999999999</c:v>
                </c:pt>
                <c:pt idx="2072">
                  <c:v>0.67587200000000003</c:v>
                </c:pt>
                <c:pt idx="2073">
                  <c:v>0.675983</c:v>
                </c:pt>
                <c:pt idx="2074">
                  <c:v>0.67613800000000002</c:v>
                </c:pt>
                <c:pt idx="2075">
                  <c:v>0.67625999999999997</c:v>
                </c:pt>
                <c:pt idx="2076">
                  <c:v>0.67637100000000006</c:v>
                </c:pt>
                <c:pt idx="2077">
                  <c:v>0.67654800000000004</c:v>
                </c:pt>
                <c:pt idx="2078">
                  <c:v>0.67668099999999998</c:v>
                </c:pt>
                <c:pt idx="2079">
                  <c:v>0.67681400000000003</c:v>
                </c:pt>
                <c:pt idx="2080">
                  <c:v>0.67702499999999999</c:v>
                </c:pt>
                <c:pt idx="2081">
                  <c:v>0.67714700000000005</c:v>
                </c:pt>
                <c:pt idx="2082">
                  <c:v>0.67731300000000005</c:v>
                </c:pt>
                <c:pt idx="2083">
                  <c:v>0.67744599999999999</c:v>
                </c:pt>
                <c:pt idx="2084">
                  <c:v>0.67759000000000003</c:v>
                </c:pt>
                <c:pt idx="2085">
                  <c:v>0.67774500000000004</c:v>
                </c:pt>
                <c:pt idx="2086">
                  <c:v>0.67791199999999996</c:v>
                </c:pt>
                <c:pt idx="2087">
                  <c:v>0.67804500000000001</c:v>
                </c:pt>
                <c:pt idx="2088">
                  <c:v>0.67818900000000004</c:v>
                </c:pt>
                <c:pt idx="2089">
                  <c:v>0.67833299999999996</c:v>
                </c:pt>
                <c:pt idx="2090">
                  <c:v>0.678477</c:v>
                </c:pt>
                <c:pt idx="2091">
                  <c:v>0.67861000000000005</c:v>
                </c:pt>
                <c:pt idx="2092">
                  <c:v>0.67871000000000004</c:v>
                </c:pt>
                <c:pt idx="2093">
                  <c:v>0.67886500000000005</c:v>
                </c:pt>
                <c:pt idx="2094">
                  <c:v>0.67898700000000001</c:v>
                </c:pt>
                <c:pt idx="2095">
                  <c:v>0.67915300000000001</c:v>
                </c:pt>
                <c:pt idx="2096">
                  <c:v>0.679253</c:v>
                </c:pt>
                <c:pt idx="2097">
                  <c:v>0.67937499999999995</c:v>
                </c:pt>
                <c:pt idx="2098">
                  <c:v>0.67956300000000003</c:v>
                </c:pt>
                <c:pt idx="2099">
                  <c:v>0.67969599999999997</c:v>
                </c:pt>
                <c:pt idx="2100">
                  <c:v>0.67981800000000003</c:v>
                </c:pt>
                <c:pt idx="2101">
                  <c:v>0.67999500000000002</c:v>
                </c:pt>
                <c:pt idx="2102">
                  <c:v>0.68019499999999999</c:v>
                </c:pt>
                <c:pt idx="2103">
                  <c:v>0.68032800000000004</c:v>
                </c:pt>
                <c:pt idx="2104">
                  <c:v>0.68047199999999997</c:v>
                </c:pt>
                <c:pt idx="2105">
                  <c:v>0.68058200000000002</c:v>
                </c:pt>
                <c:pt idx="2106">
                  <c:v>0.68070399999999998</c:v>
                </c:pt>
                <c:pt idx="2107">
                  <c:v>0.680782</c:v>
                </c:pt>
                <c:pt idx="2108">
                  <c:v>0.68093700000000001</c:v>
                </c:pt>
                <c:pt idx="2109">
                  <c:v>0.681037</c:v>
                </c:pt>
                <c:pt idx="2110">
                  <c:v>0.68115899999999996</c:v>
                </c:pt>
                <c:pt idx="2111">
                  <c:v>0.68131399999999998</c:v>
                </c:pt>
                <c:pt idx="2112">
                  <c:v>0.68150200000000005</c:v>
                </c:pt>
                <c:pt idx="2113">
                  <c:v>0.68164599999999997</c:v>
                </c:pt>
                <c:pt idx="2114">
                  <c:v>0.68177900000000002</c:v>
                </c:pt>
                <c:pt idx="2115">
                  <c:v>0.68196800000000002</c:v>
                </c:pt>
                <c:pt idx="2116">
                  <c:v>0.68204500000000001</c:v>
                </c:pt>
                <c:pt idx="2117">
                  <c:v>0.68217799999999995</c:v>
                </c:pt>
                <c:pt idx="2118">
                  <c:v>0.68228900000000003</c:v>
                </c:pt>
                <c:pt idx="2119">
                  <c:v>0.68241099999999999</c:v>
                </c:pt>
                <c:pt idx="2120">
                  <c:v>0.68248900000000001</c:v>
                </c:pt>
                <c:pt idx="2121">
                  <c:v>0.68262199999999995</c:v>
                </c:pt>
                <c:pt idx="2122">
                  <c:v>0.68272100000000002</c:v>
                </c:pt>
                <c:pt idx="2123">
                  <c:v>0.68285399999999996</c:v>
                </c:pt>
                <c:pt idx="2124">
                  <c:v>0.68297600000000003</c:v>
                </c:pt>
                <c:pt idx="2125">
                  <c:v>0.683087</c:v>
                </c:pt>
                <c:pt idx="2126">
                  <c:v>0.68320899999999996</c:v>
                </c:pt>
                <c:pt idx="2127">
                  <c:v>0.68335299999999999</c:v>
                </c:pt>
                <c:pt idx="2128">
                  <c:v>0.68348600000000004</c:v>
                </c:pt>
                <c:pt idx="2129">
                  <c:v>0.68360799999999999</c:v>
                </c:pt>
                <c:pt idx="2130">
                  <c:v>0.68374100000000004</c:v>
                </c:pt>
                <c:pt idx="2131">
                  <c:v>0.68388499999999997</c:v>
                </c:pt>
                <c:pt idx="2132">
                  <c:v>0.68399600000000005</c:v>
                </c:pt>
                <c:pt idx="2133">
                  <c:v>0.684195</c:v>
                </c:pt>
                <c:pt idx="2134">
                  <c:v>0.68429499999999999</c:v>
                </c:pt>
                <c:pt idx="2135">
                  <c:v>0.68443900000000002</c:v>
                </c:pt>
                <c:pt idx="2136">
                  <c:v>0.68458300000000005</c:v>
                </c:pt>
                <c:pt idx="2137">
                  <c:v>0.68470500000000001</c:v>
                </c:pt>
                <c:pt idx="2138">
                  <c:v>0.684894</c:v>
                </c:pt>
                <c:pt idx="2139">
                  <c:v>0.68504900000000002</c:v>
                </c:pt>
                <c:pt idx="2140">
                  <c:v>0.68517099999999997</c:v>
                </c:pt>
                <c:pt idx="2141">
                  <c:v>0.68535900000000005</c:v>
                </c:pt>
                <c:pt idx="2142">
                  <c:v>0.68551399999999996</c:v>
                </c:pt>
                <c:pt idx="2143">
                  <c:v>0.68569100000000005</c:v>
                </c:pt>
                <c:pt idx="2144">
                  <c:v>0.685836</c:v>
                </c:pt>
                <c:pt idx="2145">
                  <c:v>0.68593499999999996</c:v>
                </c:pt>
                <c:pt idx="2146">
                  <c:v>0.68605700000000003</c:v>
                </c:pt>
                <c:pt idx="2147">
                  <c:v>0.68620099999999995</c:v>
                </c:pt>
                <c:pt idx="2148">
                  <c:v>0.68630100000000005</c:v>
                </c:pt>
                <c:pt idx="2149">
                  <c:v>0.68650100000000003</c:v>
                </c:pt>
                <c:pt idx="2150">
                  <c:v>0.68666700000000003</c:v>
                </c:pt>
                <c:pt idx="2151">
                  <c:v>0.68682200000000004</c:v>
                </c:pt>
                <c:pt idx="2152">
                  <c:v>0.68696599999999997</c:v>
                </c:pt>
                <c:pt idx="2153">
                  <c:v>0.68709900000000002</c:v>
                </c:pt>
                <c:pt idx="2154">
                  <c:v>0.68720999999999999</c:v>
                </c:pt>
                <c:pt idx="2155">
                  <c:v>0.68728699999999998</c:v>
                </c:pt>
                <c:pt idx="2156">
                  <c:v>0.68740900000000005</c:v>
                </c:pt>
                <c:pt idx="2157">
                  <c:v>0.68758699999999995</c:v>
                </c:pt>
                <c:pt idx="2158">
                  <c:v>0.68774199999999996</c:v>
                </c:pt>
                <c:pt idx="2159">
                  <c:v>0.68790799999999996</c:v>
                </c:pt>
                <c:pt idx="2160">
                  <c:v>0.68803000000000003</c:v>
                </c:pt>
                <c:pt idx="2161">
                  <c:v>0.688141</c:v>
                </c:pt>
                <c:pt idx="2162">
                  <c:v>0.68820700000000001</c:v>
                </c:pt>
                <c:pt idx="2163">
                  <c:v>0.68831799999999999</c:v>
                </c:pt>
                <c:pt idx="2164">
                  <c:v>0.68846200000000002</c:v>
                </c:pt>
                <c:pt idx="2165">
                  <c:v>0.68861700000000003</c:v>
                </c:pt>
                <c:pt idx="2166">
                  <c:v>0.68874999999999997</c:v>
                </c:pt>
                <c:pt idx="2167">
                  <c:v>0.68888300000000002</c:v>
                </c:pt>
                <c:pt idx="2168">
                  <c:v>0.68906100000000003</c:v>
                </c:pt>
                <c:pt idx="2169">
                  <c:v>0.68925999999999998</c:v>
                </c:pt>
                <c:pt idx="2170">
                  <c:v>0.68942599999999998</c:v>
                </c:pt>
                <c:pt idx="2171">
                  <c:v>0.68957000000000002</c:v>
                </c:pt>
                <c:pt idx="2172">
                  <c:v>0.68965900000000002</c:v>
                </c:pt>
                <c:pt idx="2173">
                  <c:v>0.68974800000000003</c:v>
                </c:pt>
                <c:pt idx="2174">
                  <c:v>0.68985799999999997</c:v>
                </c:pt>
                <c:pt idx="2175">
                  <c:v>0.68996900000000005</c:v>
                </c:pt>
                <c:pt idx="2176">
                  <c:v>0.69006900000000004</c:v>
                </c:pt>
                <c:pt idx="2177">
                  <c:v>0.69018000000000002</c:v>
                </c:pt>
                <c:pt idx="2178">
                  <c:v>0.690357</c:v>
                </c:pt>
                <c:pt idx="2179">
                  <c:v>0.69050100000000003</c:v>
                </c:pt>
                <c:pt idx="2180">
                  <c:v>0.69071199999999999</c:v>
                </c:pt>
                <c:pt idx="2181">
                  <c:v>0.69085600000000003</c:v>
                </c:pt>
                <c:pt idx="2182">
                  <c:v>0.69097799999999998</c:v>
                </c:pt>
                <c:pt idx="2183">
                  <c:v>0.69108899999999995</c:v>
                </c:pt>
                <c:pt idx="2184">
                  <c:v>0.69118800000000002</c:v>
                </c:pt>
                <c:pt idx="2185">
                  <c:v>0.69132099999999996</c:v>
                </c:pt>
                <c:pt idx="2186">
                  <c:v>0.69150999999999996</c:v>
                </c:pt>
                <c:pt idx="2187">
                  <c:v>0.69165399999999999</c:v>
                </c:pt>
                <c:pt idx="2188">
                  <c:v>0.69184199999999996</c:v>
                </c:pt>
                <c:pt idx="2189">
                  <c:v>0.69193099999999996</c:v>
                </c:pt>
                <c:pt idx="2190">
                  <c:v>0.69203099999999995</c:v>
                </c:pt>
                <c:pt idx="2191">
                  <c:v>0.69217499999999998</c:v>
                </c:pt>
                <c:pt idx="2192">
                  <c:v>0.69233</c:v>
                </c:pt>
                <c:pt idx="2193">
                  <c:v>0.69250699999999998</c:v>
                </c:pt>
                <c:pt idx="2194">
                  <c:v>0.69258500000000001</c:v>
                </c:pt>
                <c:pt idx="2195">
                  <c:v>0.69280600000000003</c:v>
                </c:pt>
                <c:pt idx="2196">
                  <c:v>0.69299500000000003</c:v>
                </c:pt>
                <c:pt idx="2197">
                  <c:v>0.69313899999999995</c:v>
                </c:pt>
                <c:pt idx="2198">
                  <c:v>0.693272</c:v>
                </c:pt>
                <c:pt idx="2199">
                  <c:v>0.69340500000000005</c:v>
                </c:pt>
                <c:pt idx="2200">
                  <c:v>0.69355999999999995</c:v>
                </c:pt>
                <c:pt idx="2201">
                  <c:v>0.69370399999999999</c:v>
                </c:pt>
                <c:pt idx="2202">
                  <c:v>0.69388099999999997</c:v>
                </c:pt>
                <c:pt idx="2203">
                  <c:v>0.69403700000000002</c:v>
                </c:pt>
                <c:pt idx="2204">
                  <c:v>0.69411400000000001</c:v>
                </c:pt>
                <c:pt idx="2205">
                  <c:v>0.69426900000000002</c:v>
                </c:pt>
                <c:pt idx="2206">
                  <c:v>0.69440199999999996</c:v>
                </c:pt>
                <c:pt idx="2207">
                  <c:v>0.69453500000000001</c:v>
                </c:pt>
                <c:pt idx="2208">
                  <c:v>0.69462400000000002</c:v>
                </c:pt>
                <c:pt idx="2209">
                  <c:v>0.69482299999999997</c:v>
                </c:pt>
                <c:pt idx="2210">
                  <c:v>0.69491199999999997</c:v>
                </c:pt>
                <c:pt idx="2211">
                  <c:v>0.69504500000000002</c:v>
                </c:pt>
                <c:pt idx="2212">
                  <c:v>0.69517799999999996</c:v>
                </c:pt>
                <c:pt idx="2213">
                  <c:v>0.69530000000000003</c:v>
                </c:pt>
                <c:pt idx="2214">
                  <c:v>0.69545500000000005</c:v>
                </c:pt>
                <c:pt idx="2215">
                  <c:v>0.69559899999999997</c:v>
                </c:pt>
                <c:pt idx="2216">
                  <c:v>0.69581000000000004</c:v>
                </c:pt>
                <c:pt idx="2217">
                  <c:v>0.69599800000000001</c:v>
                </c:pt>
                <c:pt idx="2218">
                  <c:v>0.69606500000000004</c:v>
                </c:pt>
                <c:pt idx="2219">
                  <c:v>0.69621999999999995</c:v>
                </c:pt>
                <c:pt idx="2220">
                  <c:v>0.69641900000000001</c:v>
                </c:pt>
                <c:pt idx="2221">
                  <c:v>0.69654099999999997</c:v>
                </c:pt>
                <c:pt idx="2222">
                  <c:v>0.69672999999999996</c:v>
                </c:pt>
                <c:pt idx="2223">
                  <c:v>0.69689599999999996</c:v>
                </c:pt>
                <c:pt idx="2224">
                  <c:v>0.69701800000000003</c:v>
                </c:pt>
                <c:pt idx="2225">
                  <c:v>0.69719500000000001</c:v>
                </c:pt>
                <c:pt idx="2226">
                  <c:v>0.69732799999999995</c:v>
                </c:pt>
                <c:pt idx="2227">
                  <c:v>0.69747199999999998</c:v>
                </c:pt>
                <c:pt idx="2228">
                  <c:v>0.69758299999999995</c:v>
                </c:pt>
                <c:pt idx="2229">
                  <c:v>0.69777100000000003</c:v>
                </c:pt>
                <c:pt idx="2230">
                  <c:v>0.69789299999999999</c:v>
                </c:pt>
                <c:pt idx="2231">
                  <c:v>0.69808199999999998</c:v>
                </c:pt>
                <c:pt idx="2232">
                  <c:v>0.69822600000000001</c:v>
                </c:pt>
                <c:pt idx="2233">
                  <c:v>0.698403</c:v>
                </c:pt>
                <c:pt idx="2234">
                  <c:v>0.69861399999999996</c:v>
                </c:pt>
                <c:pt idx="2235">
                  <c:v>0.69875799999999999</c:v>
                </c:pt>
                <c:pt idx="2236">
                  <c:v>0.69893499999999997</c:v>
                </c:pt>
                <c:pt idx="2237">
                  <c:v>0.69903499999999996</c:v>
                </c:pt>
                <c:pt idx="2238">
                  <c:v>0.69922300000000004</c:v>
                </c:pt>
                <c:pt idx="2239">
                  <c:v>0.69936699999999996</c:v>
                </c:pt>
                <c:pt idx="2240">
                  <c:v>0.69946699999999995</c:v>
                </c:pt>
                <c:pt idx="2241">
                  <c:v>0.69964400000000004</c:v>
                </c:pt>
                <c:pt idx="2242">
                  <c:v>0.69978799999999997</c:v>
                </c:pt>
                <c:pt idx="2243">
                  <c:v>0.699932</c:v>
                </c:pt>
                <c:pt idx="2244">
                  <c:v>0.70008800000000004</c:v>
                </c:pt>
                <c:pt idx="2245">
                  <c:v>0.70020899999999997</c:v>
                </c:pt>
                <c:pt idx="2246">
                  <c:v>0.70040899999999995</c:v>
                </c:pt>
                <c:pt idx="2247">
                  <c:v>0.70053100000000001</c:v>
                </c:pt>
                <c:pt idx="2248">
                  <c:v>0.70066399999999995</c:v>
                </c:pt>
                <c:pt idx="2249">
                  <c:v>0.70086300000000001</c:v>
                </c:pt>
                <c:pt idx="2250">
                  <c:v>0.70097399999999999</c:v>
                </c:pt>
                <c:pt idx="2251">
                  <c:v>0.70111800000000002</c:v>
                </c:pt>
                <c:pt idx="2252">
                  <c:v>0.70126200000000005</c:v>
                </c:pt>
                <c:pt idx="2253">
                  <c:v>0.70137300000000002</c:v>
                </c:pt>
                <c:pt idx="2254">
                  <c:v>0.70143999999999995</c:v>
                </c:pt>
                <c:pt idx="2255">
                  <c:v>0.70155000000000001</c:v>
                </c:pt>
                <c:pt idx="2256">
                  <c:v>0.70171700000000004</c:v>
                </c:pt>
                <c:pt idx="2257">
                  <c:v>0.70184999999999997</c:v>
                </c:pt>
                <c:pt idx="2258">
                  <c:v>0.702071</c:v>
                </c:pt>
                <c:pt idx="2259">
                  <c:v>0.70221500000000003</c:v>
                </c:pt>
                <c:pt idx="2260">
                  <c:v>0.70235899999999996</c:v>
                </c:pt>
                <c:pt idx="2261">
                  <c:v>0.70250400000000002</c:v>
                </c:pt>
                <c:pt idx="2262">
                  <c:v>0.70259199999999999</c:v>
                </c:pt>
                <c:pt idx="2263">
                  <c:v>0.70275799999999999</c:v>
                </c:pt>
                <c:pt idx="2264">
                  <c:v>0.70291400000000004</c:v>
                </c:pt>
                <c:pt idx="2265">
                  <c:v>0.70311299999999999</c:v>
                </c:pt>
                <c:pt idx="2266">
                  <c:v>0.70327899999999999</c:v>
                </c:pt>
                <c:pt idx="2267">
                  <c:v>0.70338999999999996</c:v>
                </c:pt>
                <c:pt idx="2268">
                  <c:v>0.70354499999999998</c:v>
                </c:pt>
                <c:pt idx="2269">
                  <c:v>0.70364499999999996</c:v>
                </c:pt>
                <c:pt idx="2270">
                  <c:v>0.70382199999999995</c:v>
                </c:pt>
                <c:pt idx="2271">
                  <c:v>0.70394400000000001</c:v>
                </c:pt>
                <c:pt idx="2272">
                  <c:v>0.70411000000000001</c:v>
                </c:pt>
                <c:pt idx="2273">
                  <c:v>0.70425499999999996</c:v>
                </c:pt>
                <c:pt idx="2274">
                  <c:v>0.704376</c:v>
                </c:pt>
                <c:pt idx="2275">
                  <c:v>0.70453200000000005</c:v>
                </c:pt>
                <c:pt idx="2276">
                  <c:v>0.70464199999999999</c:v>
                </c:pt>
                <c:pt idx="2277">
                  <c:v>0.70478600000000002</c:v>
                </c:pt>
                <c:pt idx="2278">
                  <c:v>0.70491899999999996</c:v>
                </c:pt>
                <c:pt idx="2279">
                  <c:v>0.70505200000000001</c:v>
                </c:pt>
                <c:pt idx="2280">
                  <c:v>0.70518499999999995</c:v>
                </c:pt>
                <c:pt idx="2281">
                  <c:v>0.705318</c:v>
                </c:pt>
                <c:pt idx="2282">
                  <c:v>0.70546299999999995</c:v>
                </c:pt>
                <c:pt idx="2283">
                  <c:v>0.70560699999999998</c:v>
                </c:pt>
                <c:pt idx="2284">
                  <c:v>0.70572900000000005</c:v>
                </c:pt>
                <c:pt idx="2285">
                  <c:v>0.70586099999999996</c:v>
                </c:pt>
                <c:pt idx="2286">
                  <c:v>0.70599400000000001</c:v>
                </c:pt>
                <c:pt idx="2287">
                  <c:v>0.70612699999999995</c:v>
                </c:pt>
                <c:pt idx="2288">
                  <c:v>0.70624900000000002</c:v>
                </c:pt>
                <c:pt idx="2289">
                  <c:v>0.70638199999999995</c:v>
                </c:pt>
                <c:pt idx="2290">
                  <c:v>0.70652599999999999</c:v>
                </c:pt>
                <c:pt idx="2291">
                  <c:v>0.70664800000000005</c:v>
                </c:pt>
                <c:pt idx="2292">
                  <c:v>0.70674800000000004</c:v>
                </c:pt>
                <c:pt idx="2293">
                  <c:v>0.70684800000000003</c:v>
                </c:pt>
                <c:pt idx="2294">
                  <c:v>0.706959</c:v>
                </c:pt>
                <c:pt idx="2295">
                  <c:v>0.70711400000000002</c:v>
                </c:pt>
                <c:pt idx="2296">
                  <c:v>0.70724699999999996</c:v>
                </c:pt>
                <c:pt idx="2297">
                  <c:v>0.70741299999999996</c:v>
                </c:pt>
                <c:pt idx="2298">
                  <c:v>0.70754600000000001</c:v>
                </c:pt>
                <c:pt idx="2299">
                  <c:v>0.70765699999999998</c:v>
                </c:pt>
                <c:pt idx="2300">
                  <c:v>0.707812</c:v>
                </c:pt>
                <c:pt idx="2301">
                  <c:v>0.70795600000000003</c:v>
                </c:pt>
                <c:pt idx="2302">
                  <c:v>0.70808899999999997</c:v>
                </c:pt>
                <c:pt idx="2303">
                  <c:v>0.70820000000000005</c:v>
                </c:pt>
                <c:pt idx="2304">
                  <c:v>0.70831100000000002</c:v>
                </c:pt>
                <c:pt idx="2305">
                  <c:v>0.708399</c:v>
                </c:pt>
                <c:pt idx="2306">
                  <c:v>0.70850999999999997</c:v>
                </c:pt>
                <c:pt idx="2307">
                  <c:v>0.70862099999999995</c:v>
                </c:pt>
                <c:pt idx="2308">
                  <c:v>0.70873200000000003</c:v>
                </c:pt>
                <c:pt idx="2309">
                  <c:v>0.70887599999999995</c:v>
                </c:pt>
                <c:pt idx="2310">
                  <c:v>0.70903099999999997</c:v>
                </c:pt>
                <c:pt idx="2311">
                  <c:v>0.70920799999999995</c:v>
                </c:pt>
                <c:pt idx="2312">
                  <c:v>0.70936399999999999</c:v>
                </c:pt>
                <c:pt idx="2313">
                  <c:v>0.70948500000000003</c:v>
                </c:pt>
                <c:pt idx="2314">
                  <c:v>0.70962999999999998</c:v>
                </c:pt>
                <c:pt idx="2315">
                  <c:v>0.70977400000000002</c:v>
                </c:pt>
                <c:pt idx="2316">
                  <c:v>0.70987299999999998</c:v>
                </c:pt>
                <c:pt idx="2317">
                  <c:v>0.70997299999999997</c:v>
                </c:pt>
                <c:pt idx="2318">
                  <c:v>0.71009500000000003</c:v>
                </c:pt>
                <c:pt idx="2319">
                  <c:v>0.71022799999999997</c:v>
                </c:pt>
                <c:pt idx="2320">
                  <c:v>0.71030599999999999</c:v>
                </c:pt>
                <c:pt idx="2321">
                  <c:v>0.71045000000000003</c:v>
                </c:pt>
                <c:pt idx="2322">
                  <c:v>0.71058299999999996</c:v>
                </c:pt>
                <c:pt idx="2323">
                  <c:v>0.71071600000000001</c:v>
                </c:pt>
                <c:pt idx="2324">
                  <c:v>0.71082599999999996</c:v>
                </c:pt>
                <c:pt idx="2325">
                  <c:v>0.71094800000000002</c:v>
                </c:pt>
                <c:pt idx="2326">
                  <c:v>0.71109199999999995</c:v>
                </c:pt>
                <c:pt idx="2327">
                  <c:v>0.71124799999999999</c:v>
                </c:pt>
                <c:pt idx="2328">
                  <c:v>0.71143599999999996</c:v>
                </c:pt>
                <c:pt idx="2329">
                  <c:v>0.71161300000000005</c:v>
                </c:pt>
                <c:pt idx="2330">
                  <c:v>0.71174599999999999</c:v>
                </c:pt>
                <c:pt idx="2331">
                  <c:v>0.71189000000000002</c:v>
                </c:pt>
                <c:pt idx="2332">
                  <c:v>0.71199000000000001</c:v>
                </c:pt>
                <c:pt idx="2333">
                  <c:v>0.71212299999999995</c:v>
                </c:pt>
                <c:pt idx="2334">
                  <c:v>0.71224500000000002</c:v>
                </c:pt>
                <c:pt idx="2335">
                  <c:v>0.71237799999999996</c:v>
                </c:pt>
                <c:pt idx="2336">
                  <c:v>0.71254399999999996</c:v>
                </c:pt>
                <c:pt idx="2337">
                  <c:v>0.71269899999999997</c:v>
                </c:pt>
                <c:pt idx="2338">
                  <c:v>0.712843</c:v>
                </c:pt>
                <c:pt idx="2339">
                  <c:v>0.71295399999999998</c:v>
                </c:pt>
                <c:pt idx="2340">
                  <c:v>0.71307600000000004</c:v>
                </c:pt>
                <c:pt idx="2341">
                  <c:v>0.71318700000000002</c:v>
                </c:pt>
                <c:pt idx="2342">
                  <c:v>0.71335300000000001</c:v>
                </c:pt>
                <c:pt idx="2343">
                  <c:v>0.71351900000000001</c:v>
                </c:pt>
                <c:pt idx="2344">
                  <c:v>0.71367499999999995</c:v>
                </c:pt>
                <c:pt idx="2345">
                  <c:v>0.71381899999999998</c:v>
                </c:pt>
                <c:pt idx="2346">
                  <c:v>0.71391800000000005</c:v>
                </c:pt>
                <c:pt idx="2347">
                  <c:v>0.71410700000000005</c:v>
                </c:pt>
                <c:pt idx="2348">
                  <c:v>0.71425099999999997</c:v>
                </c:pt>
                <c:pt idx="2349">
                  <c:v>0.71440599999999999</c:v>
                </c:pt>
                <c:pt idx="2350">
                  <c:v>0.714561</c:v>
                </c:pt>
                <c:pt idx="2351">
                  <c:v>0.71478299999999995</c:v>
                </c:pt>
                <c:pt idx="2352">
                  <c:v>0.71489400000000003</c:v>
                </c:pt>
                <c:pt idx="2353">
                  <c:v>0.71501599999999998</c:v>
                </c:pt>
                <c:pt idx="2354">
                  <c:v>0.715171</c:v>
                </c:pt>
                <c:pt idx="2355">
                  <c:v>0.71528199999999997</c:v>
                </c:pt>
                <c:pt idx="2356">
                  <c:v>0.71540300000000001</c:v>
                </c:pt>
                <c:pt idx="2357">
                  <c:v>0.71554799999999996</c:v>
                </c:pt>
                <c:pt idx="2358">
                  <c:v>0.71572499999999994</c:v>
                </c:pt>
                <c:pt idx="2359">
                  <c:v>0.71584700000000001</c:v>
                </c:pt>
                <c:pt idx="2360">
                  <c:v>0.71594599999999997</c:v>
                </c:pt>
                <c:pt idx="2361">
                  <c:v>0.71610200000000002</c:v>
                </c:pt>
                <c:pt idx="2362">
                  <c:v>0.71622399999999997</c:v>
                </c:pt>
                <c:pt idx="2363">
                  <c:v>0.71635700000000002</c:v>
                </c:pt>
                <c:pt idx="2364">
                  <c:v>0.71656699999999995</c:v>
                </c:pt>
                <c:pt idx="2365">
                  <c:v>0.71668900000000002</c:v>
                </c:pt>
                <c:pt idx="2366">
                  <c:v>0.71678900000000001</c:v>
                </c:pt>
                <c:pt idx="2367">
                  <c:v>0.71697699999999998</c:v>
                </c:pt>
                <c:pt idx="2368">
                  <c:v>0.71712100000000001</c:v>
                </c:pt>
                <c:pt idx="2369">
                  <c:v>0.71724299999999996</c:v>
                </c:pt>
                <c:pt idx="2370">
                  <c:v>0.71740899999999996</c:v>
                </c:pt>
                <c:pt idx="2371">
                  <c:v>0.71756500000000001</c:v>
                </c:pt>
                <c:pt idx="2372">
                  <c:v>0.71765299999999999</c:v>
                </c:pt>
                <c:pt idx="2373">
                  <c:v>0.71777500000000005</c:v>
                </c:pt>
                <c:pt idx="2374">
                  <c:v>0.71789700000000001</c:v>
                </c:pt>
                <c:pt idx="2375">
                  <c:v>0.71800799999999998</c:v>
                </c:pt>
                <c:pt idx="2376">
                  <c:v>0.71814100000000003</c:v>
                </c:pt>
                <c:pt idx="2377">
                  <c:v>0.718252</c:v>
                </c:pt>
                <c:pt idx="2378">
                  <c:v>0.71837399999999996</c:v>
                </c:pt>
                <c:pt idx="2379">
                  <c:v>0.71851799999999999</c:v>
                </c:pt>
                <c:pt idx="2380">
                  <c:v>0.71865100000000004</c:v>
                </c:pt>
                <c:pt idx="2381">
                  <c:v>0.71878399999999998</c:v>
                </c:pt>
                <c:pt idx="2382">
                  <c:v>0.71887199999999996</c:v>
                </c:pt>
                <c:pt idx="2383">
                  <c:v>0.71899400000000002</c:v>
                </c:pt>
                <c:pt idx="2384">
                  <c:v>0.71912699999999996</c:v>
                </c:pt>
                <c:pt idx="2385">
                  <c:v>0.71924900000000003</c:v>
                </c:pt>
                <c:pt idx="2386">
                  <c:v>0.71942600000000001</c:v>
                </c:pt>
                <c:pt idx="2387">
                  <c:v>0.71955899999999995</c:v>
                </c:pt>
                <c:pt idx="2388">
                  <c:v>0.71963699999999997</c:v>
                </c:pt>
                <c:pt idx="2389">
                  <c:v>0.71975900000000004</c:v>
                </c:pt>
                <c:pt idx="2390">
                  <c:v>0.71985900000000003</c:v>
                </c:pt>
                <c:pt idx="2391">
                  <c:v>0.71996899999999997</c:v>
                </c:pt>
                <c:pt idx="2392">
                  <c:v>0.72009100000000004</c:v>
                </c:pt>
                <c:pt idx="2393">
                  <c:v>0.72019100000000003</c:v>
                </c:pt>
                <c:pt idx="2394">
                  <c:v>0.72034600000000004</c:v>
                </c:pt>
                <c:pt idx="2395">
                  <c:v>0.72044600000000003</c:v>
                </c:pt>
                <c:pt idx="2396">
                  <c:v>0.72061200000000003</c:v>
                </c:pt>
                <c:pt idx="2397">
                  <c:v>0.720723</c:v>
                </c:pt>
                <c:pt idx="2398">
                  <c:v>0.72082299999999999</c:v>
                </c:pt>
                <c:pt idx="2399">
                  <c:v>0.72099999999999997</c:v>
                </c:pt>
                <c:pt idx="2400">
                  <c:v>0.72108899999999998</c:v>
                </c:pt>
                <c:pt idx="2401">
                  <c:v>0.72122200000000003</c:v>
                </c:pt>
                <c:pt idx="2402">
                  <c:v>0.72135499999999997</c:v>
                </c:pt>
                <c:pt idx="2403">
                  <c:v>0.72150999999999998</c:v>
                </c:pt>
                <c:pt idx="2404">
                  <c:v>0.72168699999999997</c:v>
                </c:pt>
                <c:pt idx="2405">
                  <c:v>0.72182000000000002</c:v>
                </c:pt>
                <c:pt idx="2406">
                  <c:v>0.72200900000000001</c:v>
                </c:pt>
                <c:pt idx="2407">
                  <c:v>0.72213000000000005</c:v>
                </c:pt>
                <c:pt idx="2408">
                  <c:v>0.72224100000000002</c:v>
                </c:pt>
                <c:pt idx="2409">
                  <c:v>0.72233000000000003</c:v>
                </c:pt>
                <c:pt idx="2410">
                  <c:v>0.72243000000000002</c:v>
                </c:pt>
                <c:pt idx="2411">
                  <c:v>0.72252899999999998</c:v>
                </c:pt>
                <c:pt idx="2412">
                  <c:v>0.72267400000000004</c:v>
                </c:pt>
                <c:pt idx="2413">
                  <c:v>0.722773</c:v>
                </c:pt>
                <c:pt idx="2414">
                  <c:v>0.72291700000000003</c:v>
                </c:pt>
                <c:pt idx="2415">
                  <c:v>0.72311700000000001</c:v>
                </c:pt>
                <c:pt idx="2416">
                  <c:v>0.72322799999999998</c:v>
                </c:pt>
                <c:pt idx="2417">
                  <c:v>0.72335000000000005</c:v>
                </c:pt>
                <c:pt idx="2418">
                  <c:v>0.72352700000000003</c:v>
                </c:pt>
                <c:pt idx="2419">
                  <c:v>0.72365999999999997</c:v>
                </c:pt>
                <c:pt idx="2420">
                  <c:v>0.72377100000000005</c:v>
                </c:pt>
                <c:pt idx="2421">
                  <c:v>0.72394800000000004</c:v>
                </c:pt>
                <c:pt idx="2422">
                  <c:v>0.72408099999999997</c:v>
                </c:pt>
                <c:pt idx="2423">
                  <c:v>0.72416999999999998</c:v>
                </c:pt>
                <c:pt idx="2424">
                  <c:v>0.72439100000000001</c:v>
                </c:pt>
                <c:pt idx="2425">
                  <c:v>0.72450199999999998</c:v>
                </c:pt>
                <c:pt idx="2426">
                  <c:v>0.72459099999999999</c:v>
                </c:pt>
                <c:pt idx="2427">
                  <c:v>0.72472400000000003</c:v>
                </c:pt>
                <c:pt idx="2428">
                  <c:v>0.72486799999999996</c:v>
                </c:pt>
                <c:pt idx="2429">
                  <c:v>0.72501199999999999</c:v>
                </c:pt>
                <c:pt idx="2430">
                  <c:v>0.72513399999999995</c:v>
                </c:pt>
                <c:pt idx="2431">
                  <c:v>0.72529999999999994</c:v>
                </c:pt>
                <c:pt idx="2432">
                  <c:v>0.72547700000000004</c:v>
                </c:pt>
                <c:pt idx="2433">
                  <c:v>0.72557700000000003</c:v>
                </c:pt>
                <c:pt idx="2434">
                  <c:v>0.72573200000000004</c:v>
                </c:pt>
                <c:pt idx="2435">
                  <c:v>0.72586499999999998</c:v>
                </c:pt>
                <c:pt idx="2436">
                  <c:v>0.72599800000000003</c:v>
                </c:pt>
                <c:pt idx="2437">
                  <c:v>0.72616400000000003</c:v>
                </c:pt>
                <c:pt idx="2438">
                  <c:v>0.72637499999999999</c:v>
                </c:pt>
                <c:pt idx="2439">
                  <c:v>0.72650800000000004</c:v>
                </c:pt>
                <c:pt idx="2440">
                  <c:v>0.72666299999999995</c:v>
                </c:pt>
                <c:pt idx="2441">
                  <c:v>0.72678500000000001</c:v>
                </c:pt>
                <c:pt idx="2442">
                  <c:v>0.726885</c:v>
                </c:pt>
                <c:pt idx="2443">
                  <c:v>0.72691799999999995</c:v>
                </c:pt>
                <c:pt idx="2444">
                  <c:v>0.727051</c:v>
                </c:pt>
                <c:pt idx="2445">
                  <c:v>0.72720600000000002</c:v>
                </c:pt>
                <c:pt idx="2446">
                  <c:v>0.72729500000000002</c:v>
                </c:pt>
                <c:pt idx="2447">
                  <c:v>0.72747200000000001</c:v>
                </c:pt>
                <c:pt idx="2448">
                  <c:v>0.72765000000000002</c:v>
                </c:pt>
                <c:pt idx="2449">
                  <c:v>0.72779400000000005</c:v>
                </c:pt>
                <c:pt idx="2450">
                  <c:v>0.72789300000000001</c:v>
                </c:pt>
                <c:pt idx="2451">
                  <c:v>0.72803700000000005</c:v>
                </c:pt>
                <c:pt idx="2452">
                  <c:v>0.72816999999999998</c:v>
                </c:pt>
                <c:pt idx="2453">
                  <c:v>0.72831400000000002</c:v>
                </c:pt>
                <c:pt idx="2454">
                  <c:v>0.72849200000000003</c:v>
                </c:pt>
                <c:pt idx="2455">
                  <c:v>0.728603</c:v>
                </c:pt>
                <c:pt idx="2456">
                  <c:v>0.72874700000000003</c:v>
                </c:pt>
                <c:pt idx="2457">
                  <c:v>0.72884599999999999</c:v>
                </c:pt>
                <c:pt idx="2458">
                  <c:v>0.728935</c:v>
                </c:pt>
                <c:pt idx="2459">
                  <c:v>0.72900200000000004</c:v>
                </c:pt>
                <c:pt idx="2460">
                  <c:v>0.72916800000000004</c:v>
                </c:pt>
                <c:pt idx="2461">
                  <c:v>0.72931199999999996</c:v>
                </c:pt>
                <c:pt idx="2462">
                  <c:v>0.72948900000000005</c:v>
                </c:pt>
                <c:pt idx="2463">
                  <c:v>0.72958900000000004</c:v>
                </c:pt>
                <c:pt idx="2464">
                  <c:v>0.72970000000000002</c:v>
                </c:pt>
                <c:pt idx="2465">
                  <c:v>0.72988799999999998</c:v>
                </c:pt>
                <c:pt idx="2466">
                  <c:v>0.730043</c:v>
                </c:pt>
                <c:pt idx="2467">
                  <c:v>0.73018700000000003</c:v>
                </c:pt>
                <c:pt idx="2468">
                  <c:v>0.730298</c:v>
                </c:pt>
                <c:pt idx="2469">
                  <c:v>0.730487</c:v>
                </c:pt>
                <c:pt idx="2470">
                  <c:v>0.73058599999999996</c:v>
                </c:pt>
                <c:pt idx="2471">
                  <c:v>0.73070800000000002</c:v>
                </c:pt>
                <c:pt idx="2472">
                  <c:v>0.73086300000000004</c:v>
                </c:pt>
                <c:pt idx="2473">
                  <c:v>0.73100799999999999</c:v>
                </c:pt>
                <c:pt idx="2474">
                  <c:v>0.73114000000000001</c:v>
                </c:pt>
                <c:pt idx="2475">
                  <c:v>0.73122900000000002</c:v>
                </c:pt>
                <c:pt idx="2476">
                  <c:v>0.73131800000000002</c:v>
                </c:pt>
                <c:pt idx="2477">
                  <c:v>0.731429</c:v>
                </c:pt>
                <c:pt idx="2478">
                  <c:v>0.73160599999999998</c:v>
                </c:pt>
                <c:pt idx="2479">
                  <c:v>0.73177199999999998</c:v>
                </c:pt>
                <c:pt idx="2480">
                  <c:v>0.73189400000000004</c:v>
                </c:pt>
                <c:pt idx="2481">
                  <c:v>0.73199400000000003</c:v>
                </c:pt>
                <c:pt idx="2482">
                  <c:v>0.73214900000000005</c:v>
                </c:pt>
                <c:pt idx="2483">
                  <c:v>0.73230399999999995</c:v>
                </c:pt>
                <c:pt idx="2484">
                  <c:v>0.73245899999999997</c:v>
                </c:pt>
                <c:pt idx="2485">
                  <c:v>0.73258100000000004</c:v>
                </c:pt>
                <c:pt idx="2486">
                  <c:v>0.73275900000000005</c:v>
                </c:pt>
                <c:pt idx="2487">
                  <c:v>0.73284700000000003</c:v>
                </c:pt>
                <c:pt idx="2488">
                  <c:v>0.73294700000000002</c:v>
                </c:pt>
                <c:pt idx="2489">
                  <c:v>0.733047</c:v>
                </c:pt>
                <c:pt idx="2490">
                  <c:v>0.73318000000000005</c:v>
                </c:pt>
                <c:pt idx="2491">
                  <c:v>0.73335700000000004</c:v>
                </c:pt>
                <c:pt idx="2492">
                  <c:v>0.73348999999999998</c:v>
                </c:pt>
                <c:pt idx="2493">
                  <c:v>0.73360099999999995</c:v>
                </c:pt>
                <c:pt idx="2494">
                  <c:v>0.73370100000000005</c:v>
                </c:pt>
                <c:pt idx="2495">
                  <c:v>0.73377800000000004</c:v>
                </c:pt>
                <c:pt idx="2496">
                  <c:v>0.73386700000000005</c:v>
                </c:pt>
                <c:pt idx="2497">
                  <c:v>0.73402199999999995</c:v>
                </c:pt>
                <c:pt idx="2498">
                  <c:v>0.73412200000000005</c:v>
                </c:pt>
                <c:pt idx="2499">
                  <c:v>0.73425499999999999</c:v>
                </c:pt>
                <c:pt idx="2500">
                  <c:v>0.73439900000000002</c:v>
                </c:pt>
                <c:pt idx="2501">
                  <c:v>0.73453199999999996</c:v>
                </c:pt>
                <c:pt idx="2502">
                  <c:v>0.73466500000000001</c:v>
                </c:pt>
                <c:pt idx="2503">
                  <c:v>0.73479799999999995</c:v>
                </c:pt>
                <c:pt idx="2504">
                  <c:v>0.73490900000000003</c:v>
                </c:pt>
                <c:pt idx="2505">
                  <c:v>0.73502999999999996</c:v>
                </c:pt>
                <c:pt idx="2506">
                  <c:v>0.73518600000000001</c:v>
                </c:pt>
                <c:pt idx="2507">
                  <c:v>0.73530700000000004</c:v>
                </c:pt>
                <c:pt idx="2508">
                  <c:v>0.73543999999999998</c:v>
                </c:pt>
                <c:pt idx="2509">
                  <c:v>0.73558500000000004</c:v>
                </c:pt>
                <c:pt idx="2510">
                  <c:v>0.73571799999999998</c:v>
                </c:pt>
                <c:pt idx="2511">
                  <c:v>0.73590599999999995</c:v>
                </c:pt>
                <c:pt idx="2512">
                  <c:v>0.73601700000000003</c:v>
                </c:pt>
                <c:pt idx="2513">
                  <c:v>0.736205</c:v>
                </c:pt>
                <c:pt idx="2514">
                  <c:v>0.73636000000000001</c:v>
                </c:pt>
                <c:pt idx="2515">
                  <c:v>0.73652700000000004</c:v>
                </c:pt>
                <c:pt idx="2516">
                  <c:v>0.73664799999999997</c:v>
                </c:pt>
                <c:pt idx="2517">
                  <c:v>0.73680400000000001</c:v>
                </c:pt>
                <c:pt idx="2518">
                  <c:v>0.73693699999999995</c:v>
                </c:pt>
                <c:pt idx="2519">
                  <c:v>0.73709199999999997</c:v>
                </c:pt>
                <c:pt idx="2520">
                  <c:v>0.73724699999999999</c:v>
                </c:pt>
                <c:pt idx="2521">
                  <c:v>0.73738000000000004</c:v>
                </c:pt>
                <c:pt idx="2522">
                  <c:v>0.73754600000000003</c:v>
                </c:pt>
                <c:pt idx="2523">
                  <c:v>0.73761299999999996</c:v>
                </c:pt>
                <c:pt idx="2524">
                  <c:v>0.73774600000000001</c:v>
                </c:pt>
                <c:pt idx="2525">
                  <c:v>0.73786799999999997</c:v>
                </c:pt>
                <c:pt idx="2526">
                  <c:v>0.73804499999999995</c:v>
                </c:pt>
                <c:pt idx="2527">
                  <c:v>0.73819999999999997</c:v>
                </c:pt>
                <c:pt idx="2528">
                  <c:v>0.73836599999999997</c:v>
                </c:pt>
                <c:pt idx="2529">
                  <c:v>0.73848800000000003</c:v>
                </c:pt>
                <c:pt idx="2530">
                  <c:v>0.73865400000000003</c:v>
                </c:pt>
                <c:pt idx="2531">
                  <c:v>0.73877599999999999</c:v>
                </c:pt>
                <c:pt idx="2532">
                  <c:v>0.73887599999999998</c:v>
                </c:pt>
                <c:pt idx="2533">
                  <c:v>0.73900900000000003</c:v>
                </c:pt>
                <c:pt idx="2534">
                  <c:v>0.73914199999999997</c:v>
                </c:pt>
                <c:pt idx="2535">
                  <c:v>0.73920799999999998</c:v>
                </c:pt>
                <c:pt idx="2536">
                  <c:v>0.739375</c:v>
                </c:pt>
                <c:pt idx="2537">
                  <c:v>0.73951900000000004</c:v>
                </c:pt>
                <c:pt idx="2538">
                  <c:v>0.73966299999999996</c:v>
                </c:pt>
                <c:pt idx="2539">
                  <c:v>0.73975199999999997</c:v>
                </c:pt>
                <c:pt idx="2540">
                  <c:v>0.739896</c:v>
                </c:pt>
                <c:pt idx="2541">
                  <c:v>0.74000600000000005</c:v>
                </c:pt>
                <c:pt idx="2542">
                  <c:v>0.74018399999999995</c:v>
                </c:pt>
                <c:pt idx="2543">
                  <c:v>0.74026099999999995</c:v>
                </c:pt>
                <c:pt idx="2544">
                  <c:v>0.74042799999999998</c:v>
                </c:pt>
                <c:pt idx="2545">
                  <c:v>0.74053800000000003</c:v>
                </c:pt>
                <c:pt idx="2546">
                  <c:v>0.74070499999999995</c:v>
                </c:pt>
                <c:pt idx="2547">
                  <c:v>0.74087099999999995</c:v>
                </c:pt>
                <c:pt idx="2548">
                  <c:v>0.74097100000000005</c:v>
                </c:pt>
                <c:pt idx="2549">
                  <c:v>0.74112599999999995</c:v>
                </c:pt>
                <c:pt idx="2550">
                  <c:v>0.74128099999999997</c:v>
                </c:pt>
                <c:pt idx="2551">
                  <c:v>0.74139200000000005</c:v>
                </c:pt>
                <c:pt idx="2552">
                  <c:v>0.74158000000000002</c:v>
                </c:pt>
                <c:pt idx="2553">
                  <c:v>0.74171299999999996</c:v>
                </c:pt>
                <c:pt idx="2554">
                  <c:v>0.74185699999999999</c:v>
                </c:pt>
                <c:pt idx="2555">
                  <c:v>0.74199000000000004</c:v>
                </c:pt>
                <c:pt idx="2556">
                  <c:v>0.74210100000000001</c:v>
                </c:pt>
                <c:pt idx="2557">
                  <c:v>0.742201</c:v>
                </c:pt>
                <c:pt idx="2558">
                  <c:v>0.74229999999999996</c:v>
                </c:pt>
                <c:pt idx="2559">
                  <c:v>0.74244500000000002</c:v>
                </c:pt>
                <c:pt idx="2560">
                  <c:v>0.74258900000000005</c:v>
                </c:pt>
                <c:pt idx="2561">
                  <c:v>0.74274399999999996</c:v>
                </c:pt>
                <c:pt idx="2562">
                  <c:v>0.74292100000000005</c:v>
                </c:pt>
                <c:pt idx="2563">
                  <c:v>0.74299899999999997</c:v>
                </c:pt>
                <c:pt idx="2564">
                  <c:v>0.74311000000000005</c:v>
                </c:pt>
                <c:pt idx="2565">
                  <c:v>0.74328700000000003</c:v>
                </c:pt>
                <c:pt idx="2566">
                  <c:v>0.74341999999999997</c:v>
                </c:pt>
                <c:pt idx="2567">
                  <c:v>0.74357499999999999</c:v>
                </c:pt>
                <c:pt idx="2568">
                  <c:v>0.74374099999999999</c:v>
                </c:pt>
                <c:pt idx="2569">
                  <c:v>0.74388500000000002</c:v>
                </c:pt>
                <c:pt idx="2570">
                  <c:v>0.74405200000000005</c:v>
                </c:pt>
                <c:pt idx="2571">
                  <c:v>0.74415100000000001</c:v>
                </c:pt>
                <c:pt idx="2572">
                  <c:v>0.74427299999999996</c:v>
                </c:pt>
                <c:pt idx="2573">
                  <c:v>0.74439500000000003</c:v>
                </c:pt>
                <c:pt idx="2574">
                  <c:v>0.744506</c:v>
                </c:pt>
                <c:pt idx="2575">
                  <c:v>0.74458299999999999</c:v>
                </c:pt>
                <c:pt idx="2576">
                  <c:v>0.74469399999999997</c:v>
                </c:pt>
                <c:pt idx="2577">
                  <c:v>0.744838</c:v>
                </c:pt>
                <c:pt idx="2578">
                  <c:v>0.74494899999999997</c:v>
                </c:pt>
                <c:pt idx="2579">
                  <c:v>0.74509300000000001</c:v>
                </c:pt>
                <c:pt idx="2580">
                  <c:v>0.74520399999999998</c:v>
                </c:pt>
                <c:pt idx="2581">
                  <c:v>0.74534800000000001</c:v>
                </c:pt>
                <c:pt idx="2582">
                  <c:v>0.74546999999999997</c:v>
                </c:pt>
                <c:pt idx="2583">
                  <c:v>0.745614</c:v>
                </c:pt>
                <c:pt idx="2584">
                  <c:v>0.74573599999999995</c:v>
                </c:pt>
                <c:pt idx="2585">
                  <c:v>0.74585800000000002</c:v>
                </c:pt>
                <c:pt idx="2586">
                  <c:v>0.74597999999999998</c:v>
                </c:pt>
                <c:pt idx="2587">
                  <c:v>0.74614599999999998</c:v>
                </c:pt>
                <c:pt idx="2588">
                  <c:v>0.74625699999999995</c:v>
                </c:pt>
                <c:pt idx="2589">
                  <c:v>0.74640099999999998</c:v>
                </c:pt>
                <c:pt idx="2590">
                  <c:v>0.74661200000000005</c:v>
                </c:pt>
                <c:pt idx="2591">
                  <c:v>0.74675599999999998</c:v>
                </c:pt>
                <c:pt idx="2592">
                  <c:v>0.74686600000000003</c:v>
                </c:pt>
                <c:pt idx="2593">
                  <c:v>0.74698799999999999</c:v>
                </c:pt>
                <c:pt idx="2594">
                  <c:v>0.74707699999999999</c:v>
                </c:pt>
                <c:pt idx="2595">
                  <c:v>0.74726499999999996</c:v>
                </c:pt>
                <c:pt idx="2596">
                  <c:v>0.74744299999999997</c:v>
                </c:pt>
                <c:pt idx="2597">
                  <c:v>0.74753099999999995</c:v>
                </c:pt>
                <c:pt idx="2598">
                  <c:v>0.74767499999999998</c:v>
                </c:pt>
                <c:pt idx="2599">
                  <c:v>0.74776399999999998</c:v>
                </c:pt>
                <c:pt idx="2600">
                  <c:v>0.74784200000000001</c:v>
                </c:pt>
                <c:pt idx="2601">
                  <c:v>0.747919</c:v>
                </c:pt>
                <c:pt idx="2602">
                  <c:v>0.74805200000000005</c:v>
                </c:pt>
                <c:pt idx="2603">
                  <c:v>0.74809700000000001</c:v>
                </c:pt>
                <c:pt idx="2604">
                  <c:v>0.74819599999999997</c:v>
                </c:pt>
                <c:pt idx="2605">
                  <c:v>0.748363</c:v>
                </c:pt>
                <c:pt idx="2606">
                  <c:v>0.74848400000000004</c:v>
                </c:pt>
                <c:pt idx="2607">
                  <c:v>0.74862899999999999</c:v>
                </c:pt>
                <c:pt idx="2608">
                  <c:v>0.74877300000000002</c:v>
                </c:pt>
                <c:pt idx="2609">
                  <c:v>0.74888299999999997</c:v>
                </c:pt>
                <c:pt idx="2610">
                  <c:v>0.74901600000000002</c:v>
                </c:pt>
                <c:pt idx="2611">
                  <c:v>0.74914899999999995</c:v>
                </c:pt>
                <c:pt idx="2612">
                  <c:v>0.74929299999999999</c:v>
                </c:pt>
                <c:pt idx="2613">
                  <c:v>0.74938199999999999</c:v>
                </c:pt>
                <c:pt idx="2614">
                  <c:v>0.74951500000000004</c:v>
                </c:pt>
                <c:pt idx="2615">
                  <c:v>0.74966999999999995</c:v>
                </c:pt>
                <c:pt idx="2616">
                  <c:v>0.74978100000000003</c:v>
                </c:pt>
                <c:pt idx="2617">
                  <c:v>0.74991399999999997</c:v>
                </c:pt>
                <c:pt idx="2618">
                  <c:v>0.75001399999999996</c:v>
                </c:pt>
                <c:pt idx="2619">
                  <c:v>0.75014700000000001</c:v>
                </c:pt>
                <c:pt idx="2620">
                  <c:v>0.750224</c:v>
                </c:pt>
                <c:pt idx="2621">
                  <c:v>0.75033499999999997</c:v>
                </c:pt>
                <c:pt idx="2622">
                  <c:v>0.75048999999999999</c:v>
                </c:pt>
                <c:pt idx="2623">
                  <c:v>0.75065700000000002</c:v>
                </c:pt>
                <c:pt idx="2624">
                  <c:v>0.75081200000000003</c:v>
                </c:pt>
                <c:pt idx="2625">
                  <c:v>0.75094499999999997</c:v>
                </c:pt>
                <c:pt idx="2626">
                  <c:v>0.75107800000000002</c:v>
                </c:pt>
                <c:pt idx="2627">
                  <c:v>0.751189</c:v>
                </c:pt>
                <c:pt idx="2628">
                  <c:v>0.75127699999999997</c:v>
                </c:pt>
                <c:pt idx="2629">
                  <c:v>0.75137699999999996</c:v>
                </c:pt>
                <c:pt idx="2630">
                  <c:v>0.75144299999999997</c:v>
                </c:pt>
                <c:pt idx="2631">
                  <c:v>0.75151000000000001</c:v>
                </c:pt>
                <c:pt idx="2632">
                  <c:v>0.75159900000000002</c:v>
                </c:pt>
                <c:pt idx="2633">
                  <c:v>0.75168699999999999</c:v>
                </c:pt>
                <c:pt idx="2634">
                  <c:v>0.75179799999999997</c:v>
                </c:pt>
                <c:pt idx="2635">
                  <c:v>0.751942</c:v>
                </c:pt>
                <c:pt idx="2636">
                  <c:v>0.75206399999999995</c:v>
                </c:pt>
                <c:pt idx="2637">
                  <c:v>0.752197</c:v>
                </c:pt>
                <c:pt idx="2638">
                  <c:v>0.75229699999999999</c:v>
                </c:pt>
                <c:pt idx="2639">
                  <c:v>0.75238499999999997</c:v>
                </c:pt>
                <c:pt idx="2640">
                  <c:v>0.75250700000000004</c:v>
                </c:pt>
                <c:pt idx="2641">
                  <c:v>0.75263999999999998</c:v>
                </c:pt>
                <c:pt idx="2642">
                  <c:v>0.75272899999999998</c:v>
                </c:pt>
                <c:pt idx="2643">
                  <c:v>0.75285100000000005</c:v>
                </c:pt>
                <c:pt idx="2644">
                  <c:v>0.752973</c:v>
                </c:pt>
                <c:pt idx="2645">
                  <c:v>0.75307299999999999</c:v>
                </c:pt>
                <c:pt idx="2646">
                  <c:v>0.75321700000000003</c:v>
                </c:pt>
                <c:pt idx="2647">
                  <c:v>0.75337200000000004</c:v>
                </c:pt>
                <c:pt idx="2648">
                  <c:v>0.75351599999999996</c:v>
                </c:pt>
                <c:pt idx="2649">
                  <c:v>0.75366</c:v>
                </c:pt>
                <c:pt idx="2650">
                  <c:v>0.75381500000000001</c:v>
                </c:pt>
                <c:pt idx="2651">
                  <c:v>0.75390400000000002</c:v>
                </c:pt>
                <c:pt idx="2652">
                  <c:v>0.75407000000000002</c:v>
                </c:pt>
                <c:pt idx="2653">
                  <c:v>0.75415900000000002</c:v>
                </c:pt>
                <c:pt idx="2654">
                  <c:v>0.75429199999999996</c:v>
                </c:pt>
                <c:pt idx="2655">
                  <c:v>0.75440200000000002</c:v>
                </c:pt>
                <c:pt idx="2656">
                  <c:v>0.75456900000000005</c:v>
                </c:pt>
                <c:pt idx="2657">
                  <c:v>0.754691</c:v>
                </c:pt>
                <c:pt idx="2658">
                  <c:v>0.75480100000000006</c:v>
                </c:pt>
                <c:pt idx="2659">
                  <c:v>0.75491200000000003</c:v>
                </c:pt>
                <c:pt idx="2660">
                  <c:v>0.755023</c:v>
                </c:pt>
                <c:pt idx="2661">
                  <c:v>0.75515600000000005</c:v>
                </c:pt>
                <c:pt idx="2662">
                  <c:v>0.75532200000000005</c:v>
                </c:pt>
                <c:pt idx="2663">
                  <c:v>0.75546599999999997</c:v>
                </c:pt>
                <c:pt idx="2664">
                  <c:v>0.75562200000000002</c:v>
                </c:pt>
                <c:pt idx="2665">
                  <c:v>0.75572099999999998</c:v>
                </c:pt>
                <c:pt idx="2666">
                  <c:v>0.75586500000000001</c:v>
                </c:pt>
                <c:pt idx="2667">
                  <c:v>0.75600900000000004</c:v>
                </c:pt>
                <c:pt idx="2668">
                  <c:v>0.75617599999999996</c:v>
                </c:pt>
                <c:pt idx="2669">
                  <c:v>0.75626400000000005</c:v>
                </c:pt>
                <c:pt idx="2670">
                  <c:v>0.75639699999999999</c:v>
                </c:pt>
                <c:pt idx="2671">
                  <c:v>0.75649699999999998</c:v>
                </c:pt>
                <c:pt idx="2672">
                  <c:v>0.75663000000000002</c:v>
                </c:pt>
                <c:pt idx="2673">
                  <c:v>0.75678500000000004</c:v>
                </c:pt>
                <c:pt idx="2674">
                  <c:v>0.75695100000000004</c:v>
                </c:pt>
                <c:pt idx="2675">
                  <c:v>0.75704000000000005</c:v>
                </c:pt>
                <c:pt idx="2676">
                  <c:v>0.757162</c:v>
                </c:pt>
                <c:pt idx="2677">
                  <c:v>0.75728399999999996</c:v>
                </c:pt>
                <c:pt idx="2678">
                  <c:v>0.75744999999999996</c:v>
                </c:pt>
                <c:pt idx="2679">
                  <c:v>0.75757200000000002</c:v>
                </c:pt>
                <c:pt idx="2680">
                  <c:v>0.757683</c:v>
                </c:pt>
                <c:pt idx="2681">
                  <c:v>0.75783800000000001</c:v>
                </c:pt>
                <c:pt idx="2682">
                  <c:v>0.75794899999999998</c:v>
                </c:pt>
                <c:pt idx="2683">
                  <c:v>0.75802599999999998</c:v>
                </c:pt>
                <c:pt idx="2684">
                  <c:v>0.75817100000000004</c:v>
                </c:pt>
                <c:pt idx="2685">
                  <c:v>0.75830399999999998</c:v>
                </c:pt>
                <c:pt idx="2686">
                  <c:v>0.75841400000000003</c:v>
                </c:pt>
                <c:pt idx="2687">
                  <c:v>0.75853599999999999</c:v>
                </c:pt>
                <c:pt idx="2688">
                  <c:v>0.758691</c:v>
                </c:pt>
                <c:pt idx="2689">
                  <c:v>0.75883500000000004</c:v>
                </c:pt>
                <c:pt idx="2690">
                  <c:v>0.75895699999999999</c:v>
                </c:pt>
                <c:pt idx="2691">
                  <c:v>0.75909000000000004</c:v>
                </c:pt>
                <c:pt idx="2692">
                  <c:v>0.75919000000000003</c:v>
                </c:pt>
                <c:pt idx="2693">
                  <c:v>0.75931199999999999</c:v>
                </c:pt>
                <c:pt idx="2694">
                  <c:v>0.759467</c:v>
                </c:pt>
                <c:pt idx="2695">
                  <c:v>0.75957799999999998</c:v>
                </c:pt>
                <c:pt idx="2696">
                  <c:v>0.75972200000000001</c:v>
                </c:pt>
                <c:pt idx="2697">
                  <c:v>0.75981100000000001</c:v>
                </c:pt>
                <c:pt idx="2698">
                  <c:v>0.75990999999999997</c:v>
                </c:pt>
                <c:pt idx="2699">
                  <c:v>0.76004300000000002</c:v>
                </c:pt>
                <c:pt idx="2700">
                  <c:v>0.76018799999999997</c:v>
                </c:pt>
                <c:pt idx="2701">
                  <c:v>0.76027599999999995</c:v>
                </c:pt>
                <c:pt idx="2702">
                  <c:v>0.76036499999999996</c:v>
                </c:pt>
                <c:pt idx="2703">
                  <c:v>0.76051999999999997</c:v>
                </c:pt>
                <c:pt idx="2704">
                  <c:v>0.76066400000000001</c:v>
                </c:pt>
                <c:pt idx="2705">
                  <c:v>0.76080800000000004</c:v>
                </c:pt>
                <c:pt idx="2706">
                  <c:v>0.76089700000000005</c:v>
                </c:pt>
                <c:pt idx="2707">
                  <c:v>0.76104099999999997</c:v>
                </c:pt>
                <c:pt idx="2708">
                  <c:v>0.761185</c:v>
                </c:pt>
                <c:pt idx="2709">
                  <c:v>0.76132900000000003</c:v>
                </c:pt>
                <c:pt idx="2710">
                  <c:v>0.76148400000000005</c:v>
                </c:pt>
                <c:pt idx="2711">
                  <c:v>0.76160600000000001</c:v>
                </c:pt>
                <c:pt idx="2712">
                  <c:v>0.76171699999999998</c:v>
                </c:pt>
                <c:pt idx="2713">
                  <c:v>0.76185000000000003</c:v>
                </c:pt>
                <c:pt idx="2714">
                  <c:v>0.76199399999999995</c:v>
                </c:pt>
                <c:pt idx="2715">
                  <c:v>0.76211600000000002</c:v>
                </c:pt>
                <c:pt idx="2716">
                  <c:v>0.76224899999999995</c:v>
                </c:pt>
                <c:pt idx="2717">
                  <c:v>0.76236000000000004</c:v>
                </c:pt>
                <c:pt idx="2718">
                  <c:v>0.76250399999999996</c:v>
                </c:pt>
                <c:pt idx="2719">
                  <c:v>0.76263700000000001</c:v>
                </c:pt>
                <c:pt idx="2720">
                  <c:v>0.76274799999999998</c:v>
                </c:pt>
                <c:pt idx="2721">
                  <c:v>0.762903</c:v>
                </c:pt>
                <c:pt idx="2722">
                  <c:v>0.76300199999999996</c:v>
                </c:pt>
                <c:pt idx="2723">
                  <c:v>0.76317999999999997</c:v>
                </c:pt>
                <c:pt idx="2724">
                  <c:v>0.76334599999999997</c:v>
                </c:pt>
                <c:pt idx="2725">
                  <c:v>0.76343499999999997</c:v>
                </c:pt>
                <c:pt idx="2726">
                  <c:v>0.76356800000000002</c:v>
                </c:pt>
                <c:pt idx="2727">
                  <c:v>0.76367799999999997</c:v>
                </c:pt>
                <c:pt idx="2728">
                  <c:v>0.76378900000000005</c:v>
                </c:pt>
                <c:pt idx="2729">
                  <c:v>0.76395599999999997</c:v>
                </c:pt>
                <c:pt idx="2730">
                  <c:v>0.76406600000000002</c:v>
                </c:pt>
                <c:pt idx="2731">
                  <c:v>0.76423300000000005</c:v>
                </c:pt>
                <c:pt idx="2732">
                  <c:v>0.76444299999999998</c:v>
                </c:pt>
                <c:pt idx="2733">
                  <c:v>0.76451000000000002</c:v>
                </c:pt>
                <c:pt idx="2734">
                  <c:v>0.76468700000000001</c:v>
                </c:pt>
                <c:pt idx="2735">
                  <c:v>0.76473100000000005</c:v>
                </c:pt>
                <c:pt idx="2736">
                  <c:v>0.76479799999999998</c:v>
                </c:pt>
                <c:pt idx="2737">
                  <c:v>0.76488599999999995</c:v>
                </c:pt>
                <c:pt idx="2738">
                  <c:v>0.76497499999999996</c:v>
                </c:pt>
                <c:pt idx="2739">
                  <c:v>0.76508600000000004</c:v>
                </c:pt>
                <c:pt idx="2740">
                  <c:v>0.76517500000000005</c:v>
                </c:pt>
                <c:pt idx="2741">
                  <c:v>0.76535200000000003</c:v>
                </c:pt>
                <c:pt idx="2742">
                  <c:v>0.76549599999999995</c:v>
                </c:pt>
                <c:pt idx="2743">
                  <c:v>0.76559600000000005</c:v>
                </c:pt>
                <c:pt idx="2744">
                  <c:v>0.76571800000000001</c:v>
                </c:pt>
                <c:pt idx="2745">
                  <c:v>0.76587300000000003</c:v>
                </c:pt>
                <c:pt idx="2746">
                  <c:v>0.765984</c:v>
                </c:pt>
                <c:pt idx="2747">
                  <c:v>0.76615</c:v>
                </c:pt>
                <c:pt idx="2748">
                  <c:v>0.76626099999999997</c:v>
                </c:pt>
                <c:pt idx="2749">
                  <c:v>0.76634899999999995</c:v>
                </c:pt>
                <c:pt idx="2750">
                  <c:v>0.76650399999999996</c:v>
                </c:pt>
                <c:pt idx="2751">
                  <c:v>0.76662600000000003</c:v>
                </c:pt>
                <c:pt idx="2752">
                  <c:v>0.76679299999999995</c:v>
                </c:pt>
                <c:pt idx="2753">
                  <c:v>0.76693699999999998</c:v>
                </c:pt>
                <c:pt idx="2754">
                  <c:v>0.76708100000000001</c:v>
                </c:pt>
                <c:pt idx="2755">
                  <c:v>0.76724700000000001</c:v>
                </c:pt>
                <c:pt idx="2756">
                  <c:v>0.76741300000000001</c:v>
                </c:pt>
                <c:pt idx="2757">
                  <c:v>0.76749100000000003</c:v>
                </c:pt>
                <c:pt idx="2758">
                  <c:v>0.76760200000000001</c:v>
                </c:pt>
                <c:pt idx="2759">
                  <c:v>0.76768999999999998</c:v>
                </c:pt>
                <c:pt idx="2760">
                  <c:v>0.76787899999999998</c:v>
                </c:pt>
                <c:pt idx="2761">
                  <c:v>0.76798999999999995</c:v>
                </c:pt>
                <c:pt idx="2762">
                  <c:v>0.76811099999999999</c:v>
                </c:pt>
                <c:pt idx="2763">
                  <c:v>0.76818900000000001</c:v>
                </c:pt>
                <c:pt idx="2764">
                  <c:v>0.76827800000000002</c:v>
                </c:pt>
                <c:pt idx="2765">
                  <c:v>0.76838899999999999</c:v>
                </c:pt>
                <c:pt idx="2766">
                  <c:v>0.76853300000000002</c:v>
                </c:pt>
                <c:pt idx="2767">
                  <c:v>0.76861000000000002</c:v>
                </c:pt>
                <c:pt idx="2768">
                  <c:v>0.76877600000000001</c:v>
                </c:pt>
                <c:pt idx="2769">
                  <c:v>0.76889799999999997</c:v>
                </c:pt>
                <c:pt idx="2770">
                  <c:v>0.76902000000000004</c:v>
                </c:pt>
                <c:pt idx="2771">
                  <c:v>0.76918600000000004</c:v>
                </c:pt>
                <c:pt idx="2772">
                  <c:v>0.76930799999999999</c:v>
                </c:pt>
                <c:pt idx="2773">
                  <c:v>0.76942999999999995</c:v>
                </c:pt>
                <c:pt idx="2774">
                  <c:v>0.769563</c:v>
                </c:pt>
                <c:pt idx="2775">
                  <c:v>0.76966299999999999</c:v>
                </c:pt>
                <c:pt idx="2776">
                  <c:v>0.76980700000000002</c:v>
                </c:pt>
                <c:pt idx="2777">
                  <c:v>0.76990700000000001</c:v>
                </c:pt>
                <c:pt idx="2778">
                  <c:v>0.77001799999999998</c:v>
                </c:pt>
                <c:pt idx="2779">
                  <c:v>0.77016200000000001</c:v>
                </c:pt>
                <c:pt idx="2780">
                  <c:v>0.77028399999999997</c:v>
                </c:pt>
                <c:pt idx="2781">
                  <c:v>0.77039400000000002</c:v>
                </c:pt>
                <c:pt idx="2782">
                  <c:v>0.77048300000000003</c:v>
                </c:pt>
                <c:pt idx="2783">
                  <c:v>0.770594</c:v>
                </c:pt>
                <c:pt idx="2784">
                  <c:v>0.77076</c:v>
                </c:pt>
                <c:pt idx="2785">
                  <c:v>0.77090400000000003</c:v>
                </c:pt>
                <c:pt idx="2786">
                  <c:v>0.77102599999999999</c:v>
                </c:pt>
                <c:pt idx="2787">
                  <c:v>0.77117000000000002</c:v>
                </c:pt>
                <c:pt idx="2788">
                  <c:v>0.77129199999999998</c:v>
                </c:pt>
                <c:pt idx="2789">
                  <c:v>0.77143600000000001</c:v>
                </c:pt>
                <c:pt idx="2790">
                  <c:v>0.77161299999999999</c:v>
                </c:pt>
                <c:pt idx="2791">
                  <c:v>0.77178000000000002</c:v>
                </c:pt>
                <c:pt idx="2792">
                  <c:v>0.77190199999999998</c:v>
                </c:pt>
                <c:pt idx="2793">
                  <c:v>0.77201200000000003</c:v>
                </c:pt>
                <c:pt idx="2794">
                  <c:v>0.77214499999999997</c:v>
                </c:pt>
                <c:pt idx="2795">
                  <c:v>0.77224499999999996</c:v>
                </c:pt>
                <c:pt idx="2796">
                  <c:v>0.77238899999999999</c:v>
                </c:pt>
                <c:pt idx="2797">
                  <c:v>0.77253300000000003</c:v>
                </c:pt>
                <c:pt idx="2798">
                  <c:v>0.77265499999999998</c:v>
                </c:pt>
                <c:pt idx="2799">
                  <c:v>0.77274399999999999</c:v>
                </c:pt>
                <c:pt idx="2800">
                  <c:v>0.77292099999999997</c:v>
                </c:pt>
                <c:pt idx="2801">
                  <c:v>0.77308699999999997</c:v>
                </c:pt>
                <c:pt idx="2802">
                  <c:v>0.77318699999999996</c:v>
                </c:pt>
                <c:pt idx="2803">
                  <c:v>0.77337599999999995</c:v>
                </c:pt>
                <c:pt idx="2804">
                  <c:v>0.77349800000000002</c:v>
                </c:pt>
                <c:pt idx="2805">
                  <c:v>0.77364200000000005</c:v>
                </c:pt>
                <c:pt idx="2806">
                  <c:v>0.77377499999999999</c:v>
                </c:pt>
                <c:pt idx="2807">
                  <c:v>0.77387399999999995</c:v>
                </c:pt>
                <c:pt idx="2808">
                  <c:v>0.77401799999999998</c:v>
                </c:pt>
                <c:pt idx="2809">
                  <c:v>0.77411799999999997</c:v>
                </c:pt>
                <c:pt idx="2810">
                  <c:v>0.77424000000000004</c:v>
                </c:pt>
                <c:pt idx="2811">
                  <c:v>0.77430699999999997</c:v>
                </c:pt>
                <c:pt idx="2812">
                  <c:v>0.77438399999999996</c:v>
                </c:pt>
                <c:pt idx="2813">
                  <c:v>0.77452799999999999</c:v>
                </c:pt>
                <c:pt idx="2814">
                  <c:v>0.77466100000000004</c:v>
                </c:pt>
                <c:pt idx="2815">
                  <c:v>0.77479399999999998</c:v>
                </c:pt>
                <c:pt idx="2816">
                  <c:v>0.77493800000000002</c:v>
                </c:pt>
                <c:pt idx="2817">
                  <c:v>0.77504899999999999</c:v>
                </c:pt>
                <c:pt idx="2818">
                  <c:v>0.77510400000000002</c:v>
                </c:pt>
                <c:pt idx="2819">
                  <c:v>0.77523699999999995</c:v>
                </c:pt>
                <c:pt idx="2820">
                  <c:v>0.77544800000000003</c:v>
                </c:pt>
                <c:pt idx="2821">
                  <c:v>0.77554800000000002</c:v>
                </c:pt>
                <c:pt idx="2822">
                  <c:v>0.77568099999999995</c:v>
                </c:pt>
                <c:pt idx="2823">
                  <c:v>0.77580300000000002</c:v>
                </c:pt>
                <c:pt idx="2824">
                  <c:v>0.77592499999999998</c:v>
                </c:pt>
                <c:pt idx="2825">
                  <c:v>0.77604600000000001</c:v>
                </c:pt>
                <c:pt idx="2826">
                  <c:v>0.77624599999999999</c:v>
                </c:pt>
                <c:pt idx="2827">
                  <c:v>0.77640100000000001</c:v>
                </c:pt>
                <c:pt idx="2828">
                  <c:v>0.77655600000000002</c:v>
                </c:pt>
                <c:pt idx="2829">
                  <c:v>0.77664500000000003</c:v>
                </c:pt>
                <c:pt idx="2830">
                  <c:v>0.77667799999999998</c:v>
                </c:pt>
                <c:pt idx="2831">
                  <c:v>0.77678899999999995</c:v>
                </c:pt>
                <c:pt idx="2832">
                  <c:v>0.77688900000000005</c:v>
                </c:pt>
                <c:pt idx="2833">
                  <c:v>0.77705500000000005</c:v>
                </c:pt>
                <c:pt idx="2834">
                  <c:v>0.77716600000000002</c:v>
                </c:pt>
                <c:pt idx="2835">
                  <c:v>0.77732100000000004</c:v>
                </c:pt>
                <c:pt idx="2836">
                  <c:v>0.77743200000000001</c:v>
                </c:pt>
                <c:pt idx="2837">
                  <c:v>0.77751999999999999</c:v>
                </c:pt>
                <c:pt idx="2838">
                  <c:v>0.77768700000000002</c:v>
                </c:pt>
                <c:pt idx="2839">
                  <c:v>0.77784200000000003</c:v>
                </c:pt>
                <c:pt idx="2840">
                  <c:v>0.77795300000000001</c:v>
                </c:pt>
                <c:pt idx="2841">
                  <c:v>0.77806299999999995</c:v>
                </c:pt>
                <c:pt idx="2842">
                  <c:v>0.778196</c:v>
                </c:pt>
                <c:pt idx="2843">
                  <c:v>0.77831799999999995</c:v>
                </c:pt>
                <c:pt idx="2844">
                  <c:v>0.77838499999999999</c:v>
                </c:pt>
                <c:pt idx="2845">
                  <c:v>0.77850699999999995</c:v>
                </c:pt>
                <c:pt idx="2846">
                  <c:v>0.77861800000000003</c:v>
                </c:pt>
                <c:pt idx="2847">
                  <c:v>0.77870600000000001</c:v>
                </c:pt>
                <c:pt idx="2848">
                  <c:v>0.77888400000000002</c:v>
                </c:pt>
                <c:pt idx="2849">
                  <c:v>0.77899399999999996</c:v>
                </c:pt>
                <c:pt idx="2850">
                  <c:v>0.779138</c:v>
                </c:pt>
                <c:pt idx="2851">
                  <c:v>0.779227</c:v>
                </c:pt>
                <c:pt idx="2852">
                  <c:v>0.77936000000000005</c:v>
                </c:pt>
                <c:pt idx="2853">
                  <c:v>0.77944899999999995</c:v>
                </c:pt>
                <c:pt idx="2854">
                  <c:v>0.77960399999999996</c:v>
                </c:pt>
                <c:pt idx="2855">
                  <c:v>0.77971500000000005</c:v>
                </c:pt>
                <c:pt idx="2856">
                  <c:v>0.779837</c:v>
                </c:pt>
                <c:pt idx="2857">
                  <c:v>0.779914</c:v>
                </c:pt>
                <c:pt idx="2858">
                  <c:v>0.78011399999999997</c:v>
                </c:pt>
                <c:pt idx="2859">
                  <c:v>0.78021300000000005</c:v>
                </c:pt>
                <c:pt idx="2860">
                  <c:v>0.78031300000000003</c:v>
                </c:pt>
                <c:pt idx="2861">
                  <c:v>0.78040200000000004</c:v>
                </c:pt>
                <c:pt idx="2862">
                  <c:v>0.78051300000000001</c:v>
                </c:pt>
                <c:pt idx="2863">
                  <c:v>0.78065700000000005</c:v>
                </c:pt>
                <c:pt idx="2864">
                  <c:v>0.78078999999999998</c:v>
                </c:pt>
                <c:pt idx="2865">
                  <c:v>0.780945</c:v>
                </c:pt>
                <c:pt idx="2866">
                  <c:v>0.78106699999999996</c:v>
                </c:pt>
                <c:pt idx="2867">
                  <c:v>0.78116699999999994</c:v>
                </c:pt>
                <c:pt idx="2868">
                  <c:v>0.781277</c:v>
                </c:pt>
                <c:pt idx="2869">
                  <c:v>0.78137699999999999</c:v>
                </c:pt>
                <c:pt idx="2870">
                  <c:v>0.78154299999999999</c:v>
                </c:pt>
                <c:pt idx="2871">
                  <c:v>0.78167600000000004</c:v>
                </c:pt>
                <c:pt idx="2872">
                  <c:v>0.78178700000000001</c:v>
                </c:pt>
                <c:pt idx="2873">
                  <c:v>0.78189799999999998</c:v>
                </c:pt>
                <c:pt idx="2874">
                  <c:v>0.78202000000000005</c:v>
                </c:pt>
                <c:pt idx="2875">
                  <c:v>0.78218600000000005</c:v>
                </c:pt>
                <c:pt idx="2876">
                  <c:v>0.78232999999999997</c:v>
                </c:pt>
                <c:pt idx="2877">
                  <c:v>0.78245200000000004</c:v>
                </c:pt>
                <c:pt idx="2878">
                  <c:v>0.78255200000000003</c:v>
                </c:pt>
                <c:pt idx="2879">
                  <c:v>0.78269599999999995</c:v>
                </c:pt>
                <c:pt idx="2880">
                  <c:v>0.78278499999999995</c:v>
                </c:pt>
                <c:pt idx="2881">
                  <c:v>0.78296200000000005</c:v>
                </c:pt>
                <c:pt idx="2882">
                  <c:v>0.78310599999999997</c:v>
                </c:pt>
                <c:pt idx="2883">
                  <c:v>0.78322800000000004</c:v>
                </c:pt>
                <c:pt idx="2884">
                  <c:v>0.78336099999999997</c:v>
                </c:pt>
                <c:pt idx="2885">
                  <c:v>0.78350500000000001</c:v>
                </c:pt>
                <c:pt idx="2886">
                  <c:v>0.78364900000000004</c:v>
                </c:pt>
                <c:pt idx="2887">
                  <c:v>0.78376000000000001</c:v>
                </c:pt>
                <c:pt idx="2888">
                  <c:v>0.78389299999999995</c:v>
                </c:pt>
                <c:pt idx="2889">
                  <c:v>0.78401500000000002</c:v>
                </c:pt>
                <c:pt idx="2890">
                  <c:v>0.78413699999999997</c:v>
                </c:pt>
                <c:pt idx="2891">
                  <c:v>0.78425900000000004</c:v>
                </c:pt>
                <c:pt idx="2892">
                  <c:v>0.78433600000000003</c:v>
                </c:pt>
                <c:pt idx="2893">
                  <c:v>0.78449100000000005</c:v>
                </c:pt>
                <c:pt idx="2894">
                  <c:v>0.78463499999999997</c:v>
                </c:pt>
                <c:pt idx="2895">
                  <c:v>0.78474600000000005</c:v>
                </c:pt>
                <c:pt idx="2896">
                  <c:v>0.78484600000000004</c:v>
                </c:pt>
                <c:pt idx="2897">
                  <c:v>0.78497899999999998</c:v>
                </c:pt>
                <c:pt idx="2898">
                  <c:v>0.78508999999999995</c:v>
                </c:pt>
                <c:pt idx="2899">
                  <c:v>0.78521200000000002</c:v>
                </c:pt>
                <c:pt idx="2900">
                  <c:v>0.78534499999999996</c:v>
                </c:pt>
                <c:pt idx="2901">
                  <c:v>0.78548899999999999</c:v>
                </c:pt>
                <c:pt idx="2902">
                  <c:v>0.78561099999999995</c:v>
                </c:pt>
                <c:pt idx="2903">
                  <c:v>0.78576599999999996</c:v>
                </c:pt>
                <c:pt idx="2904">
                  <c:v>0.78591</c:v>
                </c:pt>
                <c:pt idx="2905">
                  <c:v>0.78599799999999997</c:v>
                </c:pt>
                <c:pt idx="2906">
                  <c:v>0.78608699999999998</c:v>
                </c:pt>
                <c:pt idx="2907">
                  <c:v>0.786242</c:v>
                </c:pt>
                <c:pt idx="2908">
                  <c:v>0.78642000000000001</c:v>
                </c:pt>
                <c:pt idx="2909">
                  <c:v>0.78655299999999995</c:v>
                </c:pt>
                <c:pt idx="2910">
                  <c:v>0.786663</c:v>
                </c:pt>
                <c:pt idx="2911">
                  <c:v>0.78681900000000005</c:v>
                </c:pt>
                <c:pt idx="2912">
                  <c:v>0.78687399999999996</c:v>
                </c:pt>
                <c:pt idx="2913">
                  <c:v>0.787018</c:v>
                </c:pt>
                <c:pt idx="2914">
                  <c:v>0.78715100000000005</c:v>
                </c:pt>
                <c:pt idx="2915">
                  <c:v>0.78720599999999996</c:v>
                </c:pt>
                <c:pt idx="2916">
                  <c:v>0.78730599999999995</c:v>
                </c:pt>
                <c:pt idx="2917">
                  <c:v>0.78747199999999995</c:v>
                </c:pt>
                <c:pt idx="2918">
                  <c:v>0.787605</c:v>
                </c:pt>
                <c:pt idx="2919">
                  <c:v>0.78771599999999997</c:v>
                </c:pt>
                <c:pt idx="2920">
                  <c:v>0.78787099999999999</c:v>
                </c:pt>
                <c:pt idx="2921">
                  <c:v>0.78798199999999996</c:v>
                </c:pt>
                <c:pt idx="2922">
                  <c:v>0.78811500000000001</c:v>
                </c:pt>
                <c:pt idx="2923">
                  <c:v>0.78824799999999995</c:v>
                </c:pt>
                <c:pt idx="2924">
                  <c:v>0.78840299999999996</c:v>
                </c:pt>
                <c:pt idx="2925">
                  <c:v>0.78855900000000001</c:v>
                </c:pt>
                <c:pt idx="2926">
                  <c:v>0.78873599999999999</c:v>
                </c:pt>
                <c:pt idx="2927">
                  <c:v>0.78888000000000003</c:v>
                </c:pt>
                <c:pt idx="2928">
                  <c:v>0.78900199999999998</c:v>
                </c:pt>
                <c:pt idx="2929">
                  <c:v>0.78907899999999997</c:v>
                </c:pt>
                <c:pt idx="2930">
                  <c:v>0.78918999999999995</c:v>
                </c:pt>
                <c:pt idx="2931">
                  <c:v>0.789323</c:v>
                </c:pt>
                <c:pt idx="2932">
                  <c:v>0.789489</c:v>
                </c:pt>
                <c:pt idx="2933">
                  <c:v>0.78964500000000004</c:v>
                </c:pt>
                <c:pt idx="2934">
                  <c:v>0.78972200000000004</c:v>
                </c:pt>
                <c:pt idx="2935">
                  <c:v>0.78986599999999996</c:v>
                </c:pt>
                <c:pt idx="2936">
                  <c:v>0.79003199999999996</c:v>
                </c:pt>
                <c:pt idx="2937">
                  <c:v>0.79017700000000002</c:v>
                </c:pt>
                <c:pt idx="2938">
                  <c:v>0.79030999999999996</c:v>
                </c:pt>
                <c:pt idx="2939">
                  <c:v>0.79046499999999997</c:v>
                </c:pt>
                <c:pt idx="2940">
                  <c:v>0.79055299999999995</c:v>
                </c:pt>
                <c:pt idx="2941">
                  <c:v>0.79069699999999998</c:v>
                </c:pt>
                <c:pt idx="2942">
                  <c:v>0.79079699999999997</c:v>
                </c:pt>
                <c:pt idx="2943">
                  <c:v>0.79094100000000001</c:v>
                </c:pt>
                <c:pt idx="2944">
                  <c:v>0.79106299999999996</c:v>
                </c:pt>
                <c:pt idx="2945">
                  <c:v>0.79121799999999998</c:v>
                </c:pt>
                <c:pt idx="2946">
                  <c:v>0.79139599999999999</c:v>
                </c:pt>
                <c:pt idx="2947">
                  <c:v>0.79149499999999995</c:v>
                </c:pt>
                <c:pt idx="2948">
                  <c:v>0.79161700000000002</c:v>
                </c:pt>
                <c:pt idx="2949">
                  <c:v>0.79173899999999997</c:v>
                </c:pt>
                <c:pt idx="2950">
                  <c:v>0.79187200000000002</c:v>
                </c:pt>
                <c:pt idx="2951">
                  <c:v>0.79199399999999998</c:v>
                </c:pt>
                <c:pt idx="2952">
                  <c:v>0.79209399999999996</c:v>
                </c:pt>
                <c:pt idx="2953">
                  <c:v>0.79219399999999995</c:v>
                </c:pt>
                <c:pt idx="2954">
                  <c:v>0.79229300000000003</c:v>
                </c:pt>
                <c:pt idx="2955">
                  <c:v>0.79247100000000004</c:v>
                </c:pt>
                <c:pt idx="2956">
                  <c:v>0.79254800000000003</c:v>
                </c:pt>
                <c:pt idx="2957">
                  <c:v>0.792659</c:v>
                </c:pt>
                <c:pt idx="2958">
                  <c:v>0.792825</c:v>
                </c:pt>
                <c:pt idx="2959">
                  <c:v>0.79291400000000001</c:v>
                </c:pt>
                <c:pt idx="2960">
                  <c:v>0.79308000000000001</c:v>
                </c:pt>
                <c:pt idx="2961">
                  <c:v>0.79324600000000001</c:v>
                </c:pt>
                <c:pt idx="2962">
                  <c:v>0.79333500000000001</c:v>
                </c:pt>
                <c:pt idx="2963">
                  <c:v>0.793435</c:v>
                </c:pt>
                <c:pt idx="2964">
                  <c:v>0.793601</c:v>
                </c:pt>
                <c:pt idx="2965">
                  <c:v>0.79372299999999996</c:v>
                </c:pt>
                <c:pt idx="2966">
                  <c:v>0.79386699999999999</c:v>
                </c:pt>
                <c:pt idx="2967">
                  <c:v>0.79396699999999998</c:v>
                </c:pt>
                <c:pt idx="2968">
                  <c:v>0.79414399999999996</c:v>
                </c:pt>
                <c:pt idx="2969">
                  <c:v>0.79428799999999999</c:v>
                </c:pt>
                <c:pt idx="2970">
                  <c:v>0.79443200000000003</c:v>
                </c:pt>
                <c:pt idx="2971">
                  <c:v>0.79458700000000004</c:v>
                </c:pt>
                <c:pt idx="2972">
                  <c:v>0.79468700000000003</c:v>
                </c:pt>
                <c:pt idx="2973">
                  <c:v>0.794798</c:v>
                </c:pt>
                <c:pt idx="2974">
                  <c:v>0.79490899999999998</c:v>
                </c:pt>
                <c:pt idx="2975">
                  <c:v>0.79500800000000005</c:v>
                </c:pt>
                <c:pt idx="2976">
                  <c:v>0.79510800000000004</c:v>
                </c:pt>
                <c:pt idx="2977">
                  <c:v>0.79517499999999997</c:v>
                </c:pt>
                <c:pt idx="2978">
                  <c:v>0.795319</c:v>
                </c:pt>
                <c:pt idx="2979">
                  <c:v>0.79540699999999998</c:v>
                </c:pt>
                <c:pt idx="2980">
                  <c:v>0.79547400000000001</c:v>
                </c:pt>
                <c:pt idx="2981">
                  <c:v>0.79559599999999997</c:v>
                </c:pt>
                <c:pt idx="2982">
                  <c:v>0.79569599999999996</c:v>
                </c:pt>
                <c:pt idx="2983">
                  <c:v>0.79583999999999999</c:v>
                </c:pt>
                <c:pt idx="2984">
                  <c:v>0.79592799999999997</c:v>
                </c:pt>
                <c:pt idx="2985">
                  <c:v>0.79602799999999996</c:v>
                </c:pt>
                <c:pt idx="2986">
                  <c:v>0.79612799999999995</c:v>
                </c:pt>
                <c:pt idx="2987">
                  <c:v>0.79623900000000003</c:v>
                </c:pt>
                <c:pt idx="2988">
                  <c:v>0.79633799999999999</c:v>
                </c:pt>
                <c:pt idx="2989">
                  <c:v>0.79643799999999998</c:v>
                </c:pt>
                <c:pt idx="2990">
                  <c:v>0.79654899999999995</c:v>
                </c:pt>
                <c:pt idx="2991">
                  <c:v>0.79662699999999997</c:v>
                </c:pt>
                <c:pt idx="2992">
                  <c:v>0.79677100000000001</c:v>
                </c:pt>
                <c:pt idx="2993">
                  <c:v>0.79692600000000002</c:v>
                </c:pt>
                <c:pt idx="2994">
                  <c:v>0.79700300000000002</c:v>
                </c:pt>
                <c:pt idx="2995">
                  <c:v>0.79713599999999996</c:v>
                </c:pt>
                <c:pt idx="2996">
                  <c:v>0.79726900000000001</c:v>
                </c:pt>
                <c:pt idx="2997">
                  <c:v>0.79737999999999998</c:v>
                </c:pt>
                <c:pt idx="2998">
                  <c:v>0.79751300000000003</c:v>
                </c:pt>
                <c:pt idx="2999">
                  <c:v>0.79757999999999996</c:v>
                </c:pt>
                <c:pt idx="3000">
                  <c:v>0.79771300000000001</c:v>
                </c:pt>
                <c:pt idx="3001">
                  <c:v>0.79783400000000004</c:v>
                </c:pt>
                <c:pt idx="3002">
                  <c:v>0.797956</c:v>
                </c:pt>
                <c:pt idx="3003">
                  <c:v>0.79813400000000001</c:v>
                </c:pt>
                <c:pt idx="3004">
                  <c:v>0.79827800000000004</c:v>
                </c:pt>
                <c:pt idx="3005">
                  <c:v>0.7984</c:v>
                </c:pt>
                <c:pt idx="3006">
                  <c:v>0.79851099999999997</c:v>
                </c:pt>
                <c:pt idx="3007">
                  <c:v>0.79857699999999998</c:v>
                </c:pt>
                <c:pt idx="3008">
                  <c:v>0.79868799999999995</c:v>
                </c:pt>
                <c:pt idx="3009">
                  <c:v>0.79876499999999995</c:v>
                </c:pt>
                <c:pt idx="3010">
                  <c:v>0.79892099999999999</c:v>
                </c:pt>
                <c:pt idx="3011">
                  <c:v>0.798987</c:v>
                </c:pt>
                <c:pt idx="3012">
                  <c:v>0.79914200000000002</c:v>
                </c:pt>
                <c:pt idx="3013">
                  <c:v>0.79929700000000004</c:v>
                </c:pt>
                <c:pt idx="3014">
                  <c:v>0.79946399999999995</c:v>
                </c:pt>
                <c:pt idx="3015">
                  <c:v>0.79952999999999996</c:v>
                </c:pt>
                <c:pt idx="3016">
                  <c:v>0.799597</c:v>
                </c:pt>
                <c:pt idx="3017">
                  <c:v>0.79973000000000005</c:v>
                </c:pt>
                <c:pt idx="3018">
                  <c:v>0.79984</c:v>
                </c:pt>
                <c:pt idx="3019">
                  <c:v>0.79996199999999995</c:v>
                </c:pt>
                <c:pt idx="3020">
                  <c:v>0.80006200000000005</c:v>
                </c:pt>
                <c:pt idx="3021">
                  <c:v>0.80021699999999996</c:v>
                </c:pt>
                <c:pt idx="3022">
                  <c:v>0.80036099999999999</c:v>
                </c:pt>
                <c:pt idx="3023">
                  <c:v>0.80040599999999995</c:v>
                </c:pt>
                <c:pt idx="3024">
                  <c:v>0.800539</c:v>
                </c:pt>
                <c:pt idx="3025">
                  <c:v>0.80068300000000003</c:v>
                </c:pt>
                <c:pt idx="3026">
                  <c:v>0.80081599999999997</c:v>
                </c:pt>
                <c:pt idx="3027">
                  <c:v>0.80092600000000003</c:v>
                </c:pt>
                <c:pt idx="3028">
                  <c:v>0.80104799999999998</c:v>
                </c:pt>
                <c:pt idx="3029">
                  <c:v>0.80115899999999995</c:v>
                </c:pt>
                <c:pt idx="3030">
                  <c:v>0.80122599999999999</c:v>
                </c:pt>
                <c:pt idx="3031">
                  <c:v>0.80131399999999997</c:v>
                </c:pt>
                <c:pt idx="3032">
                  <c:v>0.80142500000000005</c:v>
                </c:pt>
                <c:pt idx="3033">
                  <c:v>0.80154700000000001</c:v>
                </c:pt>
                <c:pt idx="3034">
                  <c:v>0.80166899999999996</c:v>
                </c:pt>
                <c:pt idx="3035">
                  <c:v>0.80182399999999998</c:v>
                </c:pt>
                <c:pt idx="3036">
                  <c:v>0.80194600000000005</c:v>
                </c:pt>
                <c:pt idx="3037">
                  <c:v>0.80205700000000002</c:v>
                </c:pt>
                <c:pt idx="3038">
                  <c:v>0.80214600000000003</c:v>
                </c:pt>
                <c:pt idx="3039">
                  <c:v>0.80227899999999996</c:v>
                </c:pt>
                <c:pt idx="3040">
                  <c:v>0.80243399999999998</c:v>
                </c:pt>
                <c:pt idx="3041">
                  <c:v>0.80254499999999995</c:v>
                </c:pt>
                <c:pt idx="3042">
                  <c:v>0.80263300000000004</c:v>
                </c:pt>
                <c:pt idx="3043">
                  <c:v>0.80269999999999997</c:v>
                </c:pt>
                <c:pt idx="3044">
                  <c:v>0.80283300000000002</c:v>
                </c:pt>
                <c:pt idx="3045">
                  <c:v>0.80294299999999996</c:v>
                </c:pt>
                <c:pt idx="3046">
                  <c:v>0.80307600000000001</c:v>
                </c:pt>
                <c:pt idx="3047">
                  <c:v>0.80324300000000004</c:v>
                </c:pt>
                <c:pt idx="3048">
                  <c:v>0.80332000000000003</c:v>
                </c:pt>
                <c:pt idx="3049">
                  <c:v>0.80342000000000002</c:v>
                </c:pt>
                <c:pt idx="3050">
                  <c:v>0.80355299999999996</c:v>
                </c:pt>
                <c:pt idx="3051">
                  <c:v>0.80365299999999995</c:v>
                </c:pt>
                <c:pt idx="3052">
                  <c:v>0.80376400000000003</c:v>
                </c:pt>
                <c:pt idx="3053">
                  <c:v>0.80386299999999999</c:v>
                </c:pt>
                <c:pt idx="3054">
                  <c:v>0.80398499999999995</c:v>
                </c:pt>
                <c:pt idx="3055">
                  <c:v>0.80409600000000003</c:v>
                </c:pt>
                <c:pt idx="3056">
                  <c:v>0.80419600000000002</c:v>
                </c:pt>
                <c:pt idx="3057">
                  <c:v>0.80432899999999996</c:v>
                </c:pt>
                <c:pt idx="3058">
                  <c:v>0.80444000000000004</c:v>
                </c:pt>
                <c:pt idx="3059">
                  <c:v>0.80454999999999999</c:v>
                </c:pt>
                <c:pt idx="3060">
                  <c:v>0.80470600000000003</c:v>
                </c:pt>
                <c:pt idx="3061">
                  <c:v>0.80478300000000003</c:v>
                </c:pt>
                <c:pt idx="3062">
                  <c:v>0.80490499999999998</c:v>
                </c:pt>
                <c:pt idx="3063">
                  <c:v>0.80499399999999999</c:v>
                </c:pt>
                <c:pt idx="3064">
                  <c:v>0.80508199999999996</c:v>
                </c:pt>
                <c:pt idx="3065">
                  <c:v>0.80518199999999995</c:v>
                </c:pt>
                <c:pt idx="3066">
                  <c:v>0.80528200000000005</c:v>
                </c:pt>
                <c:pt idx="3067">
                  <c:v>0.80539300000000003</c:v>
                </c:pt>
                <c:pt idx="3068">
                  <c:v>0.80544800000000005</c:v>
                </c:pt>
                <c:pt idx="3069">
                  <c:v>0.80557000000000001</c:v>
                </c:pt>
                <c:pt idx="3070">
                  <c:v>0.80569199999999996</c:v>
                </c:pt>
                <c:pt idx="3071">
                  <c:v>0.80580300000000005</c:v>
                </c:pt>
                <c:pt idx="3072">
                  <c:v>0.80591400000000002</c:v>
                </c:pt>
                <c:pt idx="3073">
                  <c:v>0.80604699999999996</c:v>
                </c:pt>
                <c:pt idx="3074">
                  <c:v>0.80612399999999995</c:v>
                </c:pt>
                <c:pt idx="3075">
                  <c:v>0.80624600000000002</c:v>
                </c:pt>
                <c:pt idx="3076">
                  <c:v>0.80639000000000005</c:v>
                </c:pt>
                <c:pt idx="3077">
                  <c:v>0.80647899999999995</c:v>
                </c:pt>
                <c:pt idx="3078">
                  <c:v>0.80655600000000005</c:v>
                </c:pt>
                <c:pt idx="3079">
                  <c:v>0.80664499999999995</c:v>
                </c:pt>
                <c:pt idx="3080">
                  <c:v>0.80676700000000001</c:v>
                </c:pt>
                <c:pt idx="3081">
                  <c:v>0.80689999999999995</c:v>
                </c:pt>
                <c:pt idx="3082">
                  <c:v>0.80707700000000004</c:v>
                </c:pt>
                <c:pt idx="3083">
                  <c:v>0.807199</c:v>
                </c:pt>
                <c:pt idx="3084">
                  <c:v>0.807365</c:v>
                </c:pt>
                <c:pt idx="3085">
                  <c:v>0.80744300000000002</c:v>
                </c:pt>
                <c:pt idx="3086">
                  <c:v>0.80759800000000004</c:v>
                </c:pt>
                <c:pt idx="3087">
                  <c:v>0.80768700000000004</c:v>
                </c:pt>
                <c:pt idx="3088">
                  <c:v>0.80777500000000002</c:v>
                </c:pt>
                <c:pt idx="3089">
                  <c:v>0.80793099999999995</c:v>
                </c:pt>
                <c:pt idx="3090">
                  <c:v>0.80807499999999999</c:v>
                </c:pt>
                <c:pt idx="3091">
                  <c:v>0.80821900000000002</c:v>
                </c:pt>
                <c:pt idx="3092">
                  <c:v>0.80832999999999999</c:v>
                </c:pt>
                <c:pt idx="3093">
                  <c:v>0.80842899999999995</c:v>
                </c:pt>
                <c:pt idx="3094">
                  <c:v>0.80848500000000001</c:v>
                </c:pt>
                <c:pt idx="3095">
                  <c:v>0.80861799999999995</c:v>
                </c:pt>
                <c:pt idx="3096">
                  <c:v>0.80872900000000003</c:v>
                </c:pt>
                <c:pt idx="3097">
                  <c:v>0.80886199999999997</c:v>
                </c:pt>
                <c:pt idx="3098">
                  <c:v>0.809006</c:v>
                </c:pt>
                <c:pt idx="3099">
                  <c:v>0.80915000000000004</c:v>
                </c:pt>
                <c:pt idx="3100">
                  <c:v>0.809249</c:v>
                </c:pt>
                <c:pt idx="3101">
                  <c:v>0.80934899999999999</c:v>
                </c:pt>
                <c:pt idx="3102">
                  <c:v>0.80943799999999999</c:v>
                </c:pt>
                <c:pt idx="3103">
                  <c:v>0.80958200000000002</c:v>
                </c:pt>
                <c:pt idx="3104">
                  <c:v>0.80964800000000003</c:v>
                </c:pt>
                <c:pt idx="3105">
                  <c:v>0.80978099999999997</c:v>
                </c:pt>
                <c:pt idx="3106">
                  <c:v>0.80989199999999995</c:v>
                </c:pt>
                <c:pt idx="3107">
                  <c:v>0.80998099999999995</c:v>
                </c:pt>
                <c:pt idx="3108">
                  <c:v>0.81005799999999994</c:v>
                </c:pt>
                <c:pt idx="3109">
                  <c:v>0.81014699999999995</c:v>
                </c:pt>
                <c:pt idx="3110">
                  <c:v>0.81025800000000003</c:v>
                </c:pt>
                <c:pt idx="3111">
                  <c:v>0.81034700000000004</c:v>
                </c:pt>
                <c:pt idx="3112">
                  <c:v>0.81050199999999994</c:v>
                </c:pt>
                <c:pt idx="3113">
                  <c:v>0.81062400000000001</c:v>
                </c:pt>
                <c:pt idx="3114">
                  <c:v>0.81074599999999997</c:v>
                </c:pt>
                <c:pt idx="3115">
                  <c:v>0.81089</c:v>
                </c:pt>
                <c:pt idx="3116">
                  <c:v>0.81095600000000001</c:v>
                </c:pt>
                <c:pt idx="3117">
                  <c:v>0.811056</c:v>
                </c:pt>
                <c:pt idx="3118">
                  <c:v>0.81115599999999999</c:v>
                </c:pt>
                <c:pt idx="3119">
                  <c:v>0.81130000000000002</c:v>
                </c:pt>
                <c:pt idx="3120">
                  <c:v>0.811388</c:v>
                </c:pt>
                <c:pt idx="3121">
                  <c:v>0.81149899999999997</c:v>
                </c:pt>
                <c:pt idx="3122">
                  <c:v>0.81163200000000002</c:v>
                </c:pt>
                <c:pt idx="3123">
                  <c:v>0.81174299999999999</c:v>
                </c:pt>
                <c:pt idx="3124">
                  <c:v>0.811832</c:v>
                </c:pt>
                <c:pt idx="3125">
                  <c:v>0.81197600000000003</c:v>
                </c:pt>
                <c:pt idx="3126">
                  <c:v>0.81214200000000003</c:v>
                </c:pt>
                <c:pt idx="3127">
                  <c:v>0.81224200000000002</c:v>
                </c:pt>
                <c:pt idx="3128">
                  <c:v>0.81236399999999998</c:v>
                </c:pt>
                <c:pt idx="3129">
                  <c:v>0.81242999999999999</c:v>
                </c:pt>
                <c:pt idx="3130">
                  <c:v>0.81256300000000004</c:v>
                </c:pt>
                <c:pt idx="3131">
                  <c:v>0.81265200000000004</c:v>
                </c:pt>
                <c:pt idx="3132">
                  <c:v>0.81279599999999996</c:v>
                </c:pt>
                <c:pt idx="3133">
                  <c:v>0.81289599999999995</c:v>
                </c:pt>
                <c:pt idx="3134">
                  <c:v>0.81302799999999997</c:v>
                </c:pt>
                <c:pt idx="3135">
                  <c:v>0.81313899999999995</c:v>
                </c:pt>
                <c:pt idx="3136">
                  <c:v>0.81323900000000005</c:v>
                </c:pt>
                <c:pt idx="3137">
                  <c:v>0.81333900000000003</c:v>
                </c:pt>
                <c:pt idx="3138">
                  <c:v>0.81343900000000002</c:v>
                </c:pt>
                <c:pt idx="3139">
                  <c:v>0.81355999999999995</c:v>
                </c:pt>
                <c:pt idx="3140">
                  <c:v>0.81367100000000003</c:v>
                </c:pt>
                <c:pt idx="3141">
                  <c:v>0.81376000000000004</c:v>
                </c:pt>
                <c:pt idx="3142">
                  <c:v>0.81384900000000004</c:v>
                </c:pt>
                <c:pt idx="3143">
                  <c:v>0.81398199999999998</c:v>
                </c:pt>
                <c:pt idx="3144">
                  <c:v>0.814137</c:v>
                </c:pt>
                <c:pt idx="3145">
                  <c:v>0.81429200000000002</c:v>
                </c:pt>
                <c:pt idx="3146">
                  <c:v>0.81435800000000003</c:v>
                </c:pt>
                <c:pt idx="3147">
                  <c:v>0.81445800000000002</c:v>
                </c:pt>
                <c:pt idx="3148">
                  <c:v>0.81454700000000002</c:v>
                </c:pt>
                <c:pt idx="3149">
                  <c:v>0.81471300000000002</c:v>
                </c:pt>
                <c:pt idx="3150">
                  <c:v>0.81483499999999998</c:v>
                </c:pt>
                <c:pt idx="3151">
                  <c:v>0.81493499999999996</c:v>
                </c:pt>
                <c:pt idx="3152">
                  <c:v>0.81501199999999996</c:v>
                </c:pt>
                <c:pt idx="3153">
                  <c:v>0.81512300000000004</c:v>
                </c:pt>
                <c:pt idx="3154">
                  <c:v>0.81520099999999995</c:v>
                </c:pt>
                <c:pt idx="3155">
                  <c:v>0.81530000000000002</c:v>
                </c:pt>
                <c:pt idx="3156">
                  <c:v>0.81545599999999996</c:v>
                </c:pt>
                <c:pt idx="3157">
                  <c:v>0.81554400000000005</c:v>
                </c:pt>
                <c:pt idx="3158">
                  <c:v>0.81563300000000005</c:v>
                </c:pt>
                <c:pt idx="3159">
                  <c:v>0.81576599999999999</c:v>
                </c:pt>
                <c:pt idx="3160">
                  <c:v>0.815855</c:v>
                </c:pt>
                <c:pt idx="3161">
                  <c:v>0.81596500000000005</c:v>
                </c:pt>
                <c:pt idx="3162">
                  <c:v>0.81613199999999997</c:v>
                </c:pt>
                <c:pt idx="3163">
                  <c:v>0.81629799999999997</c:v>
                </c:pt>
                <c:pt idx="3164">
                  <c:v>0.81642000000000003</c:v>
                </c:pt>
                <c:pt idx="3165">
                  <c:v>0.81650800000000001</c:v>
                </c:pt>
                <c:pt idx="3166">
                  <c:v>0.81661899999999998</c:v>
                </c:pt>
                <c:pt idx="3167">
                  <c:v>0.816774</c:v>
                </c:pt>
                <c:pt idx="3168">
                  <c:v>0.81687399999999999</c:v>
                </c:pt>
                <c:pt idx="3169">
                  <c:v>0.81695200000000001</c:v>
                </c:pt>
                <c:pt idx="3170">
                  <c:v>0.81708499999999995</c:v>
                </c:pt>
                <c:pt idx="3171">
                  <c:v>0.817218</c:v>
                </c:pt>
                <c:pt idx="3172">
                  <c:v>0.81733999999999996</c:v>
                </c:pt>
                <c:pt idx="3173">
                  <c:v>0.81752800000000003</c:v>
                </c:pt>
                <c:pt idx="3174">
                  <c:v>0.817639</c:v>
                </c:pt>
                <c:pt idx="3175">
                  <c:v>0.81777200000000005</c:v>
                </c:pt>
                <c:pt idx="3176">
                  <c:v>0.81790499999999999</c:v>
                </c:pt>
                <c:pt idx="3177">
                  <c:v>0.81803800000000004</c:v>
                </c:pt>
                <c:pt idx="3178">
                  <c:v>0.81816</c:v>
                </c:pt>
                <c:pt idx="3179">
                  <c:v>0.81827000000000005</c:v>
                </c:pt>
                <c:pt idx="3180">
                  <c:v>0.81837000000000004</c:v>
                </c:pt>
                <c:pt idx="3181">
                  <c:v>0.81851399999999996</c:v>
                </c:pt>
                <c:pt idx="3182">
                  <c:v>0.81859199999999999</c:v>
                </c:pt>
                <c:pt idx="3183">
                  <c:v>0.81870299999999996</c:v>
                </c:pt>
                <c:pt idx="3184">
                  <c:v>0.81877999999999995</c:v>
                </c:pt>
                <c:pt idx="3185">
                  <c:v>0.81896899999999995</c:v>
                </c:pt>
                <c:pt idx="3186">
                  <c:v>0.81904600000000005</c:v>
                </c:pt>
                <c:pt idx="3187">
                  <c:v>0.81913499999999995</c:v>
                </c:pt>
                <c:pt idx="3188">
                  <c:v>0.81927899999999998</c:v>
                </c:pt>
                <c:pt idx="3189">
                  <c:v>0.81942300000000001</c:v>
                </c:pt>
                <c:pt idx="3190">
                  <c:v>0.81956700000000005</c:v>
                </c:pt>
                <c:pt idx="3191">
                  <c:v>0.819689</c:v>
                </c:pt>
                <c:pt idx="3192">
                  <c:v>0.81978899999999999</c:v>
                </c:pt>
                <c:pt idx="3193">
                  <c:v>0.81987699999999997</c:v>
                </c:pt>
                <c:pt idx="3194">
                  <c:v>0.81995499999999999</c:v>
                </c:pt>
                <c:pt idx="3195">
                  <c:v>0.82003300000000001</c:v>
                </c:pt>
                <c:pt idx="3196">
                  <c:v>0.82011000000000001</c:v>
                </c:pt>
                <c:pt idx="3197">
                  <c:v>0.82025400000000004</c:v>
                </c:pt>
                <c:pt idx="3198">
                  <c:v>0.82039799999999996</c:v>
                </c:pt>
                <c:pt idx="3199">
                  <c:v>0.820465</c:v>
                </c:pt>
                <c:pt idx="3200">
                  <c:v>0.82062000000000002</c:v>
                </c:pt>
                <c:pt idx="3201">
                  <c:v>0.82076400000000005</c:v>
                </c:pt>
                <c:pt idx="3202">
                  <c:v>0.820886</c:v>
                </c:pt>
                <c:pt idx="3203">
                  <c:v>0.82101900000000005</c:v>
                </c:pt>
                <c:pt idx="3204">
                  <c:v>0.82118500000000005</c:v>
                </c:pt>
                <c:pt idx="3205">
                  <c:v>0.82128500000000004</c:v>
                </c:pt>
                <c:pt idx="3206">
                  <c:v>0.82143999999999995</c:v>
                </c:pt>
                <c:pt idx="3207">
                  <c:v>0.82165100000000002</c:v>
                </c:pt>
                <c:pt idx="3208">
                  <c:v>0.82174999999999998</c:v>
                </c:pt>
                <c:pt idx="3209">
                  <c:v>0.821828</c:v>
                </c:pt>
                <c:pt idx="3210">
                  <c:v>0.82189400000000001</c:v>
                </c:pt>
                <c:pt idx="3211">
                  <c:v>0.82200499999999999</c:v>
                </c:pt>
                <c:pt idx="3212">
                  <c:v>0.82211599999999996</c:v>
                </c:pt>
                <c:pt idx="3213">
                  <c:v>0.82224900000000001</c:v>
                </c:pt>
                <c:pt idx="3214">
                  <c:v>0.822349</c:v>
                </c:pt>
                <c:pt idx="3215">
                  <c:v>0.82241500000000001</c:v>
                </c:pt>
                <c:pt idx="3216">
                  <c:v>0.82252599999999998</c:v>
                </c:pt>
                <c:pt idx="3217">
                  <c:v>0.82262599999999997</c:v>
                </c:pt>
                <c:pt idx="3218">
                  <c:v>0.82272599999999996</c:v>
                </c:pt>
                <c:pt idx="3219">
                  <c:v>0.82286999999999999</c:v>
                </c:pt>
                <c:pt idx="3220">
                  <c:v>0.82294699999999998</c:v>
                </c:pt>
                <c:pt idx="3221">
                  <c:v>0.82306900000000005</c:v>
                </c:pt>
                <c:pt idx="3222">
                  <c:v>0.82316900000000004</c:v>
                </c:pt>
                <c:pt idx="3223">
                  <c:v>0.82326900000000003</c:v>
                </c:pt>
                <c:pt idx="3224">
                  <c:v>0.82336799999999999</c:v>
                </c:pt>
                <c:pt idx="3225">
                  <c:v>0.823546</c:v>
                </c:pt>
                <c:pt idx="3226">
                  <c:v>0.82363399999999998</c:v>
                </c:pt>
                <c:pt idx="3227">
                  <c:v>0.82376700000000003</c:v>
                </c:pt>
                <c:pt idx="3228">
                  <c:v>0.82385600000000003</c:v>
                </c:pt>
                <c:pt idx="3229">
                  <c:v>0.82398899999999997</c:v>
                </c:pt>
                <c:pt idx="3230">
                  <c:v>0.82412200000000002</c:v>
                </c:pt>
                <c:pt idx="3231">
                  <c:v>0.82425499999999996</c:v>
                </c:pt>
                <c:pt idx="3232">
                  <c:v>0.82434399999999997</c:v>
                </c:pt>
                <c:pt idx="3233">
                  <c:v>0.82440999999999998</c:v>
                </c:pt>
                <c:pt idx="3234">
                  <c:v>0.82458699999999996</c:v>
                </c:pt>
                <c:pt idx="3235">
                  <c:v>0.82480900000000001</c:v>
                </c:pt>
                <c:pt idx="3236">
                  <c:v>0.82496400000000003</c:v>
                </c:pt>
                <c:pt idx="3237">
                  <c:v>0.82504200000000005</c:v>
                </c:pt>
                <c:pt idx="3238">
                  <c:v>0.82515300000000003</c:v>
                </c:pt>
                <c:pt idx="3239">
                  <c:v>0.82533000000000001</c:v>
                </c:pt>
                <c:pt idx="3240">
                  <c:v>0.82545199999999996</c:v>
                </c:pt>
                <c:pt idx="3241">
                  <c:v>0.82556300000000005</c:v>
                </c:pt>
                <c:pt idx="3242">
                  <c:v>0.82561799999999996</c:v>
                </c:pt>
                <c:pt idx="3243">
                  <c:v>0.82570699999999997</c:v>
                </c:pt>
                <c:pt idx="3244">
                  <c:v>0.82580699999999996</c:v>
                </c:pt>
                <c:pt idx="3245">
                  <c:v>0.82590600000000003</c:v>
                </c:pt>
                <c:pt idx="3246">
                  <c:v>0.826017</c:v>
                </c:pt>
                <c:pt idx="3247">
                  <c:v>0.82615000000000005</c:v>
                </c:pt>
                <c:pt idx="3248">
                  <c:v>0.82622799999999996</c:v>
                </c:pt>
                <c:pt idx="3249">
                  <c:v>0.82635000000000003</c:v>
                </c:pt>
                <c:pt idx="3250">
                  <c:v>0.82650500000000005</c:v>
                </c:pt>
                <c:pt idx="3251">
                  <c:v>0.82661600000000002</c:v>
                </c:pt>
                <c:pt idx="3252">
                  <c:v>0.82671499999999998</c:v>
                </c:pt>
                <c:pt idx="3253">
                  <c:v>0.82683700000000004</c:v>
                </c:pt>
                <c:pt idx="3254">
                  <c:v>0.82692600000000005</c:v>
                </c:pt>
                <c:pt idx="3255">
                  <c:v>0.82704800000000001</c:v>
                </c:pt>
                <c:pt idx="3256">
                  <c:v>0.82713599999999998</c:v>
                </c:pt>
                <c:pt idx="3257">
                  <c:v>0.82725800000000005</c:v>
                </c:pt>
                <c:pt idx="3258">
                  <c:v>0.82733599999999996</c:v>
                </c:pt>
                <c:pt idx="3259">
                  <c:v>0.82741299999999995</c:v>
                </c:pt>
                <c:pt idx="3260">
                  <c:v>0.82753500000000002</c:v>
                </c:pt>
                <c:pt idx="3261">
                  <c:v>0.82764599999999999</c:v>
                </c:pt>
                <c:pt idx="3262">
                  <c:v>0.82776799999999995</c:v>
                </c:pt>
                <c:pt idx="3263">
                  <c:v>0.82786800000000005</c:v>
                </c:pt>
                <c:pt idx="3264">
                  <c:v>0.82805600000000001</c:v>
                </c:pt>
                <c:pt idx="3265">
                  <c:v>0.82810099999999998</c:v>
                </c:pt>
                <c:pt idx="3266">
                  <c:v>0.82822200000000001</c:v>
                </c:pt>
                <c:pt idx="3267">
                  <c:v>0.82836699999999996</c:v>
                </c:pt>
                <c:pt idx="3268">
                  <c:v>0.828488</c:v>
                </c:pt>
                <c:pt idx="3269">
                  <c:v>0.82862100000000005</c:v>
                </c:pt>
                <c:pt idx="3270">
                  <c:v>0.82878799999999997</c:v>
                </c:pt>
                <c:pt idx="3271">
                  <c:v>0.82889900000000005</c:v>
                </c:pt>
                <c:pt idx="3272">
                  <c:v>0.82903199999999999</c:v>
                </c:pt>
                <c:pt idx="3273">
                  <c:v>0.82911999999999997</c:v>
                </c:pt>
                <c:pt idx="3274">
                  <c:v>0.829264</c:v>
                </c:pt>
                <c:pt idx="3275">
                  <c:v>0.82939700000000005</c:v>
                </c:pt>
                <c:pt idx="3276">
                  <c:v>0.82950800000000002</c:v>
                </c:pt>
                <c:pt idx="3277">
                  <c:v>0.82966300000000004</c:v>
                </c:pt>
                <c:pt idx="3278">
                  <c:v>0.82980699999999996</c:v>
                </c:pt>
                <c:pt idx="3279">
                  <c:v>0.82991800000000004</c:v>
                </c:pt>
                <c:pt idx="3280">
                  <c:v>0.83007299999999995</c:v>
                </c:pt>
                <c:pt idx="3281">
                  <c:v>0.83012900000000001</c:v>
                </c:pt>
                <c:pt idx="3282">
                  <c:v>0.830206</c:v>
                </c:pt>
                <c:pt idx="3283">
                  <c:v>0.83036100000000002</c:v>
                </c:pt>
                <c:pt idx="3284">
                  <c:v>0.83048299999999997</c:v>
                </c:pt>
                <c:pt idx="3285">
                  <c:v>0.83063799999999999</c:v>
                </c:pt>
                <c:pt idx="3286">
                  <c:v>0.83072699999999999</c:v>
                </c:pt>
                <c:pt idx="3287">
                  <c:v>0.83076000000000005</c:v>
                </c:pt>
                <c:pt idx="3288">
                  <c:v>0.83086000000000004</c:v>
                </c:pt>
                <c:pt idx="3289">
                  <c:v>0.83097100000000002</c:v>
                </c:pt>
                <c:pt idx="3290">
                  <c:v>0.83111500000000005</c:v>
                </c:pt>
                <c:pt idx="3291">
                  <c:v>0.83120400000000005</c:v>
                </c:pt>
                <c:pt idx="3292">
                  <c:v>0.83129200000000003</c:v>
                </c:pt>
                <c:pt idx="3293">
                  <c:v>0.83141399999999999</c:v>
                </c:pt>
                <c:pt idx="3294">
                  <c:v>0.83155800000000002</c:v>
                </c:pt>
                <c:pt idx="3295">
                  <c:v>0.83163600000000004</c:v>
                </c:pt>
                <c:pt idx="3296">
                  <c:v>0.83171300000000004</c:v>
                </c:pt>
                <c:pt idx="3297">
                  <c:v>0.83184599999999997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ROC!$C$1</c:f>
              <c:strCache>
                <c:ptCount val="1"/>
                <c:pt idx="0">
                  <c:v>HDLR (k=1000)</c:v>
                </c:pt>
              </c:strCache>
            </c:strRef>
          </c:tx>
          <c:spPr>
            <a:ln w="38100"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ROC!$C$3:$C$4719</c:f>
              <c:numCache>
                <c:formatCode>General</c:formatCode>
                <c:ptCount val="4717"/>
                <c:pt idx="0">
                  <c:v>5.00169384891E-2</c:v>
                </c:pt>
                <c:pt idx="1">
                  <c:v>5.0041136330599999E-2</c:v>
                </c:pt>
                <c:pt idx="2">
                  <c:v>5.0041136330599999E-2</c:v>
                </c:pt>
                <c:pt idx="3">
                  <c:v>5.0041136330599999E-2</c:v>
                </c:pt>
                <c:pt idx="4">
                  <c:v>5.0041136330599999E-2</c:v>
                </c:pt>
                <c:pt idx="5">
                  <c:v>5.01137298553E-2</c:v>
                </c:pt>
                <c:pt idx="6">
                  <c:v>5.01621255384E-2</c:v>
                </c:pt>
                <c:pt idx="7">
                  <c:v>5.01621255384E-2</c:v>
                </c:pt>
                <c:pt idx="8">
                  <c:v>5.01621255384E-2</c:v>
                </c:pt>
                <c:pt idx="9">
                  <c:v>5.01621255384E-2</c:v>
                </c:pt>
                <c:pt idx="10">
                  <c:v>5.0186323380000002E-2</c:v>
                </c:pt>
                <c:pt idx="11">
                  <c:v>5.02589169046E-2</c:v>
                </c:pt>
                <c:pt idx="12">
                  <c:v>5.0404103953899999E-2</c:v>
                </c:pt>
                <c:pt idx="13">
                  <c:v>5.0452499636999999E-2</c:v>
                </c:pt>
                <c:pt idx="14">
                  <c:v>5.0452499636999999E-2</c:v>
                </c:pt>
                <c:pt idx="15">
                  <c:v>5.0500895320099999E-2</c:v>
                </c:pt>
                <c:pt idx="16">
                  <c:v>5.0500895320099999E-2</c:v>
                </c:pt>
                <c:pt idx="17">
                  <c:v>5.0525093161700001E-2</c:v>
                </c:pt>
                <c:pt idx="18">
                  <c:v>5.0525093161700001E-2</c:v>
                </c:pt>
                <c:pt idx="19">
                  <c:v>5.0597686686299999E-2</c:v>
                </c:pt>
                <c:pt idx="20">
                  <c:v>5.0670280211E-2</c:v>
                </c:pt>
                <c:pt idx="21">
                  <c:v>5.0670280211E-2</c:v>
                </c:pt>
                <c:pt idx="22">
                  <c:v>5.0670280211E-2</c:v>
                </c:pt>
                <c:pt idx="23">
                  <c:v>5.0670280211E-2</c:v>
                </c:pt>
                <c:pt idx="24">
                  <c:v>5.0694478052600002E-2</c:v>
                </c:pt>
                <c:pt idx="25">
                  <c:v>5.0694478052600002E-2</c:v>
                </c:pt>
                <c:pt idx="26">
                  <c:v>5.07186758941E-2</c:v>
                </c:pt>
                <c:pt idx="27">
                  <c:v>5.07186758941E-2</c:v>
                </c:pt>
                <c:pt idx="28">
                  <c:v>5.0742873735700002E-2</c:v>
                </c:pt>
                <c:pt idx="29">
                  <c:v>5.07670715772E-2</c:v>
                </c:pt>
                <c:pt idx="30">
                  <c:v>5.07670715772E-2</c:v>
                </c:pt>
                <c:pt idx="31">
                  <c:v>5.0791269418800002E-2</c:v>
                </c:pt>
                <c:pt idx="32">
                  <c:v>5.08154672603E-2</c:v>
                </c:pt>
                <c:pt idx="33">
                  <c:v>5.0888060785000001E-2</c:v>
                </c:pt>
                <c:pt idx="34">
                  <c:v>5.0936456468100001E-2</c:v>
                </c:pt>
                <c:pt idx="35">
                  <c:v>5.0960654309599999E-2</c:v>
                </c:pt>
                <c:pt idx="36">
                  <c:v>5.0984852151200001E-2</c:v>
                </c:pt>
                <c:pt idx="37">
                  <c:v>5.1033247834300001E-2</c:v>
                </c:pt>
                <c:pt idx="38">
                  <c:v>5.1105841359000002E-2</c:v>
                </c:pt>
                <c:pt idx="39">
                  <c:v>5.1105841359000002E-2</c:v>
                </c:pt>
                <c:pt idx="40">
                  <c:v>5.1130039200500001E-2</c:v>
                </c:pt>
                <c:pt idx="41">
                  <c:v>5.1130039200500001E-2</c:v>
                </c:pt>
                <c:pt idx="42">
                  <c:v>5.1130039200500001E-2</c:v>
                </c:pt>
                <c:pt idx="43">
                  <c:v>5.1130039200500001E-2</c:v>
                </c:pt>
                <c:pt idx="44">
                  <c:v>5.1154237042100002E-2</c:v>
                </c:pt>
                <c:pt idx="45">
                  <c:v>5.1178434883600001E-2</c:v>
                </c:pt>
                <c:pt idx="46">
                  <c:v>5.12268305667E-2</c:v>
                </c:pt>
                <c:pt idx="47">
                  <c:v>5.12268305667E-2</c:v>
                </c:pt>
                <c:pt idx="48">
                  <c:v>5.1251028408300002E-2</c:v>
                </c:pt>
                <c:pt idx="49">
                  <c:v>5.12752262498E-2</c:v>
                </c:pt>
                <c:pt idx="50">
                  <c:v>5.13236219329E-2</c:v>
                </c:pt>
                <c:pt idx="51">
                  <c:v>5.1347819774500002E-2</c:v>
                </c:pt>
                <c:pt idx="52">
                  <c:v>5.1396215457600002E-2</c:v>
                </c:pt>
                <c:pt idx="53">
                  <c:v>5.1444611140700001E-2</c:v>
                </c:pt>
                <c:pt idx="54">
                  <c:v>5.15172046653E-2</c:v>
                </c:pt>
                <c:pt idx="55">
                  <c:v>5.1589798190000001E-2</c:v>
                </c:pt>
                <c:pt idx="56">
                  <c:v>5.1589798190000001E-2</c:v>
                </c:pt>
                <c:pt idx="57">
                  <c:v>5.1589798190000001E-2</c:v>
                </c:pt>
                <c:pt idx="58">
                  <c:v>5.1613996031600003E-2</c:v>
                </c:pt>
                <c:pt idx="59">
                  <c:v>5.1662391714700003E-2</c:v>
                </c:pt>
                <c:pt idx="60">
                  <c:v>5.1734985239300001E-2</c:v>
                </c:pt>
                <c:pt idx="61">
                  <c:v>5.1759183080900002E-2</c:v>
                </c:pt>
                <c:pt idx="62">
                  <c:v>5.1807578764000002E-2</c:v>
                </c:pt>
                <c:pt idx="63">
                  <c:v>5.19285679717E-2</c:v>
                </c:pt>
                <c:pt idx="64">
                  <c:v>5.19769636548E-2</c:v>
                </c:pt>
                <c:pt idx="65">
                  <c:v>5.2049557179500001E-2</c:v>
                </c:pt>
                <c:pt idx="66">
                  <c:v>5.2049557179500001E-2</c:v>
                </c:pt>
                <c:pt idx="67">
                  <c:v>5.2097952862600001E-2</c:v>
                </c:pt>
                <c:pt idx="68">
                  <c:v>5.2097952862600001E-2</c:v>
                </c:pt>
                <c:pt idx="69">
                  <c:v>5.2122150704200003E-2</c:v>
                </c:pt>
                <c:pt idx="70">
                  <c:v>5.2170546387300003E-2</c:v>
                </c:pt>
                <c:pt idx="71">
                  <c:v>5.2170546387300003E-2</c:v>
                </c:pt>
                <c:pt idx="72">
                  <c:v>5.2170546387300003E-2</c:v>
                </c:pt>
                <c:pt idx="73">
                  <c:v>5.2291535595000001E-2</c:v>
                </c:pt>
                <c:pt idx="74">
                  <c:v>5.2339931278100001E-2</c:v>
                </c:pt>
                <c:pt idx="75">
                  <c:v>5.2339931278100001E-2</c:v>
                </c:pt>
                <c:pt idx="76">
                  <c:v>5.2364129119700002E-2</c:v>
                </c:pt>
                <c:pt idx="77">
                  <c:v>5.2364129119700002E-2</c:v>
                </c:pt>
                <c:pt idx="78">
                  <c:v>5.24367226443E-2</c:v>
                </c:pt>
                <c:pt idx="79">
                  <c:v>5.24367226443E-2</c:v>
                </c:pt>
                <c:pt idx="80">
                  <c:v>5.24367226443E-2</c:v>
                </c:pt>
                <c:pt idx="81">
                  <c:v>5.24851183274E-2</c:v>
                </c:pt>
                <c:pt idx="82">
                  <c:v>5.2509316169000002E-2</c:v>
                </c:pt>
                <c:pt idx="83">
                  <c:v>5.2533514010600003E-2</c:v>
                </c:pt>
                <c:pt idx="84">
                  <c:v>5.2533514010600003E-2</c:v>
                </c:pt>
                <c:pt idx="85">
                  <c:v>5.2533514010600003E-2</c:v>
                </c:pt>
                <c:pt idx="86">
                  <c:v>5.2533514010600003E-2</c:v>
                </c:pt>
                <c:pt idx="87">
                  <c:v>5.2533514010600003E-2</c:v>
                </c:pt>
                <c:pt idx="88">
                  <c:v>5.2557711852100002E-2</c:v>
                </c:pt>
                <c:pt idx="89">
                  <c:v>5.2606107535200002E-2</c:v>
                </c:pt>
                <c:pt idx="90">
                  <c:v>5.2606107535200002E-2</c:v>
                </c:pt>
                <c:pt idx="91">
                  <c:v>5.2606107535200002E-2</c:v>
                </c:pt>
                <c:pt idx="92">
                  <c:v>5.2606107535200002E-2</c:v>
                </c:pt>
                <c:pt idx="93">
                  <c:v>5.2654503218300001E-2</c:v>
                </c:pt>
                <c:pt idx="94">
                  <c:v>5.2654503218300001E-2</c:v>
                </c:pt>
                <c:pt idx="95">
                  <c:v>5.2727096743000003E-2</c:v>
                </c:pt>
                <c:pt idx="96">
                  <c:v>5.2727096743000003E-2</c:v>
                </c:pt>
                <c:pt idx="97">
                  <c:v>5.2751294584500001E-2</c:v>
                </c:pt>
                <c:pt idx="98">
                  <c:v>5.2751294584500001E-2</c:v>
                </c:pt>
                <c:pt idx="99">
                  <c:v>5.2751294584500001E-2</c:v>
                </c:pt>
                <c:pt idx="100">
                  <c:v>5.2751294584500001E-2</c:v>
                </c:pt>
                <c:pt idx="101">
                  <c:v>5.2751294584500001E-2</c:v>
                </c:pt>
                <c:pt idx="102">
                  <c:v>5.2751294584500001E-2</c:v>
                </c:pt>
                <c:pt idx="103">
                  <c:v>5.2775492426100003E-2</c:v>
                </c:pt>
                <c:pt idx="104">
                  <c:v>5.2799690267600001E-2</c:v>
                </c:pt>
                <c:pt idx="105">
                  <c:v>5.2799690267600001E-2</c:v>
                </c:pt>
                <c:pt idx="106">
                  <c:v>5.2799690267600001E-2</c:v>
                </c:pt>
                <c:pt idx="107">
                  <c:v>5.2823888109200003E-2</c:v>
                </c:pt>
                <c:pt idx="108">
                  <c:v>5.2823888109200003E-2</c:v>
                </c:pt>
                <c:pt idx="109">
                  <c:v>5.2823888109200003E-2</c:v>
                </c:pt>
                <c:pt idx="110">
                  <c:v>5.2896481633800001E-2</c:v>
                </c:pt>
                <c:pt idx="111">
                  <c:v>5.2896481633800001E-2</c:v>
                </c:pt>
                <c:pt idx="112">
                  <c:v>5.2944877316900001E-2</c:v>
                </c:pt>
                <c:pt idx="113">
                  <c:v>5.2944877316900001E-2</c:v>
                </c:pt>
                <c:pt idx="114">
                  <c:v>5.2993273E-2</c:v>
                </c:pt>
                <c:pt idx="115">
                  <c:v>5.3041668683199997E-2</c:v>
                </c:pt>
                <c:pt idx="116">
                  <c:v>5.3041668683199997E-2</c:v>
                </c:pt>
                <c:pt idx="117">
                  <c:v>5.3041668683199997E-2</c:v>
                </c:pt>
                <c:pt idx="118">
                  <c:v>5.3065866524700002E-2</c:v>
                </c:pt>
                <c:pt idx="119">
                  <c:v>5.3114262207800002E-2</c:v>
                </c:pt>
                <c:pt idx="120">
                  <c:v>5.3114262207800002E-2</c:v>
                </c:pt>
                <c:pt idx="121">
                  <c:v>5.3162657890900002E-2</c:v>
                </c:pt>
                <c:pt idx="122">
                  <c:v>5.3186855732500003E-2</c:v>
                </c:pt>
                <c:pt idx="123">
                  <c:v>5.3211053574000002E-2</c:v>
                </c:pt>
                <c:pt idx="124">
                  <c:v>5.3211053574000002E-2</c:v>
                </c:pt>
                <c:pt idx="125">
                  <c:v>5.3211053574000002E-2</c:v>
                </c:pt>
                <c:pt idx="126">
                  <c:v>5.3307844940200001E-2</c:v>
                </c:pt>
                <c:pt idx="127">
                  <c:v>5.3332042781800003E-2</c:v>
                </c:pt>
                <c:pt idx="128">
                  <c:v>5.3380438464900003E-2</c:v>
                </c:pt>
                <c:pt idx="129">
                  <c:v>5.3428834148000003E-2</c:v>
                </c:pt>
                <c:pt idx="130">
                  <c:v>5.3477229831100002E-2</c:v>
                </c:pt>
                <c:pt idx="131">
                  <c:v>5.3477229831100002E-2</c:v>
                </c:pt>
                <c:pt idx="132">
                  <c:v>5.3477229831100002E-2</c:v>
                </c:pt>
                <c:pt idx="133">
                  <c:v>5.3525625514200002E-2</c:v>
                </c:pt>
                <c:pt idx="134">
                  <c:v>5.3574021197300002E-2</c:v>
                </c:pt>
                <c:pt idx="135">
                  <c:v>5.3574021197300002E-2</c:v>
                </c:pt>
                <c:pt idx="136">
                  <c:v>5.3574021197300002E-2</c:v>
                </c:pt>
                <c:pt idx="137">
                  <c:v>5.3598219038899997E-2</c:v>
                </c:pt>
                <c:pt idx="138">
                  <c:v>5.3622416880400002E-2</c:v>
                </c:pt>
                <c:pt idx="139">
                  <c:v>5.3695010405099997E-2</c:v>
                </c:pt>
                <c:pt idx="140">
                  <c:v>5.3695010405099997E-2</c:v>
                </c:pt>
                <c:pt idx="141">
                  <c:v>5.3743406088200003E-2</c:v>
                </c:pt>
                <c:pt idx="142">
                  <c:v>5.3743406088200003E-2</c:v>
                </c:pt>
                <c:pt idx="143">
                  <c:v>5.3840197454400003E-2</c:v>
                </c:pt>
                <c:pt idx="144">
                  <c:v>5.3888593137500003E-2</c:v>
                </c:pt>
                <c:pt idx="145">
                  <c:v>5.3912790979000001E-2</c:v>
                </c:pt>
                <c:pt idx="146">
                  <c:v>5.3912790979000001E-2</c:v>
                </c:pt>
                <c:pt idx="147">
                  <c:v>5.4009582345299997E-2</c:v>
                </c:pt>
                <c:pt idx="148">
                  <c:v>5.4033780186800003E-2</c:v>
                </c:pt>
                <c:pt idx="149">
                  <c:v>5.4057978028399997E-2</c:v>
                </c:pt>
                <c:pt idx="150">
                  <c:v>5.4082175869900002E-2</c:v>
                </c:pt>
                <c:pt idx="151">
                  <c:v>5.4082175869900002E-2</c:v>
                </c:pt>
                <c:pt idx="152">
                  <c:v>5.4082175869900002E-2</c:v>
                </c:pt>
                <c:pt idx="153">
                  <c:v>5.4082175869900002E-2</c:v>
                </c:pt>
                <c:pt idx="154">
                  <c:v>5.4082175869900002E-2</c:v>
                </c:pt>
                <c:pt idx="155">
                  <c:v>5.4082175869900002E-2</c:v>
                </c:pt>
                <c:pt idx="156">
                  <c:v>5.4130571553000002E-2</c:v>
                </c:pt>
                <c:pt idx="157">
                  <c:v>5.4154769394599997E-2</c:v>
                </c:pt>
                <c:pt idx="158">
                  <c:v>5.4154769394599997E-2</c:v>
                </c:pt>
                <c:pt idx="159">
                  <c:v>5.4154769394599997E-2</c:v>
                </c:pt>
                <c:pt idx="160">
                  <c:v>5.4154769394599997E-2</c:v>
                </c:pt>
                <c:pt idx="161">
                  <c:v>5.4178967236100002E-2</c:v>
                </c:pt>
                <c:pt idx="162">
                  <c:v>5.4251560760799997E-2</c:v>
                </c:pt>
                <c:pt idx="163">
                  <c:v>5.4251560760799997E-2</c:v>
                </c:pt>
                <c:pt idx="164">
                  <c:v>5.4251560760799997E-2</c:v>
                </c:pt>
                <c:pt idx="165">
                  <c:v>5.4348352127000003E-2</c:v>
                </c:pt>
                <c:pt idx="166">
                  <c:v>5.4420945651600001E-2</c:v>
                </c:pt>
                <c:pt idx="167">
                  <c:v>5.4420945651600001E-2</c:v>
                </c:pt>
                <c:pt idx="168">
                  <c:v>5.4445143493200003E-2</c:v>
                </c:pt>
                <c:pt idx="169">
                  <c:v>5.4445143493200003E-2</c:v>
                </c:pt>
                <c:pt idx="170">
                  <c:v>5.4517737017899998E-2</c:v>
                </c:pt>
                <c:pt idx="171">
                  <c:v>5.4566132700999997E-2</c:v>
                </c:pt>
                <c:pt idx="172">
                  <c:v>5.4566132700999997E-2</c:v>
                </c:pt>
                <c:pt idx="173">
                  <c:v>5.4590330542500003E-2</c:v>
                </c:pt>
                <c:pt idx="174">
                  <c:v>5.4590330542500003E-2</c:v>
                </c:pt>
                <c:pt idx="175">
                  <c:v>5.4590330542500003E-2</c:v>
                </c:pt>
                <c:pt idx="176">
                  <c:v>5.4590330542500003E-2</c:v>
                </c:pt>
                <c:pt idx="177">
                  <c:v>5.4638726225600003E-2</c:v>
                </c:pt>
                <c:pt idx="178">
                  <c:v>5.4662924067199997E-2</c:v>
                </c:pt>
                <c:pt idx="179">
                  <c:v>5.4662924067199997E-2</c:v>
                </c:pt>
                <c:pt idx="180">
                  <c:v>5.4687121908700002E-2</c:v>
                </c:pt>
                <c:pt idx="181">
                  <c:v>5.4687121908700002E-2</c:v>
                </c:pt>
                <c:pt idx="182">
                  <c:v>5.4735517591800002E-2</c:v>
                </c:pt>
                <c:pt idx="183">
                  <c:v>5.4759715433399997E-2</c:v>
                </c:pt>
                <c:pt idx="184">
                  <c:v>5.4759715433399997E-2</c:v>
                </c:pt>
                <c:pt idx="185">
                  <c:v>5.4759715433399997E-2</c:v>
                </c:pt>
                <c:pt idx="186">
                  <c:v>5.4783913274900002E-2</c:v>
                </c:pt>
                <c:pt idx="187">
                  <c:v>5.4832308958000002E-2</c:v>
                </c:pt>
                <c:pt idx="188">
                  <c:v>5.4832308958000002E-2</c:v>
                </c:pt>
                <c:pt idx="189">
                  <c:v>5.4856506799599997E-2</c:v>
                </c:pt>
                <c:pt idx="190">
                  <c:v>5.4880704641100002E-2</c:v>
                </c:pt>
                <c:pt idx="191">
                  <c:v>5.4880704641100002E-2</c:v>
                </c:pt>
                <c:pt idx="192">
                  <c:v>5.4929100324299998E-2</c:v>
                </c:pt>
                <c:pt idx="193">
                  <c:v>5.4929100324299998E-2</c:v>
                </c:pt>
                <c:pt idx="194">
                  <c:v>5.4953298165800003E-2</c:v>
                </c:pt>
                <c:pt idx="195">
                  <c:v>5.4977496007399998E-2</c:v>
                </c:pt>
                <c:pt idx="196">
                  <c:v>5.5001693848900003E-2</c:v>
                </c:pt>
                <c:pt idx="197">
                  <c:v>5.5001693848900003E-2</c:v>
                </c:pt>
                <c:pt idx="198">
                  <c:v>5.5001693848900003E-2</c:v>
                </c:pt>
                <c:pt idx="199">
                  <c:v>5.5001693848900003E-2</c:v>
                </c:pt>
                <c:pt idx="200">
                  <c:v>5.5001693848900003E-2</c:v>
                </c:pt>
                <c:pt idx="201">
                  <c:v>5.5074287373599998E-2</c:v>
                </c:pt>
                <c:pt idx="202">
                  <c:v>5.5074287373599998E-2</c:v>
                </c:pt>
                <c:pt idx="203">
                  <c:v>5.5146880898200003E-2</c:v>
                </c:pt>
                <c:pt idx="204">
                  <c:v>5.5195276581300003E-2</c:v>
                </c:pt>
                <c:pt idx="205">
                  <c:v>5.5219474422899997E-2</c:v>
                </c:pt>
                <c:pt idx="206">
                  <c:v>5.5219474422899997E-2</c:v>
                </c:pt>
                <c:pt idx="207">
                  <c:v>5.5219474422899997E-2</c:v>
                </c:pt>
                <c:pt idx="208">
                  <c:v>5.5219474422899997E-2</c:v>
                </c:pt>
                <c:pt idx="209">
                  <c:v>5.5219474422899997E-2</c:v>
                </c:pt>
                <c:pt idx="210">
                  <c:v>5.5243672264400003E-2</c:v>
                </c:pt>
                <c:pt idx="211">
                  <c:v>5.5267870105999997E-2</c:v>
                </c:pt>
                <c:pt idx="212">
                  <c:v>5.5292067947500002E-2</c:v>
                </c:pt>
                <c:pt idx="213">
                  <c:v>5.5316265789099997E-2</c:v>
                </c:pt>
                <c:pt idx="214">
                  <c:v>5.5316265789099997E-2</c:v>
                </c:pt>
                <c:pt idx="215">
                  <c:v>5.5437254996899998E-2</c:v>
                </c:pt>
                <c:pt idx="216">
                  <c:v>5.5485650679999998E-2</c:v>
                </c:pt>
                <c:pt idx="217">
                  <c:v>5.5509848521500003E-2</c:v>
                </c:pt>
                <c:pt idx="218">
                  <c:v>5.5606639887700003E-2</c:v>
                </c:pt>
                <c:pt idx="219">
                  <c:v>5.5655035570800003E-2</c:v>
                </c:pt>
                <c:pt idx="220">
                  <c:v>5.5679233412399998E-2</c:v>
                </c:pt>
                <c:pt idx="221">
                  <c:v>5.5679233412399998E-2</c:v>
                </c:pt>
                <c:pt idx="222">
                  <c:v>5.5679233412399998E-2</c:v>
                </c:pt>
                <c:pt idx="223">
                  <c:v>5.5751826937000003E-2</c:v>
                </c:pt>
                <c:pt idx="224">
                  <c:v>5.5776024778599997E-2</c:v>
                </c:pt>
                <c:pt idx="225">
                  <c:v>5.5776024778599997E-2</c:v>
                </c:pt>
                <c:pt idx="226">
                  <c:v>5.5824420461699997E-2</c:v>
                </c:pt>
                <c:pt idx="227">
                  <c:v>5.5848618303200002E-2</c:v>
                </c:pt>
                <c:pt idx="228">
                  <c:v>5.5872816144799997E-2</c:v>
                </c:pt>
                <c:pt idx="229">
                  <c:v>5.5872816144799997E-2</c:v>
                </c:pt>
                <c:pt idx="230">
                  <c:v>5.5872816144799997E-2</c:v>
                </c:pt>
                <c:pt idx="231">
                  <c:v>5.5921211827899997E-2</c:v>
                </c:pt>
                <c:pt idx="232">
                  <c:v>5.5945409669499999E-2</c:v>
                </c:pt>
                <c:pt idx="233">
                  <c:v>5.5969607510999997E-2</c:v>
                </c:pt>
                <c:pt idx="234">
                  <c:v>5.5993805352599998E-2</c:v>
                </c:pt>
                <c:pt idx="235">
                  <c:v>5.5993805352599998E-2</c:v>
                </c:pt>
                <c:pt idx="236">
                  <c:v>5.6042201035699998E-2</c:v>
                </c:pt>
                <c:pt idx="237">
                  <c:v>5.6187388084999998E-2</c:v>
                </c:pt>
                <c:pt idx="238">
                  <c:v>5.6211585926500003E-2</c:v>
                </c:pt>
                <c:pt idx="239">
                  <c:v>5.6211585926500003E-2</c:v>
                </c:pt>
                <c:pt idx="240">
                  <c:v>5.6235783768099998E-2</c:v>
                </c:pt>
                <c:pt idx="241">
                  <c:v>5.6235783768099998E-2</c:v>
                </c:pt>
                <c:pt idx="242">
                  <c:v>5.6259981609600003E-2</c:v>
                </c:pt>
                <c:pt idx="243">
                  <c:v>5.6259981609600003E-2</c:v>
                </c:pt>
                <c:pt idx="244">
                  <c:v>5.6332575134299998E-2</c:v>
                </c:pt>
                <c:pt idx="245">
                  <c:v>5.6356772975899999E-2</c:v>
                </c:pt>
                <c:pt idx="246">
                  <c:v>5.6380970817399997E-2</c:v>
                </c:pt>
                <c:pt idx="247">
                  <c:v>5.6380970817399997E-2</c:v>
                </c:pt>
                <c:pt idx="248">
                  <c:v>5.6380970817399997E-2</c:v>
                </c:pt>
                <c:pt idx="249">
                  <c:v>5.6380970817399997E-2</c:v>
                </c:pt>
                <c:pt idx="250">
                  <c:v>5.6380970817399997E-2</c:v>
                </c:pt>
                <c:pt idx="251">
                  <c:v>5.6405168658999999E-2</c:v>
                </c:pt>
                <c:pt idx="252">
                  <c:v>5.6501960025199999E-2</c:v>
                </c:pt>
                <c:pt idx="253">
                  <c:v>5.6526157866699997E-2</c:v>
                </c:pt>
                <c:pt idx="254">
                  <c:v>5.6622949232899997E-2</c:v>
                </c:pt>
                <c:pt idx="255">
                  <c:v>5.6622949232899997E-2</c:v>
                </c:pt>
                <c:pt idx="256">
                  <c:v>5.6719740599100003E-2</c:v>
                </c:pt>
                <c:pt idx="257">
                  <c:v>5.6719740599100003E-2</c:v>
                </c:pt>
                <c:pt idx="258">
                  <c:v>5.6719740599100003E-2</c:v>
                </c:pt>
                <c:pt idx="259">
                  <c:v>5.6768136282200003E-2</c:v>
                </c:pt>
                <c:pt idx="260">
                  <c:v>5.6768136282200003E-2</c:v>
                </c:pt>
                <c:pt idx="261">
                  <c:v>5.6768136282200003E-2</c:v>
                </c:pt>
                <c:pt idx="262">
                  <c:v>5.6768136282200003E-2</c:v>
                </c:pt>
                <c:pt idx="263">
                  <c:v>5.6816531965300003E-2</c:v>
                </c:pt>
                <c:pt idx="264">
                  <c:v>5.6816531965300003E-2</c:v>
                </c:pt>
                <c:pt idx="265">
                  <c:v>5.6864927648499999E-2</c:v>
                </c:pt>
                <c:pt idx="266">
                  <c:v>5.6913323331599999E-2</c:v>
                </c:pt>
                <c:pt idx="267">
                  <c:v>5.6937521173099997E-2</c:v>
                </c:pt>
                <c:pt idx="268">
                  <c:v>5.6937521173099997E-2</c:v>
                </c:pt>
                <c:pt idx="269">
                  <c:v>5.6937521173099997E-2</c:v>
                </c:pt>
                <c:pt idx="270">
                  <c:v>5.6961719014699999E-2</c:v>
                </c:pt>
                <c:pt idx="271">
                  <c:v>5.6985916856199997E-2</c:v>
                </c:pt>
                <c:pt idx="272">
                  <c:v>5.6985916856199997E-2</c:v>
                </c:pt>
                <c:pt idx="273">
                  <c:v>5.7010114697799999E-2</c:v>
                </c:pt>
                <c:pt idx="274">
                  <c:v>5.7010114697799999E-2</c:v>
                </c:pt>
                <c:pt idx="275">
                  <c:v>5.7010114697799999E-2</c:v>
                </c:pt>
                <c:pt idx="276">
                  <c:v>5.7034312539299997E-2</c:v>
                </c:pt>
                <c:pt idx="277">
                  <c:v>5.7034312539299997E-2</c:v>
                </c:pt>
                <c:pt idx="278">
                  <c:v>5.7034312539299997E-2</c:v>
                </c:pt>
                <c:pt idx="279">
                  <c:v>5.7034312539299997E-2</c:v>
                </c:pt>
                <c:pt idx="280">
                  <c:v>5.7058510380899999E-2</c:v>
                </c:pt>
                <c:pt idx="281">
                  <c:v>5.7058510380899999E-2</c:v>
                </c:pt>
                <c:pt idx="282">
                  <c:v>5.7058510380899999E-2</c:v>
                </c:pt>
                <c:pt idx="283">
                  <c:v>5.7058510380899999E-2</c:v>
                </c:pt>
                <c:pt idx="284">
                  <c:v>5.7058510380899999E-2</c:v>
                </c:pt>
                <c:pt idx="285">
                  <c:v>5.7106906063999999E-2</c:v>
                </c:pt>
                <c:pt idx="286">
                  <c:v>5.7106906063999999E-2</c:v>
                </c:pt>
                <c:pt idx="287">
                  <c:v>5.7276290954799997E-2</c:v>
                </c:pt>
                <c:pt idx="288">
                  <c:v>5.7348884479499998E-2</c:v>
                </c:pt>
                <c:pt idx="289">
                  <c:v>5.7348884479499998E-2</c:v>
                </c:pt>
                <c:pt idx="290">
                  <c:v>5.7348884479499998E-2</c:v>
                </c:pt>
                <c:pt idx="291">
                  <c:v>5.73730823211E-2</c:v>
                </c:pt>
                <c:pt idx="292">
                  <c:v>5.7445675845699998E-2</c:v>
                </c:pt>
                <c:pt idx="293">
                  <c:v>5.7469873687299999E-2</c:v>
                </c:pt>
                <c:pt idx="294">
                  <c:v>5.7518269370399999E-2</c:v>
                </c:pt>
                <c:pt idx="295">
                  <c:v>5.7566665053499999E-2</c:v>
                </c:pt>
                <c:pt idx="296">
                  <c:v>5.7615060736599999E-2</c:v>
                </c:pt>
                <c:pt idx="297">
                  <c:v>5.7615060736599999E-2</c:v>
                </c:pt>
                <c:pt idx="298">
                  <c:v>5.7639258578099997E-2</c:v>
                </c:pt>
                <c:pt idx="299">
                  <c:v>5.7711852102799999E-2</c:v>
                </c:pt>
                <c:pt idx="300">
                  <c:v>5.78328413106E-2</c:v>
                </c:pt>
                <c:pt idx="301">
                  <c:v>5.78328413106E-2</c:v>
                </c:pt>
                <c:pt idx="302">
                  <c:v>5.78812369937E-2</c:v>
                </c:pt>
                <c:pt idx="303">
                  <c:v>5.78812369937E-2</c:v>
                </c:pt>
                <c:pt idx="304">
                  <c:v>5.78812369937E-2</c:v>
                </c:pt>
                <c:pt idx="305">
                  <c:v>5.78812369937E-2</c:v>
                </c:pt>
                <c:pt idx="306">
                  <c:v>5.79296326768E-2</c:v>
                </c:pt>
                <c:pt idx="307">
                  <c:v>5.79296326768E-2</c:v>
                </c:pt>
                <c:pt idx="308">
                  <c:v>5.79296326768E-2</c:v>
                </c:pt>
                <c:pt idx="309">
                  <c:v>5.79296326768E-2</c:v>
                </c:pt>
                <c:pt idx="310">
                  <c:v>5.7953830518299998E-2</c:v>
                </c:pt>
                <c:pt idx="311">
                  <c:v>5.79780283599E-2</c:v>
                </c:pt>
                <c:pt idx="312">
                  <c:v>5.8002226201399998E-2</c:v>
                </c:pt>
                <c:pt idx="313">
                  <c:v>5.8002226201399998E-2</c:v>
                </c:pt>
                <c:pt idx="314">
                  <c:v>5.8002226201399998E-2</c:v>
                </c:pt>
                <c:pt idx="315">
                  <c:v>5.8002226201399998E-2</c:v>
                </c:pt>
                <c:pt idx="316">
                  <c:v>5.8026424042999999E-2</c:v>
                </c:pt>
                <c:pt idx="317">
                  <c:v>5.8074819726099999E-2</c:v>
                </c:pt>
                <c:pt idx="318">
                  <c:v>5.8074819726099999E-2</c:v>
                </c:pt>
                <c:pt idx="319">
                  <c:v>5.8074819726099999E-2</c:v>
                </c:pt>
                <c:pt idx="320">
                  <c:v>5.8074819726099999E-2</c:v>
                </c:pt>
                <c:pt idx="321">
                  <c:v>5.8074819726099999E-2</c:v>
                </c:pt>
                <c:pt idx="322">
                  <c:v>5.8074819726099999E-2</c:v>
                </c:pt>
                <c:pt idx="323">
                  <c:v>5.8074819726099999E-2</c:v>
                </c:pt>
                <c:pt idx="324">
                  <c:v>5.8074819726099999E-2</c:v>
                </c:pt>
                <c:pt idx="325">
                  <c:v>5.8123215409199999E-2</c:v>
                </c:pt>
                <c:pt idx="326">
                  <c:v>5.8195808933799997E-2</c:v>
                </c:pt>
                <c:pt idx="327">
                  <c:v>5.8195808933799997E-2</c:v>
                </c:pt>
                <c:pt idx="328">
                  <c:v>5.8195808933799997E-2</c:v>
                </c:pt>
                <c:pt idx="329">
                  <c:v>5.8195808933799997E-2</c:v>
                </c:pt>
                <c:pt idx="330">
                  <c:v>5.8195808933799997E-2</c:v>
                </c:pt>
                <c:pt idx="331">
                  <c:v>5.8195808933799997E-2</c:v>
                </c:pt>
                <c:pt idx="332">
                  <c:v>5.8195808933799997E-2</c:v>
                </c:pt>
                <c:pt idx="333">
                  <c:v>5.8220006775399999E-2</c:v>
                </c:pt>
                <c:pt idx="334">
                  <c:v>5.8244204616899997E-2</c:v>
                </c:pt>
                <c:pt idx="335">
                  <c:v>5.8244204616899997E-2</c:v>
                </c:pt>
                <c:pt idx="336">
                  <c:v>5.82926003001E-2</c:v>
                </c:pt>
                <c:pt idx="337">
                  <c:v>5.8365193824699999E-2</c:v>
                </c:pt>
                <c:pt idx="338">
                  <c:v>5.8365193824699999E-2</c:v>
                </c:pt>
                <c:pt idx="339">
                  <c:v>5.8365193824699999E-2</c:v>
                </c:pt>
                <c:pt idx="340">
                  <c:v>5.8365193824699999E-2</c:v>
                </c:pt>
                <c:pt idx="341">
                  <c:v>5.8365193824699999E-2</c:v>
                </c:pt>
                <c:pt idx="342">
                  <c:v>5.8510380873999998E-2</c:v>
                </c:pt>
                <c:pt idx="343">
                  <c:v>5.8510380873999998E-2</c:v>
                </c:pt>
                <c:pt idx="344">
                  <c:v>5.85829743987E-2</c:v>
                </c:pt>
                <c:pt idx="345">
                  <c:v>5.8607172240199998E-2</c:v>
                </c:pt>
                <c:pt idx="346">
                  <c:v>5.8703963606399998E-2</c:v>
                </c:pt>
                <c:pt idx="347">
                  <c:v>5.8703963606399998E-2</c:v>
                </c:pt>
                <c:pt idx="348">
                  <c:v>5.8752359289600001E-2</c:v>
                </c:pt>
                <c:pt idx="349">
                  <c:v>5.8752359289600001E-2</c:v>
                </c:pt>
                <c:pt idx="350">
                  <c:v>5.8752359289600001E-2</c:v>
                </c:pt>
                <c:pt idx="351">
                  <c:v>5.8752359289600001E-2</c:v>
                </c:pt>
                <c:pt idx="352">
                  <c:v>5.8800754972700001E-2</c:v>
                </c:pt>
                <c:pt idx="353">
                  <c:v>5.88491506558E-2</c:v>
                </c:pt>
                <c:pt idx="354">
                  <c:v>5.88491506558E-2</c:v>
                </c:pt>
                <c:pt idx="355">
                  <c:v>5.8873348497299999E-2</c:v>
                </c:pt>
                <c:pt idx="356">
                  <c:v>5.9018535546599998E-2</c:v>
                </c:pt>
                <c:pt idx="357">
                  <c:v>5.90427333882E-2</c:v>
                </c:pt>
                <c:pt idx="358">
                  <c:v>5.90427333882E-2</c:v>
                </c:pt>
                <c:pt idx="359">
                  <c:v>5.91395247544E-2</c:v>
                </c:pt>
                <c:pt idx="360">
                  <c:v>5.9163722595899998E-2</c:v>
                </c:pt>
                <c:pt idx="361">
                  <c:v>5.9163722595899998E-2</c:v>
                </c:pt>
                <c:pt idx="362">
                  <c:v>5.9163722595899998E-2</c:v>
                </c:pt>
                <c:pt idx="363">
                  <c:v>5.9163722595899998E-2</c:v>
                </c:pt>
                <c:pt idx="364">
                  <c:v>5.9163722595899998E-2</c:v>
                </c:pt>
                <c:pt idx="365">
                  <c:v>5.9212118278999998E-2</c:v>
                </c:pt>
                <c:pt idx="366">
                  <c:v>5.9260513962200001E-2</c:v>
                </c:pt>
                <c:pt idx="367">
                  <c:v>5.9260513962200001E-2</c:v>
                </c:pt>
                <c:pt idx="368">
                  <c:v>5.9284711803699999E-2</c:v>
                </c:pt>
                <c:pt idx="369">
                  <c:v>5.9357305328400001E-2</c:v>
                </c:pt>
                <c:pt idx="370">
                  <c:v>5.9429898852999999E-2</c:v>
                </c:pt>
                <c:pt idx="371">
                  <c:v>5.94540966946E-2</c:v>
                </c:pt>
                <c:pt idx="372">
                  <c:v>5.94540966946E-2</c:v>
                </c:pt>
                <c:pt idx="373">
                  <c:v>5.9478294536099999E-2</c:v>
                </c:pt>
                <c:pt idx="374">
                  <c:v>5.9478294536099999E-2</c:v>
                </c:pt>
                <c:pt idx="375">
                  <c:v>5.9478294536099999E-2</c:v>
                </c:pt>
                <c:pt idx="376">
                  <c:v>5.9478294536099999E-2</c:v>
                </c:pt>
                <c:pt idx="377">
                  <c:v>5.9526690219199999E-2</c:v>
                </c:pt>
                <c:pt idx="378">
                  <c:v>5.95508880608E-2</c:v>
                </c:pt>
                <c:pt idx="379">
                  <c:v>5.95992837439E-2</c:v>
                </c:pt>
                <c:pt idx="380">
                  <c:v>5.9671877268499998E-2</c:v>
                </c:pt>
                <c:pt idx="381">
                  <c:v>5.9671877268499998E-2</c:v>
                </c:pt>
                <c:pt idx="382">
                  <c:v>5.9671877268499998E-2</c:v>
                </c:pt>
                <c:pt idx="383">
                  <c:v>5.97444707932E-2</c:v>
                </c:pt>
                <c:pt idx="384">
                  <c:v>5.9768668634800001E-2</c:v>
                </c:pt>
                <c:pt idx="385">
                  <c:v>5.9768668634800001E-2</c:v>
                </c:pt>
                <c:pt idx="386">
                  <c:v>5.9768668634800001E-2</c:v>
                </c:pt>
                <c:pt idx="387">
                  <c:v>5.9768668634800001E-2</c:v>
                </c:pt>
                <c:pt idx="388">
                  <c:v>5.97928664763E-2</c:v>
                </c:pt>
                <c:pt idx="389">
                  <c:v>5.9962251367200001E-2</c:v>
                </c:pt>
                <c:pt idx="390">
                  <c:v>5.9962251367200001E-2</c:v>
                </c:pt>
                <c:pt idx="391">
                  <c:v>5.9962251367200001E-2</c:v>
                </c:pt>
                <c:pt idx="392">
                  <c:v>6.0010647050300001E-2</c:v>
                </c:pt>
                <c:pt idx="393">
                  <c:v>6.0010647050300001E-2</c:v>
                </c:pt>
                <c:pt idx="394">
                  <c:v>6.0034844891799999E-2</c:v>
                </c:pt>
                <c:pt idx="395">
                  <c:v>6.00590427334E-2</c:v>
                </c:pt>
                <c:pt idx="396">
                  <c:v>6.01074384165E-2</c:v>
                </c:pt>
                <c:pt idx="397">
                  <c:v>6.01074384165E-2</c:v>
                </c:pt>
                <c:pt idx="398">
                  <c:v>6.01074384165E-2</c:v>
                </c:pt>
                <c:pt idx="399">
                  <c:v>6.01074384165E-2</c:v>
                </c:pt>
                <c:pt idx="400">
                  <c:v>6.0131636257999999E-2</c:v>
                </c:pt>
                <c:pt idx="401">
                  <c:v>6.0131636257999999E-2</c:v>
                </c:pt>
                <c:pt idx="402">
                  <c:v>6.01558340996E-2</c:v>
                </c:pt>
                <c:pt idx="403">
                  <c:v>6.01558340996E-2</c:v>
                </c:pt>
                <c:pt idx="404">
                  <c:v>6.01558340996E-2</c:v>
                </c:pt>
                <c:pt idx="405">
                  <c:v>6.01558340996E-2</c:v>
                </c:pt>
                <c:pt idx="406">
                  <c:v>6.0180031941200002E-2</c:v>
                </c:pt>
                <c:pt idx="407">
                  <c:v>6.0276823307400001E-2</c:v>
                </c:pt>
                <c:pt idx="408">
                  <c:v>6.0349416832E-2</c:v>
                </c:pt>
                <c:pt idx="409">
                  <c:v>6.0349416832E-2</c:v>
                </c:pt>
                <c:pt idx="410">
                  <c:v>6.0422010356700001E-2</c:v>
                </c:pt>
                <c:pt idx="411">
                  <c:v>6.0446208198199999E-2</c:v>
                </c:pt>
                <c:pt idx="412">
                  <c:v>6.0591395247499999E-2</c:v>
                </c:pt>
                <c:pt idx="413">
                  <c:v>6.0615593089100001E-2</c:v>
                </c:pt>
                <c:pt idx="414">
                  <c:v>6.0615593089100001E-2</c:v>
                </c:pt>
                <c:pt idx="415">
                  <c:v>6.07607801384E-2</c:v>
                </c:pt>
                <c:pt idx="416">
                  <c:v>6.07607801384E-2</c:v>
                </c:pt>
                <c:pt idx="417">
                  <c:v>6.08091758215E-2</c:v>
                </c:pt>
                <c:pt idx="418">
                  <c:v>6.0833373663100002E-2</c:v>
                </c:pt>
                <c:pt idx="419">
                  <c:v>6.08575715046E-2</c:v>
                </c:pt>
                <c:pt idx="420">
                  <c:v>6.0930165029300001E-2</c:v>
                </c:pt>
                <c:pt idx="421">
                  <c:v>6.0978560712400001E-2</c:v>
                </c:pt>
                <c:pt idx="422">
                  <c:v>6.1002758553899999E-2</c:v>
                </c:pt>
                <c:pt idx="423">
                  <c:v>6.1051154236999999E-2</c:v>
                </c:pt>
                <c:pt idx="424">
                  <c:v>6.1099549920099999E-2</c:v>
                </c:pt>
                <c:pt idx="425">
                  <c:v>6.1123747761700001E-2</c:v>
                </c:pt>
                <c:pt idx="426">
                  <c:v>6.1123747761700001E-2</c:v>
                </c:pt>
                <c:pt idx="427">
                  <c:v>6.1123747761700001E-2</c:v>
                </c:pt>
                <c:pt idx="428">
                  <c:v>6.1147945603300002E-2</c:v>
                </c:pt>
                <c:pt idx="429">
                  <c:v>6.1147945603300002E-2</c:v>
                </c:pt>
                <c:pt idx="430">
                  <c:v>6.1147945603300002E-2</c:v>
                </c:pt>
                <c:pt idx="431">
                  <c:v>6.1147945603300002E-2</c:v>
                </c:pt>
                <c:pt idx="432">
                  <c:v>6.1147945603300002E-2</c:v>
                </c:pt>
                <c:pt idx="433">
                  <c:v>6.1196341286400002E-2</c:v>
                </c:pt>
                <c:pt idx="434">
                  <c:v>6.1196341286400002E-2</c:v>
                </c:pt>
                <c:pt idx="435">
                  <c:v>6.1244736969500002E-2</c:v>
                </c:pt>
                <c:pt idx="436">
                  <c:v>6.1244736969500002E-2</c:v>
                </c:pt>
                <c:pt idx="437">
                  <c:v>6.1268934811E-2</c:v>
                </c:pt>
                <c:pt idx="438">
                  <c:v>6.1268934811E-2</c:v>
                </c:pt>
                <c:pt idx="439">
                  <c:v>6.1293132652600002E-2</c:v>
                </c:pt>
                <c:pt idx="440">
                  <c:v>6.13657261772E-2</c:v>
                </c:pt>
                <c:pt idx="441">
                  <c:v>6.14625175434E-2</c:v>
                </c:pt>
                <c:pt idx="442">
                  <c:v>6.1486715385000001E-2</c:v>
                </c:pt>
                <c:pt idx="443">
                  <c:v>6.1486715385000001E-2</c:v>
                </c:pt>
                <c:pt idx="444">
                  <c:v>6.1486715385000001E-2</c:v>
                </c:pt>
                <c:pt idx="445">
                  <c:v>6.1486715385000001E-2</c:v>
                </c:pt>
                <c:pt idx="446">
                  <c:v>6.1535111068100001E-2</c:v>
                </c:pt>
                <c:pt idx="447">
                  <c:v>6.15593089096E-2</c:v>
                </c:pt>
                <c:pt idx="448">
                  <c:v>6.1631902434300001E-2</c:v>
                </c:pt>
                <c:pt idx="449">
                  <c:v>6.1631902434300001E-2</c:v>
                </c:pt>
                <c:pt idx="450">
                  <c:v>6.1680298117400001E-2</c:v>
                </c:pt>
                <c:pt idx="451">
                  <c:v>6.1704495959000003E-2</c:v>
                </c:pt>
                <c:pt idx="452">
                  <c:v>6.1777089483600001E-2</c:v>
                </c:pt>
                <c:pt idx="453">
                  <c:v>6.1801287325200002E-2</c:v>
                </c:pt>
                <c:pt idx="454">
                  <c:v>6.1801287325200002E-2</c:v>
                </c:pt>
                <c:pt idx="455">
                  <c:v>6.1801287325200002E-2</c:v>
                </c:pt>
                <c:pt idx="456">
                  <c:v>6.1801287325200002E-2</c:v>
                </c:pt>
                <c:pt idx="457">
                  <c:v>6.1801287325200002E-2</c:v>
                </c:pt>
                <c:pt idx="458">
                  <c:v>6.1801287325200002E-2</c:v>
                </c:pt>
                <c:pt idx="459">
                  <c:v>6.1801287325200002E-2</c:v>
                </c:pt>
                <c:pt idx="460">
                  <c:v>6.18254851667E-2</c:v>
                </c:pt>
                <c:pt idx="461">
                  <c:v>6.18254851667E-2</c:v>
                </c:pt>
                <c:pt idx="462">
                  <c:v>6.1898078691400002E-2</c:v>
                </c:pt>
                <c:pt idx="463">
                  <c:v>6.1898078691400002E-2</c:v>
                </c:pt>
                <c:pt idx="464">
                  <c:v>6.1898078691400002E-2</c:v>
                </c:pt>
                <c:pt idx="465">
                  <c:v>6.19222765329E-2</c:v>
                </c:pt>
                <c:pt idx="466">
                  <c:v>6.19222765329E-2</c:v>
                </c:pt>
                <c:pt idx="467">
                  <c:v>6.1946474374500002E-2</c:v>
                </c:pt>
                <c:pt idx="468">
                  <c:v>6.1946474374500002E-2</c:v>
                </c:pt>
                <c:pt idx="469">
                  <c:v>6.20190678991E-2</c:v>
                </c:pt>
                <c:pt idx="470">
                  <c:v>6.20190678991E-2</c:v>
                </c:pt>
                <c:pt idx="471">
                  <c:v>6.2043265740700002E-2</c:v>
                </c:pt>
                <c:pt idx="472">
                  <c:v>6.2115859265400003E-2</c:v>
                </c:pt>
                <c:pt idx="473">
                  <c:v>6.2236848473100001E-2</c:v>
                </c:pt>
                <c:pt idx="474">
                  <c:v>6.2261046314700003E-2</c:v>
                </c:pt>
                <c:pt idx="475">
                  <c:v>6.2261046314700003E-2</c:v>
                </c:pt>
                <c:pt idx="476">
                  <c:v>6.2261046314700003E-2</c:v>
                </c:pt>
                <c:pt idx="477">
                  <c:v>6.2285244156200001E-2</c:v>
                </c:pt>
                <c:pt idx="478">
                  <c:v>6.2285244156200001E-2</c:v>
                </c:pt>
                <c:pt idx="479">
                  <c:v>6.2309441997800002E-2</c:v>
                </c:pt>
                <c:pt idx="480">
                  <c:v>6.2309441997800002E-2</c:v>
                </c:pt>
                <c:pt idx="481">
                  <c:v>6.2333639839300001E-2</c:v>
                </c:pt>
                <c:pt idx="482">
                  <c:v>6.2382035522400001E-2</c:v>
                </c:pt>
                <c:pt idx="483">
                  <c:v>6.24304312055E-2</c:v>
                </c:pt>
                <c:pt idx="484">
                  <c:v>6.25272225717E-2</c:v>
                </c:pt>
                <c:pt idx="485">
                  <c:v>6.2551420413300002E-2</c:v>
                </c:pt>
                <c:pt idx="486">
                  <c:v>6.2575618254900003E-2</c:v>
                </c:pt>
                <c:pt idx="487">
                  <c:v>6.2575618254900003E-2</c:v>
                </c:pt>
                <c:pt idx="488">
                  <c:v>6.2575618254900003E-2</c:v>
                </c:pt>
                <c:pt idx="489">
                  <c:v>6.2599816096400002E-2</c:v>
                </c:pt>
                <c:pt idx="490">
                  <c:v>6.2720805304200003E-2</c:v>
                </c:pt>
                <c:pt idx="491">
                  <c:v>6.2769200987300003E-2</c:v>
                </c:pt>
                <c:pt idx="492">
                  <c:v>6.2793398828800001E-2</c:v>
                </c:pt>
                <c:pt idx="493">
                  <c:v>6.2841794511900001E-2</c:v>
                </c:pt>
                <c:pt idx="494">
                  <c:v>6.2890190195000001E-2</c:v>
                </c:pt>
                <c:pt idx="495">
                  <c:v>6.2914388036600002E-2</c:v>
                </c:pt>
                <c:pt idx="496">
                  <c:v>6.2986981561200001E-2</c:v>
                </c:pt>
                <c:pt idx="497">
                  <c:v>6.30353772443E-2</c:v>
                </c:pt>
                <c:pt idx="498">
                  <c:v>6.3156366452100002E-2</c:v>
                </c:pt>
                <c:pt idx="499">
                  <c:v>6.3156366452100002E-2</c:v>
                </c:pt>
                <c:pt idx="500">
                  <c:v>6.3180564293700003E-2</c:v>
                </c:pt>
                <c:pt idx="501">
                  <c:v>6.3180564293700003E-2</c:v>
                </c:pt>
                <c:pt idx="502">
                  <c:v>6.3180564293700003E-2</c:v>
                </c:pt>
                <c:pt idx="503">
                  <c:v>6.3180564293700003E-2</c:v>
                </c:pt>
                <c:pt idx="504">
                  <c:v>6.3180564293700003E-2</c:v>
                </c:pt>
                <c:pt idx="505">
                  <c:v>6.3204762135200002E-2</c:v>
                </c:pt>
                <c:pt idx="506">
                  <c:v>6.3349949184500001E-2</c:v>
                </c:pt>
                <c:pt idx="507">
                  <c:v>6.3398344867600001E-2</c:v>
                </c:pt>
                <c:pt idx="508">
                  <c:v>6.3446740550700001E-2</c:v>
                </c:pt>
                <c:pt idx="509">
                  <c:v>6.3495136233800001E-2</c:v>
                </c:pt>
                <c:pt idx="510">
                  <c:v>6.3519334075400002E-2</c:v>
                </c:pt>
                <c:pt idx="511">
                  <c:v>6.3519334075400002E-2</c:v>
                </c:pt>
                <c:pt idx="512">
                  <c:v>6.3543531917000004E-2</c:v>
                </c:pt>
                <c:pt idx="513">
                  <c:v>6.3640323283200004E-2</c:v>
                </c:pt>
                <c:pt idx="514">
                  <c:v>6.3640323283200004E-2</c:v>
                </c:pt>
                <c:pt idx="515">
                  <c:v>6.3664521124700002E-2</c:v>
                </c:pt>
                <c:pt idx="516">
                  <c:v>6.3712916807800002E-2</c:v>
                </c:pt>
                <c:pt idx="517">
                  <c:v>6.3809708174000002E-2</c:v>
                </c:pt>
                <c:pt idx="518">
                  <c:v>6.3809708174000002E-2</c:v>
                </c:pt>
                <c:pt idx="519">
                  <c:v>6.3858103857100001E-2</c:v>
                </c:pt>
                <c:pt idx="520">
                  <c:v>6.3906499540200001E-2</c:v>
                </c:pt>
                <c:pt idx="521">
                  <c:v>6.3930697381800003E-2</c:v>
                </c:pt>
                <c:pt idx="522">
                  <c:v>6.3930697381800003E-2</c:v>
                </c:pt>
                <c:pt idx="523">
                  <c:v>6.3930697381800003E-2</c:v>
                </c:pt>
                <c:pt idx="524">
                  <c:v>6.3979093064900003E-2</c:v>
                </c:pt>
                <c:pt idx="525">
                  <c:v>6.4051686589600004E-2</c:v>
                </c:pt>
                <c:pt idx="526">
                  <c:v>6.4100082272700004E-2</c:v>
                </c:pt>
                <c:pt idx="527">
                  <c:v>6.4124280114200002E-2</c:v>
                </c:pt>
                <c:pt idx="528">
                  <c:v>6.4124280114200002E-2</c:v>
                </c:pt>
                <c:pt idx="529">
                  <c:v>6.4196873638900004E-2</c:v>
                </c:pt>
                <c:pt idx="530">
                  <c:v>6.4196873638900004E-2</c:v>
                </c:pt>
                <c:pt idx="531">
                  <c:v>6.4196873638900004E-2</c:v>
                </c:pt>
                <c:pt idx="532">
                  <c:v>6.4245269322000004E-2</c:v>
                </c:pt>
                <c:pt idx="533">
                  <c:v>6.4245269322000004E-2</c:v>
                </c:pt>
                <c:pt idx="534">
                  <c:v>6.4245269322000004E-2</c:v>
                </c:pt>
                <c:pt idx="535">
                  <c:v>6.4269467163500002E-2</c:v>
                </c:pt>
                <c:pt idx="536">
                  <c:v>6.4269467163500002E-2</c:v>
                </c:pt>
                <c:pt idx="537">
                  <c:v>6.4317862846600002E-2</c:v>
                </c:pt>
                <c:pt idx="538">
                  <c:v>6.4317862846600002E-2</c:v>
                </c:pt>
                <c:pt idx="539">
                  <c:v>6.4317862846600002E-2</c:v>
                </c:pt>
                <c:pt idx="540">
                  <c:v>6.4317862846600002E-2</c:v>
                </c:pt>
                <c:pt idx="541">
                  <c:v>6.4463049895900001E-2</c:v>
                </c:pt>
                <c:pt idx="542">
                  <c:v>6.4511445579100005E-2</c:v>
                </c:pt>
                <c:pt idx="543">
                  <c:v>6.4559841262200005E-2</c:v>
                </c:pt>
                <c:pt idx="544">
                  <c:v>6.4608236945300004E-2</c:v>
                </c:pt>
                <c:pt idx="545">
                  <c:v>6.4608236945300004E-2</c:v>
                </c:pt>
                <c:pt idx="546">
                  <c:v>6.4608236945300004E-2</c:v>
                </c:pt>
                <c:pt idx="547">
                  <c:v>6.4608236945300004E-2</c:v>
                </c:pt>
                <c:pt idx="548">
                  <c:v>6.4656632628400004E-2</c:v>
                </c:pt>
                <c:pt idx="549">
                  <c:v>6.4680830469900003E-2</c:v>
                </c:pt>
                <c:pt idx="550">
                  <c:v>6.4705028311500004E-2</c:v>
                </c:pt>
                <c:pt idx="551">
                  <c:v>6.4705028311500004E-2</c:v>
                </c:pt>
                <c:pt idx="552">
                  <c:v>6.4705028311500004E-2</c:v>
                </c:pt>
                <c:pt idx="553">
                  <c:v>6.4753423994600004E-2</c:v>
                </c:pt>
                <c:pt idx="554">
                  <c:v>6.4777621836100002E-2</c:v>
                </c:pt>
                <c:pt idx="555">
                  <c:v>6.4777621836100002E-2</c:v>
                </c:pt>
                <c:pt idx="556">
                  <c:v>6.4777621836100002E-2</c:v>
                </c:pt>
                <c:pt idx="557">
                  <c:v>6.4826017519200002E-2</c:v>
                </c:pt>
                <c:pt idx="558">
                  <c:v>6.4850215360800004E-2</c:v>
                </c:pt>
                <c:pt idx="559">
                  <c:v>6.4947006727000003E-2</c:v>
                </c:pt>
                <c:pt idx="560">
                  <c:v>6.4947006727000003E-2</c:v>
                </c:pt>
                <c:pt idx="561">
                  <c:v>6.4995402410100003E-2</c:v>
                </c:pt>
                <c:pt idx="562">
                  <c:v>6.4995402410100003E-2</c:v>
                </c:pt>
                <c:pt idx="563">
                  <c:v>6.4995402410100003E-2</c:v>
                </c:pt>
                <c:pt idx="564">
                  <c:v>6.5019600251700005E-2</c:v>
                </c:pt>
                <c:pt idx="565">
                  <c:v>6.5043798093200003E-2</c:v>
                </c:pt>
                <c:pt idx="566">
                  <c:v>6.5043798093200003E-2</c:v>
                </c:pt>
                <c:pt idx="567">
                  <c:v>6.5116391617900005E-2</c:v>
                </c:pt>
                <c:pt idx="568">
                  <c:v>6.5116391617900005E-2</c:v>
                </c:pt>
                <c:pt idx="569">
                  <c:v>6.5140589459400003E-2</c:v>
                </c:pt>
                <c:pt idx="570">
                  <c:v>6.5140589459400003E-2</c:v>
                </c:pt>
                <c:pt idx="571">
                  <c:v>6.5140589459400003E-2</c:v>
                </c:pt>
                <c:pt idx="572">
                  <c:v>6.5309974350300004E-2</c:v>
                </c:pt>
                <c:pt idx="573">
                  <c:v>6.5309974350300004E-2</c:v>
                </c:pt>
                <c:pt idx="574">
                  <c:v>6.5309974350300004E-2</c:v>
                </c:pt>
                <c:pt idx="575">
                  <c:v>6.5406765716500004E-2</c:v>
                </c:pt>
                <c:pt idx="576">
                  <c:v>6.5527754924300005E-2</c:v>
                </c:pt>
                <c:pt idx="577">
                  <c:v>6.5576150607400005E-2</c:v>
                </c:pt>
                <c:pt idx="578">
                  <c:v>6.5648744132000003E-2</c:v>
                </c:pt>
                <c:pt idx="579">
                  <c:v>6.5672941973600005E-2</c:v>
                </c:pt>
                <c:pt idx="580">
                  <c:v>6.5672941973600005E-2</c:v>
                </c:pt>
                <c:pt idx="581">
                  <c:v>6.5697139815100003E-2</c:v>
                </c:pt>
                <c:pt idx="582">
                  <c:v>6.5721337656700005E-2</c:v>
                </c:pt>
                <c:pt idx="583">
                  <c:v>6.5721337656700005E-2</c:v>
                </c:pt>
                <c:pt idx="584">
                  <c:v>6.5721337656700005E-2</c:v>
                </c:pt>
                <c:pt idx="585">
                  <c:v>6.5745535498200003E-2</c:v>
                </c:pt>
                <c:pt idx="586">
                  <c:v>6.5769733339800004E-2</c:v>
                </c:pt>
                <c:pt idx="587">
                  <c:v>6.5818129022900004E-2</c:v>
                </c:pt>
                <c:pt idx="588">
                  <c:v>6.5818129022900004E-2</c:v>
                </c:pt>
                <c:pt idx="589">
                  <c:v>6.5866524706000004E-2</c:v>
                </c:pt>
                <c:pt idx="590">
                  <c:v>6.5939118230700006E-2</c:v>
                </c:pt>
                <c:pt idx="591">
                  <c:v>6.5939118230700006E-2</c:v>
                </c:pt>
                <c:pt idx="592">
                  <c:v>6.5987513913800006E-2</c:v>
                </c:pt>
                <c:pt idx="593">
                  <c:v>6.5987513913800006E-2</c:v>
                </c:pt>
                <c:pt idx="594">
                  <c:v>6.5987513913800006E-2</c:v>
                </c:pt>
                <c:pt idx="595">
                  <c:v>6.5987513913800006E-2</c:v>
                </c:pt>
                <c:pt idx="596">
                  <c:v>6.6108503121500004E-2</c:v>
                </c:pt>
                <c:pt idx="597">
                  <c:v>6.6181096646200005E-2</c:v>
                </c:pt>
                <c:pt idx="598">
                  <c:v>6.6229492329300005E-2</c:v>
                </c:pt>
                <c:pt idx="599">
                  <c:v>6.6253690170800003E-2</c:v>
                </c:pt>
                <c:pt idx="600">
                  <c:v>6.6253690170800003E-2</c:v>
                </c:pt>
                <c:pt idx="601">
                  <c:v>6.6326283695500005E-2</c:v>
                </c:pt>
                <c:pt idx="602">
                  <c:v>6.6326283695500005E-2</c:v>
                </c:pt>
                <c:pt idx="603">
                  <c:v>6.6374679378600004E-2</c:v>
                </c:pt>
                <c:pt idx="604">
                  <c:v>6.6374679378600004E-2</c:v>
                </c:pt>
                <c:pt idx="605">
                  <c:v>6.6423075061700004E-2</c:v>
                </c:pt>
                <c:pt idx="606">
                  <c:v>6.6471470744800004E-2</c:v>
                </c:pt>
                <c:pt idx="607">
                  <c:v>6.6568262111000004E-2</c:v>
                </c:pt>
                <c:pt idx="608">
                  <c:v>6.6592459952600006E-2</c:v>
                </c:pt>
                <c:pt idx="609">
                  <c:v>6.6616657794100004E-2</c:v>
                </c:pt>
                <c:pt idx="610">
                  <c:v>6.6616657794100004E-2</c:v>
                </c:pt>
                <c:pt idx="611">
                  <c:v>6.6665053477200004E-2</c:v>
                </c:pt>
                <c:pt idx="612">
                  <c:v>6.6761844843400003E-2</c:v>
                </c:pt>
                <c:pt idx="613">
                  <c:v>6.6810240526500003E-2</c:v>
                </c:pt>
                <c:pt idx="614">
                  <c:v>6.6834438368100005E-2</c:v>
                </c:pt>
                <c:pt idx="615">
                  <c:v>6.6834438368100005E-2</c:v>
                </c:pt>
                <c:pt idx="616">
                  <c:v>6.6955427575900006E-2</c:v>
                </c:pt>
                <c:pt idx="617">
                  <c:v>6.6955427575900006E-2</c:v>
                </c:pt>
                <c:pt idx="618">
                  <c:v>6.7028021100500004E-2</c:v>
                </c:pt>
                <c:pt idx="619">
                  <c:v>6.7028021100500004E-2</c:v>
                </c:pt>
                <c:pt idx="620">
                  <c:v>6.7052218942100006E-2</c:v>
                </c:pt>
                <c:pt idx="621">
                  <c:v>6.7100614625200006E-2</c:v>
                </c:pt>
                <c:pt idx="622">
                  <c:v>6.7149010308300006E-2</c:v>
                </c:pt>
                <c:pt idx="623">
                  <c:v>6.7197405991400005E-2</c:v>
                </c:pt>
                <c:pt idx="624">
                  <c:v>6.7245801674500005E-2</c:v>
                </c:pt>
                <c:pt idx="625">
                  <c:v>6.7245801674500005E-2</c:v>
                </c:pt>
                <c:pt idx="626">
                  <c:v>6.7245801674500005E-2</c:v>
                </c:pt>
                <c:pt idx="627">
                  <c:v>6.7294197357600005E-2</c:v>
                </c:pt>
                <c:pt idx="628">
                  <c:v>6.7294197357600005E-2</c:v>
                </c:pt>
                <c:pt idx="629">
                  <c:v>6.7318395199100003E-2</c:v>
                </c:pt>
                <c:pt idx="630">
                  <c:v>6.7366790882300007E-2</c:v>
                </c:pt>
                <c:pt idx="631">
                  <c:v>6.7415186565400007E-2</c:v>
                </c:pt>
                <c:pt idx="632">
                  <c:v>6.7415186565400007E-2</c:v>
                </c:pt>
                <c:pt idx="633">
                  <c:v>6.7439384406900005E-2</c:v>
                </c:pt>
                <c:pt idx="634">
                  <c:v>6.7463582248500006E-2</c:v>
                </c:pt>
                <c:pt idx="635">
                  <c:v>6.7511977931600006E-2</c:v>
                </c:pt>
                <c:pt idx="636">
                  <c:v>6.7536175773100005E-2</c:v>
                </c:pt>
                <c:pt idx="637">
                  <c:v>6.7608769297800006E-2</c:v>
                </c:pt>
                <c:pt idx="638">
                  <c:v>6.7608769297800006E-2</c:v>
                </c:pt>
                <c:pt idx="639">
                  <c:v>6.7608769297800006E-2</c:v>
                </c:pt>
                <c:pt idx="640">
                  <c:v>6.7632967139300004E-2</c:v>
                </c:pt>
                <c:pt idx="641">
                  <c:v>6.7778154188600004E-2</c:v>
                </c:pt>
                <c:pt idx="642">
                  <c:v>6.7778154188600004E-2</c:v>
                </c:pt>
                <c:pt idx="643">
                  <c:v>6.7802352030200005E-2</c:v>
                </c:pt>
                <c:pt idx="644">
                  <c:v>6.7802352030200005E-2</c:v>
                </c:pt>
                <c:pt idx="645">
                  <c:v>6.7826549871799993E-2</c:v>
                </c:pt>
                <c:pt idx="646">
                  <c:v>6.7850747713300005E-2</c:v>
                </c:pt>
                <c:pt idx="647">
                  <c:v>6.7874945554900007E-2</c:v>
                </c:pt>
                <c:pt idx="648">
                  <c:v>6.7923341238000007E-2</c:v>
                </c:pt>
                <c:pt idx="649">
                  <c:v>6.7923341238000007E-2</c:v>
                </c:pt>
                <c:pt idx="650">
                  <c:v>6.7995934762600005E-2</c:v>
                </c:pt>
                <c:pt idx="651">
                  <c:v>6.7995934762600005E-2</c:v>
                </c:pt>
                <c:pt idx="652">
                  <c:v>6.7995934762600005E-2</c:v>
                </c:pt>
                <c:pt idx="653">
                  <c:v>6.7995934762600005E-2</c:v>
                </c:pt>
                <c:pt idx="654">
                  <c:v>6.8044330445700005E-2</c:v>
                </c:pt>
                <c:pt idx="655">
                  <c:v>6.8044330445700005E-2</c:v>
                </c:pt>
                <c:pt idx="656">
                  <c:v>6.8044330445700005E-2</c:v>
                </c:pt>
                <c:pt idx="657">
                  <c:v>6.8068528287300006E-2</c:v>
                </c:pt>
                <c:pt idx="658">
                  <c:v>6.8092726128800005E-2</c:v>
                </c:pt>
                <c:pt idx="659">
                  <c:v>6.8165319653500006E-2</c:v>
                </c:pt>
                <c:pt idx="660">
                  <c:v>6.8189517495000004E-2</c:v>
                </c:pt>
                <c:pt idx="661">
                  <c:v>6.8213715336600006E-2</c:v>
                </c:pt>
                <c:pt idx="662">
                  <c:v>6.8286308861200004E-2</c:v>
                </c:pt>
                <c:pt idx="663">
                  <c:v>6.8286308861200004E-2</c:v>
                </c:pt>
                <c:pt idx="664">
                  <c:v>6.8310506702800006E-2</c:v>
                </c:pt>
                <c:pt idx="665">
                  <c:v>6.8310506702800006E-2</c:v>
                </c:pt>
                <c:pt idx="666">
                  <c:v>6.8334704544399993E-2</c:v>
                </c:pt>
                <c:pt idx="667">
                  <c:v>6.8358902385900006E-2</c:v>
                </c:pt>
                <c:pt idx="668">
                  <c:v>6.8431495910599993E-2</c:v>
                </c:pt>
                <c:pt idx="669">
                  <c:v>6.8431495910599993E-2</c:v>
                </c:pt>
                <c:pt idx="670">
                  <c:v>6.8504089435200005E-2</c:v>
                </c:pt>
                <c:pt idx="671">
                  <c:v>6.8552485118300005E-2</c:v>
                </c:pt>
                <c:pt idx="672">
                  <c:v>6.8649276484500005E-2</c:v>
                </c:pt>
                <c:pt idx="673">
                  <c:v>6.8649276484500005E-2</c:v>
                </c:pt>
                <c:pt idx="674">
                  <c:v>6.8649276484500005E-2</c:v>
                </c:pt>
                <c:pt idx="675">
                  <c:v>6.8746067850700004E-2</c:v>
                </c:pt>
                <c:pt idx="676">
                  <c:v>6.8746067850700004E-2</c:v>
                </c:pt>
                <c:pt idx="677">
                  <c:v>6.8842859216999994E-2</c:v>
                </c:pt>
                <c:pt idx="678">
                  <c:v>6.8915452741600006E-2</c:v>
                </c:pt>
                <c:pt idx="679">
                  <c:v>6.8915452741600006E-2</c:v>
                </c:pt>
                <c:pt idx="680">
                  <c:v>6.8939650583199993E-2</c:v>
                </c:pt>
                <c:pt idx="681">
                  <c:v>6.8963848424700006E-2</c:v>
                </c:pt>
                <c:pt idx="682">
                  <c:v>6.9036441949399993E-2</c:v>
                </c:pt>
                <c:pt idx="683">
                  <c:v>6.9060639790900005E-2</c:v>
                </c:pt>
                <c:pt idx="684">
                  <c:v>6.9084837632500007E-2</c:v>
                </c:pt>
                <c:pt idx="685">
                  <c:v>6.9205826840200005E-2</c:v>
                </c:pt>
                <c:pt idx="686">
                  <c:v>6.9278420364900006E-2</c:v>
                </c:pt>
                <c:pt idx="687">
                  <c:v>6.9302618206499994E-2</c:v>
                </c:pt>
                <c:pt idx="688">
                  <c:v>6.9326816048000006E-2</c:v>
                </c:pt>
                <c:pt idx="689">
                  <c:v>6.9351013889599994E-2</c:v>
                </c:pt>
                <c:pt idx="690">
                  <c:v>6.9351013889599994E-2</c:v>
                </c:pt>
                <c:pt idx="691">
                  <c:v>6.9375211731100006E-2</c:v>
                </c:pt>
                <c:pt idx="692">
                  <c:v>6.9399409572699994E-2</c:v>
                </c:pt>
                <c:pt idx="693">
                  <c:v>6.9399409572699994E-2</c:v>
                </c:pt>
                <c:pt idx="694">
                  <c:v>6.9472003097300006E-2</c:v>
                </c:pt>
                <c:pt idx="695">
                  <c:v>6.9472003097300006E-2</c:v>
                </c:pt>
                <c:pt idx="696">
                  <c:v>6.9544596621999993E-2</c:v>
                </c:pt>
                <c:pt idx="697">
                  <c:v>6.9568794463500006E-2</c:v>
                </c:pt>
                <c:pt idx="698">
                  <c:v>6.9617190146600005E-2</c:v>
                </c:pt>
                <c:pt idx="699">
                  <c:v>6.9641387988199993E-2</c:v>
                </c:pt>
                <c:pt idx="700">
                  <c:v>6.9665585829700005E-2</c:v>
                </c:pt>
                <c:pt idx="701">
                  <c:v>6.9665585829700005E-2</c:v>
                </c:pt>
                <c:pt idx="702">
                  <c:v>6.9713981512800005E-2</c:v>
                </c:pt>
                <c:pt idx="703">
                  <c:v>6.9738179354400007E-2</c:v>
                </c:pt>
                <c:pt idx="704">
                  <c:v>6.9859168562199994E-2</c:v>
                </c:pt>
                <c:pt idx="705">
                  <c:v>6.9931762086800006E-2</c:v>
                </c:pt>
                <c:pt idx="706">
                  <c:v>7.0004355611499994E-2</c:v>
                </c:pt>
                <c:pt idx="707">
                  <c:v>7.0028553453000006E-2</c:v>
                </c:pt>
                <c:pt idx="708">
                  <c:v>7.0101146977699993E-2</c:v>
                </c:pt>
                <c:pt idx="709">
                  <c:v>7.0197938343899993E-2</c:v>
                </c:pt>
                <c:pt idx="710">
                  <c:v>7.0270531868599995E-2</c:v>
                </c:pt>
                <c:pt idx="711">
                  <c:v>7.0294729710100007E-2</c:v>
                </c:pt>
                <c:pt idx="712">
                  <c:v>7.0343125393200007E-2</c:v>
                </c:pt>
                <c:pt idx="713">
                  <c:v>7.0367323234799994E-2</c:v>
                </c:pt>
                <c:pt idx="714">
                  <c:v>7.0367323234799994E-2</c:v>
                </c:pt>
                <c:pt idx="715">
                  <c:v>7.0391521076300007E-2</c:v>
                </c:pt>
                <c:pt idx="716">
                  <c:v>7.0464114600999994E-2</c:v>
                </c:pt>
                <c:pt idx="717">
                  <c:v>7.0512510284099994E-2</c:v>
                </c:pt>
                <c:pt idx="718">
                  <c:v>7.0560905967199994E-2</c:v>
                </c:pt>
                <c:pt idx="719">
                  <c:v>7.0585103808700006E-2</c:v>
                </c:pt>
                <c:pt idx="720">
                  <c:v>7.0585103808700006E-2</c:v>
                </c:pt>
                <c:pt idx="721">
                  <c:v>7.0585103808700006E-2</c:v>
                </c:pt>
                <c:pt idx="722">
                  <c:v>7.0609301650299994E-2</c:v>
                </c:pt>
                <c:pt idx="723">
                  <c:v>7.0609301650299994E-2</c:v>
                </c:pt>
                <c:pt idx="724">
                  <c:v>7.0681895174999995E-2</c:v>
                </c:pt>
                <c:pt idx="725">
                  <c:v>7.0681895174999995E-2</c:v>
                </c:pt>
                <c:pt idx="726">
                  <c:v>7.0730290858099995E-2</c:v>
                </c:pt>
                <c:pt idx="727">
                  <c:v>7.0802884382699993E-2</c:v>
                </c:pt>
                <c:pt idx="728">
                  <c:v>7.0802884382699993E-2</c:v>
                </c:pt>
                <c:pt idx="729">
                  <c:v>7.0802884382699993E-2</c:v>
                </c:pt>
                <c:pt idx="730">
                  <c:v>7.0899675748900007E-2</c:v>
                </c:pt>
                <c:pt idx="731">
                  <c:v>7.0972269273599994E-2</c:v>
                </c:pt>
                <c:pt idx="732">
                  <c:v>7.1020664956699994E-2</c:v>
                </c:pt>
                <c:pt idx="733">
                  <c:v>7.1020664956699994E-2</c:v>
                </c:pt>
                <c:pt idx="734">
                  <c:v>7.1044862798200006E-2</c:v>
                </c:pt>
                <c:pt idx="735">
                  <c:v>7.1069060639799994E-2</c:v>
                </c:pt>
                <c:pt idx="736">
                  <c:v>7.1093258481300006E-2</c:v>
                </c:pt>
                <c:pt idx="737">
                  <c:v>7.1190049847599995E-2</c:v>
                </c:pt>
                <c:pt idx="738">
                  <c:v>7.1238445530699995E-2</c:v>
                </c:pt>
                <c:pt idx="739">
                  <c:v>7.1335236896899995E-2</c:v>
                </c:pt>
                <c:pt idx="740">
                  <c:v>7.1359434738399993E-2</c:v>
                </c:pt>
                <c:pt idx="741">
                  <c:v>7.1407830421499993E-2</c:v>
                </c:pt>
                <c:pt idx="742">
                  <c:v>7.1432028263099995E-2</c:v>
                </c:pt>
                <c:pt idx="743">
                  <c:v>7.1432028263099995E-2</c:v>
                </c:pt>
                <c:pt idx="744">
                  <c:v>7.1456226104600007E-2</c:v>
                </c:pt>
                <c:pt idx="745">
                  <c:v>7.1504621787700007E-2</c:v>
                </c:pt>
                <c:pt idx="746">
                  <c:v>7.1577215312399994E-2</c:v>
                </c:pt>
                <c:pt idx="747">
                  <c:v>7.1649808837099996E-2</c:v>
                </c:pt>
                <c:pt idx="748">
                  <c:v>7.1649808837099996E-2</c:v>
                </c:pt>
                <c:pt idx="749">
                  <c:v>7.1649808837099996E-2</c:v>
                </c:pt>
                <c:pt idx="750">
                  <c:v>7.1698204520199996E-2</c:v>
                </c:pt>
                <c:pt idx="751">
                  <c:v>7.1698204520199996E-2</c:v>
                </c:pt>
                <c:pt idx="752">
                  <c:v>7.1819193727899994E-2</c:v>
                </c:pt>
                <c:pt idx="753">
                  <c:v>7.1843391569499995E-2</c:v>
                </c:pt>
                <c:pt idx="754">
                  <c:v>7.1867589410999994E-2</c:v>
                </c:pt>
                <c:pt idx="755">
                  <c:v>7.1964380777199993E-2</c:v>
                </c:pt>
                <c:pt idx="756">
                  <c:v>7.2036974301899995E-2</c:v>
                </c:pt>
                <c:pt idx="757">
                  <c:v>7.2061172143400007E-2</c:v>
                </c:pt>
                <c:pt idx="758">
                  <c:v>7.2085369984999995E-2</c:v>
                </c:pt>
                <c:pt idx="759">
                  <c:v>7.2157963509699996E-2</c:v>
                </c:pt>
                <c:pt idx="760">
                  <c:v>7.2303150558999996E-2</c:v>
                </c:pt>
                <c:pt idx="761">
                  <c:v>7.2327348400499994E-2</c:v>
                </c:pt>
                <c:pt idx="762">
                  <c:v>7.2351546242099996E-2</c:v>
                </c:pt>
                <c:pt idx="763">
                  <c:v>7.2399941925199995E-2</c:v>
                </c:pt>
                <c:pt idx="764">
                  <c:v>7.2448337608299995E-2</c:v>
                </c:pt>
                <c:pt idx="765">
                  <c:v>7.2472535449799994E-2</c:v>
                </c:pt>
                <c:pt idx="766">
                  <c:v>7.2545128974499995E-2</c:v>
                </c:pt>
                <c:pt idx="767">
                  <c:v>7.2545128974499995E-2</c:v>
                </c:pt>
                <c:pt idx="768">
                  <c:v>7.2545128974499995E-2</c:v>
                </c:pt>
                <c:pt idx="769">
                  <c:v>7.2569326815999993E-2</c:v>
                </c:pt>
                <c:pt idx="770">
                  <c:v>7.2666118182299996E-2</c:v>
                </c:pt>
                <c:pt idx="771">
                  <c:v>7.2787107389999994E-2</c:v>
                </c:pt>
                <c:pt idx="772">
                  <c:v>7.2787107389999994E-2</c:v>
                </c:pt>
                <c:pt idx="773">
                  <c:v>7.2811305231599996E-2</c:v>
                </c:pt>
                <c:pt idx="774">
                  <c:v>7.2811305231599996E-2</c:v>
                </c:pt>
                <c:pt idx="775">
                  <c:v>7.2859700914699996E-2</c:v>
                </c:pt>
                <c:pt idx="776">
                  <c:v>7.2908096597799996E-2</c:v>
                </c:pt>
                <c:pt idx="777">
                  <c:v>7.3101679330199995E-2</c:v>
                </c:pt>
                <c:pt idx="778">
                  <c:v>7.3125877171799997E-2</c:v>
                </c:pt>
                <c:pt idx="779">
                  <c:v>7.3125877171799997E-2</c:v>
                </c:pt>
                <c:pt idx="780">
                  <c:v>7.3150075013299995E-2</c:v>
                </c:pt>
                <c:pt idx="781">
                  <c:v>7.3222668537999996E-2</c:v>
                </c:pt>
                <c:pt idx="782">
                  <c:v>7.3246866379499995E-2</c:v>
                </c:pt>
                <c:pt idx="783">
                  <c:v>7.3295262062599995E-2</c:v>
                </c:pt>
                <c:pt idx="784">
                  <c:v>7.3319459904199996E-2</c:v>
                </c:pt>
                <c:pt idx="785">
                  <c:v>7.3343657745699994E-2</c:v>
                </c:pt>
                <c:pt idx="786">
                  <c:v>7.3343657745699994E-2</c:v>
                </c:pt>
                <c:pt idx="787">
                  <c:v>7.3392053428799994E-2</c:v>
                </c:pt>
                <c:pt idx="788">
                  <c:v>7.3416251270399996E-2</c:v>
                </c:pt>
                <c:pt idx="789">
                  <c:v>7.3416251270399996E-2</c:v>
                </c:pt>
                <c:pt idx="790">
                  <c:v>7.3416251270399996E-2</c:v>
                </c:pt>
                <c:pt idx="791">
                  <c:v>7.3416251270399996E-2</c:v>
                </c:pt>
                <c:pt idx="792">
                  <c:v>7.3488844794999994E-2</c:v>
                </c:pt>
                <c:pt idx="793">
                  <c:v>7.3561438319699995E-2</c:v>
                </c:pt>
                <c:pt idx="794">
                  <c:v>7.3755021052099995E-2</c:v>
                </c:pt>
                <c:pt idx="795">
                  <c:v>7.3803416735199995E-2</c:v>
                </c:pt>
                <c:pt idx="796">
                  <c:v>7.3827614576799996E-2</c:v>
                </c:pt>
                <c:pt idx="797">
                  <c:v>7.3876010259899996E-2</c:v>
                </c:pt>
                <c:pt idx="798">
                  <c:v>7.3876010259899996E-2</c:v>
                </c:pt>
                <c:pt idx="799">
                  <c:v>7.3924405942999996E-2</c:v>
                </c:pt>
                <c:pt idx="800">
                  <c:v>7.4069592992299996E-2</c:v>
                </c:pt>
                <c:pt idx="801">
                  <c:v>7.4190582200099997E-2</c:v>
                </c:pt>
                <c:pt idx="802">
                  <c:v>7.4263175724699995E-2</c:v>
                </c:pt>
                <c:pt idx="803">
                  <c:v>7.4287373566299997E-2</c:v>
                </c:pt>
                <c:pt idx="804">
                  <c:v>7.4287373566299997E-2</c:v>
                </c:pt>
                <c:pt idx="805">
                  <c:v>7.4287373566299997E-2</c:v>
                </c:pt>
                <c:pt idx="806">
                  <c:v>7.4335769249399997E-2</c:v>
                </c:pt>
                <c:pt idx="807">
                  <c:v>7.4335769249399997E-2</c:v>
                </c:pt>
                <c:pt idx="808">
                  <c:v>7.4359967090899995E-2</c:v>
                </c:pt>
                <c:pt idx="809">
                  <c:v>7.4384164932499997E-2</c:v>
                </c:pt>
                <c:pt idx="810">
                  <c:v>7.4408362773999995E-2</c:v>
                </c:pt>
                <c:pt idx="811">
                  <c:v>7.4408362773999995E-2</c:v>
                </c:pt>
                <c:pt idx="812">
                  <c:v>7.4456758457099995E-2</c:v>
                </c:pt>
                <c:pt idx="813">
                  <c:v>7.4456758457099995E-2</c:v>
                </c:pt>
                <c:pt idx="814">
                  <c:v>7.4456758457099995E-2</c:v>
                </c:pt>
                <c:pt idx="815">
                  <c:v>7.4456758457099995E-2</c:v>
                </c:pt>
                <c:pt idx="816">
                  <c:v>7.4456758457099995E-2</c:v>
                </c:pt>
                <c:pt idx="817">
                  <c:v>7.4456758457099995E-2</c:v>
                </c:pt>
                <c:pt idx="818">
                  <c:v>7.4505154140299998E-2</c:v>
                </c:pt>
                <c:pt idx="819">
                  <c:v>7.4505154140299998E-2</c:v>
                </c:pt>
                <c:pt idx="820">
                  <c:v>7.4553549823399998E-2</c:v>
                </c:pt>
                <c:pt idx="821">
                  <c:v>7.4577747664899996E-2</c:v>
                </c:pt>
                <c:pt idx="822">
                  <c:v>7.4577747664899996E-2</c:v>
                </c:pt>
                <c:pt idx="823">
                  <c:v>7.4722934714199996E-2</c:v>
                </c:pt>
                <c:pt idx="824">
                  <c:v>7.4771330397299995E-2</c:v>
                </c:pt>
                <c:pt idx="825">
                  <c:v>7.4771330397299995E-2</c:v>
                </c:pt>
                <c:pt idx="826">
                  <c:v>7.4843923921999997E-2</c:v>
                </c:pt>
                <c:pt idx="827">
                  <c:v>7.4843923921999997E-2</c:v>
                </c:pt>
                <c:pt idx="828">
                  <c:v>7.4843923921999997E-2</c:v>
                </c:pt>
                <c:pt idx="829">
                  <c:v>7.4843923921999997E-2</c:v>
                </c:pt>
                <c:pt idx="830">
                  <c:v>7.4843923921999997E-2</c:v>
                </c:pt>
                <c:pt idx="831">
                  <c:v>7.4892319605099997E-2</c:v>
                </c:pt>
                <c:pt idx="832">
                  <c:v>7.4916517446599995E-2</c:v>
                </c:pt>
                <c:pt idx="833">
                  <c:v>7.4964913129699995E-2</c:v>
                </c:pt>
                <c:pt idx="834">
                  <c:v>7.4964913129699995E-2</c:v>
                </c:pt>
                <c:pt idx="835">
                  <c:v>7.5013308812899998E-2</c:v>
                </c:pt>
                <c:pt idx="836">
                  <c:v>7.5085902337499996E-2</c:v>
                </c:pt>
                <c:pt idx="837">
                  <c:v>7.5085902337499996E-2</c:v>
                </c:pt>
                <c:pt idx="838">
                  <c:v>7.5085902337499996E-2</c:v>
                </c:pt>
                <c:pt idx="839">
                  <c:v>7.5158495862199998E-2</c:v>
                </c:pt>
                <c:pt idx="840">
                  <c:v>7.5158495862199998E-2</c:v>
                </c:pt>
                <c:pt idx="841">
                  <c:v>7.5158495862199998E-2</c:v>
                </c:pt>
                <c:pt idx="842">
                  <c:v>7.5158495862199998E-2</c:v>
                </c:pt>
                <c:pt idx="843">
                  <c:v>7.5158495862199998E-2</c:v>
                </c:pt>
                <c:pt idx="844">
                  <c:v>7.5206891545299998E-2</c:v>
                </c:pt>
                <c:pt idx="845">
                  <c:v>7.5424672119199995E-2</c:v>
                </c:pt>
                <c:pt idx="846">
                  <c:v>7.5473067802399998E-2</c:v>
                </c:pt>
                <c:pt idx="847">
                  <c:v>7.5497265643899997E-2</c:v>
                </c:pt>
                <c:pt idx="848">
                  <c:v>7.5521463485499998E-2</c:v>
                </c:pt>
                <c:pt idx="849">
                  <c:v>7.5521463485499998E-2</c:v>
                </c:pt>
                <c:pt idx="850">
                  <c:v>7.5545661326999997E-2</c:v>
                </c:pt>
                <c:pt idx="851">
                  <c:v>7.5545661326999997E-2</c:v>
                </c:pt>
                <c:pt idx="852">
                  <c:v>7.5618254851699998E-2</c:v>
                </c:pt>
                <c:pt idx="853">
                  <c:v>7.5618254851699998E-2</c:v>
                </c:pt>
                <c:pt idx="854">
                  <c:v>7.5642452693199996E-2</c:v>
                </c:pt>
                <c:pt idx="855">
                  <c:v>7.5666650534799998E-2</c:v>
                </c:pt>
                <c:pt idx="856">
                  <c:v>7.5739244059399996E-2</c:v>
                </c:pt>
                <c:pt idx="857">
                  <c:v>7.5739244059399996E-2</c:v>
                </c:pt>
                <c:pt idx="858">
                  <c:v>7.5787639742499996E-2</c:v>
                </c:pt>
                <c:pt idx="859">
                  <c:v>7.5811837584099998E-2</c:v>
                </c:pt>
                <c:pt idx="860">
                  <c:v>7.5836035425599996E-2</c:v>
                </c:pt>
                <c:pt idx="861">
                  <c:v>7.5836035425599996E-2</c:v>
                </c:pt>
                <c:pt idx="862">
                  <c:v>7.5884431108699996E-2</c:v>
                </c:pt>
                <c:pt idx="863">
                  <c:v>7.5932826791899999E-2</c:v>
                </c:pt>
                <c:pt idx="864">
                  <c:v>7.5932826791899999E-2</c:v>
                </c:pt>
                <c:pt idx="865">
                  <c:v>7.5957024633399997E-2</c:v>
                </c:pt>
                <c:pt idx="866">
                  <c:v>7.6005420316499997E-2</c:v>
                </c:pt>
                <c:pt idx="867">
                  <c:v>7.6005420316499997E-2</c:v>
                </c:pt>
                <c:pt idx="868">
                  <c:v>7.6078013841199998E-2</c:v>
                </c:pt>
                <c:pt idx="869">
                  <c:v>7.6102211682699997E-2</c:v>
                </c:pt>
                <c:pt idx="870">
                  <c:v>7.6102211682699997E-2</c:v>
                </c:pt>
                <c:pt idx="871">
                  <c:v>7.6102211682699997E-2</c:v>
                </c:pt>
                <c:pt idx="872">
                  <c:v>7.6102211682699997E-2</c:v>
                </c:pt>
                <c:pt idx="873">
                  <c:v>7.6102211682699997E-2</c:v>
                </c:pt>
                <c:pt idx="874">
                  <c:v>7.6102211682699997E-2</c:v>
                </c:pt>
                <c:pt idx="875">
                  <c:v>7.6126409524299998E-2</c:v>
                </c:pt>
                <c:pt idx="876">
                  <c:v>7.6174805207399998E-2</c:v>
                </c:pt>
                <c:pt idx="877">
                  <c:v>7.6199003048899996E-2</c:v>
                </c:pt>
                <c:pt idx="878">
                  <c:v>7.6199003048899996E-2</c:v>
                </c:pt>
                <c:pt idx="879">
                  <c:v>7.6247398731999996E-2</c:v>
                </c:pt>
                <c:pt idx="880">
                  <c:v>7.6271596573599998E-2</c:v>
                </c:pt>
                <c:pt idx="881">
                  <c:v>7.6271596573599998E-2</c:v>
                </c:pt>
                <c:pt idx="882">
                  <c:v>7.6295794415099996E-2</c:v>
                </c:pt>
                <c:pt idx="883">
                  <c:v>7.6344190098199996E-2</c:v>
                </c:pt>
                <c:pt idx="884">
                  <c:v>7.6416783622899997E-2</c:v>
                </c:pt>
                <c:pt idx="885">
                  <c:v>7.6465179305999997E-2</c:v>
                </c:pt>
                <c:pt idx="886">
                  <c:v>7.6489377147599999E-2</c:v>
                </c:pt>
                <c:pt idx="887">
                  <c:v>7.6561970672199997E-2</c:v>
                </c:pt>
                <c:pt idx="888">
                  <c:v>7.6561970672199997E-2</c:v>
                </c:pt>
                <c:pt idx="889">
                  <c:v>7.6610366355299997E-2</c:v>
                </c:pt>
                <c:pt idx="890">
                  <c:v>7.6658762038399997E-2</c:v>
                </c:pt>
                <c:pt idx="891">
                  <c:v>7.6731355563099998E-2</c:v>
                </c:pt>
                <c:pt idx="892">
                  <c:v>7.6731355563099998E-2</c:v>
                </c:pt>
                <c:pt idx="893">
                  <c:v>7.6803949087699996E-2</c:v>
                </c:pt>
                <c:pt idx="894">
                  <c:v>7.6828146929299998E-2</c:v>
                </c:pt>
                <c:pt idx="895">
                  <c:v>7.6900740453999999E-2</c:v>
                </c:pt>
                <c:pt idx="896">
                  <c:v>7.6900740453999999E-2</c:v>
                </c:pt>
                <c:pt idx="897">
                  <c:v>7.6924938295499998E-2</c:v>
                </c:pt>
                <c:pt idx="898">
                  <c:v>7.6973333978599998E-2</c:v>
                </c:pt>
                <c:pt idx="899">
                  <c:v>7.6973333978599998E-2</c:v>
                </c:pt>
                <c:pt idx="900">
                  <c:v>7.7021729661699997E-2</c:v>
                </c:pt>
                <c:pt idx="901">
                  <c:v>7.7118521027899997E-2</c:v>
                </c:pt>
                <c:pt idx="902">
                  <c:v>7.7118521027899997E-2</c:v>
                </c:pt>
                <c:pt idx="903">
                  <c:v>7.7142718869499999E-2</c:v>
                </c:pt>
                <c:pt idx="904">
                  <c:v>7.7142718869499999E-2</c:v>
                </c:pt>
                <c:pt idx="905">
                  <c:v>7.7166916710999997E-2</c:v>
                </c:pt>
                <c:pt idx="906">
                  <c:v>7.7166916710999997E-2</c:v>
                </c:pt>
                <c:pt idx="907">
                  <c:v>7.7166916710999997E-2</c:v>
                </c:pt>
                <c:pt idx="908">
                  <c:v>7.7239510235699999E-2</c:v>
                </c:pt>
                <c:pt idx="909">
                  <c:v>7.7239510235699999E-2</c:v>
                </c:pt>
                <c:pt idx="910">
                  <c:v>7.7239510235699999E-2</c:v>
                </c:pt>
                <c:pt idx="911">
                  <c:v>7.7239510235699999E-2</c:v>
                </c:pt>
                <c:pt idx="912">
                  <c:v>7.7312103760299997E-2</c:v>
                </c:pt>
                <c:pt idx="913">
                  <c:v>7.74088951266E-2</c:v>
                </c:pt>
                <c:pt idx="914">
                  <c:v>7.7433092968099998E-2</c:v>
                </c:pt>
                <c:pt idx="915">
                  <c:v>7.7433092968099998E-2</c:v>
                </c:pt>
                <c:pt idx="916">
                  <c:v>7.7481488651199998E-2</c:v>
                </c:pt>
                <c:pt idx="917">
                  <c:v>7.7505686492799999E-2</c:v>
                </c:pt>
                <c:pt idx="918">
                  <c:v>7.7626675700499997E-2</c:v>
                </c:pt>
                <c:pt idx="919">
                  <c:v>7.7626675700499997E-2</c:v>
                </c:pt>
                <c:pt idx="920">
                  <c:v>7.7626675700499997E-2</c:v>
                </c:pt>
                <c:pt idx="921">
                  <c:v>7.7747664908299999E-2</c:v>
                </c:pt>
                <c:pt idx="922">
                  <c:v>7.7747664908299999E-2</c:v>
                </c:pt>
                <c:pt idx="923">
                  <c:v>7.7771862749799997E-2</c:v>
                </c:pt>
                <c:pt idx="924">
                  <c:v>7.7844456274499998E-2</c:v>
                </c:pt>
                <c:pt idx="925">
                  <c:v>7.78686541161E-2</c:v>
                </c:pt>
                <c:pt idx="926">
                  <c:v>7.78686541161E-2</c:v>
                </c:pt>
                <c:pt idx="927">
                  <c:v>7.7892851957599998E-2</c:v>
                </c:pt>
                <c:pt idx="928">
                  <c:v>7.79654454823E-2</c:v>
                </c:pt>
                <c:pt idx="929">
                  <c:v>7.80138411654E-2</c:v>
                </c:pt>
                <c:pt idx="930">
                  <c:v>7.80138411654E-2</c:v>
                </c:pt>
                <c:pt idx="931">
                  <c:v>7.80138411654E-2</c:v>
                </c:pt>
                <c:pt idx="932">
                  <c:v>7.80622368485E-2</c:v>
                </c:pt>
                <c:pt idx="933">
                  <c:v>7.80622368485E-2</c:v>
                </c:pt>
                <c:pt idx="934">
                  <c:v>7.8086434689999998E-2</c:v>
                </c:pt>
                <c:pt idx="935">
                  <c:v>7.8110632531599999E-2</c:v>
                </c:pt>
                <c:pt idx="936">
                  <c:v>7.8110632531599999E-2</c:v>
                </c:pt>
                <c:pt idx="937">
                  <c:v>7.8159028214699999E-2</c:v>
                </c:pt>
                <c:pt idx="938">
                  <c:v>7.8159028214699999E-2</c:v>
                </c:pt>
                <c:pt idx="939">
                  <c:v>7.8159028214699999E-2</c:v>
                </c:pt>
                <c:pt idx="940">
                  <c:v>7.8183226056199998E-2</c:v>
                </c:pt>
                <c:pt idx="941">
                  <c:v>7.8183226056199998E-2</c:v>
                </c:pt>
                <c:pt idx="942">
                  <c:v>7.8280017422399997E-2</c:v>
                </c:pt>
                <c:pt idx="943">
                  <c:v>7.8280017422399997E-2</c:v>
                </c:pt>
                <c:pt idx="944">
                  <c:v>7.8304215263999999E-2</c:v>
                </c:pt>
                <c:pt idx="945">
                  <c:v>7.83284131056E-2</c:v>
                </c:pt>
                <c:pt idx="946">
                  <c:v>7.8352610947099999E-2</c:v>
                </c:pt>
                <c:pt idx="947">
                  <c:v>7.8401006630199999E-2</c:v>
                </c:pt>
                <c:pt idx="948">
                  <c:v>7.8497797996399998E-2</c:v>
                </c:pt>
                <c:pt idx="949">
                  <c:v>7.8642985045699998E-2</c:v>
                </c:pt>
                <c:pt idx="950">
                  <c:v>7.86671828873E-2</c:v>
                </c:pt>
                <c:pt idx="951">
                  <c:v>7.8739776411899998E-2</c:v>
                </c:pt>
                <c:pt idx="952">
                  <c:v>7.8739776411899998E-2</c:v>
                </c:pt>
                <c:pt idx="953">
                  <c:v>7.8763974253499999E-2</c:v>
                </c:pt>
                <c:pt idx="954">
                  <c:v>7.8812369936599999E-2</c:v>
                </c:pt>
                <c:pt idx="955">
                  <c:v>7.8836567778200001E-2</c:v>
                </c:pt>
                <c:pt idx="956">
                  <c:v>7.8909161302799999E-2</c:v>
                </c:pt>
                <c:pt idx="957">
                  <c:v>7.90301505106E-2</c:v>
                </c:pt>
                <c:pt idx="958">
                  <c:v>7.90785461937E-2</c:v>
                </c:pt>
                <c:pt idx="959">
                  <c:v>7.91269418768E-2</c:v>
                </c:pt>
                <c:pt idx="960">
                  <c:v>7.9199535401399998E-2</c:v>
                </c:pt>
                <c:pt idx="961">
                  <c:v>7.9199535401399998E-2</c:v>
                </c:pt>
                <c:pt idx="962">
                  <c:v>7.9296326767700001E-2</c:v>
                </c:pt>
                <c:pt idx="963">
                  <c:v>7.9296326767700001E-2</c:v>
                </c:pt>
                <c:pt idx="964">
                  <c:v>7.9296326767700001E-2</c:v>
                </c:pt>
                <c:pt idx="965">
                  <c:v>7.9296326767700001E-2</c:v>
                </c:pt>
                <c:pt idx="966">
                  <c:v>7.9320524609199999E-2</c:v>
                </c:pt>
                <c:pt idx="967">
                  <c:v>7.9344722450800001E-2</c:v>
                </c:pt>
                <c:pt idx="968">
                  <c:v>7.9368920292299999E-2</c:v>
                </c:pt>
                <c:pt idx="969">
                  <c:v>7.9393118133900001E-2</c:v>
                </c:pt>
                <c:pt idx="970">
                  <c:v>7.9393118133900001E-2</c:v>
                </c:pt>
                <c:pt idx="971">
                  <c:v>7.9441513817000001E-2</c:v>
                </c:pt>
                <c:pt idx="972">
                  <c:v>7.9514107341599999E-2</c:v>
                </c:pt>
                <c:pt idx="973">
                  <c:v>7.9514107341599999E-2</c:v>
                </c:pt>
                <c:pt idx="974">
                  <c:v>7.95867008663E-2</c:v>
                </c:pt>
                <c:pt idx="975">
                  <c:v>7.96834922325E-2</c:v>
                </c:pt>
                <c:pt idx="976">
                  <c:v>7.96834922325E-2</c:v>
                </c:pt>
                <c:pt idx="977">
                  <c:v>7.9756085757200001E-2</c:v>
                </c:pt>
                <c:pt idx="978">
                  <c:v>7.9877074964899999E-2</c:v>
                </c:pt>
                <c:pt idx="979">
                  <c:v>7.9877074964899999E-2</c:v>
                </c:pt>
                <c:pt idx="980">
                  <c:v>7.9949668489600001E-2</c:v>
                </c:pt>
                <c:pt idx="981">
                  <c:v>7.9998064172700001E-2</c:v>
                </c:pt>
                <c:pt idx="982">
                  <c:v>8.0022262014199999E-2</c:v>
                </c:pt>
                <c:pt idx="983">
                  <c:v>8.0046459855800001E-2</c:v>
                </c:pt>
                <c:pt idx="984">
                  <c:v>8.0143251222E-2</c:v>
                </c:pt>
                <c:pt idx="985">
                  <c:v>8.0143251222E-2</c:v>
                </c:pt>
                <c:pt idx="986">
                  <c:v>8.0167449063499999E-2</c:v>
                </c:pt>
                <c:pt idx="987">
                  <c:v>8.01916469051E-2</c:v>
                </c:pt>
                <c:pt idx="988">
                  <c:v>8.0215844746599999E-2</c:v>
                </c:pt>
                <c:pt idx="989">
                  <c:v>8.0215844746599999E-2</c:v>
                </c:pt>
                <c:pt idx="990">
                  <c:v>8.0264240429800002E-2</c:v>
                </c:pt>
                <c:pt idx="991">
                  <c:v>8.03368339544E-2</c:v>
                </c:pt>
                <c:pt idx="992">
                  <c:v>8.03368339544E-2</c:v>
                </c:pt>
                <c:pt idx="993">
                  <c:v>8.0361031796000001E-2</c:v>
                </c:pt>
                <c:pt idx="994">
                  <c:v>8.03852296375E-2</c:v>
                </c:pt>
                <c:pt idx="995">
                  <c:v>8.0409427479100001E-2</c:v>
                </c:pt>
                <c:pt idx="996">
                  <c:v>8.0409427479100001E-2</c:v>
                </c:pt>
                <c:pt idx="997">
                  <c:v>8.0409427479100001E-2</c:v>
                </c:pt>
                <c:pt idx="998">
                  <c:v>8.0409427479100001E-2</c:v>
                </c:pt>
                <c:pt idx="999">
                  <c:v>8.0409427479100001E-2</c:v>
                </c:pt>
                <c:pt idx="1000">
                  <c:v>8.04336253206E-2</c:v>
                </c:pt>
                <c:pt idx="1001">
                  <c:v>8.04336253206E-2</c:v>
                </c:pt>
                <c:pt idx="1002">
                  <c:v>8.0530416686799999E-2</c:v>
                </c:pt>
                <c:pt idx="1003">
                  <c:v>8.0578812369899999E-2</c:v>
                </c:pt>
                <c:pt idx="1004">
                  <c:v>8.0675603736099999E-2</c:v>
                </c:pt>
                <c:pt idx="1005">
                  <c:v>8.0699801577700001E-2</c:v>
                </c:pt>
                <c:pt idx="1006">
                  <c:v>8.0772395102400002E-2</c:v>
                </c:pt>
                <c:pt idx="1007">
                  <c:v>8.07965929439E-2</c:v>
                </c:pt>
                <c:pt idx="1008">
                  <c:v>8.0844988627E-2</c:v>
                </c:pt>
                <c:pt idx="1009">
                  <c:v>8.0869186468600002E-2</c:v>
                </c:pt>
                <c:pt idx="1010">
                  <c:v>8.0965977834800001E-2</c:v>
                </c:pt>
                <c:pt idx="1011">
                  <c:v>8.1014373517900001E-2</c:v>
                </c:pt>
                <c:pt idx="1012">
                  <c:v>8.1111164884100001E-2</c:v>
                </c:pt>
                <c:pt idx="1013">
                  <c:v>8.1111164884100001E-2</c:v>
                </c:pt>
                <c:pt idx="1014">
                  <c:v>8.1111164884100001E-2</c:v>
                </c:pt>
                <c:pt idx="1015">
                  <c:v>8.1135362725599999E-2</c:v>
                </c:pt>
                <c:pt idx="1016">
                  <c:v>8.1135362725599999E-2</c:v>
                </c:pt>
                <c:pt idx="1017">
                  <c:v>8.1159560567200001E-2</c:v>
                </c:pt>
                <c:pt idx="1018">
                  <c:v>8.1159560567200001E-2</c:v>
                </c:pt>
                <c:pt idx="1019">
                  <c:v>8.1232154091900002E-2</c:v>
                </c:pt>
                <c:pt idx="1020">
                  <c:v>8.1232154091900002E-2</c:v>
                </c:pt>
                <c:pt idx="1021">
                  <c:v>8.1256351933400001E-2</c:v>
                </c:pt>
                <c:pt idx="1022">
                  <c:v>8.13047476165E-2</c:v>
                </c:pt>
                <c:pt idx="1023">
                  <c:v>8.1377341141200002E-2</c:v>
                </c:pt>
                <c:pt idx="1024">
                  <c:v>8.1377341141200002E-2</c:v>
                </c:pt>
                <c:pt idx="1025">
                  <c:v>8.14499346658E-2</c:v>
                </c:pt>
                <c:pt idx="1026">
                  <c:v>8.14499346658E-2</c:v>
                </c:pt>
                <c:pt idx="1027">
                  <c:v>8.14499346658E-2</c:v>
                </c:pt>
                <c:pt idx="1028">
                  <c:v>8.14499346658E-2</c:v>
                </c:pt>
                <c:pt idx="1029">
                  <c:v>8.1522528190500002E-2</c:v>
                </c:pt>
                <c:pt idx="1030">
                  <c:v>8.1570923873600001E-2</c:v>
                </c:pt>
                <c:pt idx="1031">
                  <c:v>8.15951217151E-2</c:v>
                </c:pt>
                <c:pt idx="1032">
                  <c:v>8.15951217151E-2</c:v>
                </c:pt>
                <c:pt idx="1033">
                  <c:v>8.1619319556700001E-2</c:v>
                </c:pt>
                <c:pt idx="1034">
                  <c:v>8.1619319556700001E-2</c:v>
                </c:pt>
                <c:pt idx="1035">
                  <c:v>8.16435173982E-2</c:v>
                </c:pt>
                <c:pt idx="1036">
                  <c:v>8.16435173982E-2</c:v>
                </c:pt>
                <c:pt idx="1037">
                  <c:v>8.1667715239800001E-2</c:v>
                </c:pt>
                <c:pt idx="1038">
                  <c:v>8.1764506606000001E-2</c:v>
                </c:pt>
                <c:pt idx="1039">
                  <c:v>8.1812902289100001E-2</c:v>
                </c:pt>
                <c:pt idx="1040">
                  <c:v>8.1837100130700002E-2</c:v>
                </c:pt>
                <c:pt idx="1041">
                  <c:v>8.1861297972200001E-2</c:v>
                </c:pt>
                <c:pt idx="1042">
                  <c:v>8.1861297972200001E-2</c:v>
                </c:pt>
                <c:pt idx="1043">
                  <c:v>8.1885495813800002E-2</c:v>
                </c:pt>
                <c:pt idx="1044">
                  <c:v>8.1885495813800002E-2</c:v>
                </c:pt>
                <c:pt idx="1045">
                  <c:v>8.1933891496900002E-2</c:v>
                </c:pt>
                <c:pt idx="1046">
                  <c:v>8.1933891496900002E-2</c:v>
                </c:pt>
                <c:pt idx="1047">
                  <c:v>8.1933891496900002E-2</c:v>
                </c:pt>
                <c:pt idx="1048">
                  <c:v>8.1933891496900002E-2</c:v>
                </c:pt>
                <c:pt idx="1049">
                  <c:v>8.20064850215E-2</c:v>
                </c:pt>
                <c:pt idx="1050">
                  <c:v>8.20064850215E-2</c:v>
                </c:pt>
                <c:pt idx="1051">
                  <c:v>8.20064850215E-2</c:v>
                </c:pt>
                <c:pt idx="1052">
                  <c:v>8.20064850215E-2</c:v>
                </c:pt>
                <c:pt idx="1053">
                  <c:v>8.20548807046E-2</c:v>
                </c:pt>
                <c:pt idx="1054">
                  <c:v>8.2079078546200002E-2</c:v>
                </c:pt>
                <c:pt idx="1055">
                  <c:v>8.2079078546200002E-2</c:v>
                </c:pt>
                <c:pt idx="1056">
                  <c:v>8.2151672070900003E-2</c:v>
                </c:pt>
                <c:pt idx="1057">
                  <c:v>8.2175869912400001E-2</c:v>
                </c:pt>
                <c:pt idx="1058">
                  <c:v>8.2248463437100003E-2</c:v>
                </c:pt>
                <c:pt idx="1059">
                  <c:v>8.2248463437100003E-2</c:v>
                </c:pt>
                <c:pt idx="1060">
                  <c:v>8.2321056961700001E-2</c:v>
                </c:pt>
                <c:pt idx="1061">
                  <c:v>8.2345254803300003E-2</c:v>
                </c:pt>
                <c:pt idx="1062">
                  <c:v>8.2442046169500002E-2</c:v>
                </c:pt>
                <c:pt idx="1063">
                  <c:v>8.2490441852600002E-2</c:v>
                </c:pt>
                <c:pt idx="1064">
                  <c:v>8.25630353772E-2</c:v>
                </c:pt>
                <c:pt idx="1065">
                  <c:v>8.26114310603E-2</c:v>
                </c:pt>
                <c:pt idx="1066">
                  <c:v>8.2635628901900002E-2</c:v>
                </c:pt>
                <c:pt idx="1067">
                  <c:v>8.2708222426600003E-2</c:v>
                </c:pt>
                <c:pt idx="1068">
                  <c:v>8.2877607317400001E-2</c:v>
                </c:pt>
                <c:pt idx="1069">
                  <c:v>8.2901805159000003E-2</c:v>
                </c:pt>
                <c:pt idx="1070">
                  <c:v>8.2926003000500001E-2</c:v>
                </c:pt>
                <c:pt idx="1071">
                  <c:v>8.2950200842100003E-2</c:v>
                </c:pt>
                <c:pt idx="1072">
                  <c:v>8.2950200842100003E-2</c:v>
                </c:pt>
                <c:pt idx="1073">
                  <c:v>8.2950200842100003E-2</c:v>
                </c:pt>
                <c:pt idx="1074">
                  <c:v>8.3022794366700001E-2</c:v>
                </c:pt>
                <c:pt idx="1075">
                  <c:v>8.3022794366700001E-2</c:v>
                </c:pt>
                <c:pt idx="1076">
                  <c:v>8.3071190049800001E-2</c:v>
                </c:pt>
                <c:pt idx="1077">
                  <c:v>8.3095387891400002E-2</c:v>
                </c:pt>
                <c:pt idx="1078">
                  <c:v>8.3119585733000004E-2</c:v>
                </c:pt>
                <c:pt idx="1079">
                  <c:v>8.3167981416100004E-2</c:v>
                </c:pt>
                <c:pt idx="1080">
                  <c:v>8.3192179257600002E-2</c:v>
                </c:pt>
                <c:pt idx="1081">
                  <c:v>8.3264772782300003E-2</c:v>
                </c:pt>
                <c:pt idx="1082">
                  <c:v>8.3288970623800002E-2</c:v>
                </c:pt>
                <c:pt idx="1083">
                  <c:v>8.3337366306900001E-2</c:v>
                </c:pt>
                <c:pt idx="1084">
                  <c:v>8.3337366306900001E-2</c:v>
                </c:pt>
                <c:pt idx="1085">
                  <c:v>8.3385761990000001E-2</c:v>
                </c:pt>
                <c:pt idx="1086">
                  <c:v>8.3458355514700003E-2</c:v>
                </c:pt>
                <c:pt idx="1087">
                  <c:v>8.3555146880900003E-2</c:v>
                </c:pt>
                <c:pt idx="1088">
                  <c:v>8.3555146880900003E-2</c:v>
                </c:pt>
                <c:pt idx="1089">
                  <c:v>8.3627740405600004E-2</c:v>
                </c:pt>
                <c:pt idx="1090">
                  <c:v>8.3700333930200002E-2</c:v>
                </c:pt>
                <c:pt idx="1091">
                  <c:v>8.3748729613300002E-2</c:v>
                </c:pt>
                <c:pt idx="1092">
                  <c:v>8.3772927454900004E-2</c:v>
                </c:pt>
                <c:pt idx="1093">
                  <c:v>8.3821323138000003E-2</c:v>
                </c:pt>
                <c:pt idx="1094">
                  <c:v>8.3845520979500002E-2</c:v>
                </c:pt>
                <c:pt idx="1095">
                  <c:v>8.3918114504200003E-2</c:v>
                </c:pt>
                <c:pt idx="1096">
                  <c:v>8.4014905870400003E-2</c:v>
                </c:pt>
                <c:pt idx="1097">
                  <c:v>8.4014905870400003E-2</c:v>
                </c:pt>
                <c:pt idx="1098">
                  <c:v>8.4063301553500003E-2</c:v>
                </c:pt>
                <c:pt idx="1099">
                  <c:v>8.4111697236600003E-2</c:v>
                </c:pt>
                <c:pt idx="1100">
                  <c:v>8.4160092919700003E-2</c:v>
                </c:pt>
                <c:pt idx="1101">
                  <c:v>8.4208488602800002E-2</c:v>
                </c:pt>
                <c:pt idx="1102">
                  <c:v>8.4256884285900002E-2</c:v>
                </c:pt>
                <c:pt idx="1103">
                  <c:v>8.4329477810600004E-2</c:v>
                </c:pt>
                <c:pt idx="1104">
                  <c:v>8.4329477810600004E-2</c:v>
                </c:pt>
                <c:pt idx="1105">
                  <c:v>8.4329477810600004E-2</c:v>
                </c:pt>
                <c:pt idx="1106">
                  <c:v>8.4353675652100002E-2</c:v>
                </c:pt>
                <c:pt idx="1107">
                  <c:v>8.4377873493700004E-2</c:v>
                </c:pt>
                <c:pt idx="1108">
                  <c:v>8.4498862701400002E-2</c:v>
                </c:pt>
                <c:pt idx="1109">
                  <c:v>8.4523060543000003E-2</c:v>
                </c:pt>
                <c:pt idx="1110">
                  <c:v>8.4547258384600005E-2</c:v>
                </c:pt>
                <c:pt idx="1111">
                  <c:v>8.4571456226100003E-2</c:v>
                </c:pt>
                <c:pt idx="1112">
                  <c:v>8.4644049750800004E-2</c:v>
                </c:pt>
                <c:pt idx="1113">
                  <c:v>8.4716643275400003E-2</c:v>
                </c:pt>
                <c:pt idx="1114">
                  <c:v>8.4740841117000004E-2</c:v>
                </c:pt>
                <c:pt idx="1115">
                  <c:v>8.4740841117000004E-2</c:v>
                </c:pt>
                <c:pt idx="1116">
                  <c:v>8.4789236800100004E-2</c:v>
                </c:pt>
                <c:pt idx="1117">
                  <c:v>8.4861830324700002E-2</c:v>
                </c:pt>
                <c:pt idx="1118">
                  <c:v>8.4910226007800002E-2</c:v>
                </c:pt>
                <c:pt idx="1119">
                  <c:v>8.5055413057200005E-2</c:v>
                </c:pt>
                <c:pt idx="1120">
                  <c:v>8.5055413057200005E-2</c:v>
                </c:pt>
                <c:pt idx="1121">
                  <c:v>8.5103808740300005E-2</c:v>
                </c:pt>
                <c:pt idx="1122">
                  <c:v>8.5103808740300005E-2</c:v>
                </c:pt>
                <c:pt idx="1123">
                  <c:v>8.5152204423400005E-2</c:v>
                </c:pt>
                <c:pt idx="1124">
                  <c:v>8.5176402264900003E-2</c:v>
                </c:pt>
                <c:pt idx="1125">
                  <c:v>8.5248995789600004E-2</c:v>
                </c:pt>
                <c:pt idx="1126">
                  <c:v>8.5248995789600004E-2</c:v>
                </c:pt>
                <c:pt idx="1127">
                  <c:v>8.5273193631100003E-2</c:v>
                </c:pt>
                <c:pt idx="1128">
                  <c:v>8.5273193631100003E-2</c:v>
                </c:pt>
                <c:pt idx="1129">
                  <c:v>8.5273193631100003E-2</c:v>
                </c:pt>
                <c:pt idx="1130">
                  <c:v>8.5345787155800004E-2</c:v>
                </c:pt>
                <c:pt idx="1131">
                  <c:v>8.5394182838900004E-2</c:v>
                </c:pt>
                <c:pt idx="1132">
                  <c:v>8.5418380680400002E-2</c:v>
                </c:pt>
                <c:pt idx="1133">
                  <c:v>8.5490974205100004E-2</c:v>
                </c:pt>
                <c:pt idx="1134">
                  <c:v>8.5587765571300004E-2</c:v>
                </c:pt>
                <c:pt idx="1135">
                  <c:v>8.5636161254400003E-2</c:v>
                </c:pt>
                <c:pt idx="1136">
                  <c:v>8.5636161254400003E-2</c:v>
                </c:pt>
                <c:pt idx="1137">
                  <c:v>8.5684556937500003E-2</c:v>
                </c:pt>
                <c:pt idx="1138">
                  <c:v>8.5708754779100005E-2</c:v>
                </c:pt>
                <c:pt idx="1139">
                  <c:v>8.5757150462200005E-2</c:v>
                </c:pt>
                <c:pt idx="1140">
                  <c:v>8.5781348303700003E-2</c:v>
                </c:pt>
                <c:pt idx="1141">
                  <c:v>8.5805546145300005E-2</c:v>
                </c:pt>
                <c:pt idx="1142">
                  <c:v>8.5926535353000003E-2</c:v>
                </c:pt>
                <c:pt idx="1143">
                  <c:v>8.6023326719300006E-2</c:v>
                </c:pt>
                <c:pt idx="1144">
                  <c:v>8.6120118085500005E-2</c:v>
                </c:pt>
                <c:pt idx="1145">
                  <c:v>8.6192711610100003E-2</c:v>
                </c:pt>
                <c:pt idx="1146">
                  <c:v>8.6241107293200003E-2</c:v>
                </c:pt>
                <c:pt idx="1147">
                  <c:v>8.6241107293200003E-2</c:v>
                </c:pt>
                <c:pt idx="1148">
                  <c:v>8.6265305134800005E-2</c:v>
                </c:pt>
                <c:pt idx="1149">
                  <c:v>8.6265305134800005E-2</c:v>
                </c:pt>
                <c:pt idx="1150">
                  <c:v>8.6289502976300003E-2</c:v>
                </c:pt>
                <c:pt idx="1151">
                  <c:v>8.6289502976300003E-2</c:v>
                </c:pt>
                <c:pt idx="1152">
                  <c:v>8.6362096501000005E-2</c:v>
                </c:pt>
                <c:pt idx="1153">
                  <c:v>8.6386294342500003E-2</c:v>
                </c:pt>
                <c:pt idx="1154">
                  <c:v>8.6434690025600003E-2</c:v>
                </c:pt>
                <c:pt idx="1155">
                  <c:v>8.6458887867200004E-2</c:v>
                </c:pt>
                <c:pt idx="1156">
                  <c:v>8.6483085708800006E-2</c:v>
                </c:pt>
                <c:pt idx="1157">
                  <c:v>8.6483085708800006E-2</c:v>
                </c:pt>
                <c:pt idx="1158">
                  <c:v>8.6483085708800006E-2</c:v>
                </c:pt>
                <c:pt idx="1159">
                  <c:v>8.6483085708800006E-2</c:v>
                </c:pt>
                <c:pt idx="1160">
                  <c:v>8.6604074916500004E-2</c:v>
                </c:pt>
                <c:pt idx="1161">
                  <c:v>8.6604074916500004E-2</c:v>
                </c:pt>
                <c:pt idx="1162">
                  <c:v>8.6821855490500005E-2</c:v>
                </c:pt>
                <c:pt idx="1163">
                  <c:v>8.6967042539800005E-2</c:v>
                </c:pt>
                <c:pt idx="1164">
                  <c:v>8.6991240381400006E-2</c:v>
                </c:pt>
                <c:pt idx="1165">
                  <c:v>8.7063833906000004E-2</c:v>
                </c:pt>
                <c:pt idx="1166">
                  <c:v>8.7112229589100004E-2</c:v>
                </c:pt>
                <c:pt idx="1167">
                  <c:v>8.7136427430700006E-2</c:v>
                </c:pt>
                <c:pt idx="1168">
                  <c:v>8.7209020955300004E-2</c:v>
                </c:pt>
                <c:pt idx="1169">
                  <c:v>8.7209020955300004E-2</c:v>
                </c:pt>
                <c:pt idx="1170">
                  <c:v>8.7233218796900006E-2</c:v>
                </c:pt>
                <c:pt idx="1171">
                  <c:v>8.7257416638400004E-2</c:v>
                </c:pt>
                <c:pt idx="1172">
                  <c:v>8.7257416638400004E-2</c:v>
                </c:pt>
                <c:pt idx="1173">
                  <c:v>8.7257416638400004E-2</c:v>
                </c:pt>
                <c:pt idx="1174">
                  <c:v>8.7330010163100005E-2</c:v>
                </c:pt>
                <c:pt idx="1175">
                  <c:v>8.7354208004600004E-2</c:v>
                </c:pt>
                <c:pt idx="1176">
                  <c:v>8.7378405846200005E-2</c:v>
                </c:pt>
                <c:pt idx="1177">
                  <c:v>8.7426801529300005E-2</c:v>
                </c:pt>
                <c:pt idx="1178">
                  <c:v>8.7426801529300005E-2</c:v>
                </c:pt>
                <c:pt idx="1179">
                  <c:v>8.7450999370900007E-2</c:v>
                </c:pt>
                <c:pt idx="1180">
                  <c:v>8.7450999370900007E-2</c:v>
                </c:pt>
                <c:pt idx="1181">
                  <c:v>8.7571988578600005E-2</c:v>
                </c:pt>
                <c:pt idx="1182">
                  <c:v>8.7717175627900004E-2</c:v>
                </c:pt>
                <c:pt idx="1183">
                  <c:v>8.7789769152600006E-2</c:v>
                </c:pt>
                <c:pt idx="1184">
                  <c:v>8.7789769152600006E-2</c:v>
                </c:pt>
                <c:pt idx="1185">
                  <c:v>8.7838164835700006E-2</c:v>
                </c:pt>
                <c:pt idx="1186">
                  <c:v>8.7838164835700006E-2</c:v>
                </c:pt>
                <c:pt idx="1187">
                  <c:v>8.7862362677200004E-2</c:v>
                </c:pt>
                <c:pt idx="1188">
                  <c:v>8.7862362677200004E-2</c:v>
                </c:pt>
                <c:pt idx="1189">
                  <c:v>8.7862362677200004E-2</c:v>
                </c:pt>
                <c:pt idx="1190">
                  <c:v>8.7862362677200004E-2</c:v>
                </c:pt>
                <c:pt idx="1191">
                  <c:v>8.7934956201900005E-2</c:v>
                </c:pt>
                <c:pt idx="1192">
                  <c:v>8.7934956201900005E-2</c:v>
                </c:pt>
                <c:pt idx="1193">
                  <c:v>8.8176934617400005E-2</c:v>
                </c:pt>
                <c:pt idx="1194">
                  <c:v>8.8201132459000006E-2</c:v>
                </c:pt>
                <c:pt idx="1195">
                  <c:v>8.8225330300500004E-2</c:v>
                </c:pt>
                <c:pt idx="1196">
                  <c:v>8.8273725983600004E-2</c:v>
                </c:pt>
                <c:pt idx="1197">
                  <c:v>8.8322121666700004E-2</c:v>
                </c:pt>
                <c:pt idx="1198">
                  <c:v>8.8370517349899994E-2</c:v>
                </c:pt>
                <c:pt idx="1199">
                  <c:v>8.8491506557600005E-2</c:v>
                </c:pt>
                <c:pt idx="1200">
                  <c:v>8.8491506557600005E-2</c:v>
                </c:pt>
                <c:pt idx="1201">
                  <c:v>8.8491506557600005E-2</c:v>
                </c:pt>
                <c:pt idx="1202">
                  <c:v>8.8515704399199993E-2</c:v>
                </c:pt>
                <c:pt idx="1203">
                  <c:v>8.8515704399199993E-2</c:v>
                </c:pt>
                <c:pt idx="1204">
                  <c:v>8.8539902240700005E-2</c:v>
                </c:pt>
                <c:pt idx="1205">
                  <c:v>8.8539902240700005E-2</c:v>
                </c:pt>
                <c:pt idx="1206">
                  <c:v>8.8588297923800005E-2</c:v>
                </c:pt>
                <c:pt idx="1207">
                  <c:v>8.8660891448500007E-2</c:v>
                </c:pt>
                <c:pt idx="1208">
                  <c:v>8.8709287131600006E-2</c:v>
                </c:pt>
                <c:pt idx="1209">
                  <c:v>8.8854474180900006E-2</c:v>
                </c:pt>
                <c:pt idx="1210">
                  <c:v>8.8854474180900006E-2</c:v>
                </c:pt>
                <c:pt idx="1211">
                  <c:v>8.8927067705599994E-2</c:v>
                </c:pt>
                <c:pt idx="1212">
                  <c:v>8.8975463388699993E-2</c:v>
                </c:pt>
                <c:pt idx="1213">
                  <c:v>8.9072254754899993E-2</c:v>
                </c:pt>
                <c:pt idx="1214">
                  <c:v>8.9096452596400005E-2</c:v>
                </c:pt>
                <c:pt idx="1215">
                  <c:v>8.9096452596400005E-2</c:v>
                </c:pt>
                <c:pt idx="1216">
                  <c:v>8.9096452596400005E-2</c:v>
                </c:pt>
                <c:pt idx="1217">
                  <c:v>8.9096452596400005E-2</c:v>
                </c:pt>
                <c:pt idx="1218">
                  <c:v>8.9241639645700005E-2</c:v>
                </c:pt>
                <c:pt idx="1219">
                  <c:v>8.9241639645700005E-2</c:v>
                </c:pt>
                <c:pt idx="1220">
                  <c:v>8.9290035328800005E-2</c:v>
                </c:pt>
                <c:pt idx="1221">
                  <c:v>8.9290035328800005E-2</c:v>
                </c:pt>
                <c:pt idx="1222">
                  <c:v>8.9338431011999994E-2</c:v>
                </c:pt>
                <c:pt idx="1223">
                  <c:v>8.9362628853500006E-2</c:v>
                </c:pt>
                <c:pt idx="1224">
                  <c:v>8.9411024536600006E-2</c:v>
                </c:pt>
                <c:pt idx="1225">
                  <c:v>8.9507815902800006E-2</c:v>
                </c:pt>
                <c:pt idx="1226">
                  <c:v>8.9580409427499993E-2</c:v>
                </c:pt>
                <c:pt idx="1227">
                  <c:v>8.9725596476800007E-2</c:v>
                </c:pt>
                <c:pt idx="1228">
                  <c:v>8.9846585684599994E-2</c:v>
                </c:pt>
                <c:pt idx="1229">
                  <c:v>8.9943377050799994E-2</c:v>
                </c:pt>
                <c:pt idx="1230">
                  <c:v>8.9991772733899994E-2</c:v>
                </c:pt>
                <c:pt idx="1231">
                  <c:v>9.0040168416999994E-2</c:v>
                </c:pt>
                <c:pt idx="1232">
                  <c:v>9.0064366258500006E-2</c:v>
                </c:pt>
                <c:pt idx="1233">
                  <c:v>9.0185355466299993E-2</c:v>
                </c:pt>
                <c:pt idx="1234">
                  <c:v>9.0185355466299993E-2</c:v>
                </c:pt>
                <c:pt idx="1235">
                  <c:v>9.0257948990999995E-2</c:v>
                </c:pt>
                <c:pt idx="1236">
                  <c:v>9.0257948990999995E-2</c:v>
                </c:pt>
                <c:pt idx="1237">
                  <c:v>9.0257948990999995E-2</c:v>
                </c:pt>
                <c:pt idx="1238">
                  <c:v>9.0306344674099995E-2</c:v>
                </c:pt>
                <c:pt idx="1239">
                  <c:v>9.0306344674099995E-2</c:v>
                </c:pt>
                <c:pt idx="1240">
                  <c:v>9.0330542515600007E-2</c:v>
                </c:pt>
                <c:pt idx="1241">
                  <c:v>9.0427333881800007E-2</c:v>
                </c:pt>
                <c:pt idx="1242">
                  <c:v>9.0499927406499994E-2</c:v>
                </c:pt>
                <c:pt idx="1243">
                  <c:v>9.0548323089599994E-2</c:v>
                </c:pt>
                <c:pt idx="1244">
                  <c:v>9.0572520931100006E-2</c:v>
                </c:pt>
                <c:pt idx="1245">
                  <c:v>9.0596718772699994E-2</c:v>
                </c:pt>
                <c:pt idx="1246">
                  <c:v>9.0620916614200006E-2</c:v>
                </c:pt>
                <c:pt idx="1247">
                  <c:v>9.0693510138899994E-2</c:v>
                </c:pt>
                <c:pt idx="1248">
                  <c:v>9.0766103663599995E-2</c:v>
                </c:pt>
                <c:pt idx="1249">
                  <c:v>9.0766103663599995E-2</c:v>
                </c:pt>
                <c:pt idx="1250">
                  <c:v>9.0790301505099993E-2</c:v>
                </c:pt>
                <c:pt idx="1251">
                  <c:v>9.0790301505099993E-2</c:v>
                </c:pt>
                <c:pt idx="1252">
                  <c:v>9.0862895029799995E-2</c:v>
                </c:pt>
                <c:pt idx="1253">
                  <c:v>9.0935488554400007E-2</c:v>
                </c:pt>
                <c:pt idx="1254">
                  <c:v>9.0959686395999995E-2</c:v>
                </c:pt>
                <c:pt idx="1255">
                  <c:v>9.1032279920600007E-2</c:v>
                </c:pt>
                <c:pt idx="1256">
                  <c:v>9.1056477762199994E-2</c:v>
                </c:pt>
                <c:pt idx="1257">
                  <c:v>9.1080675603700006E-2</c:v>
                </c:pt>
                <c:pt idx="1258">
                  <c:v>9.1080675603700006E-2</c:v>
                </c:pt>
                <c:pt idx="1259">
                  <c:v>9.1129071286800006E-2</c:v>
                </c:pt>
                <c:pt idx="1260">
                  <c:v>9.1201664811499994E-2</c:v>
                </c:pt>
                <c:pt idx="1261">
                  <c:v>9.1201664811499994E-2</c:v>
                </c:pt>
                <c:pt idx="1262">
                  <c:v>9.1250060494599994E-2</c:v>
                </c:pt>
                <c:pt idx="1263">
                  <c:v>9.1322654019299995E-2</c:v>
                </c:pt>
                <c:pt idx="1264">
                  <c:v>9.1346851860799994E-2</c:v>
                </c:pt>
                <c:pt idx="1265">
                  <c:v>9.1467841068599995E-2</c:v>
                </c:pt>
                <c:pt idx="1266">
                  <c:v>9.1564632434799995E-2</c:v>
                </c:pt>
                <c:pt idx="1267">
                  <c:v>9.1685621642500006E-2</c:v>
                </c:pt>
                <c:pt idx="1268">
                  <c:v>9.1734017325699996E-2</c:v>
                </c:pt>
                <c:pt idx="1269">
                  <c:v>9.1758215167199994E-2</c:v>
                </c:pt>
                <c:pt idx="1270">
                  <c:v>9.1758215167199994E-2</c:v>
                </c:pt>
                <c:pt idx="1271">
                  <c:v>9.1782413008799996E-2</c:v>
                </c:pt>
                <c:pt idx="1272">
                  <c:v>9.1782413008799996E-2</c:v>
                </c:pt>
                <c:pt idx="1273">
                  <c:v>9.1806610850299994E-2</c:v>
                </c:pt>
                <c:pt idx="1274">
                  <c:v>9.1806610850299994E-2</c:v>
                </c:pt>
                <c:pt idx="1275">
                  <c:v>9.1806610850299994E-2</c:v>
                </c:pt>
                <c:pt idx="1276">
                  <c:v>9.1855006533399994E-2</c:v>
                </c:pt>
                <c:pt idx="1277">
                  <c:v>9.1927600058099995E-2</c:v>
                </c:pt>
                <c:pt idx="1278">
                  <c:v>9.1927600058099995E-2</c:v>
                </c:pt>
                <c:pt idx="1279">
                  <c:v>9.2024391424299995E-2</c:v>
                </c:pt>
                <c:pt idx="1280">
                  <c:v>9.2096984948899993E-2</c:v>
                </c:pt>
                <c:pt idx="1281">
                  <c:v>9.2121182790499995E-2</c:v>
                </c:pt>
                <c:pt idx="1282">
                  <c:v>9.2121182790499995E-2</c:v>
                </c:pt>
                <c:pt idx="1283">
                  <c:v>9.2145380632000007E-2</c:v>
                </c:pt>
                <c:pt idx="1284">
                  <c:v>9.2169578473599995E-2</c:v>
                </c:pt>
                <c:pt idx="1285">
                  <c:v>9.2169578473599995E-2</c:v>
                </c:pt>
                <c:pt idx="1286">
                  <c:v>9.2217974156699994E-2</c:v>
                </c:pt>
                <c:pt idx="1287">
                  <c:v>9.2338963364499996E-2</c:v>
                </c:pt>
                <c:pt idx="1288">
                  <c:v>9.2338963364499996E-2</c:v>
                </c:pt>
                <c:pt idx="1289">
                  <c:v>9.2363161205999994E-2</c:v>
                </c:pt>
                <c:pt idx="1290">
                  <c:v>9.2363161205999994E-2</c:v>
                </c:pt>
                <c:pt idx="1291">
                  <c:v>9.2363161205999994E-2</c:v>
                </c:pt>
                <c:pt idx="1292">
                  <c:v>9.2459952572199994E-2</c:v>
                </c:pt>
                <c:pt idx="1293">
                  <c:v>9.2459952572199994E-2</c:v>
                </c:pt>
                <c:pt idx="1294">
                  <c:v>9.2629337463099995E-2</c:v>
                </c:pt>
                <c:pt idx="1295">
                  <c:v>9.2653535304699997E-2</c:v>
                </c:pt>
                <c:pt idx="1296">
                  <c:v>9.2677733146199995E-2</c:v>
                </c:pt>
                <c:pt idx="1297">
                  <c:v>9.2677733146199995E-2</c:v>
                </c:pt>
                <c:pt idx="1298">
                  <c:v>9.2726128829299995E-2</c:v>
                </c:pt>
                <c:pt idx="1299">
                  <c:v>9.2750326670899996E-2</c:v>
                </c:pt>
                <c:pt idx="1300">
                  <c:v>9.2798722353999996E-2</c:v>
                </c:pt>
                <c:pt idx="1301">
                  <c:v>9.2822920195499994E-2</c:v>
                </c:pt>
                <c:pt idx="1302">
                  <c:v>9.2822920195499994E-2</c:v>
                </c:pt>
                <c:pt idx="1303">
                  <c:v>9.2822920195499994E-2</c:v>
                </c:pt>
                <c:pt idx="1304">
                  <c:v>9.2822920195499994E-2</c:v>
                </c:pt>
                <c:pt idx="1305">
                  <c:v>9.2943909403299996E-2</c:v>
                </c:pt>
                <c:pt idx="1306">
                  <c:v>9.2992305086399996E-2</c:v>
                </c:pt>
                <c:pt idx="1307">
                  <c:v>9.3040700769499995E-2</c:v>
                </c:pt>
                <c:pt idx="1308">
                  <c:v>9.3113294294099994E-2</c:v>
                </c:pt>
                <c:pt idx="1309">
                  <c:v>9.3137492135699995E-2</c:v>
                </c:pt>
                <c:pt idx="1310">
                  <c:v>9.3210085660399997E-2</c:v>
                </c:pt>
                <c:pt idx="1311">
                  <c:v>9.3258481343499997E-2</c:v>
                </c:pt>
                <c:pt idx="1312">
                  <c:v>9.3282679184999995E-2</c:v>
                </c:pt>
                <c:pt idx="1313">
                  <c:v>9.3282679184999995E-2</c:v>
                </c:pt>
                <c:pt idx="1314">
                  <c:v>9.3379470551199995E-2</c:v>
                </c:pt>
                <c:pt idx="1315">
                  <c:v>9.3500459758999996E-2</c:v>
                </c:pt>
                <c:pt idx="1316">
                  <c:v>9.3621448966799997E-2</c:v>
                </c:pt>
                <c:pt idx="1317">
                  <c:v>9.3645646808299995E-2</c:v>
                </c:pt>
                <c:pt idx="1318">
                  <c:v>9.3742438174499995E-2</c:v>
                </c:pt>
                <c:pt idx="1319">
                  <c:v>9.3815031699199997E-2</c:v>
                </c:pt>
                <c:pt idx="1320">
                  <c:v>9.3887625223799995E-2</c:v>
                </c:pt>
                <c:pt idx="1321">
                  <c:v>9.3887625223799995E-2</c:v>
                </c:pt>
                <c:pt idx="1322">
                  <c:v>9.4008614431599996E-2</c:v>
                </c:pt>
                <c:pt idx="1323">
                  <c:v>9.4008614431599996E-2</c:v>
                </c:pt>
                <c:pt idx="1324">
                  <c:v>9.4032812273099994E-2</c:v>
                </c:pt>
                <c:pt idx="1325">
                  <c:v>9.4032812273099994E-2</c:v>
                </c:pt>
                <c:pt idx="1326">
                  <c:v>9.4081207956299998E-2</c:v>
                </c:pt>
                <c:pt idx="1327">
                  <c:v>9.4081207956299998E-2</c:v>
                </c:pt>
                <c:pt idx="1328">
                  <c:v>9.4129603639399997E-2</c:v>
                </c:pt>
                <c:pt idx="1329">
                  <c:v>9.4129603639399997E-2</c:v>
                </c:pt>
                <c:pt idx="1330">
                  <c:v>9.4177999322499997E-2</c:v>
                </c:pt>
                <c:pt idx="1331">
                  <c:v>9.4177999322499997E-2</c:v>
                </c:pt>
                <c:pt idx="1332">
                  <c:v>9.4177999322499997E-2</c:v>
                </c:pt>
                <c:pt idx="1333">
                  <c:v>9.4202197163999996E-2</c:v>
                </c:pt>
                <c:pt idx="1334">
                  <c:v>9.4226395005599997E-2</c:v>
                </c:pt>
                <c:pt idx="1335">
                  <c:v>9.4298988530199995E-2</c:v>
                </c:pt>
                <c:pt idx="1336">
                  <c:v>9.4347384213299995E-2</c:v>
                </c:pt>
                <c:pt idx="1337">
                  <c:v>9.4468373421099996E-2</c:v>
                </c:pt>
                <c:pt idx="1338">
                  <c:v>9.4540966945699995E-2</c:v>
                </c:pt>
                <c:pt idx="1339">
                  <c:v>9.4613560470399996E-2</c:v>
                </c:pt>
                <c:pt idx="1340">
                  <c:v>9.4613560470399996E-2</c:v>
                </c:pt>
                <c:pt idx="1341">
                  <c:v>9.4613560470399996E-2</c:v>
                </c:pt>
                <c:pt idx="1342">
                  <c:v>9.4613560470399996E-2</c:v>
                </c:pt>
                <c:pt idx="1343">
                  <c:v>9.4613560470399996E-2</c:v>
                </c:pt>
                <c:pt idx="1344">
                  <c:v>9.4637758311999998E-2</c:v>
                </c:pt>
                <c:pt idx="1345">
                  <c:v>9.4686153995099998E-2</c:v>
                </c:pt>
                <c:pt idx="1346">
                  <c:v>9.4710351836599996E-2</c:v>
                </c:pt>
                <c:pt idx="1347">
                  <c:v>9.4758747519699996E-2</c:v>
                </c:pt>
                <c:pt idx="1348">
                  <c:v>9.4807143202799996E-2</c:v>
                </c:pt>
                <c:pt idx="1349">
                  <c:v>9.4879736727499997E-2</c:v>
                </c:pt>
                <c:pt idx="1350">
                  <c:v>9.4903934568999995E-2</c:v>
                </c:pt>
                <c:pt idx="1351">
                  <c:v>9.4976528093699997E-2</c:v>
                </c:pt>
                <c:pt idx="1352">
                  <c:v>9.5024923776799997E-2</c:v>
                </c:pt>
                <c:pt idx="1353">
                  <c:v>9.5049121618399998E-2</c:v>
                </c:pt>
                <c:pt idx="1354">
                  <c:v>9.5049121618399998E-2</c:v>
                </c:pt>
                <c:pt idx="1355">
                  <c:v>9.5097517301499998E-2</c:v>
                </c:pt>
                <c:pt idx="1356">
                  <c:v>9.5145912984599998E-2</c:v>
                </c:pt>
                <c:pt idx="1357">
                  <c:v>9.5242704350799998E-2</c:v>
                </c:pt>
                <c:pt idx="1358">
                  <c:v>9.5266902192299996E-2</c:v>
                </c:pt>
                <c:pt idx="1359">
                  <c:v>9.5363693558499996E-2</c:v>
                </c:pt>
                <c:pt idx="1360">
                  <c:v>9.5436287083199997E-2</c:v>
                </c:pt>
                <c:pt idx="1361">
                  <c:v>9.5533078449399997E-2</c:v>
                </c:pt>
                <c:pt idx="1362">
                  <c:v>9.5629869815599997E-2</c:v>
                </c:pt>
                <c:pt idx="1363">
                  <c:v>9.5629869815599997E-2</c:v>
                </c:pt>
                <c:pt idx="1364">
                  <c:v>9.5750859023399998E-2</c:v>
                </c:pt>
                <c:pt idx="1365">
                  <c:v>9.5799254706499998E-2</c:v>
                </c:pt>
                <c:pt idx="1366">
                  <c:v>9.5847650389599998E-2</c:v>
                </c:pt>
                <c:pt idx="1367">
                  <c:v>9.5847650389599998E-2</c:v>
                </c:pt>
                <c:pt idx="1368">
                  <c:v>9.5847650389599998E-2</c:v>
                </c:pt>
                <c:pt idx="1369">
                  <c:v>9.6065430963599999E-2</c:v>
                </c:pt>
                <c:pt idx="1370">
                  <c:v>9.6138024488199997E-2</c:v>
                </c:pt>
                <c:pt idx="1371">
                  <c:v>9.6138024488199997E-2</c:v>
                </c:pt>
                <c:pt idx="1372">
                  <c:v>9.6138024488199997E-2</c:v>
                </c:pt>
                <c:pt idx="1373">
                  <c:v>9.6162222329799998E-2</c:v>
                </c:pt>
                <c:pt idx="1374">
                  <c:v>9.6186420171299997E-2</c:v>
                </c:pt>
                <c:pt idx="1375">
                  <c:v>9.6307409379099998E-2</c:v>
                </c:pt>
                <c:pt idx="1376">
                  <c:v>9.6380002903699996E-2</c:v>
                </c:pt>
                <c:pt idx="1377">
                  <c:v>9.6428398586799996E-2</c:v>
                </c:pt>
                <c:pt idx="1378">
                  <c:v>9.6476794269999999E-2</c:v>
                </c:pt>
                <c:pt idx="1379">
                  <c:v>9.6476794269999999E-2</c:v>
                </c:pt>
                <c:pt idx="1380">
                  <c:v>9.6549387794599997E-2</c:v>
                </c:pt>
                <c:pt idx="1381">
                  <c:v>9.6694574843899997E-2</c:v>
                </c:pt>
                <c:pt idx="1382">
                  <c:v>9.6694574843899997E-2</c:v>
                </c:pt>
                <c:pt idx="1383">
                  <c:v>9.6718772685499999E-2</c:v>
                </c:pt>
                <c:pt idx="1384">
                  <c:v>9.6742970526999997E-2</c:v>
                </c:pt>
                <c:pt idx="1385">
                  <c:v>9.6791366210099997E-2</c:v>
                </c:pt>
                <c:pt idx="1386">
                  <c:v>9.6888157576299996E-2</c:v>
                </c:pt>
                <c:pt idx="1387">
                  <c:v>9.6936553259399996E-2</c:v>
                </c:pt>
                <c:pt idx="1388">
                  <c:v>9.6960751100999998E-2</c:v>
                </c:pt>
                <c:pt idx="1389">
                  <c:v>9.7057542467199998E-2</c:v>
                </c:pt>
                <c:pt idx="1390">
                  <c:v>9.7057542467199998E-2</c:v>
                </c:pt>
                <c:pt idx="1391">
                  <c:v>9.7057542467199998E-2</c:v>
                </c:pt>
                <c:pt idx="1392">
                  <c:v>9.7130135991899999E-2</c:v>
                </c:pt>
                <c:pt idx="1393">
                  <c:v>9.7154333833399997E-2</c:v>
                </c:pt>
                <c:pt idx="1394">
                  <c:v>9.7154333833399997E-2</c:v>
                </c:pt>
                <c:pt idx="1395">
                  <c:v>9.7251125199599997E-2</c:v>
                </c:pt>
                <c:pt idx="1396">
                  <c:v>9.7275323041199999E-2</c:v>
                </c:pt>
                <c:pt idx="1397">
                  <c:v>9.7299520882699997E-2</c:v>
                </c:pt>
                <c:pt idx="1398">
                  <c:v>9.7347916565799997E-2</c:v>
                </c:pt>
                <c:pt idx="1399">
                  <c:v>9.7347916565799997E-2</c:v>
                </c:pt>
                <c:pt idx="1400">
                  <c:v>9.7396312248899997E-2</c:v>
                </c:pt>
                <c:pt idx="1401">
                  <c:v>9.7420510090499998E-2</c:v>
                </c:pt>
                <c:pt idx="1402">
                  <c:v>9.7589894981399999E-2</c:v>
                </c:pt>
                <c:pt idx="1403">
                  <c:v>9.7614092822899998E-2</c:v>
                </c:pt>
                <c:pt idx="1404">
                  <c:v>9.7662488505999998E-2</c:v>
                </c:pt>
                <c:pt idx="1405">
                  <c:v>9.7662488505999998E-2</c:v>
                </c:pt>
                <c:pt idx="1406">
                  <c:v>9.7783477713799999E-2</c:v>
                </c:pt>
                <c:pt idx="1407">
                  <c:v>9.79044669216E-2</c:v>
                </c:pt>
                <c:pt idx="1408">
                  <c:v>9.7977060446199998E-2</c:v>
                </c:pt>
                <c:pt idx="1409">
                  <c:v>9.80012582878E-2</c:v>
                </c:pt>
                <c:pt idx="1410">
                  <c:v>9.8025456129299998E-2</c:v>
                </c:pt>
                <c:pt idx="1411">
                  <c:v>9.80496539709E-2</c:v>
                </c:pt>
                <c:pt idx="1412">
                  <c:v>9.8170643178599998E-2</c:v>
                </c:pt>
                <c:pt idx="1413">
                  <c:v>9.8315830227899997E-2</c:v>
                </c:pt>
                <c:pt idx="1414">
                  <c:v>9.8315830227899997E-2</c:v>
                </c:pt>
                <c:pt idx="1415">
                  <c:v>9.8364225910999997E-2</c:v>
                </c:pt>
                <c:pt idx="1416">
                  <c:v>9.8436819435699999E-2</c:v>
                </c:pt>
                <c:pt idx="1417">
                  <c:v>9.8485215118799999E-2</c:v>
                </c:pt>
                <c:pt idx="1418">
                  <c:v>9.85578086435E-2</c:v>
                </c:pt>
                <c:pt idx="1419">
                  <c:v>9.85578086435E-2</c:v>
                </c:pt>
                <c:pt idx="1420">
                  <c:v>9.86546000097E-2</c:v>
                </c:pt>
                <c:pt idx="1421">
                  <c:v>9.86546000097E-2</c:v>
                </c:pt>
                <c:pt idx="1422">
                  <c:v>9.86546000097E-2</c:v>
                </c:pt>
                <c:pt idx="1423">
                  <c:v>9.8751391375899999E-2</c:v>
                </c:pt>
                <c:pt idx="1424">
                  <c:v>9.8848182742099999E-2</c:v>
                </c:pt>
                <c:pt idx="1425">
                  <c:v>9.8848182742099999E-2</c:v>
                </c:pt>
                <c:pt idx="1426">
                  <c:v>9.8944974108299999E-2</c:v>
                </c:pt>
                <c:pt idx="1427">
                  <c:v>9.9041765474499999E-2</c:v>
                </c:pt>
                <c:pt idx="1428">
                  <c:v>9.90659633161E-2</c:v>
                </c:pt>
                <c:pt idx="1429">
                  <c:v>9.9283743889999998E-2</c:v>
                </c:pt>
                <c:pt idx="1430">
                  <c:v>9.9283743889999998E-2</c:v>
                </c:pt>
                <c:pt idx="1431">
                  <c:v>9.9283743889999998E-2</c:v>
                </c:pt>
                <c:pt idx="1432">
                  <c:v>9.93079417316E-2</c:v>
                </c:pt>
                <c:pt idx="1433">
                  <c:v>9.9332139573200001E-2</c:v>
                </c:pt>
                <c:pt idx="1434">
                  <c:v>9.9404733097799999E-2</c:v>
                </c:pt>
                <c:pt idx="1435">
                  <c:v>9.9453128780899999E-2</c:v>
                </c:pt>
                <c:pt idx="1436">
                  <c:v>9.9477326622500001E-2</c:v>
                </c:pt>
                <c:pt idx="1437">
                  <c:v>9.9477326622500001E-2</c:v>
                </c:pt>
                <c:pt idx="1438">
                  <c:v>9.9477326622500001E-2</c:v>
                </c:pt>
                <c:pt idx="1439">
                  <c:v>9.96225136718E-2</c:v>
                </c:pt>
                <c:pt idx="1440">
                  <c:v>9.9695107196399999E-2</c:v>
                </c:pt>
                <c:pt idx="1441">
                  <c:v>9.9743502879499998E-2</c:v>
                </c:pt>
                <c:pt idx="1442">
                  <c:v>9.9743502879499998E-2</c:v>
                </c:pt>
                <c:pt idx="1443">
                  <c:v>9.9888689928900001E-2</c:v>
                </c:pt>
                <c:pt idx="1444">
                  <c:v>9.9888689928900001E-2</c:v>
                </c:pt>
                <c:pt idx="1445">
                  <c:v>9.9985481295100001E-2</c:v>
                </c:pt>
                <c:pt idx="1446">
                  <c:v>9.9985481295100001E-2</c:v>
                </c:pt>
                <c:pt idx="1447">
                  <c:v>0.100082272661</c:v>
                </c:pt>
                <c:pt idx="1448">
                  <c:v>0.100082272661</c:v>
                </c:pt>
                <c:pt idx="1449">
                  <c:v>0.100130668344</c:v>
                </c:pt>
                <c:pt idx="1450">
                  <c:v>0.10030005323500001</c:v>
                </c:pt>
                <c:pt idx="1451">
                  <c:v>0.100469438126</c:v>
                </c:pt>
                <c:pt idx="1452">
                  <c:v>0.10051783380900001</c:v>
                </c:pt>
                <c:pt idx="1453">
                  <c:v>0.10054203165099999</c:v>
                </c:pt>
                <c:pt idx="1454">
                  <c:v>0.10054203165099999</c:v>
                </c:pt>
                <c:pt idx="1455">
                  <c:v>0.100590427334</c:v>
                </c:pt>
                <c:pt idx="1456">
                  <c:v>0.100590427334</c:v>
                </c:pt>
                <c:pt idx="1457">
                  <c:v>0.100614625175</c:v>
                </c:pt>
                <c:pt idx="1458">
                  <c:v>0.100663020859</c:v>
                </c:pt>
                <c:pt idx="1459">
                  <c:v>0.10073561438299999</c:v>
                </c:pt>
                <c:pt idx="1460">
                  <c:v>0.100759812225</c:v>
                </c:pt>
                <c:pt idx="1461">
                  <c:v>0.10080820790800001</c:v>
                </c:pt>
                <c:pt idx="1462">
                  <c:v>0.10080820790800001</c:v>
                </c:pt>
                <c:pt idx="1463">
                  <c:v>0.100832405749</c:v>
                </c:pt>
                <c:pt idx="1464">
                  <c:v>0.100904999274</c:v>
                </c:pt>
                <c:pt idx="1465">
                  <c:v>0.10095339495699999</c:v>
                </c:pt>
                <c:pt idx="1466">
                  <c:v>0.101098582006</c:v>
                </c:pt>
                <c:pt idx="1467">
                  <c:v>0.101195373373</c:v>
                </c:pt>
                <c:pt idx="1468">
                  <c:v>0.10121957121400001</c:v>
                </c:pt>
                <c:pt idx="1469">
                  <c:v>0.10121957121400001</c:v>
                </c:pt>
                <c:pt idx="1470">
                  <c:v>0.10131636258</c:v>
                </c:pt>
                <c:pt idx="1471">
                  <c:v>0.101340560422</c:v>
                </c:pt>
                <c:pt idx="1472">
                  <c:v>0.10143735178799999</c:v>
                </c:pt>
                <c:pt idx="1473">
                  <c:v>0.10146154962999999</c:v>
                </c:pt>
                <c:pt idx="1474">
                  <c:v>0.10150994531300001</c:v>
                </c:pt>
                <c:pt idx="1475">
                  <c:v>0.10150994531300001</c:v>
                </c:pt>
                <c:pt idx="1476">
                  <c:v>0.10150994531300001</c:v>
                </c:pt>
                <c:pt idx="1477">
                  <c:v>0.101534143154</c:v>
                </c:pt>
                <c:pt idx="1478">
                  <c:v>0.101558340996</c:v>
                </c:pt>
                <c:pt idx="1479">
                  <c:v>0.101606736679</c:v>
                </c:pt>
                <c:pt idx="1480">
                  <c:v>0.101630934521</c:v>
                </c:pt>
                <c:pt idx="1481">
                  <c:v>0.101679330204</c:v>
                </c:pt>
                <c:pt idx="1482">
                  <c:v>0.101800319412</c:v>
                </c:pt>
                <c:pt idx="1483">
                  <c:v>0.101824517253</c:v>
                </c:pt>
                <c:pt idx="1484">
                  <c:v>0.101872912936</c:v>
                </c:pt>
                <c:pt idx="1485">
                  <c:v>0.10194550646099999</c:v>
                </c:pt>
                <c:pt idx="1486">
                  <c:v>0.101993902144</c:v>
                </c:pt>
                <c:pt idx="1487">
                  <c:v>0.102018099985</c:v>
                </c:pt>
                <c:pt idx="1488">
                  <c:v>0.102066495669</c:v>
                </c:pt>
                <c:pt idx="1489">
                  <c:v>0.10209069351</c:v>
                </c:pt>
                <c:pt idx="1490">
                  <c:v>0.10209069351</c:v>
                </c:pt>
                <c:pt idx="1491">
                  <c:v>0.102114891352</c:v>
                </c:pt>
                <c:pt idx="1492">
                  <c:v>0.102211682718</c:v>
                </c:pt>
                <c:pt idx="1493">
                  <c:v>0.102308474084</c:v>
                </c:pt>
                <c:pt idx="1494">
                  <c:v>0.10240526545</c:v>
                </c:pt>
                <c:pt idx="1495">
                  <c:v>0.102477858975</c:v>
                </c:pt>
                <c:pt idx="1496">
                  <c:v>0.1025504525</c:v>
                </c:pt>
                <c:pt idx="1497">
                  <c:v>0.10262304602400001</c:v>
                </c:pt>
                <c:pt idx="1498">
                  <c:v>0.102792430915</c:v>
                </c:pt>
                <c:pt idx="1499">
                  <c:v>0.102792430915</c:v>
                </c:pt>
                <c:pt idx="1500">
                  <c:v>0.102816628757</c:v>
                </c:pt>
                <c:pt idx="1501">
                  <c:v>0.10286502443999999</c:v>
                </c:pt>
                <c:pt idx="1502">
                  <c:v>0.102889222281</c:v>
                </c:pt>
                <c:pt idx="1503">
                  <c:v>0.102961815806</c:v>
                </c:pt>
                <c:pt idx="1504">
                  <c:v>0.102986013648</c:v>
                </c:pt>
                <c:pt idx="1505">
                  <c:v>0.103034409331</c:v>
                </c:pt>
                <c:pt idx="1506">
                  <c:v>0.10305860717199999</c:v>
                </c:pt>
                <c:pt idx="1507">
                  <c:v>0.10313120069700001</c:v>
                </c:pt>
                <c:pt idx="1508">
                  <c:v>0.103227992063</c:v>
                </c:pt>
                <c:pt idx="1509">
                  <c:v>0.10332478342900001</c:v>
                </c:pt>
                <c:pt idx="1510">
                  <c:v>0.10334898127100001</c:v>
                </c:pt>
                <c:pt idx="1511">
                  <c:v>0.103397376954</c:v>
                </c:pt>
                <c:pt idx="1512">
                  <c:v>0.103397376954</c:v>
                </c:pt>
                <c:pt idx="1513">
                  <c:v>0.103445772637</c:v>
                </c:pt>
                <c:pt idx="1514">
                  <c:v>0.10354256400300001</c:v>
                </c:pt>
                <c:pt idx="1515">
                  <c:v>0.103590959686</c:v>
                </c:pt>
                <c:pt idx="1516">
                  <c:v>0.103615157528</c:v>
                </c:pt>
                <c:pt idx="1517">
                  <c:v>0.103687751053</c:v>
                </c:pt>
                <c:pt idx="1518">
                  <c:v>0.103711948894</c:v>
                </c:pt>
                <c:pt idx="1519">
                  <c:v>0.103711948894</c:v>
                </c:pt>
                <c:pt idx="1520">
                  <c:v>0.10376034457699999</c:v>
                </c:pt>
                <c:pt idx="1521">
                  <c:v>0.103905531627</c:v>
                </c:pt>
                <c:pt idx="1522">
                  <c:v>0.10397812515099999</c:v>
                </c:pt>
                <c:pt idx="1523">
                  <c:v>0.104002322993</c:v>
                </c:pt>
                <c:pt idx="1524">
                  <c:v>0.104002322993</c:v>
                </c:pt>
                <c:pt idx="1525">
                  <c:v>0.104002322993</c:v>
                </c:pt>
                <c:pt idx="1526">
                  <c:v>0.104099114359</c:v>
                </c:pt>
                <c:pt idx="1527">
                  <c:v>0.104123312201</c:v>
                </c:pt>
                <c:pt idx="1528">
                  <c:v>0.104147510042</c:v>
                </c:pt>
                <c:pt idx="1529">
                  <c:v>0.104365290616</c:v>
                </c:pt>
                <c:pt idx="1530">
                  <c:v>0.104413686299</c:v>
                </c:pt>
                <c:pt idx="1531">
                  <c:v>0.10446208198199999</c:v>
                </c:pt>
                <c:pt idx="1532">
                  <c:v>0.10448627982399999</c:v>
                </c:pt>
                <c:pt idx="1533">
                  <c:v>0.10458307119</c:v>
                </c:pt>
                <c:pt idx="1534">
                  <c:v>0.10458307119</c:v>
                </c:pt>
                <c:pt idx="1535">
                  <c:v>0.104704060398</c:v>
                </c:pt>
                <c:pt idx="1536">
                  <c:v>0.104728258239</c:v>
                </c:pt>
                <c:pt idx="1537">
                  <c:v>0.104800851764</c:v>
                </c:pt>
                <c:pt idx="1538">
                  <c:v>0.104849247447</c:v>
                </c:pt>
                <c:pt idx="1539">
                  <c:v>0.10494603881300001</c:v>
                </c:pt>
                <c:pt idx="1540">
                  <c:v>0.10494603881300001</c:v>
                </c:pt>
                <c:pt idx="1541">
                  <c:v>0.10494603881300001</c:v>
                </c:pt>
                <c:pt idx="1542">
                  <c:v>0.104994434496</c:v>
                </c:pt>
                <c:pt idx="1543">
                  <c:v>0.105018632338</c:v>
                </c:pt>
                <c:pt idx="1544">
                  <c:v>0.105018632338</c:v>
                </c:pt>
                <c:pt idx="1545">
                  <c:v>0.105091225863</c:v>
                </c:pt>
                <c:pt idx="1546">
                  <c:v>0.105091225863</c:v>
                </c:pt>
                <c:pt idx="1547">
                  <c:v>0.105091225863</c:v>
                </c:pt>
                <c:pt idx="1548">
                  <c:v>0.105284808595</c:v>
                </c:pt>
                <c:pt idx="1549">
                  <c:v>0.10535740212</c:v>
                </c:pt>
                <c:pt idx="1550">
                  <c:v>0.10535740212</c:v>
                </c:pt>
                <c:pt idx="1551">
                  <c:v>0.10535740212</c:v>
                </c:pt>
                <c:pt idx="1552">
                  <c:v>0.105405797803</c:v>
                </c:pt>
                <c:pt idx="1553">
                  <c:v>0.105478391327</c:v>
                </c:pt>
                <c:pt idx="1554">
                  <c:v>0.105502589169</c:v>
                </c:pt>
                <c:pt idx="1555">
                  <c:v>0.105526787011</c:v>
                </c:pt>
                <c:pt idx="1556">
                  <c:v>0.105550984852</c:v>
                </c:pt>
                <c:pt idx="1557">
                  <c:v>0.105623578377</c:v>
                </c:pt>
                <c:pt idx="1558">
                  <c:v>0.105696171901</c:v>
                </c:pt>
                <c:pt idx="1559">
                  <c:v>0.105768765426</c:v>
                </c:pt>
                <c:pt idx="1560">
                  <c:v>0.105768765426</c:v>
                </c:pt>
                <c:pt idx="1561">
                  <c:v>0.105817161109</c:v>
                </c:pt>
                <c:pt idx="1562">
                  <c:v>0.10588975463399999</c:v>
                </c:pt>
                <c:pt idx="1563">
                  <c:v>0.10588975463399999</c:v>
                </c:pt>
                <c:pt idx="1564">
                  <c:v>0.105938150317</c:v>
                </c:pt>
                <c:pt idx="1565">
                  <c:v>0.105986546</c:v>
                </c:pt>
                <c:pt idx="1566">
                  <c:v>0.106059139525</c:v>
                </c:pt>
                <c:pt idx="1567">
                  <c:v>0.106107535208</c:v>
                </c:pt>
                <c:pt idx="1568">
                  <c:v>0.106252722257</c:v>
                </c:pt>
                <c:pt idx="1569">
                  <c:v>0.106252722257</c:v>
                </c:pt>
                <c:pt idx="1570">
                  <c:v>0.106276920099</c:v>
                </c:pt>
                <c:pt idx="1571">
                  <c:v>0.106276920099</c:v>
                </c:pt>
                <c:pt idx="1572">
                  <c:v>0.10630111794</c:v>
                </c:pt>
                <c:pt idx="1573">
                  <c:v>0.106470502831</c:v>
                </c:pt>
                <c:pt idx="1574">
                  <c:v>0.106470502831</c:v>
                </c:pt>
                <c:pt idx="1575">
                  <c:v>0.106543096356</c:v>
                </c:pt>
                <c:pt idx="1576">
                  <c:v>0.10666408556400001</c:v>
                </c:pt>
                <c:pt idx="1577">
                  <c:v>0.10666408556400001</c:v>
                </c:pt>
                <c:pt idx="1578">
                  <c:v>0.10666408556400001</c:v>
                </c:pt>
                <c:pt idx="1579">
                  <c:v>0.10666408556400001</c:v>
                </c:pt>
                <c:pt idx="1580">
                  <c:v>0.106688283405</c:v>
                </c:pt>
                <c:pt idx="1581">
                  <c:v>0.106688283405</c:v>
                </c:pt>
                <c:pt idx="1582">
                  <c:v>0.10676087693</c:v>
                </c:pt>
                <c:pt idx="1583">
                  <c:v>0.10678507477099999</c:v>
                </c:pt>
                <c:pt idx="1584">
                  <c:v>0.10680927261299999</c:v>
                </c:pt>
                <c:pt idx="1585">
                  <c:v>0.10685766829600001</c:v>
                </c:pt>
                <c:pt idx="1586">
                  <c:v>0.106978657504</c:v>
                </c:pt>
                <c:pt idx="1587">
                  <c:v>0.106978657504</c:v>
                </c:pt>
                <c:pt idx="1588">
                  <c:v>0.106978657504</c:v>
                </c:pt>
                <c:pt idx="1589">
                  <c:v>0.10707544887000001</c:v>
                </c:pt>
                <c:pt idx="1590">
                  <c:v>0.107148042395</c:v>
                </c:pt>
                <c:pt idx="1591">
                  <c:v>0.107196438078</c:v>
                </c:pt>
                <c:pt idx="1592">
                  <c:v>0.10729322944399999</c:v>
                </c:pt>
                <c:pt idx="1593">
                  <c:v>0.10729322944399999</c:v>
                </c:pt>
                <c:pt idx="1594">
                  <c:v>0.107317427285</c:v>
                </c:pt>
                <c:pt idx="1595">
                  <c:v>0.107462614335</c:v>
                </c:pt>
                <c:pt idx="1596">
                  <c:v>0.107535207859</c:v>
                </c:pt>
                <c:pt idx="1597">
                  <c:v>0.107607801384</c:v>
                </c:pt>
                <c:pt idx="1598">
                  <c:v>0.107607801384</c:v>
                </c:pt>
                <c:pt idx="1599">
                  <c:v>0.107607801384</c:v>
                </c:pt>
                <c:pt idx="1600">
                  <c:v>0.107631999226</c:v>
                </c:pt>
                <c:pt idx="1601">
                  <c:v>0.107656197067</c:v>
                </c:pt>
                <c:pt idx="1602">
                  <c:v>0.107728790592</c:v>
                </c:pt>
                <c:pt idx="1603">
                  <c:v>0.10780138411699999</c:v>
                </c:pt>
                <c:pt idx="1604">
                  <c:v>0.107873977641</c:v>
                </c:pt>
                <c:pt idx="1605">
                  <c:v>0.10797076900700001</c:v>
                </c:pt>
                <c:pt idx="1606">
                  <c:v>0.108091758215</c:v>
                </c:pt>
                <c:pt idx="1607">
                  <c:v>0.108091758215</c:v>
                </c:pt>
                <c:pt idx="1608">
                  <c:v>0.108140153898</c:v>
                </c:pt>
                <c:pt idx="1609">
                  <c:v>0.10828534094800001</c:v>
                </c:pt>
                <c:pt idx="1610">
                  <c:v>0.108357934472</c:v>
                </c:pt>
                <c:pt idx="1611">
                  <c:v>0.10850312152200001</c:v>
                </c:pt>
                <c:pt idx="1612">
                  <c:v>0.10850312152200001</c:v>
                </c:pt>
                <c:pt idx="1613">
                  <c:v>0.108527319363</c:v>
                </c:pt>
                <c:pt idx="1614">
                  <c:v>0.108624110729</c:v>
                </c:pt>
                <c:pt idx="1615">
                  <c:v>0.108624110729</c:v>
                </c:pt>
                <c:pt idx="1616">
                  <c:v>0.108624110729</c:v>
                </c:pt>
                <c:pt idx="1617">
                  <c:v>0.108624110729</c:v>
                </c:pt>
                <c:pt idx="1618">
                  <c:v>0.10867250641200001</c:v>
                </c:pt>
                <c:pt idx="1619">
                  <c:v>0.108769297779</c:v>
                </c:pt>
                <c:pt idx="1620">
                  <c:v>0.108769297779</c:v>
                </c:pt>
                <c:pt idx="1621">
                  <c:v>0.10879349562</c:v>
                </c:pt>
                <c:pt idx="1622">
                  <c:v>0.108841891303</c:v>
                </c:pt>
                <c:pt idx="1623">
                  <c:v>0.108866089145</c:v>
                </c:pt>
                <c:pt idx="1624">
                  <c:v>0.108866089145</c:v>
                </c:pt>
                <c:pt idx="1625">
                  <c:v>0.10893868266999999</c:v>
                </c:pt>
                <c:pt idx="1626">
                  <c:v>0.10893868266999999</c:v>
                </c:pt>
                <c:pt idx="1627">
                  <c:v>0.10898707835300001</c:v>
                </c:pt>
                <c:pt idx="1628">
                  <c:v>0.10898707835300001</c:v>
                </c:pt>
                <c:pt idx="1629">
                  <c:v>0.109011276194</c:v>
                </c:pt>
                <c:pt idx="1630">
                  <c:v>0.109011276194</c:v>
                </c:pt>
                <c:pt idx="1631">
                  <c:v>0.109059671877</c:v>
                </c:pt>
                <c:pt idx="1632">
                  <c:v>0.10910806755999999</c:v>
                </c:pt>
                <c:pt idx="1633">
                  <c:v>0.10918066108500001</c:v>
                </c:pt>
                <c:pt idx="1634">
                  <c:v>0.109229056768</c:v>
                </c:pt>
                <c:pt idx="1635">
                  <c:v>0.109229056768</c:v>
                </c:pt>
                <c:pt idx="1636">
                  <c:v>0.109229056768</c:v>
                </c:pt>
                <c:pt idx="1637">
                  <c:v>0.109229056768</c:v>
                </c:pt>
                <c:pt idx="1638">
                  <c:v>0.109277452451</c:v>
                </c:pt>
                <c:pt idx="1639">
                  <c:v>0.109301650293</c:v>
                </c:pt>
                <c:pt idx="1640">
                  <c:v>0.109446837342</c:v>
                </c:pt>
                <c:pt idx="1641">
                  <c:v>0.109543628708</c:v>
                </c:pt>
                <c:pt idx="1642">
                  <c:v>0.109543628708</c:v>
                </c:pt>
                <c:pt idx="1643">
                  <c:v>0.10968881575800001</c:v>
                </c:pt>
                <c:pt idx="1644">
                  <c:v>0.10983400280699999</c:v>
                </c:pt>
                <c:pt idx="1645">
                  <c:v>0.10983400280699999</c:v>
                </c:pt>
                <c:pt idx="1646">
                  <c:v>0.10990659633200001</c:v>
                </c:pt>
                <c:pt idx="1647">
                  <c:v>0.109954992015</c:v>
                </c:pt>
                <c:pt idx="1648">
                  <c:v>0.109954992015</c:v>
                </c:pt>
                <c:pt idx="1649">
                  <c:v>0.109979189856</c:v>
                </c:pt>
                <c:pt idx="1650">
                  <c:v>0.11002758553899999</c:v>
                </c:pt>
                <c:pt idx="1651">
                  <c:v>0.11002758553899999</c:v>
                </c:pt>
                <c:pt idx="1652">
                  <c:v>0.11002758553899999</c:v>
                </c:pt>
                <c:pt idx="1653">
                  <c:v>0.11007598122200001</c:v>
                </c:pt>
                <c:pt idx="1654">
                  <c:v>0.11010017906400001</c:v>
                </c:pt>
                <c:pt idx="1655">
                  <c:v>0.11019697043</c:v>
                </c:pt>
                <c:pt idx="1656">
                  <c:v>0.110269563955</c:v>
                </c:pt>
                <c:pt idx="1657">
                  <c:v>0.110390553163</c:v>
                </c:pt>
                <c:pt idx="1658">
                  <c:v>0.110414751004</c:v>
                </c:pt>
                <c:pt idx="1659">
                  <c:v>0.110414751004</c:v>
                </c:pt>
                <c:pt idx="1660">
                  <c:v>0.110584135895</c:v>
                </c:pt>
                <c:pt idx="1661">
                  <c:v>0.110705125103</c:v>
                </c:pt>
                <c:pt idx="1662">
                  <c:v>0.110777718627</c:v>
                </c:pt>
                <c:pt idx="1663">
                  <c:v>0.11082611431100001</c:v>
                </c:pt>
                <c:pt idx="1664">
                  <c:v>0.110850312152</c:v>
                </c:pt>
                <c:pt idx="1665">
                  <c:v>0.110850312152</c:v>
                </c:pt>
                <c:pt idx="1666">
                  <c:v>0.110850312152</c:v>
                </c:pt>
                <c:pt idx="1667">
                  <c:v>0.110898707835</c:v>
                </c:pt>
                <c:pt idx="1668">
                  <c:v>0.110947103518</c:v>
                </c:pt>
                <c:pt idx="1669">
                  <c:v>0.11101969704300001</c:v>
                </c:pt>
                <c:pt idx="1670">
                  <c:v>0.111116488409</c:v>
                </c:pt>
                <c:pt idx="1671">
                  <c:v>0.11121327977500001</c:v>
                </c:pt>
                <c:pt idx="1672">
                  <c:v>0.11121327977500001</c:v>
                </c:pt>
                <c:pt idx="1673">
                  <c:v>0.111261675459</c:v>
                </c:pt>
                <c:pt idx="1674">
                  <c:v>0.1112858733</c:v>
                </c:pt>
                <c:pt idx="1675">
                  <c:v>0.111382664666</c:v>
                </c:pt>
                <c:pt idx="1676">
                  <c:v>0.111406862508</c:v>
                </c:pt>
                <c:pt idx="1677">
                  <c:v>0.11143106034899999</c:v>
                </c:pt>
                <c:pt idx="1678">
                  <c:v>0.111552049557</c:v>
                </c:pt>
                <c:pt idx="1679">
                  <c:v>0.111648840923</c:v>
                </c:pt>
                <c:pt idx="1680">
                  <c:v>0.111648840923</c:v>
                </c:pt>
                <c:pt idx="1681">
                  <c:v>0.111769830131</c:v>
                </c:pt>
                <c:pt idx="1682">
                  <c:v>0.111769830131</c:v>
                </c:pt>
                <c:pt idx="1683">
                  <c:v>0.11191501718000001</c:v>
                </c:pt>
                <c:pt idx="1684">
                  <c:v>0.11191501718000001</c:v>
                </c:pt>
                <c:pt idx="1685">
                  <c:v>0.11196341286399999</c:v>
                </c:pt>
                <c:pt idx="1686">
                  <c:v>0.111987610705</c:v>
                </c:pt>
                <c:pt idx="1687">
                  <c:v>0.111987610705</c:v>
                </c:pt>
                <c:pt idx="1688">
                  <c:v>0.111987610705</c:v>
                </c:pt>
                <c:pt idx="1689">
                  <c:v>0.11206020423</c:v>
                </c:pt>
                <c:pt idx="1690">
                  <c:v>0.112084402071</c:v>
                </c:pt>
                <c:pt idx="1691">
                  <c:v>0.11220539127900001</c:v>
                </c:pt>
                <c:pt idx="1692">
                  <c:v>0.11220539127900001</c:v>
                </c:pt>
                <c:pt idx="1693">
                  <c:v>0.11222958912100001</c:v>
                </c:pt>
                <c:pt idx="1694">
                  <c:v>0.112302182645</c:v>
                </c:pt>
                <c:pt idx="1695">
                  <c:v>0.112302182645</c:v>
                </c:pt>
                <c:pt idx="1696">
                  <c:v>0.11235057832799999</c:v>
                </c:pt>
                <c:pt idx="1697">
                  <c:v>0.11235057832799999</c:v>
                </c:pt>
                <c:pt idx="1698">
                  <c:v>0.112471567536</c:v>
                </c:pt>
                <c:pt idx="1699">
                  <c:v>0.112544161061</c:v>
                </c:pt>
                <c:pt idx="1700">
                  <c:v>0.112568358902</c:v>
                </c:pt>
                <c:pt idx="1701">
                  <c:v>0.112568358902</c:v>
                </c:pt>
                <c:pt idx="1702">
                  <c:v>0.112568358902</c:v>
                </c:pt>
                <c:pt idx="1703">
                  <c:v>0.112568358902</c:v>
                </c:pt>
                <c:pt idx="1704">
                  <c:v>0.11264095242699999</c:v>
                </c:pt>
                <c:pt idx="1705">
                  <c:v>0.112713545952</c:v>
                </c:pt>
                <c:pt idx="1706">
                  <c:v>0.112786139476</c:v>
                </c:pt>
                <c:pt idx="1707">
                  <c:v>0.11283453515899999</c:v>
                </c:pt>
                <c:pt idx="1708">
                  <c:v>0.112907128684</c:v>
                </c:pt>
                <c:pt idx="1709">
                  <c:v>0.11300392005</c:v>
                </c:pt>
                <c:pt idx="1710">
                  <c:v>0.11314910709999999</c:v>
                </c:pt>
                <c:pt idx="1711">
                  <c:v>0.113173304941</c:v>
                </c:pt>
                <c:pt idx="1712">
                  <c:v>0.113197502783</c:v>
                </c:pt>
                <c:pt idx="1713">
                  <c:v>0.113221700624</c:v>
                </c:pt>
                <c:pt idx="1714">
                  <c:v>0.113221700624</c:v>
                </c:pt>
                <c:pt idx="1715">
                  <c:v>0.113221700624</c:v>
                </c:pt>
                <c:pt idx="1716">
                  <c:v>0.113439481198</c:v>
                </c:pt>
                <c:pt idx="1717">
                  <c:v>0.11356047040599999</c:v>
                </c:pt>
                <c:pt idx="1718">
                  <c:v>0.113657261772</c:v>
                </c:pt>
                <c:pt idx="1719">
                  <c:v>0.113705657455</c:v>
                </c:pt>
                <c:pt idx="1720">
                  <c:v>0.113729855297</c:v>
                </c:pt>
                <c:pt idx="1721">
                  <c:v>0.113729855297</c:v>
                </c:pt>
                <c:pt idx="1722">
                  <c:v>0.11382664666300001</c:v>
                </c:pt>
                <c:pt idx="1723">
                  <c:v>0.113947635871</c:v>
                </c:pt>
                <c:pt idx="1724">
                  <c:v>0.11406862507899999</c:v>
                </c:pt>
                <c:pt idx="1725">
                  <c:v>0.114117020762</c:v>
                </c:pt>
                <c:pt idx="1726">
                  <c:v>0.114189614286</c:v>
                </c:pt>
                <c:pt idx="1727">
                  <c:v>0.114213812128</c:v>
                </c:pt>
                <c:pt idx="1728">
                  <c:v>0.114310603494</c:v>
                </c:pt>
                <c:pt idx="1729">
                  <c:v>0.114383197019</c:v>
                </c:pt>
                <c:pt idx="1730">
                  <c:v>0.114600977593</c:v>
                </c:pt>
                <c:pt idx="1731">
                  <c:v>0.114600977593</c:v>
                </c:pt>
                <c:pt idx="1732">
                  <c:v>0.114600977593</c:v>
                </c:pt>
                <c:pt idx="1733">
                  <c:v>0.11467357111699999</c:v>
                </c:pt>
                <c:pt idx="1734">
                  <c:v>0.11467357111699999</c:v>
                </c:pt>
                <c:pt idx="1735">
                  <c:v>0.114842956008</c:v>
                </c:pt>
                <c:pt idx="1736">
                  <c:v>0.114842956008</c:v>
                </c:pt>
                <c:pt idx="1737">
                  <c:v>0.114915549533</c:v>
                </c:pt>
                <c:pt idx="1738">
                  <c:v>0.114915549533</c:v>
                </c:pt>
                <c:pt idx="1739">
                  <c:v>0.11496394521599999</c:v>
                </c:pt>
                <c:pt idx="1740">
                  <c:v>0.11496394521599999</c:v>
                </c:pt>
                <c:pt idx="1741">
                  <c:v>0.11496394521599999</c:v>
                </c:pt>
                <c:pt idx="1742">
                  <c:v>0.11503653874100001</c:v>
                </c:pt>
                <c:pt idx="1743">
                  <c:v>0.115060736582</c:v>
                </c:pt>
                <c:pt idx="1744">
                  <c:v>0.115084934424</c:v>
                </c:pt>
                <c:pt idx="1745">
                  <c:v>0.11523012147300001</c:v>
                </c:pt>
                <c:pt idx="1746">
                  <c:v>0.115278517156</c:v>
                </c:pt>
                <c:pt idx="1747">
                  <c:v>0.115326912839</c:v>
                </c:pt>
                <c:pt idx="1748">
                  <c:v>0.11537530852199999</c:v>
                </c:pt>
                <c:pt idx="1749">
                  <c:v>0.115423704206</c:v>
                </c:pt>
                <c:pt idx="1750">
                  <c:v>0.11544790204700001</c:v>
                </c:pt>
                <c:pt idx="1751">
                  <c:v>0.11549629773</c:v>
                </c:pt>
                <c:pt idx="1752">
                  <c:v>0.115568891255</c:v>
                </c:pt>
                <c:pt idx="1753">
                  <c:v>0.115617286938</c:v>
                </c:pt>
                <c:pt idx="1754">
                  <c:v>0.115617286938</c:v>
                </c:pt>
                <c:pt idx="1755">
                  <c:v>0.11564148478</c:v>
                </c:pt>
                <c:pt idx="1756">
                  <c:v>0.115738276146</c:v>
                </c:pt>
                <c:pt idx="1757">
                  <c:v>0.115762473987</c:v>
                </c:pt>
                <c:pt idx="1758">
                  <c:v>0.115786671829</c:v>
                </c:pt>
                <c:pt idx="1759">
                  <c:v>0.115859265354</c:v>
                </c:pt>
                <c:pt idx="1760">
                  <c:v>0.11595605672000001</c:v>
                </c:pt>
                <c:pt idx="1761">
                  <c:v>0.116077045928</c:v>
                </c:pt>
                <c:pt idx="1762">
                  <c:v>0.116077045928</c:v>
                </c:pt>
                <c:pt idx="1763">
                  <c:v>0.116101243769</c:v>
                </c:pt>
                <c:pt idx="1764">
                  <c:v>0.116222232977</c:v>
                </c:pt>
                <c:pt idx="1765">
                  <c:v>0.116222232977</c:v>
                </c:pt>
                <c:pt idx="1766">
                  <c:v>0.116246430818</c:v>
                </c:pt>
                <c:pt idx="1767">
                  <c:v>0.11639161786799999</c:v>
                </c:pt>
                <c:pt idx="1768">
                  <c:v>0.116488409234</c:v>
                </c:pt>
                <c:pt idx="1769">
                  <c:v>0.116609398442</c:v>
                </c:pt>
                <c:pt idx="1770">
                  <c:v>0.116681991966</c:v>
                </c:pt>
                <c:pt idx="1771">
                  <c:v>0.116681991966</c:v>
                </c:pt>
                <c:pt idx="1772">
                  <c:v>0.116730387649</c:v>
                </c:pt>
                <c:pt idx="1773">
                  <c:v>0.116802981174</c:v>
                </c:pt>
                <c:pt idx="1774">
                  <c:v>0.116923970382</c:v>
                </c:pt>
                <c:pt idx="1775">
                  <c:v>0.116972366065</c:v>
                </c:pt>
                <c:pt idx="1776">
                  <c:v>0.117020761748</c:v>
                </c:pt>
                <c:pt idx="1777">
                  <c:v>0.117020761748</c:v>
                </c:pt>
                <c:pt idx="1778">
                  <c:v>0.11709335527299999</c:v>
                </c:pt>
                <c:pt idx="1779">
                  <c:v>0.117165948797</c:v>
                </c:pt>
                <c:pt idx="1780">
                  <c:v>0.117238542322</c:v>
                </c:pt>
                <c:pt idx="1781">
                  <c:v>0.11731113584699999</c:v>
                </c:pt>
                <c:pt idx="1782">
                  <c:v>0.11735953153000001</c:v>
                </c:pt>
                <c:pt idx="1783">
                  <c:v>0.11750471857899999</c:v>
                </c:pt>
                <c:pt idx="1784">
                  <c:v>0.11755311426200001</c:v>
                </c:pt>
                <c:pt idx="1785">
                  <c:v>0.117698301312</c:v>
                </c:pt>
                <c:pt idx="1786">
                  <c:v>0.117722499153</c:v>
                </c:pt>
                <c:pt idx="1787">
                  <c:v>0.117746696995</c:v>
                </c:pt>
                <c:pt idx="1788">
                  <c:v>0.117746696995</c:v>
                </c:pt>
                <c:pt idx="1789">
                  <c:v>0.117746696995</c:v>
                </c:pt>
                <c:pt idx="1790">
                  <c:v>0.11777089483600001</c:v>
                </c:pt>
                <c:pt idx="1791">
                  <c:v>0.117940279727</c:v>
                </c:pt>
                <c:pt idx="1792">
                  <c:v>0.117964477569</c:v>
                </c:pt>
                <c:pt idx="1793">
                  <c:v>0.118037071093</c:v>
                </c:pt>
                <c:pt idx="1794">
                  <c:v>0.118085466776</c:v>
                </c:pt>
                <c:pt idx="1795">
                  <c:v>0.118133862459</c:v>
                </c:pt>
                <c:pt idx="1796">
                  <c:v>0.118182258143</c:v>
                </c:pt>
                <c:pt idx="1797">
                  <c:v>0.11820645598399999</c:v>
                </c:pt>
                <c:pt idx="1798">
                  <c:v>0.11820645598399999</c:v>
                </c:pt>
                <c:pt idx="1799">
                  <c:v>0.118327445192</c:v>
                </c:pt>
                <c:pt idx="1800">
                  <c:v>0.118375840875</c:v>
                </c:pt>
                <c:pt idx="1801">
                  <c:v>0.11847263224100001</c:v>
                </c:pt>
                <c:pt idx="1802">
                  <c:v>0.118521027924</c:v>
                </c:pt>
                <c:pt idx="1803">
                  <c:v>0.118642017132</c:v>
                </c:pt>
                <c:pt idx="1804">
                  <c:v>0.11871461065699999</c:v>
                </c:pt>
                <c:pt idx="1805">
                  <c:v>0.118787204181</c:v>
                </c:pt>
                <c:pt idx="1806">
                  <c:v>0.118787204181</c:v>
                </c:pt>
                <c:pt idx="1807">
                  <c:v>0.118859797706</c:v>
                </c:pt>
                <c:pt idx="1808">
                  <c:v>0.118859797706</c:v>
                </c:pt>
                <c:pt idx="1809">
                  <c:v>0.118859797706</c:v>
                </c:pt>
                <c:pt idx="1810">
                  <c:v>0.118859797706</c:v>
                </c:pt>
                <c:pt idx="1811">
                  <c:v>0.118883995548</c:v>
                </c:pt>
                <c:pt idx="1812">
                  <c:v>0.118956589072</c:v>
                </c:pt>
                <c:pt idx="1813">
                  <c:v>0.119053380438</c:v>
                </c:pt>
                <c:pt idx="1814">
                  <c:v>0.119125973963</c:v>
                </c:pt>
                <c:pt idx="1815">
                  <c:v>0.119125973963</c:v>
                </c:pt>
                <c:pt idx="1816">
                  <c:v>0.11917436964600001</c:v>
                </c:pt>
                <c:pt idx="1817">
                  <c:v>0.11919856748800001</c:v>
                </c:pt>
                <c:pt idx="1818">
                  <c:v>0.11919856748800001</c:v>
                </c:pt>
                <c:pt idx="1819">
                  <c:v>0.11919856748800001</c:v>
                </c:pt>
                <c:pt idx="1820">
                  <c:v>0.119246963171</c:v>
                </c:pt>
                <c:pt idx="1821">
                  <c:v>0.119343754537</c:v>
                </c:pt>
                <c:pt idx="1822">
                  <c:v>0.119464743745</c:v>
                </c:pt>
                <c:pt idx="1823">
                  <c:v>0.11953733727</c:v>
                </c:pt>
                <c:pt idx="1824">
                  <c:v>0.119658326477</c:v>
                </c:pt>
                <c:pt idx="1825">
                  <c:v>0.119730920002</c:v>
                </c:pt>
                <c:pt idx="1826">
                  <c:v>0.119755117843</c:v>
                </c:pt>
                <c:pt idx="1827">
                  <c:v>0.119755117843</c:v>
                </c:pt>
                <c:pt idx="1828">
                  <c:v>0.11985190921</c:v>
                </c:pt>
                <c:pt idx="1829">
                  <c:v>0.11990030489300001</c:v>
                </c:pt>
                <c:pt idx="1830">
                  <c:v>0.119924502734</c:v>
                </c:pt>
                <c:pt idx="1831">
                  <c:v>0.120021294101</c:v>
                </c:pt>
                <c:pt idx="1832">
                  <c:v>0.120021294101</c:v>
                </c:pt>
                <c:pt idx="1833">
                  <c:v>0.120190678991</c:v>
                </c:pt>
                <c:pt idx="1834">
                  <c:v>0.120263272516</c:v>
                </c:pt>
                <c:pt idx="1835">
                  <c:v>0.120263272516</c:v>
                </c:pt>
                <c:pt idx="1836">
                  <c:v>0.120287470358</c:v>
                </c:pt>
                <c:pt idx="1837">
                  <c:v>0.12033586604099999</c:v>
                </c:pt>
                <c:pt idx="1838">
                  <c:v>0.120432657407</c:v>
                </c:pt>
                <c:pt idx="1839">
                  <c:v>0.12048105309</c:v>
                </c:pt>
                <c:pt idx="1840">
                  <c:v>0.120505250932</c:v>
                </c:pt>
                <c:pt idx="1841">
                  <c:v>0.120553646615</c:v>
                </c:pt>
                <c:pt idx="1842">
                  <c:v>0.12057784445600001</c:v>
                </c:pt>
                <c:pt idx="1843">
                  <c:v>0.120650437981</c:v>
                </c:pt>
                <c:pt idx="1844">
                  <c:v>0.120674635822</c:v>
                </c:pt>
                <c:pt idx="1845">
                  <c:v>0.120771427189</c:v>
                </c:pt>
                <c:pt idx="1846">
                  <c:v>0.120771427189</c:v>
                </c:pt>
                <c:pt idx="1847">
                  <c:v>0.12079562503000001</c:v>
                </c:pt>
                <c:pt idx="1848">
                  <c:v>0.120892416396</c:v>
                </c:pt>
                <c:pt idx="1849">
                  <c:v>0.12101340560399999</c:v>
                </c:pt>
                <c:pt idx="1850">
                  <c:v>0.121085999129</c:v>
                </c:pt>
                <c:pt idx="1851">
                  <c:v>0.121085999129</c:v>
                </c:pt>
                <c:pt idx="1852">
                  <c:v>0.12111019697</c:v>
                </c:pt>
                <c:pt idx="1853">
                  <c:v>0.121206988337</c:v>
                </c:pt>
                <c:pt idx="1854">
                  <c:v>0.121206988337</c:v>
                </c:pt>
                <c:pt idx="1855">
                  <c:v>0.121424768911</c:v>
                </c:pt>
                <c:pt idx="1856">
                  <c:v>0.121424768911</c:v>
                </c:pt>
                <c:pt idx="1857">
                  <c:v>0.12149736243500001</c:v>
                </c:pt>
                <c:pt idx="1858">
                  <c:v>0.121545758118</c:v>
                </c:pt>
                <c:pt idx="1859">
                  <c:v>0.121594153801</c:v>
                </c:pt>
                <c:pt idx="1860">
                  <c:v>0.121787736534</c:v>
                </c:pt>
                <c:pt idx="1861">
                  <c:v>0.121908725742</c:v>
                </c:pt>
                <c:pt idx="1862">
                  <c:v>0.121981319266</c:v>
                </c:pt>
                <c:pt idx="1863">
                  <c:v>0.122053912791</c:v>
                </c:pt>
                <c:pt idx="1864">
                  <c:v>0.122126506316</c:v>
                </c:pt>
                <c:pt idx="1865">
                  <c:v>0.122247495523</c:v>
                </c:pt>
                <c:pt idx="1866">
                  <c:v>0.122465276097</c:v>
                </c:pt>
                <c:pt idx="1867">
                  <c:v>0.122489473939</c:v>
                </c:pt>
                <c:pt idx="1868">
                  <c:v>0.122489473939</c:v>
                </c:pt>
                <c:pt idx="1869">
                  <c:v>0.12251367178</c:v>
                </c:pt>
                <c:pt idx="1870">
                  <c:v>0.122610463147</c:v>
                </c:pt>
                <c:pt idx="1871">
                  <c:v>0.12263466098799999</c:v>
                </c:pt>
                <c:pt idx="1872">
                  <c:v>0.12270725451300001</c:v>
                </c:pt>
                <c:pt idx="1873">
                  <c:v>0.122779848038</c:v>
                </c:pt>
                <c:pt idx="1874">
                  <c:v>0.122828243721</c:v>
                </c:pt>
                <c:pt idx="1875">
                  <c:v>0.12285244156199999</c:v>
                </c:pt>
                <c:pt idx="1876">
                  <c:v>0.12297343077</c:v>
                </c:pt>
                <c:pt idx="1877">
                  <c:v>0.12297343077</c:v>
                </c:pt>
                <c:pt idx="1878">
                  <c:v>0.122997628612</c:v>
                </c:pt>
                <c:pt idx="1879">
                  <c:v>0.123021826453</c:v>
                </c:pt>
                <c:pt idx="1880">
                  <c:v>0.123070222136</c:v>
                </c:pt>
                <c:pt idx="1881">
                  <c:v>0.123191211344</c:v>
                </c:pt>
                <c:pt idx="1882">
                  <c:v>0.12321540918600001</c:v>
                </c:pt>
                <c:pt idx="1883">
                  <c:v>0.12328800271</c:v>
                </c:pt>
                <c:pt idx="1884">
                  <c:v>0.12336059623499999</c:v>
                </c:pt>
                <c:pt idx="1885">
                  <c:v>0.123481585443</c:v>
                </c:pt>
                <c:pt idx="1886">
                  <c:v>0.12355417896699999</c:v>
                </c:pt>
                <c:pt idx="1887">
                  <c:v>0.123578376809</c:v>
                </c:pt>
                <c:pt idx="1888">
                  <c:v>0.123675168175</c:v>
                </c:pt>
                <c:pt idx="1889">
                  <c:v>0.123723563858</c:v>
                </c:pt>
                <c:pt idx="1890">
                  <c:v>0.123892948749</c:v>
                </c:pt>
                <c:pt idx="1891">
                  <c:v>0.123989740115</c:v>
                </c:pt>
                <c:pt idx="1892">
                  <c:v>0.124013937957</c:v>
                </c:pt>
                <c:pt idx="1893">
                  <c:v>0.124013937957</c:v>
                </c:pt>
                <c:pt idx="1894">
                  <c:v>0.12406233363999999</c:v>
                </c:pt>
                <c:pt idx="1895">
                  <c:v>0.124207520689</c:v>
                </c:pt>
                <c:pt idx="1896">
                  <c:v>0.124231718531</c:v>
                </c:pt>
                <c:pt idx="1897">
                  <c:v>0.12432850989700001</c:v>
                </c:pt>
                <c:pt idx="1898">
                  <c:v>0.124425301263</c:v>
                </c:pt>
                <c:pt idx="1899">
                  <c:v>0.124449499105</c:v>
                </c:pt>
                <c:pt idx="1900">
                  <c:v>0.124473696946</c:v>
                </c:pt>
                <c:pt idx="1901">
                  <c:v>0.12469147752</c:v>
                </c:pt>
                <c:pt idx="1902">
                  <c:v>0.12469147752</c:v>
                </c:pt>
                <c:pt idx="1903">
                  <c:v>0.124715675362</c:v>
                </c:pt>
                <c:pt idx="1904">
                  <c:v>0.124860862411</c:v>
                </c:pt>
                <c:pt idx="1905">
                  <c:v>0.124885060253</c:v>
                </c:pt>
                <c:pt idx="1906">
                  <c:v>0.12495765377699999</c:v>
                </c:pt>
                <c:pt idx="1907">
                  <c:v>0.12500604945999999</c:v>
                </c:pt>
                <c:pt idx="1908">
                  <c:v>0.12510284082699999</c:v>
                </c:pt>
                <c:pt idx="1909">
                  <c:v>0.12519963219300001</c:v>
                </c:pt>
                <c:pt idx="1910">
                  <c:v>0.125296423559</c:v>
                </c:pt>
                <c:pt idx="1911">
                  <c:v>0.125296423559</c:v>
                </c:pt>
                <c:pt idx="1912">
                  <c:v>0.125393214925</c:v>
                </c:pt>
                <c:pt idx="1913">
                  <c:v>0.12546580844999999</c:v>
                </c:pt>
                <c:pt idx="1914">
                  <c:v>0.12561099549900001</c:v>
                </c:pt>
                <c:pt idx="1915">
                  <c:v>0.12565939118200001</c:v>
                </c:pt>
                <c:pt idx="1916">
                  <c:v>0.12573198470700001</c:v>
                </c:pt>
                <c:pt idx="1917">
                  <c:v>0.125828776073</c:v>
                </c:pt>
                <c:pt idx="1918">
                  <c:v>0.12592556743899999</c:v>
                </c:pt>
                <c:pt idx="1919">
                  <c:v>0.12602235880599999</c:v>
                </c:pt>
                <c:pt idx="1920">
                  <c:v>0.12602235880599999</c:v>
                </c:pt>
                <c:pt idx="1921">
                  <c:v>0.12607075448899999</c:v>
                </c:pt>
                <c:pt idx="1922">
                  <c:v>0.12611915017200001</c:v>
                </c:pt>
                <c:pt idx="1923">
                  <c:v>0.126312732904</c:v>
                </c:pt>
                <c:pt idx="1924">
                  <c:v>0.12643372211199999</c:v>
                </c:pt>
                <c:pt idx="1925">
                  <c:v>0.12653051347800001</c:v>
                </c:pt>
                <c:pt idx="1926">
                  <c:v>0.126627304844</c:v>
                </c:pt>
                <c:pt idx="1927">
                  <c:v>0.12667570052800001</c:v>
                </c:pt>
                <c:pt idx="1928">
                  <c:v>0.126748294052</c:v>
                </c:pt>
                <c:pt idx="1929">
                  <c:v>0.12686928325999999</c:v>
                </c:pt>
                <c:pt idx="1930">
                  <c:v>0.12686928325999999</c:v>
                </c:pt>
                <c:pt idx="1931">
                  <c:v>0.12686928325999999</c:v>
                </c:pt>
                <c:pt idx="1932">
                  <c:v>0.12689348110099999</c:v>
                </c:pt>
                <c:pt idx="1933">
                  <c:v>0.12689348110099999</c:v>
                </c:pt>
                <c:pt idx="1934">
                  <c:v>0.12696607462599999</c:v>
                </c:pt>
                <c:pt idx="1935">
                  <c:v>0.12696607462599999</c:v>
                </c:pt>
                <c:pt idx="1936">
                  <c:v>0.12699027246799999</c:v>
                </c:pt>
                <c:pt idx="1937">
                  <c:v>0.12699027246799999</c:v>
                </c:pt>
                <c:pt idx="1938">
                  <c:v>0.12708706383400001</c:v>
                </c:pt>
                <c:pt idx="1939">
                  <c:v>0.1271838552</c:v>
                </c:pt>
                <c:pt idx="1940">
                  <c:v>0.12752262498200001</c:v>
                </c:pt>
                <c:pt idx="1941">
                  <c:v>0.12759521850700001</c:v>
                </c:pt>
                <c:pt idx="1942">
                  <c:v>0.127740405556</c:v>
                </c:pt>
                <c:pt idx="1943">
                  <c:v>0.12776460339699999</c:v>
                </c:pt>
                <c:pt idx="1944">
                  <c:v>0.12778880123899999</c:v>
                </c:pt>
                <c:pt idx="1945">
                  <c:v>0.12778880123899999</c:v>
                </c:pt>
                <c:pt idx="1946">
                  <c:v>0.12790979044699999</c:v>
                </c:pt>
                <c:pt idx="1947">
                  <c:v>0.12805497749600001</c:v>
                </c:pt>
                <c:pt idx="1948">
                  <c:v>0.128127571021</c:v>
                </c:pt>
                <c:pt idx="1949">
                  <c:v>0.128175966704</c:v>
                </c:pt>
                <c:pt idx="1950">
                  <c:v>0.128175966704</c:v>
                </c:pt>
                <c:pt idx="1951">
                  <c:v>0.128224362387</c:v>
                </c:pt>
                <c:pt idx="1952">
                  <c:v>0.12841794511900001</c:v>
                </c:pt>
                <c:pt idx="1953">
                  <c:v>0.12841794511900001</c:v>
                </c:pt>
                <c:pt idx="1954">
                  <c:v>0.12851473648600001</c:v>
                </c:pt>
                <c:pt idx="1955">
                  <c:v>0.12856313216900001</c:v>
                </c:pt>
                <c:pt idx="1956">
                  <c:v>0.12856313216900001</c:v>
                </c:pt>
                <c:pt idx="1957">
                  <c:v>0.12868412137599999</c:v>
                </c:pt>
                <c:pt idx="1958">
                  <c:v>0.12875671490099999</c:v>
                </c:pt>
                <c:pt idx="1959">
                  <c:v>0.12885350626700001</c:v>
                </c:pt>
                <c:pt idx="1960">
                  <c:v>0.12887770410900001</c:v>
                </c:pt>
                <c:pt idx="1961">
                  <c:v>0.12897449547500001</c:v>
                </c:pt>
                <c:pt idx="1962">
                  <c:v>0.12899869331700001</c:v>
                </c:pt>
                <c:pt idx="1963">
                  <c:v>0.12899869331700001</c:v>
                </c:pt>
                <c:pt idx="1964">
                  <c:v>0.129143880366</c:v>
                </c:pt>
                <c:pt idx="1965">
                  <c:v>0.129143880366</c:v>
                </c:pt>
                <c:pt idx="1966">
                  <c:v>0.12916807820699999</c:v>
                </c:pt>
                <c:pt idx="1967">
                  <c:v>0.12933746309800001</c:v>
                </c:pt>
                <c:pt idx="1968">
                  <c:v>0.12933746309800001</c:v>
                </c:pt>
                <c:pt idx="1969">
                  <c:v>0.12936166094000001</c:v>
                </c:pt>
                <c:pt idx="1970">
                  <c:v>0.12943425446500001</c:v>
                </c:pt>
                <c:pt idx="1971">
                  <c:v>0.12943425446500001</c:v>
                </c:pt>
                <c:pt idx="1972">
                  <c:v>0.129555243672</c:v>
                </c:pt>
                <c:pt idx="1973">
                  <c:v>0.12960363935499999</c:v>
                </c:pt>
                <c:pt idx="1974">
                  <c:v>0.12974882640499999</c:v>
                </c:pt>
                <c:pt idx="1975">
                  <c:v>0.12974882640499999</c:v>
                </c:pt>
                <c:pt idx="1976">
                  <c:v>0.12982141992900001</c:v>
                </c:pt>
                <c:pt idx="1977">
                  <c:v>0.12989401345400001</c:v>
                </c:pt>
                <c:pt idx="1978">
                  <c:v>0.130039200503</c:v>
                </c:pt>
                <c:pt idx="1979">
                  <c:v>0.13011179402799999</c:v>
                </c:pt>
                <c:pt idx="1980">
                  <c:v>0.13013599187</c:v>
                </c:pt>
                <c:pt idx="1981">
                  <c:v>0.13016018971099999</c:v>
                </c:pt>
                <c:pt idx="1982">
                  <c:v>0.13023278323599999</c:v>
                </c:pt>
                <c:pt idx="1983">
                  <c:v>0.13025698107700001</c:v>
                </c:pt>
                <c:pt idx="1984">
                  <c:v>0.13030537676000001</c:v>
                </c:pt>
                <c:pt idx="1985">
                  <c:v>0.13032957460200001</c:v>
                </c:pt>
                <c:pt idx="1986">
                  <c:v>0.13040216812700001</c:v>
                </c:pt>
                <c:pt idx="1987">
                  <c:v>0.13045056381</c:v>
                </c:pt>
                <c:pt idx="1988">
                  <c:v>0.13066834438399999</c:v>
                </c:pt>
                <c:pt idx="1989">
                  <c:v>0.13083772927500001</c:v>
                </c:pt>
                <c:pt idx="1990">
                  <c:v>0.130934520641</c:v>
                </c:pt>
                <c:pt idx="1991">
                  <c:v>0.130982916324</c:v>
                </c:pt>
                <c:pt idx="1992">
                  <c:v>0.13103131200699999</c:v>
                </c:pt>
                <c:pt idx="1993">
                  <c:v>0.131055509849</c:v>
                </c:pt>
                <c:pt idx="1994">
                  <c:v>0.13107970768999999</c:v>
                </c:pt>
                <c:pt idx="1995">
                  <c:v>0.13112810337299999</c:v>
                </c:pt>
                <c:pt idx="1996">
                  <c:v>0.13117649905600001</c:v>
                </c:pt>
                <c:pt idx="1997">
                  <c:v>0.13124909258100001</c:v>
                </c:pt>
                <c:pt idx="1998">
                  <c:v>0.13124909258100001</c:v>
                </c:pt>
                <c:pt idx="1999">
                  <c:v>0.13132168610600001</c:v>
                </c:pt>
                <c:pt idx="2000">
                  <c:v>0.13139427963</c:v>
                </c:pt>
                <c:pt idx="2001">
                  <c:v>0.13151526883799999</c:v>
                </c:pt>
                <c:pt idx="2002">
                  <c:v>0.13153946667999999</c:v>
                </c:pt>
                <c:pt idx="2003">
                  <c:v>0.13168465372900001</c:v>
                </c:pt>
                <c:pt idx="2004">
                  <c:v>0.131878236461</c:v>
                </c:pt>
                <c:pt idx="2005">
                  <c:v>0.13192663214399999</c:v>
                </c:pt>
                <c:pt idx="2006">
                  <c:v>0.131975027828</c:v>
                </c:pt>
                <c:pt idx="2007">
                  <c:v>0.13204762135199999</c:v>
                </c:pt>
                <c:pt idx="2008">
                  <c:v>0.13204762135199999</c:v>
                </c:pt>
                <c:pt idx="2009">
                  <c:v>0.13207181919399999</c:v>
                </c:pt>
                <c:pt idx="2010">
                  <c:v>0.13214441271800001</c:v>
                </c:pt>
                <c:pt idx="2011">
                  <c:v>0.13221700624300001</c:v>
                </c:pt>
                <c:pt idx="2012">
                  <c:v>0.132313797609</c:v>
                </c:pt>
                <c:pt idx="2013">
                  <c:v>0.132362193292</c:v>
                </c:pt>
                <c:pt idx="2014">
                  <c:v>0.132362193292</c:v>
                </c:pt>
                <c:pt idx="2015">
                  <c:v>0.13250738034199999</c:v>
                </c:pt>
                <c:pt idx="2016">
                  <c:v>0.13257997386600001</c:v>
                </c:pt>
                <c:pt idx="2017">
                  <c:v>0.13265256739100001</c:v>
                </c:pt>
                <c:pt idx="2018">
                  <c:v>0.132821952282</c:v>
                </c:pt>
                <c:pt idx="2019">
                  <c:v>0.13301553501400001</c:v>
                </c:pt>
                <c:pt idx="2020">
                  <c:v>0.133184919905</c:v>
                </c:pt>
                <c:pt idx="2021">
                  <c:v>0.13325751343</c:v>
                </c:pt>
                <c:pt idx="2022">
                  <c:v>0.133305909113</c:v>
                </c:pt>
                <c:pt idx="2023">
                  <c:v>0.13340270047899999</c:v>
                </c:pt>
                <c:pt idx="2024">
                  <c:v>0.13340270047899999</c:v>
                </c:pt>
                <c:pt idx="2025">
                  <c:v>0.13352368968700001</c:v>
                </c:pt>
                <c:pt idx="2026">
                  <c:v>0.13352368968700001</c:v>
                </c:pt>
                <c:pt idx="2027">
                  <c:v>0.13354788752800001</c:v>
                </c:pt>
                <c:pt idx="2028">
                  <c:v>0.13359628321200001</c:v>
                </c:pt>
                <c:pt idx="2029">
                  <c:v>0.13359628321200001</c:v>
                </c:pt>
                <c:pt idx="2030">
                  <c:v>0.133693074578</c:v>
                </c:pt>
                <c:pt idx="2031">
                  <c:v>0.133693074578</c:v>
                </c:pt>
                <c:pt idx="2032">
                  <c:v>0.133765668102</c:v>
                </c:pt>
                <c:pt idx="2033">
                  <c:v>0.133765668102</c:v>
                </c:pt>
                <c:pt idx="2034">
                  <c:v>0.13386245946899999</c:v>
                </c:pt>
                <c:pt idx="2035">
                  <c:v>0.13386245946899999</c:v>
                </c:pt>
                <c:pt idx="2036">
                  <c:v>0.13388665730999999</c:v>
                </c:pt>
                <c:pt idx="2037">
                  <c:v>0.13403184435900001</c:v>
                </c:pt>
                <c:pt idx="2038">
                  <c:v>0.13405604220100001</c:v>
                </c:pt>
                <c:pt idx="2039">
                  <c:v>0.13420122925</c:v>
                </c:pt>
                <c:pt idx="2040">
                  <c:v>0.13420122925</c:v>
                </c:pt>
                <c:pt idx="2041">
                  <c:v>0.13424962493299999</c:v>
                </c:pt>
                <c:pt idx="2042">
                  <c:v>0.134298020617</c:v>
                </c:pt>
                <c:pt idx="2043">
                  <c:v>0.13439481198299999</c:v>
                </c:pt>
                <c:pt idx="2044">
                  <c:v>0.13449160334900001</c:v>
                </c:pt>
                <c:pt idx="2045">
                  <c:v>0.134588394715</c:v>
                </c:pt>
                <c:pt idx="2046">
                  <c:v>0.134685186081</c:v>
                </c:pt>
                <c:pt idx="2047">
                  <c:v>0.134709383923</c:v>
                </c:pt>
                <c:pt idx="2048">
                  <c:v>0.134709383923</c:v>
                </c:pt>
                <c:pt idx="2049">
                  <c:v>0.134709383923</c:v>
                </c:pt>
                <c:pt idx="2050">
                  <c:v>0.13490296665500001</c:v>
                </c:pt>
                <c:pt idx="2051">
                  <c:v>0.13490296665500001</c:v>
                </c:pt>
                <c:pt idx="2052">
                  <c:v>0.135120747229</c:v>
                </c:pt>
                <c:pt idx="2053">
                  <c:v>0.13524173643699999</c:v>
                </c:pt>
                <c:pt idx="2054">
                  <c:v>0.13529013211999999</c:v>
                </c:pt>
                <c:pt idx="2055">
                  <c:v>0.13531432996199999</c:v>
                </c:pt>
                <c:pt idx="2056">
                  <c:v>0.13538692348600001</c:v>
                </c:pt>
                <c:pt idx="2057">
                  <c:v>0.13548371485300001</c:v>
                </c:pt>
                <c:pt idx="2058">
                  <c:v>0.13553211053600001</c:v>
                </c:pt>
                <c:pt idx="2059">
                  <c:v>0.135556308377</c:v>
                </c:pt>
                <c:pt idx="2060">
                  <c:v>0.135556308377</c:v>
                </c:pt>
                <c:pt idx="2061">
                  <c:v>0.135628901902</c:v>
                </c:pt>
                <c:pt idx="2062">
                  <c:v>0.135677297585</c:v>
                </c:pt>
                <c:pt idx="2063">
                  <c:v>0.13574989110999999</c:v>
                </c:pt>
                <c:pt idx="2064">
                  <c:v>0.13574989110999999</c:v>
                </c:pt>
                <c:pt idx="2065">
                  <c:v>0.13577408895099999</c:v>
                </c:pt>
                <c:pt idx="2066">
                  <c:v>0.13584668247600001</c:v>
                </c:pt>
                <c:pt idx="2067">
                  <c:v>0.13584668247600001</c:v>
                </c:pt>
                <c:pt idx="2068">
                  <c:v>0.13591927600100001</c:v>
                </c:pt>
                <c:pt idx="2069">
                  <c:v>0.136016067367</c:v>
                </c:pt>
                <c:pt idx="2070">
                  <c:v>0.136016067367</c:v>
                </c:pt>
                <c:pt idx="2071">
                  <c:v>0.13616125441599999</c:v>
                </c:pt>
                <c:pt idx="2072">
                  <c:v>0.13633063930700001</c:v>
                </c:pt>
                <c:pt idx="2073">
                  <c:v>0.136475826356</c:v>
                </c:pt>
                <c:pt idx="2074">
                  <c:v>0.136524222039</c:v>
                </c:pt>
                <c:pt idx="2075">
                  <c:v>0.13669360692999999</c:v>
                </c:pt>
                <c:pt idx="2076">
                  <c:v>0.13671780477199999</c:v>
                </c:pt>
                <c:pt idx="2077">
                  <c:v>0.13681459613800001</c:v>
                </c:pt>
                <c:pt idx="2078">
                  <c:v>0.13683879398000001</c:v>
                </c:pt>
                <c:pt idx="2079">
                  <c:v>0.13708077239499999</c:v>
                </c:pt>
                <c:pt idx="2080">
                  <c:v>0.13712916807799999</c:v>
                </c:pt>
                <c:pt idx="2081">
                  <c:v>0.13720176160299999</c:v>
                </c:pt>
                <c:pt idx="2082">
                  <c:v>0.13727435512799999</c:v>
                </c:pt>
                <c:pt idx="2083">
                  <c:v>0.137395344335</c:v>
                </c:pt>
                <c:pt idx="2084">
                  <c:v>0.137395344335</c:v>
                </c:pt>
                <c:pt idx="2085">
                  <c:v>0.137540531385</c:v>
                </c:pt>
                <c:pt idx="2086">
                  <c:v>0.13763732275099999</c:v>
                </c:pt>
                <c:pt idx="2087">
                  <c:v>0.13775831195900001</c:v>
                </c:pt>
                <c:pt idx="2088">
                  <c:v>0.13785510332500001</c:v>
                </c:pt>
                <c:pt idx="2089">
                  <c:v>0.137927696849</c:v>
                </c:pt>
                <c:pt idx="2090">
                  <c:v>0.137951894691</c:v>
                </c:pt>
                <c:pt idx="2091">
                  <c:v>0.137951894691</c:v>
                </c:pt>
                <c:pt idx="2092">
                  <c:v>0.138000290374</c:v>
                </c:pt>
                <c:pt idx="2093">
                  <c:v>0.138024488216</c:v>
                </c:pt>
                <c:pt idx="2094">
                  <c:v>0.13807288389899999</c:v>
                </c:pt>
                <c:pt idx="2095">
                  <c:v>0.13816967526500001</c:v>
                </c:pt>
                <c:pt idx="2096">
                  <c:v>0.13816967526500001</c:v>
                </c:pt>
                <c:pt idx="2097">
                  <c:v>0.13824226879000001</c:v>
                </c:pt>
                <c:pt idx="2098">
                  <c:v>0.13848424720499999</c:v>
                </c:pt>
                <c:pt idx="2099">
                  <c:v>0.13867782993800001</c:v>
                </c:pt>
                <c:pt idx="2100">
                  <c:v>0.13870202777900001</c:v>
                </c:pt>
                <c:pt idx="2101">
                  <c:v>0.138798819145</c:v>
                </c:pt>
                <c:pt idx="2102">
                  <c:v>0.138847214828</c:v>
                </c:pt>
                <c:pt idx="2103">
                  <c:v>0.138895610512</c:v>
                </c:pt>
                <c:pt idx="2104">
                  <c:v>0.138944006195</c:v>
                </c:pt>
                <c:pt idx="2105">
                  <c:v>0.13901659971899999</c:v>
                </c:pt>
                <c:pt idx="2106">
                  <c:v>0.13913758892700001</c:v>
                </c:pt>
                <c:pt idx="2107">
                  <c:v>0.13913758892700001</c:v>
                </c:pt>
                <c:pt idx="2108">
                  <c:v>0.13921018245200001</c:v>
                </c:pt>
                <c:pt idx="2109">
                  <c:v>0.139331171659</c:v>
                </c:pt>
                <c:pt idx="2110">
                  <c:v>0.13945216086699999</c:v>
                </c:pt>
                <c:pt idx="2111">
                  <c:v>0.13950055654999999</c:v>
                </c:pt>
                <c:pt idx="2112">
                  <c:v>0.13959734791699999</c:v>
                </c:pt>
                <c:pt idx="2113">
                  <c:v>0.139790930649</c:v>
                </c:pt>
                <c:pt idx="2114">
                  <c:v>0.139863524174</c:v>
                </c:pt>
                <c:pt idx="2115">
                  <c:v>0.139863524174</c:v>
                </c:pt>
                <c:pt idx="2116">
                  <c:v>0.14005710690600001</c:v>
                </c:pt>
                <c:pt idx="2117">
                  <c:v>0.14008130474800001</c:v>
                </c:pt>
                <c:pt idx="2118">
                  <c:v>0.14012970043100001</c:v>
                </c:pt>
                <c:pt idx="2119">
                  <c:v>0.140226491797</c:v>
                </c:pt>
                <c:pt idx="2120">
                  <c:v>0.140299085322</c:v>
                </c:pt>
                <c:pt idx="2121">
                  <c:v>0.140347481005</c:v>
                </c:pt>
                <c:pt idx="2122">
                  <c:v>0.14039587668799999</c:v>
                </c:pt>
                <c:pt idx="2123">
                  <c:v>0.14054106373700001</c:v>
                </c:pt>
                <c:pt idx="2124">
                  <c:v>0.140662052945</c:v>
                </c:pt>
                <c:pt idx="2125">
                  <c:v>0.14073464647</c:v>
                </c:pt>
                <c:pt idx="2126">
                  <c:v>0.14085563567699999</c:v>
                </c:pt>
                <c:pt idx="2127">
                  <c:v>0.14085563567699999</c:v>
                </c:pt>
                <c:pt idx="2128">
                  <c:v>0.14087983351899999</c:v>
                </c:pt>
                <c:pt idx="2129">
                  <c:v>0.14102502056800001</c:v>
                </c:pt>
                <c:pt idx="2130">
                  <c:v>0.14107341625100001</c:v>
                </c:pt>
                <c:pt idx="2131">
                  <c:v>0.14107341625100001</c:v>
                </c:pt>
                <c:pt idx="2132">
                  <c:v>0.141121811934</c:v>
                </c:pt>
                <c:pt idx="2133">
                  <c:v>0.141242801142</c:v>
                </c:pt>
                <c:pt idx="2134">
                  <c:v>0.14136379034999999</c:v>
                </c:pt>
                <c:pt idx="2135">
                  <c:v>0.14143638387499999</c:v>
                </c:pt>
                <c:pt idx="2136">
                  <c:v>0.14148477955800001</c:v>
                </c:pt>
                <c:pt idx="2137">
                  <c:v>0.141605768765</c:v>
                </c:pt>
                <c:pt idx="2138">
                  <c:v>0.141654164449</c:v>
                </c:pt>
                <c:pt idx="2139">
                  <c:v>0.14172675797299999</c:v>
                </c:pt>
                <c:pt idx="2140">
                  <c:v>0.14182354933899999</c:v>
                </c:pt>
                <c:pt idx="2141">
                  <c:v>0.14196873638900001</c:v>
                </c:pt>
                <c:pt idx="2142">
                  <c:v>0.14201713207200001</c:v>
                </c:pt>
                <c:pt idx="2143">
                  <c:v>0.142089725596</c:v>
                </c:pt>
                <c:pt idx="2144">
                  <c:v>0.14221071480399999</c:v>
                </c:pt>
                <c:pt idx="2145">
                  <c:v>0.14225911048699999</c:v>
                </c:pt>
                <c:pt idx="2146">
                  <c:v>0.14233170401199999</c:v>
                </c:pt>
                <c:pt idx="2147">
                  <c:v>0.14242849537800001</c:v>
                </c:pt>
                <c:pt idx="2148">
                  <c:v>0.14245269322000001</c:v>
                </c:pt>
                <c:pt idx="2149">
                  <c:v>0.142646275952</c:v>
                </c:pt>
                <c:pt idx="2150">
                  <c:v>0.142670473794</c:v>
                </c:pt>
                <c:pt idx="2151">
                  <c:v>0.14288825436800001</c:v>
                </c:pt>
                <c:pt idx="2152">
                  <c:v>0.14288825436800001</c:v>
                </c:pt>
                <c:pt idx="2153">
                  <c:v>0.14293665005100001</c:v>
                </c:pt>
                <c:pt idx="2154">
                  <c:v>0.143057639259</c:v>
                </c:pt>
                <c:pt idx="2155">
                  <c:v>0.1430818371</c:v>
                </c:pt>
                <c:pt idx="2156">
                  <c:v>0.143106034942</c:v>
                </c:pt>
                <c:pt idx="2157">
                  <c:v>0.14320282630799999</c:v>
                </c:pt>
                <c:pt idx="2158">
                  <c:v>0.14329961767400001</c:v>
                </c:pt>
                <c:pt idx="2159">
                  <c:v>0.14337221119900001</c:v>
                </c:pt>
                <c:pt idx="2160">
                  <c:v>0.143469002565</c:v>
                </c:pt>
                <c:pt idx="2161">
                  <c:v>0.14354159609</c:v>
                </c:pt>
                <c:pt idx="2162">
                  <c:v>0.143589991773</c:v>
                </c:pt>
                <c:pt idx="2163">
                  <c:v>0.14363838745599999</c:v>
                </c:pt>
                <c:pt idx="2164">
                  <c:v>0.14368678313899999</c:v>
                </c:pt>
                <c:pt idx="2165">
                  <c:v>0.14373517882199999</c:v>
                </c:pt>
                <c:pt idx="2166">
                  <c:v>0.14373517882199999</c:v>
                </c:pt>
                <c:pt idx="2167">
                  <c:v>0.14385616803000001</c:v>
                </c:pt>
                <c:pt idx="2168">
                  <c:v>0.143880365871</c:v>
                </c:pt>
                <c:pt idx="2169">
                  <c:v>0.14390456371300001</c:v>
                </c:pt>
                <c:pt idx="2170">
                  <c:v>0.143952959396</c:v>
                </c:pt>
                <c:pt idx="2171">
                  <c:v>0.143977157238</c:v>
                </c:pt>
                <c:pt idx="2172">
                  <c:v>0.144001355079</c:v>
                </c:pt>
                <c:pt idx="2173">
                  <c:v>0.144049750762</c:v>
                </c:pt>
                <c:pt idx="2174">
                  <c:v>0.144073948604</c:v>
                </c:pt>
                <c:pt idx="2175">
                  <c:v>0.144073948604</c:v>
                </c:pt>
                <c:pt idx="2176">
                  <c:v>0.144073948604</c:v>
                </c:pt>
                <c:pt idx="2177">
                  <c:v>0.144073948604</c:v>
                </c:pt>
                <c:pt idx="2178">
                  <c:v>0.14414654212799999</c:v>
                </c:pt>
                <c:pt idx="2179">
                  <c:v>0.14434012486100001</c:v>
                </c:pt>
                <c:pt idx="2180">
                  <c:v>0.14434012486100001</c:v>
                </c:pt>
                <c:pt idx="2181">
                  <c:v>0.144364322702</c:v>
                </c:pt>
                <c:pt idx="2182">
                  <c:v>0.144364322702</c:v>
                </c:pt>
                <c:pt idx="2183">
                  <c:v>0.14441271838600001</c:v>
                </c:pt>
                <c:pt idx="2184">
                  <c:v>0.144509509752</c:v>
                </c:pt>
                <c:pt idx="2185">
                  <c:v>0.14455790543499999</c:v>
                </c:pt>
                <c:pt idx="2186">
                  <c:v>0.14458210327599999</c:v>
                </c:pt>
                <c:pt idx="2187">
                  <c:v>0.14463049895899999</c:v>
                </c:pt>
                <c:pt idx="2188">
                  <c:v>0.14470309248400001</c:v>
                </c:pt>
                <c:pt idx="2189">
                  <c:v>0.14477568600900001</c:v>
                </c:pt>
                <c:pt idx="2190">
                  <c:v>0.14479988385000001</c:v>
                </c:pt>
                <c:pt idx="2191">
                  <c:v>0.14482408169200001</c:v>
                </c:pt>
                <c:pt idx="2192">
                  <c:v>0.144848279533</c:v>
                </c:pt>
                <c:pt idx="2193">
                  <c:v>0.144872477375</c:v>
                </c:pt>
                <c:pt idx="2194">
                  <c:v>0.1449450709</c:v>
                </c:pt>
                <c:pt idx="2195">
                  <c:v>0.1449450709</c:v>
                </c:pt>
                <c:pt idx="2196">
                  <c:v>0.144969268741</c:v>
                </c:pt>
                <c:pt idx="2197">
                  <c:v>0.14504186226599999</c:v>
                </c:pt>
                <c:pt idx="2198">
                  <c:v>0.14513865363199999</c:v>
                </c:pt>
                <c:pt idx="2199">
                  <c:v>0.14516285147399999</c:v>
                </c:pt>
                <c:pt idx="2200">
                  <c:v>0.14518704931500001</c:v>
                </c:pt>
                <c:pt idx="2201">
                  <c:v>0.14525964284000001</c:v>
                </c:pt>
                <c:pt idx="2202">
                  <c:v>0.14525964284000001</c:v>
                </c:pt>
                <c:pt idx="2203">
                  <c:v>0.145404829889</c:v>
                </c:pt>
                <c:pt idx="2204">
                  <c:v>0.14552581909699999</c:v>
                </c:pt>
                <c:pt idx="2205">
                  <c:v>0.14555001693799999</c:v>
                </c:pt>
                <c:pt idx="2206">
                  <c:v>0.14562261046300001</c:v>
                </c:pt>
                <c:pt idx="2207">
                  <c:v>0.14567100614600001</c:v>
                </c:pt>
                <c:pt idx="2208">
                  <c:v>0.14574359967100001</c:v>
                </c:pt>
                <c:pt idx="2209">
                  <c:v>0.145864588879</c:v>
                </c:pt>
                <c:pt idx="2210">
                  <c:v>0.14598557808599999</c:v>
                </c:pt>
                <c:pt idx="2211">
                  <c:v>0.14603397376999999</c:v>
                </c:pt>
                <c:pt idx="2212">
                  <c:v>0.14605817161099999</c:v>
                </c:pt>
                <c:pt idx="2213">
                  <c:v>0.14625175434400001</c:v>
                </c:pt>
                <c:pt idx="2214">
                  <c:v>0.146275952185</c:v>
                </c:pt>
                <c:pt idx="2215">
                  <c:v>0.146372743551</c:v>
                </c:pt>
                <c:pt idx="2216">
                  <c:v>0.14646953491699999</c:v>
                </c:pt>
                <c:pt idx="2217">
                  <c:v>0.14651793060099999</c:v>
                </c:pt>
                <c:pt idx="2218">
                  <c:v>0.146687315491</c:v>
                </c:pt>
                <c:pt idx="2219">
                  <c:v>0.14673571117500001</c:v>
                </c:pt>
                <c:pt idx="2220">
                  <c:v>0.146808304699</c:v>
                </c:pt>
                <c:pt idx="2221">
                  <c:v>0.14707448095600001</c:v>
                </c:pt>
                <c:pt idx="2222">
                  <c:v>0.14709867879800001</c:v>
                </c:pt>
                <c:pt idx="2223">
                  <c:v>0.14714707448100001</c:v>
                </c:pt>
                <c:pt idx="2224">
                  <c:v>0.14729226153</c:v>
                </c:pt>
                <c:pt idx="2225">
                  <c:v>0.14738905289599999</c:v>
                </c:pt>
                <c:pt idx="2226">
                  <c:v>0.14743744857999999</c:v>
                </c:pt>
                <c:pt idx="2227">
                  <c:v>0.14746164642099999</c:v>
                </c:pt>
                <c:pt idx="2228">
                  <c:v>0.14753423994600001</c:v>
                </c:pt>
                <c:pt idx="2229">
                  <c:v>0.14765522915400001</c:v>
                </c:pt>
                <c:pt idx="2230">
                  <c:v>0.147727822678</c:v>
                </c:pt>
                <c:pt idx="2231">
                  <c:v>0.14787300972799999</c:v>
                </c:pt>
                <c:pt idx="2232">
                  <c:v>0.14787300972799999</c:v>
                </c:pt>
                <c:pt idx="2233">
                  <c:v>0.14804239461800001</c:v>
                </c:pt>
                <c:pt idx="2234">
                  <c:v>0.14804239461800001</c:v>
                </c:pt>
                <c:pt idx="2235">
                  <c:v>0.14826017519199999</c:v>
                </c:pt>
                <c:pt idx="2236">
                  <c:v>0.14835696655899999</c:v>
                </c:pt>
                <c:pt idx="2237">
                  <c:v>0.14842956008300001</c:v>
                </c:pt>
                <c:pt idx="2238">
                  <c:v>0.148598944974</c:v>
                </c:pt>
                <c:pt idx="2239">
                  <c:v>0.148671538499</c:v>
                </c:pt>
                <c:pt idx="2240">
                  <c:v>0.148719934182</c:v>
                </c:pt>
                <c:pt idx="2241">
                  <c:v>0.14876832986499999</c:v>
                </c:pt>
                <c:pt idx="2242">
                  <c:v>0.14884092338999999</c:v>
                </c:pt>
                <c:pt idx="2243">
                  <c:v>0.14893771475600001</c:v>
                </c:pt>
                <c:pt idx="2244">
                  <c:v>0.14898611043900001</c:v>
                </c:pt>
                <c:pt idx="2245">
                  <c:v>0.14901030828100001</c:v>
                </c:pt>
                <c:pt idx="2246">
                  <c:v>0.14901030828100001</c:v>
                </c:pt>
                <c:pt idx="2247">
                  <c:v>0.149107099647</c:v>
                </c:pt>
                <c:pt idx="2248">
                  <c:v>0.149131297488</c:v>
                </c:pt>
                <c:pt idx="2249">
                  <c:v>0.149203891013</c:v>
                </c:pt>
                <c:pt idx="2250">
                  <c:v>0.14927648453799999</c:v>
                </c:pt>
                <c:pt idx="2251">
                  <c:v>0.14939747374500001</c:v>
                </c:pt>
                <c:pt idx="2252">
                  <c:v>0.149542660795</c:v>
                </c:pt>
                <c:pt idx="2253">
                  <c:v>0.149639452161</c:v>
                </c:pt>
                <c:pt idx="2254">
                  <c:v>0.14973624352699999</c:v>
                </c:pt>
                <c:pt idx="2255">
                  <c:v>0.14985723273500001</c:v>
                </c:pt>
                <c:pt idx="2256">
                  <c:v>0.150050815467</c:v>
                </c:pt>
                <c:pt idx="2257">
                  <c:v>0.15017180467499999</c:v>
                </c:pt>
                <c:pt idx="2258">
                  <c:v>0.15026859604100001</c:v>
                </c:pt>
                <c:pt idx="2259">
                  <c:v>0.15026859604100001</c:v>
                </c:pt>
                <c:pt idx="2260">
                  <c:v>0.15026859604100001</c:v>
                </c:pt>
                <c:pt idx="2261">
                  <c:v>0.15031699172400001</c:v>
                </c:pt>
                <c:pt idx="2262">
                  <c:v>0.15031699172400001</c:v>
                </c:pt>
                <c:pt idx="2263">
                  <c:v>0.15031699172400001</c:v>
                </c:pt>
                <c:pt idx="2264">
                  <c:v>0.15041378309100001</c:v>
                </c:pt>
                <c:pt idx="2265">
                  <c:v>0.150486376615</c:v>
                </c:pt>
                <c:pt idx="2266">
                  <c:v>0.150631563665</c:v>
                </c:pt>
                <c:pt idx="2267">
                  <c:v>0.150849344238</c:v>
                </c:pt>
                <c:pt idx="2268">
                  <c:v>0.150921937763</c:v>
                </c:pt>
                <c:pt idx="2269">
                  <c:v>0.150970333446</c:v>
                </c:pt>
                <c:pt idx="2270">
                  <c:v>0.150994531288</c:v>
                </c:pt>
                <c:pt idx="2271">
                  <c:v>0.15106712481199999</c:v>
                </c:pt>
                <c:pt idx="2272">
                  <c:v>0.15113971833699999</c:v>
                </c:pt>
                <c:pt idx="2273">
                  <c:v>0.15133330107000001</c:v>
                </c:pt>
                <c:pt idx="2274">
                  <c:v>0.151405894594</c:v>
                </c:pt>
                <c:pt idx="2275">
                  <c:v>0.151478488119</c:v>
                </c:pt>
                <c:pt idx="2276">
                  <c:v>0.15150268595999999</c:v>
                </c:pt>
                <c:pt idx="2277">
                  <c:v>0.151526883802</c:v>
                </c:pt>
                <c:pt idx="2278">
                  <c:v>0.15162367516799999</c:v>
                </c:pt>
                <c:pt idx="2279">
                  <c:v>0.15164787300999999</c:v>
                </c:pt>
                <c:pt idx="2280">
                  <c:v>0.15174466437600001</c:v>
                </c:pt>
                <c:pt idx="2281">
                  <c:v>0.15179306005900001</c:v>
                </c:pt>
                <c:pt idx="2282">
                  <c:v>0.151865653584</c:v>
                </c:pt>
                <c:pt idx="2283">
                  <c:v>0.151938247108</c:v>
                </c:pt>
                <c:pt idx="2284">
                  <c:v>0.15198664279099999</c:v>
                </c:pt>
                <c:pt idx="2285">
                  <c:v>0.15213182984099999</c:v>
                </c:pt>
                <c:pt idx="2286">
                  <c:v>0.15215602768200001</c:v>
                </c:pt>
                <c:pt idx="2287">
                  <c:v>0.15230121473200001</c:v>
                </c:pt>
                <c:pt idx="2288">
                  <c:v>0.15230121473200001</c:v>
                </c:pt>
                <c:pt idx="2289">
                  <c:v>0.152325412573</c:v>
                </c:pt>
                <c:pt idx="2290">
                  <c:v>0.15249479746399999</c:v>
                </c:pt>
                <c:pt idx="2291">
                  <c:v>0.15256739098899999</c:v>
                </c:pt>
                <c:pt idx="2292">
                  <c:v>0.15273677588000001</c:v>
                </c:pt>
                <c:pt idx="2293">
                  <c:v>0.152760973721</c:v>
                </c:pt>
                <c:pt idx="2294">
                  <c:v>0.152833567246</c:v>
                </c:pt>
                <c:pt idx="2295">
                  <c:v>0.15290616076999999</c:v>
                </c:pt>
                <c:pt idx="2296">
                  <c:v>0.15300295213699999</c:v>
                </c:pt>
                <c:pt idx="2297">
                  <c:v>0.15314813918600001</c:v>
                </c:pt>
                <c:pt idx="2298">
                  <c:v>0.15317233702800001</c:v>
                </c:pt>
                <c:pt idx="2299">
                  <c:v>0.15319653486900001</c:v>
                </c:pt>
                <c:pt idx="2300">
                  <c:v>0.153269128394</c:v>
                </c:pt>
                <c:pt idx="2301">
                  <c:v>0.153317524077</c:v>
                </c:pt>
                <c:pt idx="2302">
                  <c:v>0.153317524077</c:v>
                </c:pt>
                <c:pt idx="2303">
                  <c:v>0.153341721918</c:v>
                </c:pt>
                <c:pt idx="2304">
                  <c:v>0.153341721918</c:v>
                </c:pt>
                <c:pt idx="2305">
                  <c:v>0.153390117602</c:v>
                </c:pt>
                <c:pt idx="2306">
                  <c:v>0.15348690896799999</c:v>
                </c:pt>
                <c:pt idx="2307">
                  <c:v>0.15358370033400001</c:v>
                </c:pt>
                <c:pt idx="2308">
                  <c:v>0.15365629385900001</c:v>
                </c:pt>
                <c:pt idx="2309">
                  <c:v>0.153753085225</c:v>
                </c:pt>
                <c:pt idx="2310">
                  <c:v>0.15389827227399999</c:v>
                </c:pt>
                <c:pt idx="2311">
                  <c:v>0.15399506364000001</c:v>
                </c:pt>
                <c:pt idx="2312">
                  <c:v>0.154188646373</c:v>
                </c:pt>
                <c:pt idx="2313">
                  <c:v>0.154261239897</c:v>
                </c:pt>
                <c:pt idx="2314">
                  <c:v>0.15433383342199999</c:v>
                </c:pt>
                <c:pt idx="2315">
                  <c:v>0.154358031264</c:v>
                </c:pt>
                <c:pt idx="2316">
                  <c:v>0.15438222910499999</c:v>
                </c:pt>
                <c:pt idx="2317">
                  <c:v>0.15440642694699999</c:v>
                </c:pt>
                <c:pt idx="2318">
                  <c:v>0.15452741615400001</c:v>
                </c:pt>
                <c:pt idx="2319">
                  <c:v>0.154648405362</c:v>
                </c:pt>
                <c:pt idx="2320">
                  <c:v>0.154672603204</c:v>
                </c:pt>
                <c:pt idx="2321">
                  <c:v>0.154745196728</c:v>
                </c:pt>
                <c:pt idx="2322">
                  <c:v>0.15476939457</c:v>
                </c:pt>
                <c:pt idx="2323">
                  <c:v>0.15491458161900001</c:v>
                </c:pt>
                <c:pt idx="2324">
                  <c:v>0.15496297730200001</c:v>
                </c:pt>
                <c:pt idx="2325">
                  <c:v>0.15503557082700001</c:v>
                </c:pt>
                <c:pt idx="2326">
                  <c:v>0.155132362193</c:v>
                </c:pt>
                <c:pt idx="2327">
                  <c:v>0.155180757876</c:v>
                </c:pt>
                <c:pt idx="2328">
                  <c:v>0.15532594492599999</c:v>
                </c:pt>
                <c:pt idx="2329">
                  <c:v>0.15539853845000001</c:v>
                </c:pt>
                <c:pt idx="2330">
                  <c:v>0.15542273629200001</c:v>
                </c:pt>
                <c:pt idx="2331">
                  <c:v>0.155567923341</c:v>
                </c:pt>
                <c:pt idx="2332">
                  <c:v>0.15573730823199999</c:v>
                </c:pt>
                <c:pt idx="2333">
                  <c:v>0.15583409959799999</c:v>
                </c:pt>
                <c:pt idx="2334">
                  <c:v>0.15602768233100001</c:v>
                </c:pt>
                <c:pt idx="2335">
                  <c:v>0.156124473697</c:v>
                </c:pt>
                <c:pt idx="2336">
                  <c:v>0.156124473697</c:v>
                </c:pt>
                <c:pt idx="2337">
                  <c:v>0.15614867153799999</c:v>
                </c:pt>
                <c:pt idx="2338">
                  <c:v>0.15639064995400001</c:v>
                </c:pt>
                <c:pt idx="2339">
                  <c:v>0.156608430528</c:v>
                </c:pt>
                <c:pt idx="2340">
                  <c:v>0.156608430528</c:v>
                </c:pt>
                <c:pt idx="2341">
                  <c:v>0.15665682621099999</c:v>
                </c:pt>
                <c:pt idx="2342">
                  <c:v>0.15689880462700001</c:v>
                </c:pt>
                <c:pt idx="2343">
                  <c:v>0.156995595993</c:v>
                </c:pt>
                <c:pt idx="2344">
                  <c:v>0.157092387359</c:v>
                </c:pt>
                <c:pt idx="2345">
                  <c:v>0.15718917872499999</c:v>
                </c:pt>
                <c:pt idx="2346">
                  <c:v>0.15731016793300001</c:v>
                </c:pt>
                <c:pt idx="2347">
                  <c:v>0.15735856361600001</c:v>
                </c:pt>
                <c:pt idx="2348">
                  <c:v>0.157479552824</c:v>
                </c:pt>
                <c:pt idx="2349">
                  <c:v>0.15757634419</c:v>
                </c:pt>
                <c:pt idx="2350">
                  <c:v>0.15757634419</c:v>
                </c:pt>
                <c:pt idx="2351">
                  <c:v>0.15764893771499999</c:v>
                </c:pt>
                <c:pt idx="2352">
                  <c:v>0.15767313555599999</c:v>
                </c:pt>
                <c:pt idx="2353">
                  <c:v>0.15767313555599999</c:v>
                </c:pt>
                <c:pt idx="2354">
                  <c:v>0.15776992692299999</c:v>
                </c:pt>
                <c:pt idx="2355">
                  <c:v>0.15776992692299999</c:v>
                </c:pt>
                <c:pt idx="2356">
                  <c:v>0.15781832260600001</c:v>
                </c:pt>
                <c:pt idx="2357">
                  <c:v>0.15786671828900001</c:v>
                </c:pt>
                <c:pt idx="2358">
                  <c:v>0.157915113972</c:v>
                </c:pt>
                <c:pt idx="2359">
                  <c:v>0.157939311813</c:v>
                </c:pt>
                <c:pt idx="2360">
                  <c:v>0.157963509655</c:v>
                </c:pt>
                <c:pt idx="2361">
                  <c:v>0.157987707496</c:v>
                </c:pt>
                <c:pt idx="2362">
                  <c:v>0.15813289454599999</c:v>
                </c:pt>
                <c:pt idx="2363">
                  <c:v>0.15815709238699999</c:v>
                </c:pt>
                <c:pt idx="2364">
                  <c:v>0.15825388375400001</c:v>
                </c:pt>
                <c:pt idx="2365">
                  <c:v>0.15832647727800001</c:v>
                </c:pt>
                <c:pt idx="2366">
                  <c:v>0.158374872961</c:v>
                </c:pt>
                <c:pt idx="2367">
                  <c:v>0.158471664328</c:v>
                </c:pt>
                <c:pt idx="2368">
                  <c:v>0.15861685137699999</c:v>
                </c:pt>
                <c:pt idx="2369">
                  <c:v>0.15868944490199999</c:v>
                </c:pt>
                <c:pt idx="2370">
                  <c:v>0.15873784058500001</c:v>
                </c:pt>
                <c:pt idx="2371">
                  <c:v>0.15878623626800001</c:v>
                </c:pt>
                <c:pt idx="2372">
                  <c:v>0.15878623626800001</c:v>
                </c:pt>
                <c:pt idx="2373">
                  <c:v>0.158907225475</c:v>
                </c:pt>
                <c:pt idx="2374">
                  <c:v>0.15902821468299999</c:v>
                </c:pt>
                <c:pt idx="2375">
                  <c:v>0.15905241252499999</c:v>
                </c:pt>
                <c:pt idx="2376">
                  <c:v>0.15914920389100001</c:v>
                </c:pt>
                <c:pt idx="2377">
                  <c:v>0.15927019309900001</c:v>
                </c:pt>
                <c:pt idx="2378">
                  <c:v>0.159391182307</c:v>
                </c:pt>
                <c:pt idx="2379">
                  <c:v>0.15948797367299999</c:v>
                </c:pt>
                <c:pt idx="2380">
                  <c:v>0.15963316072200001</c:v>
                </c:pt>
                <c:pt idx="2381">
                  <c:v>0.15968155640500001</c:v>
                </c:pt>
                <c:pt idx="2382">
                  <c:v>0.15968155640500001</c:v>
                </c:pt>
                <c:pt idx="2383">
                  <c:v>0.159778347771</c:v>
                </c:pt>
                <c:pt idx="2384">
                  <c:v>0.159850941296</c:v>
                </c:pt>
                <c:pt idx="2385">
                  <c:v>0.15994773266199999</c:v>
                </c:pt>
                <c:pt idx="2386">
                  <c:v>0.15994773266199999</c:v>
                </c:pt>
                <c:pt idx="2387">
                  <c:v>0.15999612834499999</c:v>
                </c:pt>
                <c:pt idx="2388">
                  <c:v>0.16009291971199999</c:v>
                </c:pt>
                <c:pt idx="2389">
                  <c:v>0.16009291971199999</c:v>
                </c:pt>
                <c:pt idx="2390">
                  <c:v>0.160213908919</c:v>
                </c:pt>
                <c:pt idx="2391">
                  <c:v>0.160213908919</c:v>
                </c:pt>
                <c:pt idx="2392">
                  <c:v>0.160262304602</c:v>
                </c:pt>
                <c:pt idx="2393">
                  <c:v>0.160310700286</c:v>
                </c:pt>
                <c:pt idx="2394">
                  <c:v>0.16045588733499999</c:v>
                </c:pt>
                <c:pt idx="2395">
                  <c:v>0.16062527222600001</c:v>
                </c:pt>
                <c:pt idx="2396">
                  <c:v>0.160722063592</c:v>
                </c:pt>
                <c:pt idx="2397">
                  <c:v>0.160722063592</c:v>
                </c:pt>
                <c:pt idx="2398">
                  <c:v>0.160770459275</c:v>
                </c:pt>
                <c:pt idx="2399">
                  <c:v>0.16089144848299999</c:v>
                </c:pt>
                <c:pt idx="2400">
                  <c:v>0.16098823984899999</c:v>
                </c:pt>
                <c:pt idx="2401">
                  <c:v>0.16101243769099999</c:v>
                </c:pt>
                <c:pt idx="2402">
                  <c:v>0.161181822581</c:v>
                </c:pt>
                <c:pt idx="2403">
                  <c:v>0.161278613948</c:v>
                </c:pt>
                <c:pt idx="2404">
                  <c:v>0.16144799883899999</c:v>
                </c:pt>
                <c:pt idx="2405">
                  <c:v>0.16147219668000001</c:v>
                </c:pt>
                <c:pt idx="2406">
                  <c:v>0.16147219668000001</c:v>
                </c:pt>
                <c:pt idx="2407">
                  <c:v>0.16159318588800001</c:v>
                </c:pt>
                <c:pt idx="2408">
                  <c:v>0.16159318588800001</c:v>
                </c:pt>
                <c:pt idx="2409">
                  <c:v>0.161762570779</c:v>
                </c:pt>
                <c:pt idx="2410">
                  <c:v>0.16183516430299999</c:v>
                </c:pt>
                <c:pt idx="2411">
                  <c:v>0.16193195566999999</c:v>
                </c:pt>
                <c:pt idx="2412">
                  <c:v>0.162052944877</c:v>
                </c:pt>
                <c:pt idx="2413">
                  <c:v>0.16207714271900001</c:v>
                </c:pt>
                <c:pt idx="2414">
                  <c:v>0.162125538402</c:v>
                </c:pt>
                <c:pt idx="2415">
                  <c:v>0.162149736244</c:v>
                </c:pt>
                <c:pt idx="2416">
                  <c:v>0.162198131927</c:v>
                </c:pt>
                <c:pt idx="2417">
                  <c:v>0.16224652761</c:v>
                </c:pt>
                <c:pt idx="2418">
                  <c:v>0.16227072545099999</c:v>
                </c:pt>
                <c:pt idx="2419">
                  <c:v>0.16231912113399999</c:v>
                </c:pt>
                <c:pt idx="2420">
                  <c:v>0.16234331897599999</c:v>
                </c:pt>
                <c:pt idx="2421">
                  <c:v>0.16241591250099999</c:v>
                </c:pt>
                <c:pt idx="2422">
                  <c:v>0.162536901708</c:v>
                </c:pt>
                <c:pt idx="2423">
                  <c:v>0.16256109955</c:v>
                </c:pt>
                <c:pt idx="2424">
                  <c:v>0.16256109955</c:v>
                </c:pt>
                <c:pt idx="2425">
                  <c:v>0.162609495233</c:v>
                </c:pt>
                <c:pt idx="2426">
                  <c:v>0.162730484441</c:v>
                </c:pt>
                <c:pt idx="2427">
                  <c:v>0.162730484441</c:v>
                </c:pt>
                <c:pt idx="2428">
                  <c:v>0.16275468228199999</c:v>
                </c:pt>
                <c:pt idx="2429">
                  <c:v>0.16280307796499999</c:v>
                </c:pt>
                <c:pt idx="2430">
                  <c:v>0.16285147364899999</c:v>
                </c:pt>
                <c:pt idx="2431">
                  <c:v>0.16292406717300001</c:v>
                </c:pt>
                <c:pt idx="2432">
                  <c:v>0.163020858539</c:v>
                </c:pt>
                <c:pt idx="2433">
                  <c:v>0.163141847747</c:v>
                </c:pt>
                <c:pt idx="2434">
                  <c:v>0.16319024342999999</c:v>
                </c:pt>
                <c:pt idx="2435">
                  <c:v>0.16323863911299999</c:v>
                </c:pt>
                <c:pt idx="2436">
                  <c:v>0.16331123263799999</c:v>
                </c:pt>
                <c:pt idx="2437">
                  <c:v>0.16333543047999999</c:v>
                </c:pt>
                <c:pt idx="2438">
                  <c:v>0.16343222184600001</c:v>
                </c:pt>
                <c:pt idx="2439">
                  <c:v>0.16350481537</c:v>
                </c:pt>
                <c:pt idx="2440">
                  <c:v>0.16367420026099999</c:v>
                </c:pt>
                <c:pt idx="2441">
                  <c:v>0.16372259594399999</c:v>
                </c:pt>
                <c:pt idx="2442">
                  <c:v>0.16372259594399999</c:v>
                </c:pt>
                <c:pt idx="2443">
                  <c:v>0.16374679378599999</c:v>
                </c:pt>
                <c:pt idx="2444">
                  <c:v>0.16386778299400001</c:v>
                </c:pt>
                <c:pt idx="2445">
                  <c:v>0.16396457436</c:v>
                </c:pt>
                <c:pt idx="2446">
                  <c:v>0.164037167885</c:v>
                </c:pt>
                <c:pt idx="2447">
                  <c:v>0.164061365726</c:v>
                </c:pt>
                <c:pt idx="2448">
                  <c:v>0.16410976140899999</c:v>
                </c:pt>
                <c:pt idx="2449">
                  <c:v>0.16420655277499999</c:v>
                </c:pt>
                <c:pt idx="2450">
                  <c:v>0.16427914630000001</c:v>
                </c:pt>
                <c:pt idx="2451">
                  <c:v>0.164375937666</c:v>
                </c:pt>
                <c:pt idx="2452">
                  <c:v>0.164569520399</c:v>
                </c:pt>
                <c:pt idx="2453">
                  <c:v>0.16469050960699999</c:v>
                </c:pt>
                <c:pt idx="2454">
                  <c:v>0.16478730097300001</c:v>
                </c:pt>
                <c:pt idx="2455">
                  <c:v>0.16481149881400001</c:v>
                </c:pt>
                <c:pt idx="2456">
                  <c:v>0.165005081547</c:v>
                </c:pt>
                <c:pt idx="2457">
                  <c:v>0.16507767507099999</c:v>
                </c:pt>
                <c:pt idx="2458">
                  <c:v>0.16527125780400001</c:v>
                </c:pt>
                <c:pt idx="2459">
                  <c:v>0.16531965348700001</c:v>
                </c:pt>
                <c:pt idx="2460">
                  <c:v>0.165440642695</c:v>
                </c:pt>
                <c:pt idx="2461">
                  <c:v>0.16561002758599999</c:v>
                </c:pt>
                <c:pt idx="2462">
                  <c:v>0.16561002758599999</c:v>
                </c:pt>
                <c:pt idx="2463">
                  <c:v>0.165779412476</c:v>
                </c:pt>
                <c:pt idx="2464">
                  <c:v>0.16580361031800001</c:v>
                </c:pt>
                <c:pt idx="2465">
                  <c:v>0.165876203843</c:v>
                </c:pt>
                <c:pt idx="2466">
                  <c:v>0.165972995209</c:v>
                </c:pt>
                <c:pt idx="2467">
                  <c:v>0.165972995209</c:v>
                </c:pt>
                <c:pt idx="2468">
                  <c:v>0.16604558873299999</c:v>
                </c:pt>
                <c:pt idx="2469">
                  <c:v>0.16611818225800001</c:v>
                </c:pt>
                <c:pt idx="2470">
                  <c:v>0.16614238009999999</c:v>
                </c:pt>
                <c:pt idx="2471">
                  <c:v>0.16621497362400001</c:v>
                </c:pt>
                <c:pt idx="2472">
                  <c:v>0.16643275419799999</c:v>
                </c:pt>
                <c:pt idx="2473">
                  <c:v>0.16650534772299999</c:v>
                </c:pt>
                <c:pt idx="2474">
                  <c:v>0.16667473261400001</c:v>
                </c:pt>
                <c:pt idx="2475">
                  <c:v>0.16677152398</c:v>
                </c:pt>
                <c:pt idx="2476">
                  <c:v>0.166795721822</c:v>
                </c:pt>
                <c:pt idx="2477">
                  <c:v>0.166868315346</c:v>
                </c:pt>
                <c:pt idx="2478">
                  <c:v>0.16694090887099999</c:v>
                </c:pt>
                <c:pt idx="2479">
                  <c:v>0.16711029376200001</c:v>
                </c:pt>
                <c:pt idx="2480">
                  <c:v>0.167207085128</c:v>
                </c:pt>
                <c:pt idx="2481">
                  <c:v>0.16723128297000001</c:v>
                </c:pt>
                <c:pt idx="2482">
                  <c:v>0.167303876494</c:v>
                </c:pt>
                <c:pt idx="2483">
                  <c:v>0.167376470019</c:v>
                </c:pt>
                <c:pt idx="2484">
                  <c:v>0.16742486570199999</c:v>
                </c:pt>
                <c:pt idx="2485">
                  <c:v>0.16747326138499999</c:v>
                </c:pt>
                <c:pt idx="2486">
                  <c:v>0.16757005275100001</c:v>
                </c:pt>
                <c:pt idx="2487">
                  <c:v>0.16761844843400001</c:v>
                </c:pt>
                <c:pt idx="2488">
                  <c:v>0.167787833325</c:v>
                </c:pt>
                <c:pt idx="2489">
                  <c:v>0.16786042684999999</c:v>
                </c:pt>
                <c:pt idx="2490">
                  <c:v>0.16788462469099999</c:v>
                </c:pt>
                <c:pt idx="2491">
                  <c:v>0.16805400958200001</c:v>
                </c:pt>
                <c:pt idx="2492">
                  <c:v>0.168102405265</c:v>
                </c:pt>
                <c:pt idx="2493">
                  <c:v>0.168102405265</c:v>
                </c:pt>
                <c:pt idx="2494">
                  <c:v>0.168223394473</c:v>
                </c:pt>
                <c:pt idx="2495">
                  <c:v>0.168271790156</c:v>
                </c:pt>
                <c:pt idx="2496">
                  <c:v>0.16832018583899999</c:v>
                </c:pt>
                <c:pt idx="2497">
                  <c:v>0.16834438368099999</c:v>
                </c:pt>
                <c:pt idx="2498">
                  <c:v>0.16841697720599999</c:v>
                </c:pt>
                <c:pt idx="2499">
                  <c:v>0.16846537288899999</c:v>
                </c:pt>
                <c:pt idx="2500">
                  <c:v>0.16848957073000001</c:v>
                </c:pt>
                <c:pt idx="2501">
                  <c:v>0.16853796641300001</c:v>
                </c:pt>
                <c:pt idx="2502">
                  <c:v>0.168610559938</c:v>
                </c:pt>
                <c:pt idx="2503">
                  <c:v>0.16875574698699999</c:v>
                </c:pt>
                <c:pt idx="2504">
                  <c:v>0.16885253835399999</c:v>
                </c:pt>
                <c:pt idx="2505">
                  <c:v>0.16899772540300001</c:v>
                </c:pt>
                <c:pt idx="2506">
                  <c:v>0.16904612108600001</c:v>
                </c:pt>
                <c:pt idx="2507">
                  <c:v>0.169094516769</c:v>
                </c:pt>
                <c:pt idx="2508">
                  <c:v>0.169167110294</c:v>
                </c:pt>
                <c:pt idx="2509">
                  <c:v>0.16933649518499999</c:v>
                </c:pt>
                <c:pt idx="2510">
                  <c:v>0.16936069302599999</c:v>
                </c:pt>
                <c:pt idx="2511">
                  <c:v>0.1695784736</c:v>
                </c:pt>
                <c:pt idx="2512">
                  <c:v>0.169626869283</c:v>
                </c:pt>
                <c:pt idx="2513">
                  <c:v>0.16977205633299999</c:v>
                </c:pt>
                <c:pt idx="2514">
                  <c:v>0.16989304554000001</c:v>
                </c:pt>
                <c:pt idx="2515">
                  <c:v>0.170014034748</c:v>
                </c:pt>
                <c:pt idx="2516">
                  <c:v>0.17003823259</c:v>
                </c:pt>
                <c:pt idx="2517">
                  <c:v>0.170110826114</c:v>
                </c:pt>
                <c:pt idx="2518">
                  <c:v>0.17032860668800001</c:v>
                </c:pt>
                <c:pt idx="2519">
                  <c:v>0.17047379373800001</c:v>
                </c:pt>
                <c:pt idx="2520">
                  <c:v>0.170497991579</c:v>
                </c:pt>
                <c:pt idx="2521">
                  <c:v>0.17066737646999999</c:v>
                </c:pt>
                <c:pt idx="2522">
                  <c:v>0.17066737646999999</c:v>
                </c:pt>
                <c:pt idx="2523">
                  <c:v>0.17083676136100001</c:v>
                </c:pt>
                <c:pt idx="2524">
                  <c:v>0.17083676136100001</c:v>
                </c:pt>
                <c:pt idx="2525">
                  <c:v>0.17090935488600001</c:v>
                </c:pt>
                <c:pt idx="2526">
                  <c:v>0.171030344093</c:v>
                </c:pt>
                <c:pt idx="2527">
                  <c:v>0.171054541935</c:v>
                </c:pt>
                <c:pt idx="2528">
                  <c:v>0.17107873977599999</c:v>
                </c:pt>
                <c:pt idx="2529">
                  <c:v>0.171102937618</c:v>
                </c:pt>
                <c:pt idx="2530">
                  <c:v>0.17124812466700001</c:v>
                </c:pt>
                <c:pt idx="2531">
                  <c:v>0.17132071819200001</c:v>
                </c:pt>
                <c:pt idx="2532">
                  <c:v>0.1714417074</c:v>
                </c:pt>
                <c:pt idx="2533">
                  <c:v>0.17161109229099999</c:v>
                </c:pt>
                <c:pt idx="2534">
                  <c:v>0.17173208149800001</c:v>
                </c:pt>
                <c:pt idx="2535">
                  <c:v>0.17178047718100001</c:v>
                </c:pt>
                <c:pt idx="2536">
                  <c:v>0.171949862072</c:v>
                </c:pt>
                <c:pt idx="2537">
                  <c:v>0.172046653439</c:v>
                </c:pt>
                <c:pt idx="2538">
                  <c:v>0.17211924696299999</c:v>
                </c:pt>
                <c:pt idx="2539">
                  <c:v>0.17224023617100001</c:v>
                </c:pt>
                <c:pt idx="2540">
                  <c:v>0.17224023617100001</c:v>
                </c:pt>
                <c:pt idx="2541">
                  <c:v>0.17231282969600001</c:v>
                </c:pt>
                <c:pt idx="2542">
                  <c:v>0.172433818903</c:v>
                </c:pt>
                <c:pt idx="2543">
                  <c:v>0.17250641242799999</c:v>
                </c:pt>
                <c:pt idx="2544">
                  <c:v>0.17255480811099999</c:v>
                </c:pt>
                <c:pt idx="2545">
                  <c:v>0.17265159947700001</c:v>
                </c:pt>
                <c:pt idx="2546">
                  <c:v>0.17269999516000001</c:v>
                </c:pt>
                <c:pt idx="2547">
                  <c:v>0.17277258868500001</c:v>
                </c:pt>
                <c:pt idx="2548">
                  <c:v>0.172893577893</c:v>
                </c:pt>
                <c:pt idx="2549">
                  <c:v>0.17299036925899999</c:v>
                </c:pt>
                <c:pt idx="2550">
                  <c:v>0.17313555630800001</c:v>
                </c:pt>
                <c:pt idx="2551">
                  <c:v>0.173353336882</c:v>
                </c:pt>
                <c:pt idx="2552">
                  <c:v>0.173450128249</c:v>
                </c:pt>
                <c:pt idx="2553">
                  <c:v>0.17357111745600001</c:v>
                </c:pt>
                <c:pt idx="2554">
                  <c:v>0.17364371098100001</c:v>
                </c:pt>
                <c:pt idx="2555">
                  <c:v>0.173813095872</c:v>
                </c:pt>
                <c:pt idx="2556">
                  <c:v>0.17400667860399999</c:v>
                </c:pt>
                <c:pt idx="2557">
                  <c:v>0.17407927212900001</c:v>
                </c:pt>
                <c:pt idx="2558">
                  <c:v>0.17415186565400001</c:v>
                </c:pt>
                <c:pt idx="2559">
                  <c:v>0.174272854861</c:v>
                </c:pt>
                <c:pt idx="2560">
                  <c:v>0.174297052703</c:v>
                </c:pt>
                <c:pt idx="2561">
                  <c:v>0.17439384406899999</c:v>
                </c:pt>
                <c:pt idx="2562">
                  <c:v>0.17453903111800001</c:v>
                </c:pt>
                <c:pt idx="2563">
                  <c:v>0.174756811692</c:v>
                </c:pt>
                <c:pt idx="2564">
                  <c:v>0.17487780089999999</c:v>
                </c:pt>
                <c:pt idx="2565">
                  <c:v>0.17490199874199999</c:v>
                </c:pt>
                <c:pt idx="2566">
                  <c:v>0.17492619658299999</c:v>
                </c:pt>
                <c:pt idx="2567">
                  <c:v>0.17499879010800001</c:v>
                </c:pt>
                <c:pt idx="2568">
                  <c:v>0.17502298794900001</c:v>
                </c:pt>
                <c:pt idx="2569">
                  <c:v>0.17507138363300001</c:v>
                </c:pt>
                <c:pt idx="2570">
                  <c:v>0.175143977157</c:v>
                </c:pt>
                <c:pt idx="2571">
                  <c:v>0.175143977157</c:v>
                </c:pt>
                <c:pt idx="2572">
                  <c:v>0.17541015341399999</c:v>
                </c:pt>
                <c:pt idx="2573">
                  <c:v>0.17548274693900001</c:v>
                </c:pt>
                <c:pt idx="2574">
                  <c:v>0.175579538305</c:v>
                </c:pt>
                <c:pt idx="2575">
                  <c:v>0.175700527513</c:v>
                </c:pt>
                <c:pt idx="2576">
                  <c:v>0.175748923196</c:v>
                </c:pt>
                <c:pt idx="2577">
                  <c:v>0.17589411024500001</c:v>
                </c:pt>
                <c:pt idx="2578">
                  <c:v>0.17591830808700001</c:v>
                </c:pt>
                <c:pt idx="2579">
                  <c:v>0.17599090161200001</c:v>
                </c:pt>
                <c:pt idx="2580">
                  <c:v>0.176087692978</c:v>
                </c:pt>
                <c:pt idx="2581">
                  <c:v>0.176184484344</c:v>
                </c:pt>
                <c:pt idx="2582">
                  <c:v>0.176208682186</c:v>
                </c:pt>
                <c:pt idx="2583">
                  <c:v>0.17628127570999999</c:v>
                </c:pt>
                <c:pt idx="2584">
                  <c:v>0.17642646276000001</c:v>
                </c:pt>
                <c:pt idx="2585">
                  <c:v>0.17649905628400001</c:v>
                </c:pt>
                <c:pt idx="2586">
                  <c:v>0.17652325412600001</c:v>
                </c:pt>
                <c:pt idx="2587">
                  <c:v>0.17674103469999999</c:v>
                </c:pt>
                <c:pt idx="2588">
                  <c:v>0.17678943038299999</c:v>
                </c:pt>
                <c:pt idx="2589">
                  <c:v>0.17688622174900001</c:v>
                </c:pt>
                <c:pt idx="2590">
                  <c:v>0.17695881527400001</c:v>
                </c:pt>
                <c:pt idx="2591">
                  <c:v>0.17705560664</c:v>
                </c:pt>
                <c:pt idx="2592">
                  <c:v>0.17720079368899999</c:v>
                </c:pt>
                <c:pt idx="2593">
                  <c:v>0.17737017858000001</c:v>
                </c:pt>
                <c:pt idx="2594">
                  <c:v>0.17741857426300001</c:v>
                </c:pt>
                <c:pt idx="2595">
                  <c:v>0.177491167788</c:v>
                </c:pt>
                <c:pt idx="2596">
                  <c:v>0.177587959154</c:v>
                </c:pt>
                <c:pt idx="2597">
                  <c:v>0.17778154188600001</c:v>
                </c:pt>
                <c:pt idx="2598">
                  <c:v>0.17782993757000001</c:v>
                </c:pt>
                <c:pt idx="2599">
                  <c:v>0.17792672893600001</c:v>
                </c:pt>
                <c:pt idx="2600">
                  <c:v>0.17799932246</c:v>
                </c:pt>
                <c:pt idx="2601">
                  <c:v>0.178071915985</c:v>
                </c:pt>
                <c:pt idx="2602">
                  <c:v>0.17812031166799999</c:v>
                </c:pt>
                <c:pt idx="2603">
                  <c:v>0.17819290519299999</c:v>
                </c:pt>
                <c:pt idx="2604">
                  <c:v>0.17833809224200001</c:v>
                </c:pt>
                <c:pt idx="2605">
                  <c:v>0.178410685767</c:v>
                </c:pt>
                <c:pt idx="2606">
                  <c:v>0.178531674975</c:v>
                </c:pt>
                <c:pt idx="2607">
                  <c:v>0.17862846634099999</c:v>
                </c:pt>
                <c:pt idx="2608">
                  <c:v>0.17874945554900001</c:v>
                </c:pt>
                <c:pt idx="2609">
                  <c:v>0.178918840439</c:v>
                </c:pt>
                <c:pt idx="2610">
                  <c:v>0.17913662101300001</c:v>
                </c:pt>
                <c:pt idx="2611">
                  <c:v>0.17923341238000001</c:v>
                </c:pt>
                <c:pt idx="2612">
                  <c:v>0.17933020374600001</c:v>
                </c:pt>
                <c:pt idx="2613">
                  <c:v>0.179378599429</c:v>
                </c:pt>
                <c:pt idx="2614">
                  <c:v>0.17940279727</c:v>
                </c:pt>
                <c:pt idx="2615">
                  <c:v>0.179451192954</c:v>
                </c:pt>
                <c:pt idx="2616">
                  <c:v>0.17947539079499999</c:v>
                </c:pt>
                <c:pt idx="2617">
                  <c:v>0.179499588637</c:v>
                </c:pt>
                <c:pt idx="2618">
                  <c:v>0.179499588637</c:v>
                </c:pt>
                <c:pt idx="2619">
                  <c:v>0.17954798431999999</c:v>
                </c:pt>
                <c:pt idx="2620">
                  <c:v>0.17957218216099999</c:v>
                </c:pt>
                <c:pt idx="2621">
                  <c:v>0.17959638000299999</c:v>
                </c:pt>
                <c:pt idx="2622">
                  <c:v>0.17969317136900001</c:v>
                </c:pt>
                <c:pt idx="2623">
                  <c:v>0.179789962735</c:v>
                </c:pt>
                <c:pt idx="2624">
                  <c:v>0.179935149785</c:v>
                </c:pt>
                <c:pt idx="2625">
                  <c:v>0.18005613899199999</c:v>
                </c:pt>
                <c:pt idx="2626">
                  <c:v>0.18012873251700001</c:v>
                </c:pt>
                <c:pt idx="2627">
                  <c:v>0.18017712820000001</c:v>
                </c:pt>
                <c:pt idx="2628">
                  <c:v>0.180298117408</c:v>
                </c:pt>
                <c:pt idx="2629">
                  <c:v>0.180298117408</c:v>
                </c:pt>
                <c:pt idx="2630">
                  <c:v>0.180322315249</c:v>
                </c:pt>
                <c:pt idx="2631">
                  <c:v>0.180394908774</c:v>
                </c:pt>
                <c:pt idx="2632">
                  <c:v>0.180394908774</c:v>
                </c:pt>
                <c:pt idx="2633">
                  <c:v>0.18054009582300001</c:v>
                </c:pt>
                <c:pt idx="2634">
                  <c:v>0.18058849150699999</c:v>
                </c:pt>
                <c:pt idx="2635">
                  <c:v>0.180709480714</c:v>
                </c:pt>
                <c:pt idx="2636">
                  <c:v>0.180806272081</c:v>
                </c:pt>
                <c:pt idx="2637">
                  <c:v>0.180903063447</c:v>
                </c:pt>
                <c:pt idx="2638">
                  <c:v>0.18102405265499999</c:v>
                </c:pt>
                <c:pt idx="2639">
                  <c:v>0.18104825049600001</c:v>
                </c:pt>
                <c:pt idx="2640">
                  <c:v>0.18112084402100001</c:v>
                </c:pt>
                <c:pt idx="2641">
                  <c:v>0.18112084402100001</c:v>
                </c:pt>
                <c:pt idx="2642">
                  <c:v>0.18114504186200001</c:v>
                </c:pt>
                <c:pt idx="2643">
                  <c:v>0.181217635387</c:v>
                </c:pt>
                <c:pt idx="2644">
                  <c:v>0.18136282243599999</c:v>
                </c:pt>
                <c:pt idx="2645">
                  <c:v>0.18143541596099999</c:v>
                </c:pt>
                <c:pt idx="2646">
                  <c:v>0.18148381164399999</c:v>
                </c:pt>
                <c:pt idx="2647">
                  <c:v>0.18158060301000001</c:v>
                </c:pt>
                <c:pt idx="2648">
                  <c:v>0.18160480085200001</c:v>
                </c:pt>
                <c:pt idx="2649">
                  <c:v>0.181749987901</c:v>
                </c:pt>
                <c:pt idx="2650">
                  <c:v>0.18187097710899999</c:v>
                </c:pt>
                <c:pt idx="2651">
                  <c:v>0.18199196631699999</c:v>
                </c:pt>
                <c:pt idx="2652">
                  <c:v>0.18199196631699999</c:v>
                </c:pt>
                <c:pt idx="2653">
                  <c:v>0.18208875768300001</c:v>
                </c:pt>
                <c:pt idx="2654">
                  <c:v>0.182137153366</c:v>
                </c:pt>
                <c:pt idx="2655">
                  <c:v>0.182233944732</c:v>
                </c:pt>
                <c:pt idx="2656">
                  <c:v>0.18230653825699999</c:v>
                </c:pt>
                <c:pt idx="2657">
                  <c:v>0.18235493393999999</c:v>
                </c:pt>
                <c:pt idx="2658">
                  <c:v>0.18247592314800001</c:v>
                </c:pt>
                <c:pt idx="2659">
                  <c:v>0.18250012098900001</c:v>
                </c:pt>
                <c:pt idx="2660">
                  <c:v>0.182596912355</c:v>
                </c:pt>
                <c:pt idx="2661">
                  <c:v>0.182693703722</c:v>
                </c:pt>
                <c:pt idx="2662">
                  <c:v>0.18288728645399999</c:v>
                </c:pt>
                <c:pt idx="2663">
                  <c:v>0.18300827566200001</c:v>
                </c:pt>
                <c:pt idx="2664">
                  <c:v>0.183177660553</c:v>
                </c:pt>
                <c:pt idx="2665">
                  <c:v>0.183226056236</c:v>
                </c:pt>
                <c:pt idx="2666">
                  <c:v>0.18329864975999999</c:v>
                </c:pt>
                <c:pt idx="2667">
                  <c:v>0.18346803465100001</c:v>
                </c:pt>
                <c:pt idx="2668">
                  <c:v>0.18349223249300001</c:v>
                </c:pt>
                <c:pt idx="2669">
                  <c:v>0.183564826018</c:v>
                </c:pt>
                <c:pt idx="2670">
                  <c:v>0.183637419542</c:v>
                </c:pt>
                <c:pt idx="2671">
                  <c:v>0.183637419542</c:v>
                </c:pt>
                <c:pt idx="2672">
                  <c:v>0.18373421090799999</c:v>
                </c:pt>
                <c:pt idx="2673">
                  <c:v>0.18380680443299999</c:v>
                </c:pt>
                <c:pt idx="2674">
                  <c:v>0.18397618932400001</c:v>
                </c:pt>
                <c:pt idx="2675">
                  <c:v>0.184121376373</c:v>
                </c:pt>
                <c:pt idx="2676">
                  <c:v>0.18416977205599999</c:v>
                </c:pt>
                <c:pt idx="2677">
                  <c:v>0.18416977205599999</c:v>
                </c:pt>
                <c:pt idx="2678">
                  <c:v>0.18421816773899999</c:v>
                </c:pt>
                <c:pt idx="2679">
                  <c:v>0.18426656342299999</c:v>
                </c:pt>
                <c:pt idx="2680">
                  <c:v>0.184435948313</c:v>
                </c:pt>
                <c:pt idx="2681">
                  <c:v>0.18448434399700001</c:v>
                </c:pt>
                <c:pt idx="2682">
                  <c:v>0.184556937521</c:v>
                </c:pt>
                <c:pt idx="2683">
                  <c:v>0.18467792672899999</c:v>
                </c:pt>
                <c:pt idx="2684">
                  <c:v>0.18470212456999999</c:v>
                </c:pt>
                <c:pt idx="2685">
                  <c:v>0.184919905144</c:v>
                </c:pt>
                <c:pt idx="2686">
                  <c:v>0.185040894352</c:v>
                </c:pt>
                <c:pt idx="2687">
                  <c:v>0.18513768571799999</c:v>
                </c:pt>
                <c:pt idx="2688">
                  <c:v>0.18516188355999999</c:v>
                </c:pt>
                <c:pt idx="2689">
                  <c:v>0.18518608140199999</c:v>
                </c:pt>
                <c:pt idx="2690">
                  <c:v>0.18525867492600001</c:v>
                </c:pt>
                <c:pt idx="2691">
                  <c:v>0.18540386197600001</c:v>
                </c:pt>
                <c:pt idx="2692">
                  <c:v>0.185452257659</c:v>
                </c:pt>
                <c:pt idx="2693">
                  <c:v>0.18552485118299999</c:v>
                </c:pt>
                <c:pt idx="2694">
                  <c:v>0.18567003823299999</c:v>
                </c:pt>
                <c:pt idx="2695">
                  <c:v>0.18574263175700001</c:v>
                </c:pt>
                <c:pt idx="2696">
                  <c:v>0.185863620965</c:v>
                </c:pt>
                <c:pt idx="2697">
                  <c:v>0.18593621449</c:v>
                </c:pt>
                <c:pt idx="2698">
                  <c:v>0.18608140153899999</c:v>
                </c:pt>
                <c:pt idx="2699">
                  <c:v>0.18615399506399999</c:v>
                </c:pt>
                <c:pt idx="2700">
                  <c:v>0.18622658858800001</c:v>
                </c:pt>
                <c:pt idx="2701">
                  <c:v>0.186371775638</c:v>
                </c:pt>
                <c:pt idx="2702">
                  <c:v>0.18651696268699999</c:v>
                </c:pt>
                <c:pt idx="2703">
                  <c:v>0.18658955621199999</c:v>
                </c:pt>
                <c:pt idx="2704">
                  <c:v>0.18671054541900001</c:v>
                </c:pt>
                <c:pt idx="2705">
                  <c:v>0.18671054541900001</c:v>
                </c:pt>
                <c:pt idx="2706">
                  <c:v>0.18680733678600001</c:v>
                </c:pt>
                <c:pt idx="2707">
                  <c:v>0.18687993031</c:v>
                </c:pt>
                <c:pt idx="2708">
                  <c:v>0.18707351304299999</c:v>
                </c:pt>
                <c:pt idx="2709">
                  <c:v>0.18712190872600001</c:v>
                </c:pt>
                <c:pt idx="2710">
                  <c:v>0.187267095775</c:v>
                </c:pt>
                <c:pt idx="2711">
                  <c:v>0.1873396893</c:v>
                </c:pt>
                <c:pt idx="2712">
                  <c:v>0.187363887141</c:v>
                </c:pt>
                <c:pt idx="2713">
                  <c:v>0.18746067850699999</c:v>
                </c:pt>
                <c:pt idx="2714">
                  <c:v>0.18750907419099999</c:v>
                </c:pt>
                <c:pt idx="2715">
                  <c:v>0.18760586555700001</c:v>
                </c:pt>
                <c:pt idx="2716">
                  <c:v>0.18765426124000001</c:v>
                </c:pt>
                <c:pt idx="2717">
                  <c:v>0.18765426124000001</c:v>
                </c:pt>
                <c:pt idx="2718">
                  <c:v>0.18772685476500001</c:v>
                </c:pt>
                <c:pt idx="2719">
                  <c:v>0.187872041814</c:v>
                </c:pt>
                <c:pt idx="2720">
                  <c:v>0.18792043749699999</c:v>
                </c:pt>
                <c:pt idx="2721">
                  <c:v>0.18801722886300001</c:v>
                </c:pt>
                <c:pt idx="2722">
                  <c:v>0.18813821807100001</c:v>
                </c:pt>
                <c:pt idx="2723">
                  <c:v>0.188259207279</c:v>
                </c:pt>
                <c:pt idx="2724">
                  <c:v>0.188307602962</c:v>
                </c:pt>
                <c:pt idx="2725">
                  <c:v>0.18838019648599999</c:v>
                </c:pt>
                <c:pt idx="2726">
                  <c:v>0.18864637274400001</c:v>
                </c:pt>
                <c:pt idx="2727">
                  <c:v>0.188670570585</c:v>
                </c:pt>
                <c:pt idx="2728">
                  <c:v>0.188767361951</c:v>
                </c:pt>
                <c:pt idx="2729">
                  <c:v>0.18891254900099999</c:v>
                </c:pt>
                <c:pt idx="2730">
                  <c:v>0.18903353820800001</c:v>
                </c:pt>
                <c:pt idx="2731">
                  <c:v>0.18925131878199999</c:v>
                </c:pt>
                <c:pt idx="2732">
                  <c:v>0.18932391230699999</c:v>
                </c:pt>
                <c:pt idx="2733">
                  <c:v>0.18942070367300001</c:v>
                </c:pt>
                <c:pt idx="2734">
                  <c:v>0.189614286406</c:v>
                </c:pt>
                <c:pt idx="2735">
                  <c:v>0.189711077772</c:v>
                </c:pt>
                <c:pt idx="2736">
                  <c:v>0.189783671297</c:v>
                </c:pt>
                <c:pt idx="2737">
                  <c:v>0.19002564971200001</c:v>
                </c:pt>
                <c:pt idx="2738">
                  <c:v>0.19014663892</c:v>
                </c:pt>
                <c:pt idx="2739">
                  <c:v>0.19026762812799999</c:v>
                </c:pt>
                <c:pt idx="2740">
                  <c:v>0.19048540870200001</c:v>
                </c:pt>
                <c:pt idx="2741">
                  <c:v>0.190582200068</c:v>
                </c:pt>
                <c:pt idx="2742">
                  <c:v>0.19072738711699999</c:v>
                </c:pt>
                <c:pt idx="2743">
                  <c:v>0.19082417848300001</c:v>
                </c:pt>
                <c:pt idx="2744">
                  <c:v>0.19087257416600001</c:v>
                </c:pt>
                <c:pt idx="2745">
                  <c:v>0.19096936553300001</c:v>
                </c:pt>
                <c:pt idx="2746">
                  <c:v>0.19113875042299999</c:v>
                </c:pt>
                <c:pt idx="2747">
                  <c:v>0.19118714610699999</c:v>
                </c:pt>
                <c:pt idx="2748">
                  <c:v>0.19128393747299999</c:v>
                </c:pt>
                <c:pt idx="2749">
                  <c:v>0.19128393747299999</c:v>
                </c:pt>
                <c:pt idx="2750">
                  <c:v>0.19140492668100001</c:v>
                </c:pt>
                <c:pt idx="2751">
                  <c:v>0.19145332236400001</c:v>
                </c:pt>
                <c:pt idx="2752">
                  <c:v>0.191477520205</c:v>
                </c:pt>
                <c:pt idx="2753">
                  <c:v>0.191501718047</c:v>
                </c:pt>
                <c:pt idx="2754">
                  <c:v>0.19171949862099999</c:v>
                </c:pt>
                <c:pt idx="2755">
                  <c:v>0.19171949862099999</c:v>
                </c:pt>
                <c:pt idx="2756">
                  <c:v>0.19186468567000001</c:v>
                </c:pt>
                <c:pt idx="2757">
                  <c:v>0.191937279195</c:v>
                </c:pt>
                <c:pt idx="2758">
                  <c:v>0.191985674878</c:v>
                </c:pt>
                <c:pt idx="2759">
                  <c:v>0.19205826840199999</c:v>
                </c:pt>
                <c:pt idx="2760">
                  <c:v>0.19232444466000001</c:v>
                </c:pt>
                <c:pt idx="2761">
                  <c:v>0.19249382955</c:v>
                </c:pt>
                <c:pt idx="2762">
                  <c:v>0.19261481875799999</c:v>
                </c:pt>
                <c:pt idx="2763">
                  <c:v>0.19271161012400001</c:v>
                </c:pt>
                <c:pt idx="2764">
                  <c:v>0.19276000580700001</c:v>
                </c:pt>
                <c:pt idx="2765">
                  <c:v>0.19295358854</c:v>
                </c:pt>
                <c:pt idx="2766">
                  <c:v>0.19295358854</c:v>
                </c:pt>
                <c:pt idx="2767">
                  <c:v>0.19309877558899999</c:v>
                </c:pt>
                <c:pt idx="2768">
                  <c:v>0.19317136911400001</c:v>
                </c:pt>
                <c:pt idx="2769">
                  <c:v>0.193316556163</c:v>
                </c:pt>
                <c:pt idx="2770">
                  <c:v>0.193389149688</c:v>
                </c:pt>
                <c:pt idx="2771">
                  <c:v>0.193437545371</c:v>
                </c:pt>
                <c:pt idx="2772">
                  <c:v>0.193437545371</c:v>
                </c:pt>
                <c:pt idx="2773">
                  <c:v>0.19358273241999999</c:v>
                </c:pt>
                <c:pt idx="2774">
                  <c:v>0.19367952378600001</c:v>
                </c:pt>
                <c:pt idx="2775">
                  <c:v>0.193800512994</c:v>
                </c:pt>
                <c:pt idx="2776">
                  <c:v>0.193800512994</c:v>
                </c:pt>
                <c:pt idx="2777">
                  <c:v>0.193921502202</c:v>
                </c:pt>
                <c:pt idx="2778">
                  <c:v>0.19396989788499999</c:v>
                </c:pt>
                <c:pt idx="2779">
                  <c:v>0.19413928277600001</c:v>
                </c:pt>
                <c:pt idx="2780">
                  <c:v>0.19418767845900001</c:v>
                </c:pt>
                <c:pt idx="2781">
                  <c:v>0.19445385471599999</c:v>
                </c:pt>
                <c:pt idx="2782">
                  <c:v>0.19457484392400001</c:v>
                </c:pt>
                <c:pt idx="2783">
                  <c:v>0.19464743744900001</c:v>
                </c:pt>
                <c:pt idx="2784">
                  <c:v>0.19469583313200001</c:v>
                </c:pt>
                <c:pt idx="2785">
                  <c:v>0.194816822339</c:v>
                </c:pt>
                <c:pt idx="2786">
                  <c:v>0.19491361370599999</c:v>
                </c:pt>
                <c:pt idx="2787">
                  <c:v>0.19501040507199999</c:v>
                </c:pt>
                <c:pt idx="2788">
                  <c:v>0.19508299859700001</c:v>
                </c:pt>
                <c:pt idx="2789">
                  <c:v>0.195203987804</c:v>
                </c:pt>
                <c:pt idx="2790">
                  <c:v>0.19530077916999999</c:v>
                </c:pt>
                <c:pt idx="2791">
                  <c:v>0.19542176837799999</c:v>
                </c:pt>
                <c:pt idx="2792">
                  <c:v>0.19551855974400001</c:v>
                </c:pt>
                <c:pt idx="2793">
                  <c:v>0.19559115326900001</c:v>
                </c:pt>
                <c:pt idx="2794">
                  <c:v>0.195712142477</c:v>
                </c:pt>
                <c:pt idx="2795">
                  <c:v>0.195736340318</c:v>
                </c:pt>
                <c:pt idx="2796">
                  <c:v>0.19576053816</c:v>
                </c:pt>
                <c:pt idx="2797">
                  <c:v>0.19588152736799999</c:v>
                </c:pt>
                <c:pt idx="2798">
                  <c:v>0.19592992305099999</c:v>
                </c:pt>
                <c:pt idx="2799">
                  <c:v>0.19592992305099999</c:v>
                </c:pt>
                <c:pt idx="2800">
                  <c:v>0.19600251657600001</c:v>
                </c:pt>
                <c:pt idx="2801">
                  <c:v>0.196147703625</c:v>
                </c:pt>
                <c:pt idx="2802">
                  <c:v>0.196196099308</c:v>
                </c:pt>
                <c:pt idx="2803">
                  <c:v>0.19622029714899999</c:v>
                </c:pt>
                <c:pt idx="2804">
                  <c:v>0.19636548419899999</c:v>
                </c:pt>
                <c:pt idx="2805">
                  <c:v>0.19646227556500001</c:v>
                </c:pt>
                <c:pt idx="2806">
                  <c:v>0.196583264773</c:v>
                </c:pt>
                <c:pt idx="2807">
                  <c:v>0.19680104534699999</c:v>
                </c:pt>
                <c:pt idx="2808">
                  <c:v>0.197067221604</c:v>
                </c:pt>
                <c:pt idx="2809">
                  <c:v>0.197091419445</c:v>
                </c:pt>
                <c:pt idx="2810">
                  <c:v>0.19716401297</c:v>
                </c:pt>
                <c:pt idx="2811">
                  <c:v>0.19723660649499999</c:v>
                </c:pt>
                <c:pt idx="2812">
                  <c:v>0.19723660649499999</c:v>
                </c:pt>
                <c:pt idx="2813">
                  <c:v>0.19728500217799999</c:v>
                </c:pt>
                <c:pt idx="2814">
                  <c:v>0.19733339786099999</c:v>
                </c:pt>
                <c:pt idx="2815">
                  <c:v>0.19740599138600001</c:v>
                </c:pt>
                <c:pt idx="2816">
                  <c:v>0.197551178435</c:v>
                </c:pt>
                <c:pt idx="2817">
                  <c:v>0.197599574118</c:v>
                </c:pt>
                <c:pt idx="2818">
                  <c:v>0.19776895900899999</c:v>
                </c:pt>
                <c:pt idx="2819">
                  <c:v>0.19788994821700001</c:v>
                </c:pt>
                <c:pt idx="2820">
                  <c:v>0.198035135266</c:v>
                </c:pt>
                <c:pt idx="2821">
                  <c:v>0.19820452015699999</c:v>
                </c:pt>
                <c:pt idx="2822">
                  <c:v>0.19825291583999999</c:v>
                </c:pt>
                <c:pt idx="2823">
                  <c:v>0.19832550936500001</c:v>
                </c:pt>
                <c:pt idx="2824">
                  <c:v>0.19839810288900001</c:v>
                </c:pt>
                <c:pt idx="2825">
                  <c:v>0.19856748778</c:v>
                </c:pt>
                <c:pt idx="2826">
                  <c:v>0.19864008130499999</c:v>
                </c:pt>
                <c:pt idx="2827">
                  <c:v>0.19880946619600001</c:v>
                </c:pt>
                <c:pt idx="2828">
                  <c:v>0.198930455403</c:v>
                </c:pt>
                <c:pt idx="2829">
                  <c:v>0.198954653245</c:v>
                </c:pt>
                <c:pt idx="2830">
                  <c:v>0.19912403813599999</c:v>
                </c:pt>
                <c:pt idx="2831">
                  <c:v>0.19922082950200001</c:v>
                </c:pt>
                <c:pt idx="2832">
                  <c:v>0.19931762086800001</c:v>
                </c:pt>
                <c:pt idx="2833">
                  <c:v>0.199414412234</c:v>
                </c:pt>
                <c:pt idx="2834">
                  <c:v>0.19958379712499999</c:v>
                </c:pt>
                <c:pt idx="2835">
                  <c:v>0.19977737985800001</c:v>
                </c:pt>
                <c:pt idx="2836">
                  <c:v>0.199995160432</c:v>
                </c:pt>
                <c:pt idx="2837">
                  <c:v>0.20011614963900001</c:v>
                </c:pt>
                <c:pt idx="2838">
                  <c:v>0.200382325897</c:v>
                </c:pt>
                <c:pt idx="2839">
                  <c:v>0.20050331510399999</c:v>
                </c:pt>
                <c:pt idx="2840">
                  <c:v>0.20057590862899999</c:v>
                </c:pt>
                <c:pt idx="2841">
                  <c:v>0.20062430431200001</c:v>
                </c:pt>
                <c:pt idx="2842">
                  <c:v>0.20067269999500001</c:v>
                </c:pt>
                <c:pt idx="2843">
                  <c:v>0.200793689203</c:v>
                </c:pt>
                <c:pt idx="2844">
                  <c:v>0.200890480569</c:v>
                </c:pt>
                <c:pt idx="2845">
                  <c:v>0.20098727193499999</c:v>
                </c:pt>
                <c:pt idx="2846">
                  <c:v>0.20108406330199999</c:v>
                </c:pt>
                <c:pt idx="2847">
                  <c:v>0.20115665682600001</c:v>
                </c:pt>
                <c:pt idx="2848">
                  <c:v>0.20137443739999999</c:v>
                </c:pt>
                <c:pt idx="2849">
                  <c:v>0.201398635242</c:v>
                </c:pt>
                <c:pt idx="2850">
                  <c:v>0.20154382229100001</c:v>
                </c:pt>
                <c:pt idx="2851">
                  <c:v>0.20164061365700001</c:v>
                </c:pt>
                <c:pt idx="2852">
                  <c:v>0.201785800707</c:v>
                </c:pt>
                <c:pt idx="2853">
                  <c:v>0.20183419639</c:v>
                </c:pt>
                <c:pt idx="2854">
                  <c:v>0.20185839423099999</c:v>
                </c:pt>
                <c:pt idx="2855">
                  <c:v>0.20197938343899999</c:v>
                </c:pt>
                <c:pt idx="2856">
                  <c:v>0.20202777912200001</c:v>
                </c:pt>
                <c:pt idx="2857">
                  <c:v>0.20207617480500001</c:v>
                </c:pt>
                <c:pt idx="2858">
                  <c:v>0.202197164013</c:v>
                </c:pt>
                <c:pt idx="2859">
                  <c:v>0.202293955379</c:v>
                </c:pt>
                <c:pt idx="2860">
                  <c:v>0.202318153221</c:v>
                </c:pt>
                <c:pt idx="2861">
                  <c:v>0.20241494458699999</c:v>
                </c:pt>
                <c:pt idx="2862">
                  <c:v>0.20241494458699999</c:v>
                </c:pt>
                <c:pt idx="2863">
                  <c:v>0.20248753811199999</c:v>
                </c:pt>
                <c:pt idx="2864">
                  <c:v>0.20251173595300001</c:v>
                </c:pt>
                <c:pt idx="2865">
                  <c:v>0.202681120844</c:v>
                </c:pt>
                <c:pt idx="2866">
                  <c:v>0.20277791220999999</c:v>
                </c:pt>
                <c:pt idx="2867">
                  <c:v>0.20285050573499999</c:v>
                </c:pt>
                <c:pt idx="2868">
                  <c:v>0.20285050573499999</c:v>
                </c:pt>
                <c:pt idx="2869">
                  <c:v>0.20289890141799999</c:v>
                </c:pt>
                <c:pt idx="2870">
                  <c:v>0.20299569278400001</c:v>
                </c:pt>
                <c:pt idx="2871">
                  <c:v>0.203165077675</c:v>
                </c:pt>
                <c:pt idx="2872">
                  <c:v>0.203189275517</c:v>
                </c:pt>
                <c:pt idx="2873">
                  <c:v>0.20333446256599999</c:v>
                </c:pt>
                <c:pt idx="2874">
                  <c:v>0.20333446256599999</c:v>
                </c:pt>
                <c:pt idx="2875">
                  <c:v>0.20333446256599999</c:v>
                </c:pt>
                <c:pt idx="2876">
                  <c:v>0.20335866040700001</c:v>
                </c:pt>
                <c:pt idx="2877">
                  <c:v>0.20343125393200001</c:v>
                </c:pt>
                <c:pt idx="2878">
                  <c:v>0.20347964961500001</c:v>
                </c:pt>
                <c:pt idx="2879">
                  <c:v>0.20350384745700001</c:v>
                </c:pt>
                <c:pt idx="2880">
                  <c:v>0.203624836665</c:v>
                </c:pt>
                <c:pt idx="2881">
                  <c:v>0.20379422155499999</c:v>
                </c:pt>
                <c:pt idx="2882">
                  <c:v>0.20384261723899999</c:v>
                </c:pt>
                <c:pt idx="2883">
                  <c:v>0.20386681508000001</c:v>
                </c:pt>
                <c:pt idx="2884">
                  <c:v>0.20396360644600001</c:v>
                </c:pt>
                <c:pt idx="2885">
                  <c:v>0.204036199971</c:v>
                </c:pt>
                <c:pt idx="2886">
                  <c:v>0.204084595654</c:v>
                </c:pt>
                <c:pt idx="2887">
                  <c:v>0.204157189179</c:v>
                </c:pt>
                <c:pt idx="2888">
                  <c:v>0.20422978270299999</c:v>
                </c:pt>
                <c:pt idx="2889">
                  <c:v>0.20442336543600001</c:v>
                </c:pt>
                <c:pt idx="2890">
                  <c:v>0.20449595896</c:v>
                </c:pt>
                <c:pt idx="2891">
                  <c:v>0.204568552485</c:v>
                </c:pt>
                <c:pt idx="2892">
                  <c:v>0.204568552485</c:v>
                </c:pt>
                <c:pt idx="2893">
                  <c:v>0.20481053090099999</c:v>
                </c:pt>
                <c:pt idx="2894">
                  <c:v>0.204931520108</c:v>
                </c:pt>
                <c:pt idx="2895">
                  <c:v>0.205052509316</c:v>
                </c:pt>
                <c:pt idx="2896">
                  <c:v>0.205052509316</c:v>
                </c:pt>
                <c:pt idx="2897">
                  <c:v>0.20517349852399999</c:v>
                </c:pt>
                <c:pt idx="2898">
                  <c:v>0.20539127909800001</c:v>
                </c:pt>
                <c:pt idx="2899">
                  <c:v>0.205463872623</c:v>
                </c:pt>
                <c:pt idx="2900">
                  <c:v>0.20560905967199999</c:v>
                </c:pt>
                <c:pt idx="2901">
                  <c:v>0.20573004887999999</c:v>
                </c:pt>
                <c:pt idx="2902">
                  <c:v>0.205923631612</c:v>
                </c:pt>
                <c:pt idx="2903">
                  <c:v>0.20618980786900001</c:v>
                </c:pt>
                <c:pt idx="2904">
                  <c:v>0.20635919276</c:v>
                </c:pt>
                <c:pt idx="2905">
                  <c:v>0.20652857765099999</c:v>
                </c:pt>
                <c:pt idx="2906">
                  <c:v>0.20667376470000001</c:v>
                </c:pt>
                <c:pt idx="2907">
                  <c:v>0.20681895175000001</c:v>
                </c:pt>
                <c:pt idx="2908">
                  <c:v>0.206939940957</c:v>
                </c:pt>
                <c:pt idx="2909">
                  <c:v>0.206939940957</c:v>
                </c:pt>
                <c:pt idx="2910">
                  <c:v>0.20710932584799999</c:v>
                </c:pt>
                <c:pt idx="2911">
                  <c:v>0.20713352368999999</c:v>
                </c:pt>
                <c:pt idx="2912">
                  <c:v>0.20715772153100001</c:v>
                </c:pt>
                <c:pt idx="2913">
                  <c:v>0.20723031505600001</c:v>
                </c:pt>
                <c:pt idx="2914">
                  <c:v>0.20730290858100001</c:v>
                </c:pt>
                <c:pt idx="2915">
                  <c:v>0.20754488699599999</c:v>
                </c:pt>
                <c:pt idx="2916">
                  <c:v>0.207835261095</c:v>
                </c:pt>
                <c:pt idx="2917">
                  <c:v>0.207883656778</c:v>
                </c:pt>
                <c:pt idx="2918">
                  <c:v>0.20807723951000001</c:v>
                </c:pt>
                <c:pt idx="2919">
                  <c:v>0.20814983303500001</c:v>
                </c:pt>
                <c:pt idx="2920">
                  <c:v>0.20822242656000001</c:v>
                </c:pt>
                <c:pt idx="2921">
                  <c:v>0.20856119634100001</c:v>
                </c:pt>
                <c:pt idx="2922">
                  <c:v>0.208803174757</c:v>
                </c:pt>
                <c:pt idx="2923">
                  <c:v>0.20894836180599999</c:v>
                </c:pt>
                <c:pt idx="2924">
                  <c:v>0.20909354885500001</c:v>
                </c:pt>
                <c:pt idx="2925">
                  <c:v>0.20916614238</c:v>
                </c:pt>
                <c:pt idx="2926">
                  <c:v>0.20935972511299999</c:v>
                </c:pt>
                <c:pt idx="2927">
                  <c:v>0.20948071432000001</c:v>
                </c:pt>
                <c:pt idx="2928">
                  <c:v>0.209650099211</c:v>
                </c:pt>
                <c:pt idx="2929">
                  <c:v>0.209722692736</c:v>
                </c:pt>
                <c:pt idx="2930">
                  <c:v>0.20984368194399999</c:v>
                </c:pt>
                <c:pt idx="2931">
                  <c:v>0.20989207762699999</c:v>
                </c:pt>
                <c:pt idx="2932">
                  <c:v>0.21001306683400001</c:v>
                </c:pt>
                <c:pt idx="2933">
                  <c:v>0.210158253884</c:v>
                </c:pt>
                <c:pt idx="2934">
                  <c:v>0.21040023229900001</c:v>
                </c:pt>
                <c:pt idx="2935">
                  <c:v>0.21054541934900001</c:v>
                </c:pt>
                <c:pt idx="2936">
                  <c:v>0.21071480423899999</c:v>
                </c:pt>
                <c:pt idx="2937">
                  <c:v>0.21078739776399999</c:v>
                </c:pt>
                <c:pt idx="2938">
                  <c:v>0.21085999128899999</c:v>
                </c:pt>
                <c:pt idx="2939">
                  <c:v>0.21098098049700001</c:v>
                </c:pt>
                <c:pt idx="2940">
                  <c:v>0.211126167546</c:v>
                </c:pt>
                <c:pt idx="2941">
                  <c:v>0.21139234380300001</c:v>
                </c:pt>
                <c:pt idx="2942">
                  <c:v>0.21146493732800001</c:v>
                </c:pt>
                <c:pt idx="2943">
                  <c:v>0.211513333011</c:v>
                </c:pt>
                <c:pt idx="2944">
                  <c:v>0.211561728694</c:v>
                </c:pt>
                <c:pt idx="2945">
                  <c:v>0.21163432221799999</c:v>
                </c:pt>
                <c:pt idx="2946">
                  <c:v>0.21173111358499999</c:v>
                </c:pt>
                <c:pt idx="2947">
                  <c:v>0.21187630063400001</c:v>
                </c:pt>
                <c:pt idx="2948">
                  <c:v>0.21194889415900001</c:v>
                </c:pt>
                <c:pt idx="2949">
                  <c:v>0.21214247689099999</c:v>
                </c:pt>
                <c:pt idx="2950">
                  <c:v>0.21226346609899999</c:v>
                </c:pt>
                <c:pt idx="2951">
                  <c:v>0.21243285099000001</c:v>
                </c:pt>
                <c:pt idx="2952">
                  <c:v>0.212529642356</c:v>
                </c:pt>
                <c:pt idx="2953">
                  <c:v>0.21274742293000001</c:v>
                </c:pt>
                <c:pt idx="2954">
                  <c:v>0.212892609979</c:v>
                </c:pt>
                <c:pt idx="2955">
                  <c:v>0.212941005662</c:v>
                </c:pt>
                <c:pt idx="2956">
                  <c:v>0.21306199486999999</c:v>
                </c:pt>
                <c:pt idx="2957">
                  <c:v>0.21313458839499999</c:v>
                </c:pt>
                <c:pt idx="2958">
                  <c:v>0.21327977544400001</c:v>
                </c:pt>
                <c:pt idx="2959">
                  <c:v>0.21352175386</c:v>
                </c:pt>
                <c:pt idx="2960">
                  <c:v>0.21354595170099999</c:v>
                </c:pt>
                <c:pt idx="2961">
                  <c:v>0.21373953443400001</c:v>
                </c:pt>
                <c:pt idx="2962">
                  <c:v>0.213812127958</c:v>
                </c:pt>
                <c:pt idx="2963">
                  <c:v>0.21398151284899999</c:v>
                </c:pt>
                <c:pt idx="2964">
                  <c:v>0.21412669989800001</c:v>
                </c:pt>
                <c:pt idx="2965">
                  <c:v>0.21422349126500001</c:v>
                </c:pt>
                <c:pt idx="2966">
                  <c:v>0.214441271839</c:v>
                </c:pt>
                <c:pt idx="2967">
                  <c:v>0.21448966752199999</c:v>
                </c:pt>
                <c:pt idx="2968">
                  <c:v>0.21456226104600001</c:v>
                </c:pt>
                <c:pt idx="2969">
                  <c:v>0.21468325025400001</c:v>
                </c:pt>
                <c:pt idx="2970">
                  <c:v>0.214828437303</c:v>
                </c:pt>
                <c:pt idx="2971">
                  <c:v>0.21504621787700001</c:v>
                </c:pt>
                <c:pt idx="2972">
                  <c:v>0.21519140492700001</c:v>
                </c:pt>
                <c:pt idx="2973">
                  <c:v>0.215312394134</c:v>
                </c:pt>
                <c:pt idx="2974">
                  <c:v>0.215360789818</c:v>
                </c:pt>
                <c:pt idx="2975">
                  <c:v>0.21543338334199999</c:v>
                </c:pt>
                <c:pt idx="2976">
                  <c:v>0.21560276823300001</c:v>
                </c:pt>
                <c:pt idx="2977">
                  <c:v>0.215699559599</c:v>
                </c:pt>
                <c:pt idx="2978">
                  <c:v>0.215747955282</c:v>
                </c:pt>
                <c:pt idx="2979">
                  <c:v>0.21591734017299999</c:v>
                </c:pt>
                <c:pt idx="2980">
                  <c:v>0.21601413153900001</c:v>
                </c:pt>
                <c:pt idx="2981">
                  <c:v>0.21608672506400001</c:v>
                </c:pt>
                <c:pt idx="2982">
                  <c:v>0.216256109955</c:v>
                </c:pt>
                <c:pt idx="2983">
                  <c:v>0.21632870348</c:v>
                </c:pt>
                <c:pt idx="2984">
                  <c:v>0.21647389052900001</c:v>
                </c:pt>
                <c:pt idx="2985">
                  <c:v>0.21652228621200001</c:v>
                </c:pt>
                <c:pt idx="2986">
                  <c:v>0.216619077578</c:v>
                </c:pt>
                <c:pt idx="2987">
                  <c:v>0.21686105599399999</c:v>
                </c:pt>
                <c:pt idx="2988">
                  <c:v>0.21695784736000001</c:v>
                </c:pt>
                <c:pt idx="2989">
                  <c:v>0.21695784736000001</c:v>
                </c:pt>
                <c:pt idx="2990">
                  <c:v>0.21707883656800001</c:v>
                </c:pt>
                <c:pt idx="2991">
                  <c:v>0.21707883656800001</c:v>
                </c:pt>
                <c:pt idx="2992">
                  <c:v>0.217103034409</c:v>
                </c:pt>
                <c:pt idx="2993">
                  <c:v>0.217199825776</c:v>
                </c:pt>
                <c:pt idx="2994">
                  <c:v>0.21734501282499999</c:v>
                </c:pt>
                <c:pt idx="2995">
                  <c:v>0.21739340850800001</c:v>
                </c:pt>
                <c:pt idx="2996">
                  <c:v>0.217611189082</c:v>
                </c:pt>
                <c:pt idx="2997">
                  <c:v>0.21778057397299999</c:v>
                </c:pt>
                <c:pt idx="2998">
                  <c:v>0.21794995886400001</c:v>
                </c:pt>
                <c:pt idx="2999">
                  <c:v>0.218070948071</c:v>
                </c:pt>
                <c:pt idx="3000">
                  <c:v>0.21819193727899999</c:v>
                </c:pt>
                <c:pt idx="3001">
                  <c:v>0.21828872864500001</c:v>
                </c:pt>
                <c:pt idx="3002">
                  <c:v>0.21843391569500001</c:v>
                </c:pt>
                <c:pt idx="3003">
                  <c:v>0.218482311378</c:v>
                </c:pt>
                <c:pt idx="3004">
                  <c:v>0.218506509219</c:v>
                </c:pt>
                <c:pt idx="3005">
                  <c:v>0.21872428979299999</c:v>
                </c:pt>
                <c:pt idx="3006">
                  <c:v>0.21886947684300001</c:v>
                </c:pt>
                <c:pt idx="3007">
                  <c:v>0.21891787252600001</c:v>
                </c:pt>
                <c:pt idx="3008">
                  <c:v>0.219087257417</c:v>
                </c:pt>
                <c:pt idx="3009">
                  <c:v>0.21915985094099999</c:v>
                </c:pt>
                <c:pt idx="3010">
                  <c:v>0.21930503799100001</c:v>
                </c:pt>
                <c:pt idx="3011">
                  <c:v>0.21935343367400001</c:v>
                </c:pt>
                <c:pt idx="3012">
                  <c:v>0.21961960993099999</c:v>
                </c:pt>
                <c:pt idx="3013">
                  <c:v>0.21974059913899999</c:v>
                </c:pt>
                <c:pt idx="3014">
                  <c:v>0.21978899482200001</c:v>
                </c:pt>
                <c:pt idx="3015">
                  <c:v>0.219861588346</c:v>
                </c:pt>
                <c:pt idx="3016">
                  <c:v>0.219861588346</c:v>
                </c:pt>
                <c:pt idx="3017">
                  <c:v>0.219958379713</c:v>
                </c:pt>
                <c:pt idx="3018">
                  <c:v>0.220006775396</c:v>
                </c:pt>
                <c:pt idx="3019">
                  <c:v>0.22010356676199999</c:v>
                </c:pt>
                <c:pt idx="3020">
                  <c:v>0.22012776460299999</c:v>
                </c:pt>
                <c:pt idx="3021">
                  <c:v>0.22024875381100001</c:v>
                </c:pt>
                <c:pt idx="3022">
                  <c:v>0.22029714949400001</c:v>
                </c:pt>
                <c:pt idx="3023">
                  <c:v>0.220442336544</c:v>
                </c:pt>
                <c:pt idx="3024">
                  <c:v>0.22058752359299999</c:v>
                </c:pt>
                <c:pt idx="3025">
                  <c:v>0.220805304167</c:v>
                </c:pt>
                <c:pt idx="3026">
                  <c:v>0.220877897692</c:v>
                </c:pt>
                <c:pt idx="3027">
                  <c:v>0.220926293375</c:v>
                </c:pt>
                <c:pt idx="3028">
                  <c:v>0.22095049121599999</c:v>
                </c:pt>
                <c:pt idx="3029">
                  <c:v>0.22109567826500001</c:v>
                </c:pt>
                <c:pt idx="3030">
                  <c:v>0.22114407394899999</c:v>
                </c:pt>
                <c:pt idx="3031">
                  <c:v>0.22124086531500001</c:v>
                </c:pt>
                <c:pt idx="3032">
                  <c:v>0.221361854523</c:v>
                </c:pt>
                <c:pt idx="3033">
                  <c:v>0.22148284372999999</c:v>
                </c:pt>
                <c:pt idx="3034">
                  <c:v>0.22157963509699999</c:v>
                </c:pt>
                <c:pt idx="3035">
                  <c:v>0.22172482214600001</c:v>
                </c:pt>
                <c:pt idx="3036">
                  <c:v>0.22201519624400001</c:v>
                </c:pt>
                <c:pt idx="3037">
                  <c:v>0.22213618545200001</c:v>
                </c:pt>
                <c:pt idx="3038">
                  <c:v>0.222184581135</c:v>
                </c:pt>
                <c:pt idx="3039">
                  <c:v>0.22225717466</c:v>
                </c:pt>
                <c:pt idx="3040">
                  <c:v>0.22247495523399999</c:v>
                </c:pt>
                <c:pt idx="3041">
                  <c:v>0.22257174660000001</c:v>
                </c:pt>
                <c:pt idx="3042">
                  <c:v>0.22283792285699999</c:v>
                </c:pt>
                <c:pt idx="3043">
                  <c:v>0.22291051638199999</c:v>
                </c:pt>
                <c:pt idx="3044">
                  <c:v>0.22298310990699999</c:v>
                </c:pt>
                <c:pt idx="3045">
                  <c:v>0.22307990127300001</c:v>
                </c:pt>
                <c:pt idx="3046">
                  <c:v>0.22312829695600001</c:v>
                </c:pt>
                <c:pt idx="3047">
                  <c:v>0.22334607752999999</c:v>
                </c:pt>
                <c:pt idx="3048">
                  <c:v>0.22351546242100001</c:v>
                </c:pt>
                <c:pt idx="3049">
                  <c:v>0.22366064947</c:v>
                </c:pt>
                <c:pt idx="3050">
                  <c:v>0.22375744083599999</c:v>
                </c:pt>
                <c:pt idx="3051">
                  <c:v>0.22395102356900001</c:v>
                </c:pt>
                <c:pt idx="3052">
                  <c:v>0.22404781493500001</c:v>
                </c:pt>
                <c:pt idx="3053">
                  <c:v>0.224193001984</c:v>
                </c:pt>
                <c:pt idx="3054">
                  <c:v>0.22426559550899999</c:v>
                </c:pt>
                <c:pt idx="3055">
                  <c:v>0.22448337608300001</c:v>
                </c:pt>
                <c:pt idx="3056">
                  <c:v>0.224580167449</c:v>
                </c:pt>
                <c:pt idx="3057">
                  <c:v>0.224628563132</c:v>
                </c:pt>
                <c:pt idx="3058">
                  <c:v>0.224701156657</c:v>
                </c:pt>
                <c:pt idx="3059">
                  <c:v>0.22474955233999999</c:v>
                </c:pt>
                <c:pt idx="3060">
                  <c:v>0.22506412428</c:v>
                </c:pt>
                <c:pt idx="3061">
                  <c:v>0.22516091564599999</c:v>
                </c:pt>
                <c:pt idx="3062">
                  <c:v>0.22525770701299999</c:v>
                </c:pt>
                <c:pt idx="3063">
                  <c:v>0.225427091903</c:v>
                </c:pt>
                <c:pt idx="3064">
                  <c:v>0.225499685428</c:v>
                </c:pt>
                <c:pt idx="3065">
                  <c:v>0.22569326815999999</c:v>
                </c:pt>
                <c:pt idx="3066">
                  <c:v>0.22576586168500001</c:v>
                </c:pt>
                <c:pt idx="3067">
                  <c:v>0.22583845521000001</c:v>
                </c:pt>
                <c:pt idx="3068">
                  <c:v>0.225935246576</c:v>
                </c:pt>
                <c:pt idx="3069">
                  <c:v>0.226056235784</c:v>
                </c:pt>
                <c:pt idx="3070">
                  <c:v>0.22624981851600001</c:v>
                </c:pt>
                <c:pt idx="3071">
                  <c:v>0.22632241204100001</c:v>
                </c:pt>
                <c:pt idx="3072">
                  <c:v>0.226443401249</c:v>
                </c:pt>
                <c:pt idx="3073">
                  <c:v>0.226491796932</c:v>
                </c:pt>
                <c:pt idx="3074">
                  <c:v>0.22658858829799999</c:v>
                </c:pt>
                <c:pt idx="3075">
                  <c:v>0.22663698398099999</c:v>
                </c:pt>
                <c:pt idx="3076">
                  <c:v>0.22678217103000001</c:v>
                </c:pt>
                <c:pt idx="3077">
                  <c:v>0.22678217103000001</c:v>
                </c:pt>
                <c:pt idx="3078">
                  <c:v>0.226903160238</c:v>
                </c:pt>
                <c:pt idx="3079">
                  <c:v>0.22712094081199999</c:v>
                </c:pt>
                <c:pt idx="3080">
                  <c:v>0.22724193002000001</c:v>
                </c:pt>
                <c:pt idx="3081">
                  <c:v>0.227362919228</c:v>
                </c:pt>
                <c:pt idx="3082">
                  <c:v>0.22750810627699999</c:v>
                </c:pt>
                <c:pt idx="3083">
                  <c:v>0.22760489764299999</c:v>
                </c:pt>
                <c:pt idx="3084">
                  <c:v>0.22765329332600001</c:v>
                </c:pt>
                <c:pt idx="3085">
                  <c:v>0.22770168900900001</c:v>
                </c:pt>
                <c:pt idx="3086">
                  <c:v>0.227895271742</c:v>
                </c:pt>
                <c:pt idx="3087">
                  <c:v>0.22808885447400001</c:v>
                </c:pt>
                <c:pt idx="3088">
                  <c:v>0.22816144799900001</c:v>
                </c:pt>
                <c:pt idx="3089">
                  <c:v>0.228355030731</c:v>
                </c:pt>
                <c:pt idx="3090">
                  <c:v>0.22850021778099999</c:v>
                </c:pt>
                <c:pt idx="3091">
                  <c:v>0.22852441562199999</c:v>
                </c:pt>
                <c:pt idx="3092">
                  <c:v>0.22857281130500001</c:v>
                </c:pt>
                <c:pt idx="3093">
                  <c:v>0.22864540483000001</c:v>
                </c:pt>
                <c:pt idx="3094">
                  <c:v>0.228838987562</c:v>
                </c:pt>
                <c:pt idx="3095">
                  <c:v>0.22898417461199999</c:v>
                </c:pt>
                <c:pt idx="3096">
                  <c:v>0.22900837245299999</c:v>
                </c:pt>
                <c:pt idx="3097">
                  <c:v>0.229153559502</c:v>
                </c:pt>
                <c:pt idx="3098">
                  <c:v>0.22951652712599999</c:v>
                </c:pt>
                <c:pt idx="3099">
                  <c:v>0.229661714175</c:v>
                </c:pt>
                <c:pt idx="3100">
                  <c:v>0.229782703383</c:v>
                </c:pt>
                <c:pt idx="3101">
                  <c:v>0.22983109906599999</c:v>
                </c:pt>
                <c:pt idx="3102">
                  <c:v>0.22997628611500001</c:v>
                </c:pt>
                <c:pt idx="3103">
                  <c:v>0.230242462372</c:v>
                </c:pt>
                <c:pt idx="3104">
                  <c:v>0.23041184726300001</c:v>
                </c:pt>
                <c:pt idx="3105">
                  <c:v>0.23053283647100001</c:v>
                </c:pt>
                <c:pt idx="3106">
                  <c:v>0.23060542999600001</c:v>
                </c:pt>
                <c:pt idx="3107">
                  <c:v>0.23067802352</c:v>
                </c:pt>
                <c:pt idx="3108">
                  <c:v>0.23072641920299999</c:v>
                </c:pt>
                <c:pt idx="3109">
                  <c:v>0.23084740841099999</c:v>
                </c:pt>
                <c:pt idx="3110">
                  <c:v>0.23084740841099999</c:v>
                </c:pt>
                <c:pt idx="3111">
                  <c:v>0.23101679330200001</c:v>
                </c:pt>
                <c:pt idx="3112">
                  <c:v>0.23121037603399999</c:v>
                </c:pt>
                <c:pt idx="3113">
                  <c:v>0.23130716740099999</c:v>
                </c:pt>
                <c:pt idx="3114">
                  <c:v>0.23145235445000001</c:v>
                </c:pt>
                <c:pt idx="3115">
                  <c:v>0.231573343658</c:v>
                </c:pt>
                <c:pt idx="3116">
                  <c:v>0.23171853070699999</c:v>
                </c:pt>
                <c:pt idx="3117">
                  <c:v>0.23186371775600001</c:v>
                </c:pt>
                <c:pt idx="3118">
                  <c:v>0.23196050912300001</c:v>
                </c:pt>
                <c:pt idx="3119">
                  <c:v>0.23208149833</c:v>
                </c:pt>
                <c:pt idx="3120">
                  <c:v>0.23229927890400001</c:v>
                </c:pt>
                <c:pt idx="3121">
                  <c:v>0.232492861637</c:v>
                </c:pt>
                <c:pt idx="3122">
                  <c:v>0.23273484005200001</c:v>
                </c:pt>
                <c:pt idx="3123">
                  <c:v>0.23278323573500001</c:v>
                </c:pt>
                <c:pt idx="3124">
                  <c:v>0.23292842278500001</c:v>
                </c:pt>
                <c:pt idx="3125">
                  <c:v>0.23304941199199999</c:v>
                </c:pt>
                <c:pt idx="3126">
                  <c:v>0.23319459904199999</c:v>
                </c:pt>
                <c:pt idx="3127">
                  <c:v>0.23319459904199999</c:v>
                </c:pt>
                <c:pt idx="3128">
                  <c:v>0.23321879688300001</c:v>
                </c:pt>
                <c:pt idx="3129">
                  <c:v>0.233388181774</c:v>
                </c:pt>
                <c:pt idx="3130">
                  <c:v>0.233533368824</c:v>
                </c:pt>
                <c:pt idx="3131">
                  <c:v>0.23382374292200001</c:v>
                </c:pt>
                <c:pt idx="3132">
                  <c:v>0.23394473213</c:v>
                </c:pt>
                <c:pt idx="3133">
                  <c:v>0.23408991917899999</c:v>
                </c:pt>
                <c:pt idx="3134">
                  <c:v>0.23416251270399999</c:v>
                </c:pt>
                <c:pt idx="3135">
                  <c:v>0.234307699753</c:v>
                </c:pt>
                <c:pt idx="3136">
                  <c:v>0.234356095436</c:v>
                </c:pt>
                <c:pt idx="3137">
                  <c:v>0.23452548032699999</c:v>
                </c:pt>
                <c:pt idx="3138">
                  <c:v>0.23464646953500001</c:v>
                </c:pt>
                <c:pt idx="3139">
                  <c:v>0.234864250109</c:v>
                </c:pt>
                <c:pt idx="3140">
                  <c:v>0.23503363499999999</c:v>
                </c:pt>
                <c:pt idx="3141">
                  <c:v>0.23513042636600001</c:v>
                </c:pt>
                <c:pt idx="3142">
                  <c:v>0.235396602623</c:v>
                </c:pt>
                <c:pt idx="3143">
                  <c:v>0.235396602623</c:v>
                </c:pt>
                <c:pt idx="3144">
                  <c:v>0.23561438319700001</c:v>
                </c:pt>
                <c:pt idx="3145">
                  <c:v>0.23563858103900001</c:v>
                </c:pt>
                <c:pt idx="3146">
                  <c:v>0.235759570246</c:v>
                </c:pt>
                <c:pt idx="3147">
                  <c:v>0.23592895513699999</c:v>
                </c:pt>
                <c:pt idx="3148">
                  <c:v>0.23607414218700001</c:v>
                </c:pt>
                <c:pt idx="3149">
                  <c:v>0.236243527077</c:v>
                </c:pt>
                <c:pt idx="3150">
                  <c:v>0.236316120602</c:v>
                </c:pt>
                <c:pt idx="3151">
                  <c:v>0.23641291196799999</c:v>
                </c:pt>
                <c:pt idx="3152">
                  <c:v>0.23648550549299999</c:v>
                </c:pt>
                <c:pt idx="3153">
                  <c:v>0.236727483908</c:v>
                </c:pt>
                <c:pt idx="3154">
                  <c:v>0.23684847311599999</c:v>
                </c:pt>
                <c:pt idx="3155">
                  <c:v>0.23692106664099999</c:v>
                </c:pt>
                <c:pt idx="3156">
                  <c:v>0.23709045153200001</c:v>
                </c:pt>
                <c:pt idx="3157">
                  <c:v>0.23728403426399999</c:v>
                </c:pt>
                <c:pt idx="3158">
                  <c:v>0.23738082562999999</c:v>
                </c:pt>
                <c:pt idx="3159">
                  <c:v>0.23750181483800001</c:v>
                </c:pt>
                <c:pt idx="3160">
                  <c:v>0.237647001887</c:v>
                </c:pt>
                <c:pt idx="3161">
                  <c:v>0.237647001887</c:v>
                </c:pt>
                <c:pt idx="3162">
                  <c:v>0.23784058461999999</c:v>
                </c:pt>
                <c:pt idx="3163">
                  <c:v>0.23796157382800001</c:v>
                </c:pt>
                <c:pt idx="3164">
                  <c:v>0.238034167352</c:v>
                </c:pt>
                <c:pt idx="3165">
                  <c:v>0.23820355224299999</c:v>
                </c:pt>
                <c:pt idx="3166">
                  <c:v>0.23839713497600001</c:v>
                </c:pt>
                <c:pt idx="3167">
                  <c:v>0.238566519866</c:v>
                </c:pt>
                <c:pt idx="3168">
                  <c:v>0.238663311233</c:v>
                </c:pt>
                <c:pt idx="3169">
                  <c:v>0.23885689396500001</c:v>
                </c:pt>
                <c:pt idx="3170">
                  <c:v>0.23897788317300001</c:v>
                </c:pt>
                <c:pt idx="3171">
                  <c:v>0.239098872381</c:v>
                </c:pt>
                <c:pt idx="3172">
                  <c:v>0.23938924647900001</c:v>
                </c:pt>
                <c:pt idx="3173">
                  <c:v>0.239510235687</c:v>
                </c:pt>
                <c:pt idx="3174">
                  <c:v>0.23967962057799999</c:v>
                </c:pt>
                <c:pt idx="3175">
                  <c:v>0.23980060978600001</c:v>
                </c:pt>
                <c:pt idx="3176">
                  <c:v>0.239969994676</c:v>
                </c:pt>
                <c:pt idx="3177">
                  <c:v>0.240066786043</c:v>
                </c:pt>
                <c:pt idx="3178">
                  <c:v>0.24021197309199999</c:v>
                </c:pt>
                <c:pt idx="3179">
                  <c:v>0.24028456661700001</c:v>
                </c:pt>
                <c:pt idx="3180">
                  <c:v>0.24033296230000001</c:v>
                </c:pt>
                <c:pt idx="3181">
                  <c:v>0.240453951508</c:v>
                </c:pt>
                <c:pt idx="3182">
                  <c:v>0.240550742874</c:v>
                </c:pt>
                <c:pt idx="3183">
                  <c:v>0.24067173208100001</c:v>
                </c:pt>
                <c:pt idx="3184">
                  <c:v>0.240865314814</c:v>
                </c:pt>
                <c:pt idx="3185">
                  <c:v>0.240913710497</c:v>
                </c:pt>
                <c:pt idx="3186">
                  <c:v>0.240913710497</c:v>
                </c:pt>
                <c:pt idx="3187">
                  <c:v>0.24115568891299999</c:v>
                </c:pt>
                <c:pt idx="3188">
                  <c:v>0.24130087596200001</c:v>
                </c:pt>
                <c:pt idx="3189">
                  <c:v>0.241446063011</c:v>
                </c:pt>
                <c:pt idx="3190">
                  <c:v>0.24154285437699999</c:v>
                </c:pt>
                <c:pt idx="3191">
                  <c:v>0.24168804142700001</c:v>
                </c:pt>
                <c:pt idx="3192">
                  <c:v>0.241784832793</c:v>
                </c:pt>
                <c:pt idx="3193">
                  <c:v>0.241857426318</c:v>
                </c:pt>
                <c:pt idx="3194">
                  <c:v>0.24197841552499999</c:v>
                </c:pt>
                <c:pt idx="3195">
                  <c:v>0.24207520689199999</c:v>
                </c:pt>
                <c:pt idx="3196">
                  <c:v>0.24219619609900001</c:v>
                </c:pt>
                <c:pt idx="3197">
                  <c:v>0.24222039394100001</c:v>
                </c:pt>
                <c:pt idx="3198">
                  <c:v>0.242268789624</c:v>
                </c:pt>
                <c:pt idx="3199">
                  <c:v>0.242268789624</c:v>
                </c:pt>
                <c:pt idx="3200">
                  <c:v>0.24251076803900001</c:v>
                </c:pt>
                <c:pt idx="3201">
                  <c:v>0.24253496588099999</c:v>
                </c:pt>
                <c:pt idx="3202">
                  <c:v>0.24265595508900001</c:v>
                </c:pt>
                <c:pt idx="3203">
                  <c:v>0.242752746455</c:v>
                </c:pt>
                <c:pt idx="3204">
                  <c:v>0.24292213134599999</c:v>
                </c:pt>
                <c:pt idx="3205">
                  <c:v>0.24297052702899999</c:v>
                </c:pt>
                <c:pt idx="3206">
                  <c:v>0.243164109761</c:v>
                </c:pt>
                <c:pt idx="3207">
                  <c:v>0.243285098969</c:v>
                </c:pt>
                <c:pt idx="3208">
                  <c:v>0.24338189033499999</c:v>
                </c:pt>
                <c:pt idx="3209">
                  <c:v>0.24357547306800001</c:v>
                </c:pt>
                <c:pt idx="3210">
                  <c:v>0.243720660117</c:v>
                </c:pt>
                <c:pt idx="3211">
                  <c:v>0.24398683637400001</c:v>
                </c:pt>
                <c:pt idx="3212">
                  <c:v>0.24408362774</c:v>
                </c:pt>
                <c:pt idx="3213">
                  <c:v>0.24434980399699999</c:v>
                </c:pt>
                <c:pt idx="3214">
                  <c:v>0.24439819968099999</c:v>
                </c:pt>
                <c:pt idx="3215">
                  <c:v>0.24447079320500001</c:v>
                </c:pt>
                <c:pt idx="3216">
                  <c:v>0.244591782413</c:v>
                </c:pt>
                <c:pt idx="3217">
                  <c:v>0.24478536514499999</c:v>
                </c:pt>
                <c:pt idx="3218">
                  <c:v>0.24495475003600001</c:v>
                </c:pt>
                <c:pt idx="3219">
                  <c:v>0.24502734356100001</c:v>
                </c:pt>
                <c:pt idx="3220">
                  <c:v>0.245075739244</c:v>
                </c:pt>
                <c:pt idx="3221">
                  <c:v>0.245148332769</c:v>
                </c:pt>
                <c:pt idx="3222">
                  <c:v>0.24522092629299999</c:v>
                </c:pt>
                <c:pt idx="3223">
                  <c:v>0.24548710255</c:v>
                </c:pt>
                <c:pt idx="3224">
                  <c:v>0.24568068528299999</c:v>
                </c:pt>
                <c:pt idx="3225">
                  <c:v>0.24580167449099999</c:v>
                </c:pt>
                <c:pt idx="3226">
                  <c:v>0.246043652906</c:v>
                </c:pt>
                <c:pt idx="3227">
                  <c:v>0.24630982916300001</c:v>
                </c:pt>
                <c:pt idx="3228">
                  <c:v>0.24638242268800001</c:v>
                </c:pt>
                <c:pt idx="3229">
                  <c:v>0.246600203262</c:v>
                </c:pt>
                <c:pt idx="3230">
                  <c:v>0.24672119246999999</c:v>
                </c:pt>
                <c:pt idx="3231">
                  <c:v>0.24689057736</c:v>
                </c:pt>
                <c:pt idx="3232">
                  <c:v>0.246987368727</c:v>
                </c:pt>
                <c:pt idx="3233">
                  <c:v>0.24720514930099999</c:v>
                </c:pt>
                <c:pt idx="3234">
                  <c:v>0.247398732033</c:v>
                </c:pt>
                <c:pt idx="3235">
                  <c:v>0.24749552339899999</c:v>
                </c:pt>
                <c:pt idx="3236">
                  <c:v>0.24761651260699999</c:v>
                </c:pt>
                <c:pt idx="3237">
                  <c:v>0.24764071044899999</c:v>
                </c:pt>
                <c:pt idx="3238">
                  <c:v>0.247906886706</c:v>
                </c:pt>
                <c:pt idx="3239">
                  <c:v>0.24797948022999999</c:v>
                </c:pt>
                <c:pt idx="3240">
                  <c:v>0.24810046943799999</c:v>
                </c:pt>
                <c:pt idx="3241">
                  <c:v>0.24826985432900001</c:v>
                </c:pt>
                <c:pt idx="3242">
                  <c:v>0.248415041378</c:v>
                </c:pt>
                <c:pt idx="3243">
                  <c:v>0.24858442626899999</c:v>
                </c:pt>
                <c:pt idx="3244">
                  <c:v>0.248729613318</c:v>
                </c:pt>
                <c:pt idx="3245">
                  <c:v>0.248874800368</c:v>
                </c:pt>
                <c:pt idx="3246">
                  <c:v>0.24904418525899999</c:v>
                </c:pt>
                <c:pt idx="3247">
                  <c:v>0.24909258094200001</c:v>
                </c:pt>
                <c:pt idx="3248">
                  <c:v>0.24916517446600001</c:v>
                </c:pt>
                <c:pt idx="3249">
                  <c:v>0.249334559357</c:v>
                </c:pt>
                <c:pt idx="3250">
                  <c:v>0.24940715288199999</c:v>
                </c:pt>
                <c:pt idx="3251">
                  <c:v>0.249745922664</c:v>
                </c:pt>
                <c:pt idx="3252">
                  <c:v>0.249794318347</c:v>
                </c:pt>
                <c:pt idx="3253">
                  <c:v>0.24998790107900001</c:v>
                </c:pt>
              </c:numCache>
            </c:numRef>
          </c:xVal>
          <c:yVal>
            <c:numRef>
              <c:f>ROC!$D$3:$D$4719</c:f>
              <c:numCache>
                <c:formatCode>General</c:formatCode>
                <c:ptCount val="4717"/>
                <c:pt idx="0">
                  <c:v>0.35156799999999999</c:v>
                </c:pt>
                <c:pt idx="1">
                  <c:v>0.35167799999999999</c:v>
                </c:pt>
                <c:pt idx="2">
                  <c:v>0.351823</c:v>
                </c:pt>
                <c:pt idx="3">
                  <c:v>0.35197800000000001</c:v>
                </c:pt>
                <c:pt idx="4">
                  <c:v>0.352155</c:v>
                </c:pt>
                <c:pt idx="5">
                  <c:v>0.35231000000000001</c:v>
                </c:pt>
                <c:pt idx="6">
                  <c:v>0.35248699999999999</c:v>
                </c:pt>
                <c:pt idx="7">
                  <c:v>0.35267599999999999</c:v>
                </c:pt>
                <c:pt idx="8">
                  <c:v>0.35280899999999998</c:v>
                </c:pt>
                <c:pt idx="9">
                  <c:v>0.35297499999999998</c:v>
                </c:pt>
                <c:pt idx="10">
                  <c:v>0.35315200000000002</c:v>
                </c:pt>
                <c:pt idx="11">
                  <c:v>0.35326299999999999</c:v>
                </c:pt>
                <c:pt idx="12">
                  <c:v>0.35342899999999999</c:v>
                </c:pt>
                <c:pt idx="13">
                  <c:v>0.353607</c:v>
                </c:pt>
                <c:pt idx="14">
                  <c:v>0.35376200000000002</c:v>
                </c:pt>
                <c:pt idx="15">
                  <c:v>0.353939</c:v>
                </c:pt>
                <c:pt idx="16">
                  <c:v>0.354105</c:v>
                </c:pt>
                <c:pt idx="17">
                  <c:v>0.35422700000000001</c:v>
                </c:pt>
                <c:pt idx="18">
                  <c:v>0.35443799999999998</c:v>
                </c:pt>
                <c:pt idx="19">
                  <c:v>0.35460399999999997</c:v>
                </c:pt>
                <c:pt idx="20">
                  <c:v>0.35472599999999999</c:v>
                </c:pt>
                <c:pt idx="21">
                  <c:v>0.354937</c:v>
                </c:pt>
                <c:pt idx="22">
                  <c:v>0.355103</c:v>
                </c:pt>
                <c:pt idx="23">
                  <c:v>0.35530200000000001</c:v>
                </c:pt>
                <c:pt idx="24">
                  <c:v>0.35546899999999998</c:v>
                </c:pt>
                <c:pt idx="25">
                  <c:v>0.35564600000000002</c:v>
                </c:pt>
                <c:pt idx="26">
                  <c:v>0.35581200000000002</c:v>
                </c:pt>
                <c:pt idx="27">
                  <c:v>0.356045</c:v>
                </c:pt>
                <c:pt idx="28">
                  <c:v>0.356211</c:v>
                </c:pt>
                <c:pt idx="29">
                  <c:v>0.356377</c:v>
                </c:pt>
                <c:pt idx="30">
                  <c:v>0.35650999999999999</c:v>
                </c:pt>
                <c:pt idx="31">
                  <c:v>0.35667700000000002</c:v>
                </c:pt>
                <c:pt idx="32">
                  <c:v>0.35686499999999999</c:v>
                </c:pt>
                <c:pt idx="33">
                  <c:v>0.35705300000000001</c:v>
                </c:pt>
                <c:pt idx="34">
                  <c:v>0.35719699999999999</c:v>
                </c:pt>
                <c:pt idx="35">
                  <c:v>0.357319</c:v>
                </c:pt>
                <c:pt idx="36">
                  <c:v>0.35746299999999998</c:v>
                </c:pt>
                <c:pt idx="37">
                  <c:v>0.357574</c:v>
                </c:pt>
                <c:pt idx="38">
                  <c:v>0.35775200000000001</c:v>
                </c:pt>
                <c:pt idx="39">
                  <c:v>0.35793999999999998</c:v>
                </c:pt>
                <c:pt idx="40">
                  <c:v>0.35810599999999998</c:v>
                </c:pt>
                <c:pt idx="41">
                  <c:v>0.35828399999999999</c:v>
                </c:pt>
                <c:pt idx="42">
                  <c:v>0.35847200000000001</c:v>
                </c:pt>
                <c:pt idx="43">
                  <c:v>0.35863800000000001</c:v>
                </c:pt>
                <c:pt idx="44">
                  <c:v>0.35879299999999997</c:v>
                </c:pt>
                <c:pt idx="45">
                  <c:v>0.35897099999999998</c:v>
                </c:pt>
                <c:pt idx="46">
                  <c:v>0.35910399999999998</c:v>
                </c:pt>
                <c:pt idx="47">
                  <c:v>0.35928100000000002</c:v>
                </c:pt>
                <c:pt idx="48">
                  <c:v>0.35942499999999999</c:v>
                </c:pt>
                <c:pt idx="49">
                  <c:v>0.35956900000000003</c:v>
                </c:pt>
                <c:pt idx="50">
                  <c:v>0.35975800000000002</c:v>
                </c:pt>
                <c:pt idx="51">
                  <c:v>0.35991299999999998</c:v>
                </c:pt>
                <c:pt idx="52">
                  <c:v>0.36005700000000002</c:v>
                </c:pt>
                <c:pt idx="53">
                  <c:v>0.36019000000000001</c:v>
                </c:pt>
                <c:pt idx="54">
                  <c:v>0.360323</c:v>
                </c:pt>
                <c:pt idx="55">
                  <c:v>0.360456</c:v>
                </c:pt>
                <c:pt idx="56">
                  <c:v>0.36059999999999998</c:v>
                </c:pt>
                <c:pt idx="57">
                  <c:v>0.36075499999999999</c:v>
                </c:pt>
                <c:pt idx="58">
                  <c:v>0.36091000000000001</c:v>
                </c:pt>
                <c:pt idx="59">
                  <c:v>0.36107600000000001</c:v>
                </c:pt>
                <c:pt idx="60">
                  <c:v>0.36123100000000002</c:v>
                </c:pt>
                <c:pt idx="61">
                  <c:v>0.36138700000000001</c:v>
                </c:pt>
                <c:pt idx="62">
                  <c:v>0.36150900000000002</c:v>
                </c:pt>
                <c:pt idx="63">
                  <c:v>0.36164200000000002</c:v>
                </c:pt>
                <c:pt idx="64">
                  <c:v>0.361763</c:v>
                </c:pt>
                <c:pt idx="65">
                  <c:v>0.36190800000000001</c:v>
                </c:pt>
                <c:pt idx="66">
                  <c:v>0.36207400000000001</c:v>
                </c:pt>
                <c:pt idx="67">
                  <c:v>0.36221799999999998</c:v>
                </c:pt>
                <c:pt idx="68">
                  <c:v>0.36241699999999999</c:v>
                </c:pt>
                <c:pt idx="69">
                  <c:v>0.36262800000000001</c:v>
                </c:pt>
                <c:pt idx="70">
                  <c:v>0.36278300000000002</c:v>
                </c:pt>
                <c:pt idx="71">
                  <c:v>0.36294900000000002</c:v>
                </c:pt>
                <c:pt idx="72">
                  <c:v>0.36308200000000002</c:v>
                </c:pt>
                <c:pt idx="73">
                  <c:v>0.36322599999999999</c:v>
                </c:pt>
                <c:pt idx="74">
                  <c:v>0.36339300000000002</c:v>
                </c:pt>
                <c:pt idx="75">
                  <c:v>0.36355900000000002</c:v>
                </c:pt>
                <c:pt idx="76">
                  <c:v>0.36372500000000002</c:v>
                </c:pt>
                <c:pt idx="77">
                  <c:v>0.363902</c:v>
                </c:pt>
                <c:pt idx="78">
                  <c:v>0.36402400000000001</c:v>
                </c:pt>
                <c:pt idx="79">
                  <c:v>0.36422399999999999</c:v>
                </c:pt>
                <c:pt idx="80">
                  <c:v>0.36441200000000001</c:v>
                </c:pt>
                <c:pt idx="81">
                  <c:v>0.36455599999999999</c:v>
                </c:pt>
                <c:pt idx="82">
                  <c:v>0.36466700000000002</c:v>
                </c:pt>
                <c:pt idx="83">
                  <c:v>0.36483300000000002</c:v>
                </c:pt>
                <c:pt idx="84">
                  <c:v>0.36499999999999999</c:v>
                </c:pt>
                <c:pt idx="85">
                  <c:v>0.365232</c:v>
                </c:pt>
                <c:pt idx="86">
                  <c:v>0.365365</c:v>
                </c:pt>
                <c:pt idx="87">
                  <c:v>0.36553099999999999</c:v>
                </c:pt>
                <c:pt idx="88">
                  <c:v>0.365676</c:v>
                </c:pt>
                <c:pt idx="89">
                  <c:v>0.36581999999999998</c:v>
                </c:pt>
                <c:pt idx="90">
                  <c:v>0.366008</c:v>
                </c:pt>
                <c:pt idx="91">
                  <c:v>0.36619600000000002</c:v>
                </c:pt>
                <c:pt idx="92">
                  <c:v>0.36634</c:v>
                </c:pt>
                <c:pt idx="93">
                  <c:v>0.36645100000000003</c:v>
                </c:pt>
                <c:pt idx="94">
                  <c:v>0.36660599999999999</c:v>
                </c:pt>
                <c:pt idx="95">
                  <c:v>0.36676199999999998</c:v>
                </c:pt>
                <c:pt idx="96">
                  <c:v>0.36690600000000001</c:v>
                </c:pt>
                <c:pt idx="97">
                  <c:v>0.36704999999999999</c:v>
                </c:pt>
                <c:pt idx="98">
                  <c:v>0.36725999999999998</c:v>
                </c:pt>
                <c:pt idx="99">
                  <c:v>0.36743799999999999</c:v>
                </c:pt>
                <c:pt idx="100">
                  <c:v>0.36760399999999999</c:v>
                </c:pt>
                <c:pt idx="101">
                  <c:v>0.36779200000000001</c:v>
                </c:pt>
                <c:pt idx="102">
                  <c:v>0.36801400000000001</c:v>
                </c:pt>
                <c:pt idx="103">
                  <c:v>0.36815799999999999</c:v>
                </c:pt>
                <c:pt idx="104">
                  <c:v>0.368313</c:v>
                </c:pt>
                <c:pt idx="105">
                  <c:v>0.368479</c:v>
                </c:pt>
                <c:pt idx="106">
                  <c:v>0.36863499999999999</c:v>
                </c:pt>
                <c:pt idx="107">
                  <c:v>0.36877900000000002</c:v>
                </c:pt>
                <c:pt idx="108">
                  <c:v>0.36893399999999998</c:v>
                </c:pt>
                <c:pt idx="109">
                  <c:v>0.36906699999999998</c:v>
                </c:pt>
                <c:pt idx="110">
                  <c:v>0.36918899999999999</c:v>
                </c:pt>
                <c:pt idx="111">
                  <c:v>0.36935499999999999</c:v>
                </c:pt>
                <c:pt idx="112">
                  <c:v>0.36949900000000002</c:v>
                </c:pt>
                <c:pt idx="113">
                  <c:v>0.36969800000000003</c:v>
                </c:pt>
                <c:pt idx="114">
                  <c:v>0.36983100000000002</c:v>
                </c:pt>
                <c:pt idx="115">
                  <c:v>0.36998700000000001</c:v>
                </c:pt>
                <c:pt idx="116">
                  <c:v>0.37014200000000003</c:v>
                </c:pt>
                <c:pt idx="117">
                  <c:v>0.37029699999999999</c:v>
                </c:pt>
                <c:pt idx="118">
                  <c:v>0.370452</c:v>
                </c:pt>
                <c:pt idx="119">
                  <c:v>0.37056299999999998</c:v>
                </c:pt>
                <c:pt idx="120">
                  <c:v>0.37070700000000001</c:v>
                </c:pt>
                <c:pt idx="121">
                  <c:v>0.37086200000000002</c:v>
                </c:pt>
                <c:pt idx="122">
                  <c:v>0.370973</c:v>
                </c:pt>
                <c:pt idx="123">
                  <c:v>0.37109500000000001</c:v>
                </c:pt>
                <c:pt idx="124">
                  <c:v>0.37129400000000001</c:v>
                </c:pt>
                <c:pt idx="125">
                  <c:v>0.37144899999999997</c:v>
                </c:pt>
                <c:pt idx="126">
                  <c:v>0.37156</c:v>
                </c:pt>
                <c:pt idx="127">
                  <c:v>0.37167099999999997</c:v>
                </c:pt>
                <c:pt idx="128">
                  <c:v>0.37182599999999999</c:v>
                </c:pt>
                <c:pt idx="129">
                  <c:v>0.37201499999999998</c:v>
                </c:pt>
                <c:pt idx="130">
                  <c:v>0.37217</c:v>
                </c:pt>
                <c:pt idx="131">
                  <c:v>0.37236900000000001</c:v>
                </c:pt>
                <c:pt idx="132">
                  <c:v>0.37251299999999998</c:v>
                </c:pt>
                <c:pt idx="133">
                  <c:v>0.37260199999999999</c:v>
                </c:pt>
                <c:pt idx="134">
                  <c:v>0.37277900000000003</c:v>
                </c:pt>
                <c:pt idx="135">
                  <c:v>0.37293500000000002</c:v>
                </c:pt>
                <c:pt idx="136">
                  <c:v>0.37308999999999998</c:v>
                </c:pt>
                <c:pt idx="137">
                  <c:v>0.37325599999999998</c:v>
                </c:pt>
                <c:pt idx="138">
                  <c:v>0.37347799999999998</c:v>
                </c:pt>
                <c:pt idx="139">
                  <c:v>0.37362200000000001</c:v>
                </c:pt>
                <c:pt idx="140">
                  <c:v>0.37376599999999999</c:v>
                </c:pt>
                <c:pt idx="141">
                  <c:v>0.37395400000000001</c:v>
                </c:pt>
                <c:pt idx="142">
                  <c:v>0.37413099999999999</c:v>
                </c:pt>
                <c:pt idx="143">
                  <c:v>0.37427500000000002</c:v>
                </c:pt>
                <c:pt idx="144">
                  <c:v>0.37443100000000001</c:v>
                </c:pt>
                <c:pt idx="145">
                  <c:v>0.37463000000000002</c:v>
                </c:pt>
                <c:pt idx="146">
                  <c:v>0.374774</c:v>
                </c:pt>
                <c:pt idx="147">
                  <c:v>0.37494</c:v>
                </c:pt>
                <c:pt idx="148">
                  <c:v>0.37513999999999997</c:v>
                </c:pt>
                <c:pt idx="149">
                  <c:v>0.37532799999999999</c:v>
                </c:pt>
                <c:pt idx="150">
                  <c:v>0.37546099999999999</c:v>
                </c:pt>
                <c:pt idx="151">
                  <c:v>0.37561600000000001</c:v>
                </c:pt>
                <c:pt idx="152">
                  <c:v>0.37579400000000002</c:v>
                </c:pt>
                <c:pt idx="153">
                  <c:v>0.37592700000000001</c:v>
                </c:pt>
                <c:pt idx="154">
                  <c:v>0.37609300000000001</c:v>
                </c:pt>
                <c:pt idx="155">
                  <c:v>0.37630400000000003</c:v>
                </c:pt>
                <c:pt idx="156">
                  <c:v>0.37647000000000003</c:v>
                </c:pt>
                <c:pt idx="157">
                  <c:v>0.37662499999999999</c:v>
                </c:pt>
                <c:pt idx="158">
                  <c:v>0.37676900000000002</c:v>
                </c:pt>
                <c:pt idx="159">
                  <c:v>0.376913</c:v>
                </c:pt>
                <c:pt idx="160">
                  <c:v>0.37708999999999998</c:v>
                </c:pt>
                <c:pt idx="161">
                  <c:v>0.37729000000000001</c:v>
                </c:pt>
                <c:pt idx="162">
                  <c:v>0.37742300000000001</c:v>
                </c:pt>
                <c:pt idx="163">
                  <c:v>0.37757800000000002</c:v>
                </c:pt>
                <c:pt idx="164">
                  <c:v>0.37780000000000002</c:v>
                </c:pt>
                <c:pt idx="165">
                  <c:v>0.377944</c:v>
                </c:pt>
                <c:pt idx="166">
                  <c:v>0.37808799999999998</c:v>
                </c:pt>
                <c:pt idx="167">
                  <c:v>0.37832100000000002</c:v>
                </c:pt>
                <c:pt idx="168">
                  <c:v>0.37852000000000002</c:v>
                </c:pt>
                <c:pt idx="169">
                  <c:v>0.37870799999999999</c:v>
                </c:pt>
                <c:pt idx="170">
                  <c:v>0.37887500000000002</c:v>
                </c:pt>
                <c:pt idx="171">
                  <c:v>0.37899699999999997</c:v>
                </c:pt>
                <c:pt idx="172">
                  <c:v>0.37916299999999997</c:v>
                </c:pt>
                <c:pt idx="173">
                  <c:v>0.37936199999999998</c:v>
                </c:pt>
                <c:pt idx="174">
                  <c:v>0.379473</c:v>
                </c:pt>
                <c:pt idx="175">
                  <c:v>0.379639</c:v>
                </c:pt>
                <c:pt idx="176">
                  <c:v>0.37981700000000002</c:v>
                </c:pt>
                <c:pt idx="177">
                  <c:v>0.37997199999999998</c:v>
                </c:pt>
                <c:pt idx="178">
                  <c:v>0.38011600000000001</c:v>
                </c:pt>
                <c:pt idx="179">
                  <c:v>0.38027100000000003</c:v>
                </c:pt>
                <c:pt idx="180">
                  <c:v>0.38043700000000003</c:v>
                </c:pt>
                <c:pt idx="181">
                  <c:v>0.38061499999999998</c:v>
                </c:pt>
                <c:pt idx="182">
                  <c:v>0.38074799999999998</c:v>
                </c:pt>
                <c:pt idx="183">
                  <c:v>0.38091399999999997</c:v>
                </c:pt>
                <c:pt idx="184">
                  <c:v>0.38109100000000001</c:v>
                </c:pt>
                <c:pt idx="185">
                  <c:v>0.38128000000000001</c:v>
                </c:pt>
                <c:pt idx="186">
                  <c:v>0.38142399999999999</c:v>
                </c:pt>
                <c:pt idx="187">
                  <c:v>0.38156800000000002</c:v>
                </c:pt>
                <c:pt idx="188">
                  <c:v>0.381712</c:v>
                </c:pt>
                <c:pt idx="189">
                  <c:v>0.381878</c:v>
                </c:pt>
                <c:pt idx="190">
                  <c:v>0.38205499999999998</c:v>
                </c:pt>
                <c:pt idx="191">
                  <c:v>0.38220999999999999</c:v>
                </c:pt>
                <c:pt idx="192">
                  <c:v>0.38237700000000002</c:v>
                </c:pt>
                <c:pt idx="193">
                  <c:v>0.38253199999999998</c:v>
                </c:pt>
                <c:pt idx="194">
                  <c:v>0.382687</c:v>
                </c:pt>
                <c:pt idx="195">
                  <c:v>0.38284200000000002</c:v>
                </c:pt>
                <c:pt idx="196">
                  <c:v>0.38298599999999999</c:v>
                </c:pt>
                <c:pt idx="197">
                  <c:v>0.38315300000000002</c:v>
                </c:pt>
                <c:pt idx="198">
                  <c:v>0.383297</c:v>
                </c:pt>
                <c:pt idx="199">
                  <c:v>0.38348500000000002</c:v>
                </c:pt>
                <c:pt idx="200">
                  <c:v>0.38367299999999999</c:v>
                </c:pt>
                <c:pt idx="201">
                  <c:v>0.38382899999999998</c:v>
                </c:pt>
                <c:pt idx="202">
                  <c:v>0.38397300000000001</c:v>
                </c:pt>
                <c:pt idx="203">
                  <c:v>0.38411699999999999</c:v>
                </c:pt>
                <c:pt idx="204">
                  <c:v>0.38429400000000002</c:v>
                </c:pt>
                <c:pt idx="205">
                  <c:v>0.384438</c:v>
                </c:pt>
                <c:pt idx="206">
                  <c:v>0.38458199999999998</c:v>
                </c:pt>
                <c:pt idx="207">
                  <c:v>0.384826</c:v>
                </c:pt>
                <c:pt idx="208">
                  <c:v>0.384992</c:v>
                </c:pt>
                <c:pt idx="209">
                  <c:v>0.38510299999999997</c:v>
                </c:pt>
                <c:pt idx="210">
                  <c:v>0.38526899999999997</c:v>
                </c:pt>
                <c:pt idx="211">
                  <c:v>0.38545800000000002</c:v>
                </c:pt>
                <c:pt idx="212">
                  <c:v>0.385602</c:v>
                </c:pt>
                <c:pt idx="213">
                  <c:v>0.38573499999999999</c:v>
                </c:pt>
                <c:pt idx="214">
                  <c:v>0.38592300000000002</c:v>
                </c:pt>
                <c:pt idx="215">
                  <c:v>0.38604500000000003</c:v>
                </c:pt>
                <c:pt idx="216">
                  <c:v>0.38617800000000002</c:v>
                </c:pt>
                <c:pt idx="217">
                  <c:v>0.38634400000000002</c:v>
                </c:pt>
                <c:pt idx="218">
                  <c:v>0.386488</c:v>
                </c:pt>
                <c:pt idx="219">
                  <c:v>0.38662099999999999</c:v>
                </c:pt>
                <c:pt idx="220">
                  <c:v>0.386799</c:v>
                </c:pt>
                <c:pt idx="221">
                  <c:v>0.38699800000000001</c:v>
                </c:pt>
                <c:pt idx="222">
                  <c:v>0.38714199999999999</c:v>
                </c:pt>
                <c:pt idx="223">
                  <c:v>0.38725300000000001</c:v>
                </c:pt>
                <c:pt idx="224">
                  <c:v>0.38738600000000001</c:v>
                </c:pt>
                <c:pt idx="225">
                  <c:v>0.38756299999999999</c:v>
                </c:pt>
                <c:pt idx="226">
                  <c:v>0.38773000000000002</c:v>
                </c:pt>
                <c:pt idx="227">
                  <c:v>0.387907</c:v>
                </c:pt>
                <c:pt idx="228">
                  <c:v>0.38806200000000002</c:v>
                </c:pt>
                <c:pt idx="229">
                  <c:v>0.388239</c:v>
                </c:pt>
                <c:pt idx="230">
                  <c:v>0.38840599999999997</c:v>
                </c:pt>
                <c:pt idx="231">
                  <c:v>0.38853900000000002</c:v>
                </c:pt>
                <c:pt idx="232">
                  <c:v>0.38874900000000001</c:v>
                </c:pt>
                <c:pt idx="233">
                  <c:v>0.38890400000000003</c:v>
                </c:pt>
                <c:pt idx="234">
                  <c:v>0.38905899999999999</c:v>
                </c:pt>
                <c:pt idx="235">
                  <c:v>0.38924799999999998</c:v>
                </c:pt>
                <c:pt idx="236">
                  <c:v>0.38942500000000002</c:v>
                </c:pt>
                <c:pt idx="237">
                  <c:v>0.38959100000000002</c:v>
                </c:pt>
                <c:pt idx="238">
                  <c:v>0.38972400000000001</c:v>
                </c:pt>
                <c:pt idx="239">
                  <c:v>0.38992399999999999</c:v>
                </c:pt>
                <c:pt idx="240">
                  <c:v>0.390046</c:v>
                </c:pt>
                <c:pt idx="241">
                  <c:v>0.39025599999999999</c:v>
                </c:pt>
                <c:pt idx="242">
                  <c:v>0.390434</c:v>
                </c:pt>
                <c:pt idx="243">
                  <c:v>0.39058900000000002</c:v>
                </c:pt>
                <c:pt idx="244">
                  <c:v>0.39075500000000002</c:v>
                </c:pt>
                <c:pt idx="245">
                  <c:v>0.39090999999999998</c:v>
                </c:pt>
                <c:pt idx="246">
                  <c:v>0.39103199999999999</c:v>
                </c:pt>
                <c:pt idx="247">
                  <c:v>0.39122099999999999</c:v>
                </c:pt>
                <c:pt idx="248">
                  <c:v>0.39135300000000001</c:v>
                </c:pt>
                <c:pt idx="249">
                  <c:v>0.391509</c:v>
                </c:pt>
                <c:pt idx="250">
                  <c:v>0.391675</c:v>
                </c:pt>
                <c:pt idx="251">
                  <c:v>0.39180799999999999</c:v>
                </c:pt>
                <c:pt idx="252">
                  <c:v>0.39195200000000002</c:v>
                </c:pt>
                <c:pt idx="253">
                  <c:v>0.39207399999999998</c:v>
                </c:pt>
                <c:pt idx="254">
                  <c:v>0.39219599999999999</c:v>
                </c:pt>
                <c:pt idx="255">
                  <c:v>0.39241700000000002</c:v>
                </c:pt>
                <c:pt idx="256">
                  <c:v>0.39257300000000001</c:v>
                </c:pt>
                <c:pt idx="257">
                  <c:v>0.392739</c:v>
                </c:pt>
                <c:pt idx="258">
                  <c:v>0.392872</c:v>
                </c:pt>
                <c:pt idx="259">
                  <c:v>0.39304899999999998</c:v>
                </c:pt>
                <c:pt idx="260">
                  <c:v>0.39319300000000001</c:v>
                </c:pt>
                <c:pt idx="261">
                  <c:v>0.39334799999999998</c:v>
                </c:pt>
                <c:pt idx="262">
                  <c:v>0.39354800000000001</c:v>
                </c:pt>
                <c:pt idx="263">
                  <c:v>0.39370300000000003</c:v>
                </c:pt>
                <c:pt idx="264">
                  <c:v>0.39382499999999998</c:v>
                </c:pt>
                <c:pt idx="265">
                  <c:v>0.39400200000000002</c:v>
                </c:pt>
                <c:pt idx="266">
                  <c:v>0.39416800000000002</c:v>
                </c:pt>
                <c:pt idx="267">
                  <c:v>0.39428999999999997</c:v>
                </c:pt>
                <c:pt idx="268">
                  <c:v>0.39443400000000001</c:v>
                </c:pt>
                <c:pt idx="269">
                  <c:v>0.39455600000000002</c:v>
                </c:pt>
                <c:pt idx="270">
                  <c:v>0.39467799999999997</c:v>
                </c:pt>
                <c:pt idx="271">
                  <c:v>0.39488899999999999</c:v>
                </c:pt>
                <c:pt idx="272">
                  <c:v>0.39506599999999997</c:v>
                </c:pt>
                <c:pt idx="273">
                  <c:v>0.39522099999999999</c:v>
                </c:pt>
                <c:pt idx="274">
                  <c:v>0.39535399999999998</c:v>
                </c:pt>
                <c:pt idx="275">
                  <c:v>0.39553199999999999</c:v>
                </c:pt>
                <c:pt idx="276">
                  <c:v>0.39566499999999999</c:v>
                </c:pt>
                <c:pt idx="277">
                  <c:v>0.39584200000000003</c:v>
                </c:pt>
                <c:pt idx="278">
                  <c:v>0.39602999999999999</c:v>
                </c:pt>
                <c:pt idx="279">
                  <c:v>0.396208</c:v>
                </c:pt>
                <c:pt idx="280">
                  <c:v>0.39639600000000003</c:v>
                </c:pt>
                <c:pt idx="281">
                  <c:v>0.39657300000000001</c:v>
                </c:pt>
                <c:pt idx="282">
                  <c:v>0.39671699999999999</c:v>
                </c:pt>
                <c:pt idx="283">
                  <c:v>0.39688400000000001</c:v>
                </c:pt>
                <c:pt idx="284">
                  <c:v>0.397061</c:v>
                </c:pt>
                <c:pt idx="285">
                  <c:v>0.39721600000000001</c:v>
                </c:pt>
                <c:pt idx="286">
                  <c:v>0.39732699999999999</c:v>
                </c:pt>
                <c:pt idx="287">
                  <c:v>0.39747100000000002</c:v>
                </c:pt>
                <c:pt idx="288">
                  <c:v>0.39760400000000001</c:v>
                </c:pt>
                <c:pt idx="289">
                  <c:v>0.39773700000000001</c:v>
                </c:pt>
                <c:pt idx="290">
                  <c:v>0.39788099999999998</c:v>
                </c:pt>
                <c:pt idx="291">
                  <c:v>0.39801399999999998</c:v>
                </c:pt>
                <c:pt idx="292">
                  <c:v>0.39817999999999998</c:v>
                </c:pt>
                <c:pt idx="293">
                  <c:v>0.39835799999999999</c:v>
                </c:pt>
                <c:pt idx="294">
                  <c:v>0.39847900000000003</c:v>
                </c:pt>
                <c:pt idx="295">
                  <c:v>0.39863500000000002</c:v>
                </c:pt>
                <c:pt idx="296">
                  <c:v>0.39876800000000001</c:v>
                </c:pt>
                <c:pt idx="297">
                  <c:v>0.39889000000000002</c:v>
                </c:pt>
                <c:pt idx="298">
                  <c:v>0.39905600000000002</c:v>
                </c:pt>
                <c:pt idx="299">
                  <c:v>0.3992</c:v>
                </c:pt>
                <c:pt idx="300">
                  <c:v>0.39935500000000002</c:v>
                </c:pt>
                <c:pt idx="301">
                  <c:v>0.399532</c:v>
                </c:pt>
                <c:pt idx="302">
                  <c:v>0.39968700000000001</c:v>
                </c:pt>
                <c:pt idx="303">
                  <c:v>0.39989799999999998</c:v>
                </c:pt>
                <c:pt idx="304">
                  <c:v>0.400086</c:v>
                </c:pt>
                <c:pt idx="305">
                  <c:v>0.40026400000000001</c:v>
                </c:pt>
                <c:pt idx="306">
                  <c:v>0.40038600000000002</c:v>
                </c:pt>
                <c:pt idx="307">
                  <c:v>0.40057399999999999</c:v>
                </c:pt>
                <c:pt idx="308">
                  <c:v>0.400785</c:v>
                </c:pt>
                <c:pt idx="309">
                  <c:v>0.400951</c:v>
                </c:pt>
                <c:pt idx="310">
                  <c:v>0.40109499999999998</c:v>
                </c:pt>
                <c:pt idx="311">
                  <c:v>0.40122799999999997</c:v>
                </c:pt>
                <c:pt idx="312">
                  <c:v>0.40138299999999999</c:v>
                </c:pt>
                <c:pt idx="313">
                  <c:v>0.40158300000000002</c:v>
                </c:pt>
                <c:pt idx="314">
                  <c:v>0.40178199999999997</c:v>
                </c:pt>
                <c:pt idx="315">
                  <c:v>0.40195900000000001</c:v>
                </c:pt>
                <c:pt idx="316">
                  <c:v>0.40215899999999999</c:v>
                </c:pt>
                <c:pt idx="317">
                  <c:v>0.40229199999999998</c:v>
                </c:pt>
                <c:pt idx="318">
                  <c:v>0.40245799999999998</c:v>
                </c:pt>
                <c:pt idx="319">
                  <c:v>0.402613</c:v>
                </c:pt>
                <c:pt idx="320">
                  <c:v>0.40281299999999998</c:v>
                </c:pt>
                <c:pt idx="321">
                  <c:v>0.40295700000000001</c:v>
                </c:pt>
                <c:pt idx="322">
                  <c:v>0.40314499999999998</c:v>
                </c:pt>
                <c:pt idx="323">
                  <c:v>0.40329999999999999</c:v>
                </c:pt>
                <c:pt idx="324">
                  <c:v>0.40344400000000002</c:v>
                </c:pt>
                <c:pt idx="325">
                  <c:v>0.403611</c:v>
                </c:pt>
                <c:pt idx="326">
                  <c:v>0.403721</c:v>
                </c:pt>
                <c:pt idx="327">
                  <c:v>0.40384300000000001</c:v>
                </c:pt>
                <c:pt idx="328">
                  <c:v>0.40400999999999998</c:v>
                </c:pt>
                <c:pt idx="329">
                  <c:v>0.40411999999999998</c:v>
                </c:pt>
                <c:pt idx="330">
                  <c:v>0.40429799999999999</c:v>
                </c:pt>
                <c:pt idx="331">
                  <c:v>0.40447499999999997</c:v>
                </c:pt>
                <c:pt idx="332">
                  <c:v>0.40460800000000002</c:v>
                </c:pt>
                <c:pt idx="333">
                  <c:v>0.40478500000000001</c:v>
                </c:pt>
                <c:pt idx="334">
                  <c:v>0.40489599999999998</c:v>
                </c:pt>
                <c:pt idx="335">
                  <c:v>0.40502899999999997</c:v>
                </c:pt>
                <c:pt idx="336">
                  <c:v>0.40515099999999998</c:v>
                </c:pt>
                <c:pt idx="337">
                  <c:v>0.40527299999999999</c:v>
                </c:pt>
                <c:pt idx="338">
                  <c:v>0.40544999999999998</c:v>
                </c:pt>
                <c:pt idx="339">
                  <c:v>0.40561700000000001</c:v>
                </c:pt>
                <c:pt idx="340">
                  <c:v>0.405783</c:v>
                </c:pt>
                <c:pt idx="341">
                  <c:v>0.405949</c:v>
                </c:pt>
                <c:pt idx="342">
                  <c:v>0.40607100000000002</c:v>
                </c:pt>
                <c:pt idx="343">
                  <c:v>0.40623700000000001</c:v>
                </c:pt>
                <c:pt idx="344">
                  <c:v>0.40634799999999999</c:v>
                </c:pt>
                <c:pt idx="345">
                  <c:v>0.40647</c:v>
                </c:pt>
                <c:pt idx="346">
                  <c:v>0.40658100000000003</c:v>
                </c:pt>
                <c:pt idx="347">
                  <c:v>0.40674700000000003</c:v>
                </c:pt>
                <c:pt idx="348">
                  <c:v>0.406858</c:v>
                </c:pt>
                <c:pt idx="349">
                  <c:v>0.40703499999999998</c:v>
                </c:pt>
                <c:pt idx="350">
                  <c:v>0.40719</c:v>
                </c:pt>
                <c:pt idx="351">
                  <c:v>0.40735700000000002</c:v>
                </c:pt>
                <c:pt idx="352">
                  <c:v>0.40754499999999999</c:v>
                </c:pt>
                <c:pt idx="353">
                  <c:v>0.40771099999999999</c:v>
                </c:pt>
                <c:pt idx="354">
                  <c:v>0.40788799999999997</c:v>
                </c:pt>
                <c:pt idx="355">
                  <c:v>0.40804400000000002</c:v>
                </c:pt>
                <c:pt idx="356">
                  <c:v>0.408188</c:v>
                </c:pt>
                <c:pt idx="357">
                  <c:v>0.40835399999999999</c:v>
                </c:pt>
                <c:pt idx="358">
                  <c:v>0.40848699999999999</c:v>
                </c:pt>
                <c:pt idx="359">
                  <c:v>0.408609</c:v>
                </c:pt>
                <c:pt idx="360">
                  <c:v>0.40878599999999998</c:v>
                </c:pt>
                <c:pt idx="361">
                  <c:v>0.40896300000000002</c:v>
                </c:pt>
                <c:pt idx="362">
                  <c:v>0.40911900000000001</c:v>
                </c:pt>
                <c:pt idx="363">
                  <c:v>0.40928500000000001</c:v>
                </c:pt>
                <c:pt idx="364">
                  <c:v>0.40945100000000001</c:v>
                </c:pt>
                <c:pt idx="365">
                  <c:v>0.409584</c:v>
                </c:pt>
                <c:pt idx="366">
                  <c:v>0.40977200000000003</c:v>
                </c:pt>
                <c:pt idx="367">
                  <c:v>0.40996100000000002</c:v>
                </c:pt>
                <c:pt idx="368">
                  <c:v>0.41016000000000002</c:v>
                </c:pt>
                <c:pt idx="369">
                  <c:v>0.410271</c:v>
                </c:pt>
                <c:pt idx="370">
                  <c:v>0.410437</c:v>
                </c:pt>
                <c:pt idx="371">
                  <c:v>0.41059299999999999</c:v>
                </c:pt>
                <c:pt idx="372">
                  <c:v>0.41075899999999999</c:v>
                </c:pt>
                <c:pt idx="373">
                  <c:v>0.410914</c:v>
                </c:pt>
                <c:pt idx="374">
                  <c:v>0.41106900000000002</c:v>
                </c:pt>
                <c:pt idx="375">
                  <c:v>0.41127999999999998</c:v>
                </c:pt>
                <c:pt idx="376">
                  <c:v>0.41145700000000002</c:v>
                </c:pt>
                <c:pt idx="377">
                  <c:v>0.41157899999999997</c:v>
                </c:pt>
                <c:pt idx="378">
                  <c:v>0.41173399999999999</c:v>
                </c:pt>
                <c:pt idx="379">
                  <c:v>0.41189999999999999</c:v>
                </c:pt>
                <c:pt idx="380">
                  <c:v>0.41199999999999998</c:v>
                </c:pt>
                <c:pt idx="381">
                  <c:v>0.41213300000000003</c:v>
                </c:pt>
                <c:pt idx="382">
                  <c:v>0.41231000000000001</c:v>
                </c:pt>
                <c:pt idx="383">
                  <c:v>0.41243200000000002</c:v>
                </c:pt>
                <c:pt idx="384">
                  <c:v>0.412632</c:v>
                </c:pt>
                <c:pt idx="385">
                  <c:v>0.41277599999999998</c:v>
                </c:pt>
                <c:pt idx="386">
                  <c:v>0.41292000000000001</c:v>
                </c:pt>
                <c:pt idx="387">
                  <c:v>0.41309699999999999</c:v>
                </c:pt>
                <c:pt idx="388">
                  <c:v>0.41329700000000003</c:v>
                </c:pt>
                <c:pt idx="389">
                  <c:v>0.413441</c:v>
                </c:pt>
                <c:pt idx="390">
                  <c:v>0.413574</c:v>
                </c:pt>
                <c:pt idx="391">
                  <c:v>0.413773</c:v>
                </c:pt>
                <c:pt idx="392">
                  <c:v>0.41388399999999997</c:v>
                </c:pt>
                <c:pt idx="393">
                  <c:v>0.41406100000000001</c:v>
                </c:pt>
                <c:pt idx="394">
                  <c:v>0.41422799999999999</c:v>
                </c:pt>
                <c:pt idx="395">
                  <c:v>0.41439399999999998</c:v>
                </c:pt>
                <c:pt idx="396">
                  <c:v>0.41453800000000002</c:v>
                </c:pt>
                <c:pt idx="397">
                  <c:v>0.414682</c:v>
                </c:pt>
                <c:pt idx="398">
                  <c:v>0.41485899999999998</c:v>
                </c:pt>
                <c:pt idx="399">
                  <c:v>0.41505900000000001</c:v>
                </c:pt>
                <c:pt idx="400">
                  <c:v>0.41524699999999998</c:v>
                </c:pt>
                <c:pt idx="401">
                  <c:v>0.41544700000000001</c:v>
                </c:pt>
                <c:pt idx="402">
                  <c:v>0.41558</c:v>
                </c:pt>
                <c:pt idx="403">
                  <c:v>0.41576800000000003</c:v>
                </c:pt>
                <c:pt idx="404">
                  <c:v>0.41597899999999999</c:v>
                </c:pt>
                <c:pt idx="405">
                  <c:v>0.416211</c:v>
                </c:pt>
                <c:pt idx="406">
                  <c:v>0.41635499999999998</c:v>
                </c:pt>
                <c:pt idx="407">
                  <c:v>0.41647699999999999</c:v>
                </c:pt>
                <c:pt idx="408">
                  <c:v>0.41662100000000002</c:v>
                </c:pt>
                <c:pt idx="409">
                  <c:v>0.41683199999999998</c:v>
                </c:pt>
                <c:pt idx="410">
                  <c:v>0.41697600000000001</c:v>
                </c:pt>
                <c:pt idx="411">
                  <c:v>0.41711999999999999</c:v>
                </c:pt>
                <c:pt idx="412">
                  <c:v>0.41723100000000002</c:v>
                </c:pt>
                <c:pt idx="413">
                  <c:v>0.417408</c:v>
                </c:pt>
                <c:pt idx="414">
                  <c:v>0.41760799999999998</c:v>
                </c:pt>
                <c:pt idx="415">
                  <c:v>0.41770699999999999</c:v>
                </c:pt>
                <c:pt idx="416">
                  <c:v>0.417852</c:v>
                </c:pt>
                <c:pt idx="417">
                  <c:v>0.418018</c:v>
                </c:pt>
                <c:pt idx="418">
                  <c:v>0.41814000000000001</c:v>
                </c:pt>
                <c:pt idx="419">
                  <c:v>0.41835</c:v>
                </c:pt>
                <c:pt idx="420">
                  <c:v>0.41852800000000001</c:v>
                </c:pt>
                <c:pt idx="421">
                  <c:v>0.41868300000000003</c:v>
                </c:pt>
                <c:pt idx="422">
                  <c:v>0.41884900000000003</c:v>
                </c:pt>
                <c:pt idx="423">
                  <c:v>0.41900399999999999</c:v>
                </c:pt>
                <c:pt idx="424">
                  <c:v>0.41916999999999999</c:v>
                </c:pt>
                <c:pt idx="425">
                  <c:v>0.41930299999999998</c:v>
                </c:pt>
                <c:pt idx="426">
                  <c:v>0.41947000000000001</c:v>
                </c:pt>
                <c:pt idx="427">
                  <c:v>0.41963600000000001</c:v>
                </c:pt>
                <c:pt idx="428">
                  <c:v>0.41977999999999999</c:v>
                </c:pt>
                <c:pt idx="429">
                  <c:v>0.42000199999999999</c:v>
                </c:pt>
                <c:pt idx="430">
                  <c:v>0.42016799999999999</c:v>
                </c:pt>
                <c:pt idx="431">
                  <c:v>0.42038900000000001</c:v>
                </c:pt>
                <c:pt idx="432">
                  <c:v>0.42059999999999997</c:v>
                </c:pt>
                <c:pt idx="433">
                  <c:v>0.420788</c:v>
                </c:pt>
                <c:pt idx="434">
                  <c:v>0.42095500000000002</c:v>
                </c:pt>
                <c:pt idx="435">
                  <c:v>0.42110999999999998</c:v>
                </c:pt>
                <c:pt idx="436">
                  <c:v>0.42128700000000002</c:v>
                </c:pt>
                <c:pt idx="437">
                  <c:v>0.42145300000000002</c:v>
                </c:pt>
                <c:pt idx="438">
                  <c:v>0.42164200000000002</c:v>
                </c:pt>
                <c:pt idx="439">
                  <c:v>0.42180800000000002</c:v>
                </c:pt>
                <c:pt idx="440">
                  <c:v>0.42196299999999998</c:v>
                </c:pt>
                <c:pt idx="441">
                  <c:v>0.42208499999999999</c:v>
                </c:pt>
                <c:pt idx="442">
                  <c:v>0.422207</c:v>
                </c:pt>
                <c:pt idx="443">
                  <c:v>0.42238399999999998</c:v>
                </c:pt>
                <c:pt idx="444">
                  <c:v>0.422539</c:v>
                </c:pt>
                <c:pt idx="445">
                  <c:v>0.42267199999999999</c:v>
                </c:pt>
                <c:pt idx="446">
                  <c:v>0.42280499999999999</c:v>
                </c:pt>
                <c:pt idx="447">
                  <c:v>0.42294900000000002</c:v>
                </c:pt>
                <c:pt idx="448">
                  <c:v>0.42308200000000001</c:v>
                </c:pt>
                <c:pt idx="449">
                  <c:v>0.42322700000000002</c:v>
                </c:pt>
                <c:pt idx="450">
                  <c:v>0.42332599999999998</c:v>
                </c:pt>
                <c:pt idx="451">
                  <c:v>0.42345899999999997</c:v>
                </c:pt>
                <c:pt idx="452">
                  <c:v>0.42361399999999999</c:v>
                </c:pt>
                <c:pt idx="453">
                  <c:v>0.423792</c:v>
                </c:pt>
                <c:pt idx="454">
                  <c:v>0.42396899999999998</c:v>
                </c:pt>
                <c:pt idx="455">
                  <c:v>0.424124</c:v>
                </c:pt>
                <c:pt idx="456">
                  <c:v>0.42426799999999998</c:v>
                </c:pt>
                <c:pt idx="457">
                  <c:v>0.42440099999999997</c:v>
                </c:pt>
                <c:pt idx="458">
                  <c:v>0.42455599999999999</c:v>
                </c:pt>
                <c:pt idx="459">
                  <c:v>0.42472300000000002</c:v>
                </c:pt>
                <c:pt idx="460">
                  <c:v>0.42487799999999998</c:v>
                </c:pt>
                <c:pt idx="461">
                  <c:v>0.425066</c:v>
                </c:pt>
                <c:pt idx="462">
                  <c:v>0.42518800000000001</c:v>
                </c:pt>
                <c:pt idx="463">
                  <c:v>0.42537700000000001</c:v>
                </c:pt>
                <c:pt idx="464">
                  <c:v>0.42553200000000002</c:v>
                </c:pt>
                <c:pt idx="465">
                  <c:v>0.42568699999999998</c:v>
                </c:pt>
                <c:pt idx="466">
                  <c:v>0.425875</c:v>
                </c:pt>
                <c:pt idx="467">
                  <c:v>0.426041</c:v>
                </c:pt>
                <c:pt idx="468">
                  <c:v>0.42624099999999998</c:v>
                </c:pt>
                <c:pt idx="469">
                  <c:v>0.426396</c:v>
                </c:pt>
                <c:pt idx="470">
                  <c:v>0.42657299999999998</c:v>
                </c:pt>
                <c:pt idx="471">
                  <c:v>0.42668400000000001</c:v>
                </c:pt>
                <c:pt idx="472">
                  <c:v>0.42690600000000001</c:v>
                </c:pt>
                <c:pt idx="473">
                  <c:v>0.427006</c:v>
                </c:pt>
                <c:pt idx="474">
                  <c:v>0.42714999999999997</c:v>
                </c:pt>
                <c:pt idx="475">
                  <c:v>0.42732700000000001</c:v>
                </c:pt>
                <c:pt idx="476">
                  <c:v>0.42749300000000001</c:v>
                </c:pt>
                <c:pt idx="477">
                  <c:v>0.42760399999999998</c:v>
                </c:pt>
                <c:pt idx="478">
                  <c:v>0.42778100000000002</c:v>
                </c:pt>
                <c:pt idx="479">
                  <c:v>0.42793700000000001</c:v>
                </c:pt>
                <c:pt idx="480">
                  <c:v>0.42813600000000002</c:v>
                </c:pt>
                <c:pt idx="481">
                  <c:v>0.42827999999999999</c:v>
                </c:pt>
                <c:pt idx="482">
                  <c:v>0.42842400000000003</c:v>
                </c:pt>
                <c:pt idx="483">
                  <c:v>0.428568</c:v>
                </c:pt>
                <c:pt idx="484">
                  <c:v>0.42867899999999998</c:v>
                </c:pt>
                <c:pt idx="485">
                  <c:v>0.42882300000000001</c:v>
                </c:pt>
                <c:pt idx="486">
                  <c:v>0.42896699999999999</c:v>
                </c:pt>
                <c:pt idx="487">
                  <c:v>0.42915599999999998</c:v>
                </c:pt>
                <c:pt idx="488">
                  <c:v>0.42933300000000002</c:v>
                </c:pt>
                <c:pt idx="489">
                  <c:v>0.42952099999999999</c:v>
                </c:pt>
                <c:pt idx="490">
                  <c:v>0.42963200000000001</c:v>
                </c:pt>
                <c:pt idx="491">
                  <c:v>0.42977599999999999</c:v>
                </c:pt>
                <c:pt idx="492">
                  <c:v>0.429954</c:v>
                </c:pt>
                <c:pt idx="493">
                  <c:v>0.43014200000000002</c:v>
                </c:pt>
                <c:pt idx="494">
                  <c:v>0.430286</c:v>
                </c:pt>
                <c:pt idx="495">
                  <c:v>0.43039699999999997</c:v>
                </c:pt>
                <c:pt idx="496">
                  <c:v>0.43053000000000002</c:v>
                </c:pt>
                <c:pt idx="497">
                  <c:v>0.43071799999999999</c:v>
                </c:pt>
                <c:pt idx="498">
                  <c:v>0.43081799999999998</c:v>
                </c:pt>
                <c:pt idx="499">
                  <c:v>0.431006</c:v>
                </c:pt>
                <c:pt idx="500">
                  <c:v>0.43114999999999998</c:v>
                </c:pt>
                <c:pt idx="501">
                  <c:v>0.43129499999999998</c:v>
                </c:pt>
                <c:pt idx="502">
                  <c:v>0.43142799999999998</c:v>
                </c:pt>
                <c:pt idx="503">
                  <c:v>0.43154900000000002</c:v>
                </c:pt>
                <c:pt idx="504">
                  <c:v>0.43173800000000001</c:v>
                </c:pt>
                <c:pt idx="505">
                  <c:v>0.431871</c:v>
                </c:pt>
                <c:pt idx="506">
                  <c:v>0.43199300000000002</c:v>
                </c:pt>
                <c:pt idx="507">
                  <c:v>0.43217</c:v>
                </c:pt>
                <c:pt idx="508">
                  <c:v>0.43228100000000003</c:v>
                </c:pt>
                <c:pt idx="509">
                  <c:v>0.43244700000000003</c:v>
                </c:pt>
                <c:pt idx="510">
                  <c:v>0.43260199999999999</c:v>
                </c:pt>
                <c:pt idx="511">
                  <c:v>0.43274600000000002</c:v>
                </c:pt>
                <c:pt idx="512">
                  <c:v>0.432946</c:v>
                </c:pt>
                <c:pt idx="513">
                  <c:v>0.43306800000000001</c:v>
                </c:pt>
                <c:pt idx="514">
                  <c:v>0.43325599999999997</c:v>
                </c:pt>
                <c:pt idx="515">
                  <c:v>0.43343300000000001</c:v>
                </c:pt>
                <c:pt idx="516">
                  <c:v>0.43356600000000001</c:v>
                </c:pt>
                <c:pt idx="517">
                  <c:v>0.433722</c:v>
                </c:pt>
                <c:pt idx="518">
                  <c:v>0.43389899999999998</c:v>
                </c:pt>
                <c:pt idx="519">
                  <c:v>0.43403199999999997</c:v>
                </c:pt>
                <c:pt idx="520">
                  <c:v>0.43413200000000002</c:v>
                </c:pt>
                <c:pt idx="521">
                  <c:v>0.43425399999999997</c:v>
                </c:pt>
                <c:pt idx="522">
                  <c:v>0.43441999999999997</c:v>
                </c:pt>
                <c:pt idx="523">
                  <c:v>0.43461899999999998</c:v>
                </c:pt>
                <c:pt idx="524">
                  <c:v>0.43475200000000003</c:v>
                </c:pt>
                <c:pt idx="525">
                  <c:v>0.43492999999999998</c:v>
                </c:pt>
                <c:pt idx="526">
                  <c:v>0.435118</c:v>
                </c:pt>
                <c:pt idx="527">
                  <c:v>0.43527300000000002</c:v>
                </c:pt>
                <c:pt idx="528">
                  <c:v>0.43549500000000002</c:v>
                </c:pt>
                <c:pt idx="529">
                  <c:v>0.435639</c:v>
                </c:pt>
                <c:pt idx="530">
                  <c:v>0.435805</c:v>
                </c:pt>
                <c:pt idx="531">
                  <c:v>0.436027</c:v>
                </c:pt>
                <c:pt idx="532">
                  <c:v>0.436193</c:v>
                </c:pt>
                <c:pt idx="533">
                  <c:v>0.436359</c:v>
                </c:pt>
                <c:pt idx="534">
                  <c:v>0.43653700000000001</c:v>
                </c:pt>
                <c:pt idx="535">
                  <c:v>0.43668099999999999</c:v>
                </c:pt>
                <c:pt idx="536">
                  <c:v>0.43684699999999999</c:v>
                </c:pt>
                <c:pt idx="537">
                  <c:v>0.43701299999999998</c:v>
                </c:pt>
                <c:pt idx="538">
                  <c:v>0.43717899999999998</c:v>
                </c:pt>
                <c:pt idx="539">
                  <c:v>0.43736799999999998</c:v>
                </c:pt>
                <c:pt idx="540">
                  <c:v>0.43754500000000002</c:v>
                </c:pt>
                <c:pt idx="541">
                  <c:v>0.43767800000000001</c:v>
                </c:pt>
                <c:pt idx="542">
                  <c:v>0.43781100000000001</c:v>
                </c:pt>
                <c:pt idx="543">
                  <c:v>0.43796600000000002</c:v>
                </c:pt>
                <c:pt idx="544">
                  <c:v>0.43812099999999998</c:v>
                </c:pt>
                <c:pt idx="545">
                  <c:v>0.43829899999999999</c:v>
                </c:pt>
                <c:pt idx="546">
                  <c:v>0.43844300000000003</c:v>
                </c:pt>
                <c:pt idx="547">
                  <c:v>0.438587</c:v>
                </c:pt>
                <c:pt idx="548">
                  <c:v>0.43872</c:v>
                </c:pt>
                <c:pt idx="549">
                  <c:v>0.43887500000000002</c:v>
                </c:pt>
                <c:pt idx="550">
                  <c:v>0.43900800000000001</c:v>
                </c:pt>
                <c:pt idx="551">
                  <c:v>0.43924099999999999</c:v>
                </c:pt>
                <c:pt idx="552">
                  <c:v>0.43944</c:v>
                </c:pt>
                <c:pt idx="553">
                  <c:v>0.43961699999999998</c:v>
                </c:pt>
                <c:pt idx="554">
                  <c:v>0.43980599999999997</c:v>
                </c:pt>
                <c:pt idx="555">
                  <c:v>0.43996099999999999</c:v>
                </c:pt>
                <c:pt idx="556">
                  <c:v>0.44009399999999999</c:v>
                </c:pt>
                <c:pt idx="557">
                  <c:v>0.44027100000000002</c:v>
                </c:pt>
                <c:pt idx="558">
                  <c:v>0.44039299999999998</c:v>
                </c:pt>
                <c:pt idx="559">
                  <c:v>0.44053700000000001</c:v>
                </c:pt>
                <c:pt idx="560">
                  <c:v>0.44068099999999999</c:v>
                </c:pt>
                <c:pt idx="561">
                  <c:v>0.44086999999999998</c:v>
                </c:pt>
                <c:pt idx="562">
                  <c:v>0.440992</c:v>
                </c:pt>
                <c:pt idx="563">
                  <c:v>0.44113599999999997</c:v>
                </c:pt>
                <c:pt idx="564">
                  <c:v>0.44126900000000002</c:v>
                </c:pt>
                <c:pt idx="565">
                  <c:v>0.44146800000000003</c:v>
                </c:pt>
                <c:pt idx="566">
                  <c:v>0.44165700000000002</c:v>
                </c:pt>
                <c:pt idx="567">
                  <c:v>0.44184499999999999</c:v>
                </c:pt>
                <c:pt idx="568">
                  <c:v>0.44202200000000003</c:v>
                </c:pt>
                <c:pt idx="569">
                  <c:v>0.442189</c:v>
                </c:pt>
                <c:pt idx="570">
                  <c:v>0.44234400000000001</c:v>
                </c:pt>
                <c:pt idx="571">
                  <c:v>0.442521</c:v>
                </c:pt>
                <c:pt idx="572">
                  <c:v>0.44265399999999999</c:v>
                </c:pt>
                <c:pt idx="573">
                  <c:v>0.44279800000000002</c:v>
                </c:pt>
                <c:pt idx="574">
                  <c:v>0.44297500000000001</c:v>
                </c:pt>
                <c:pt idx="575">
                  <c:v>0.44314199999999998</c:v>
                </c:pt>
                <c:pt idx="576">
                  <c:v>0.44328600000000001</c:v>
                </c:pt>
                <c:pt idx="577">
                  <c:v>0.44344099999999997</c:v>
                </c:pt>
                <c:pt idx="578">
                  <c:v>0.44359599999999999</c:v>
                </c:pt>
                <c:pt idx="579">
                  <c:v>0.44372899999999998</c:v>
                </c:pt>
                <c:pt idx="580">
                  <c:v>0.443884</c:v>
                </c:pt>
                <c:pt idx="581">
                  <c:v>0.44408399999999998</c:v>
                </c:pt>
                <c:pt idx="582">
                  <c:v>0.44424999999999998</c:v>
                </c:pt>
                <c:pt idx="583">
                  <c:v>0.444438</c:v>
                </c:pt>
                <c:pt idx="584">
                  <c:v>0.44463799999999998</c:v>
                </c:pt>
                <c:pt idx="585">
                  <c:v>0.44475999999999999</c:v>
                </c:pt>
                <c:pt idx="586">
                  <c:v>0.44494800000000001</c:v>
                </c:pt>
                <c:pt idx="587">
                  <c:v>0.445081</c:v>
                </c:pt>
                <c:pt idx="588">
                  <c:v>0.44525799999999999</c:v>
                </c:pt>
                <c:pt idx="589">
                  <c:v>0.44538</c:v>
                </c:pt>
                <c:pt idx="590">
                  <c:v>0.44550200000000001</c:v>
                </c:pt>
                <c:pt idx="591">
                  <c:v>0.44565700000000003</c:v>
                </c:pt>
                <c:pt idx="592">
                  <c:v>0.44583499999999998</c:v>
                </c:pt>
                <c:pt idx="593">
                  <c:v>0.44596799999999998</c:v>
                </c:pt>
                <c:pt idx="594">
                  <c:v>0.446156</c:v>
                </c:pt>
                <c:pt idx="595">
                  <c:v>0.44635599999999998</c:v>
                </c:pt>
                <c:pt idx="596">
                  <c:v>0.44648900000000002</c:v>
                </c:pt>
                <c:pt idx="597">
                  <c:v>0.44662200000000002</c:v>
                </c:pt>
                <c:pt idx="598">
                  <c:v>0.44682100000000002</c:v>
                </c:pt>
                <c:pt idx="599">
                  <c:v>0.44694299999999998</c:v>
                </c:pt>
                <c:pt idx="600">
                  <c:v>0.447131</c:v>
                </c:pt>
                <c:pt idx="601">
                  <c:v>0.44729799999999997</c:v>
                </c:pt>
                <c:pt idx="602">
                  <c:v>0.44745299999999999</c:v>
                </c:pt>
                <c:pt idx="603">
                  <c:v>0.44765199999999999</c:v>
                </c:pt>
                <c:pt idx="604">
                  <c:v>0.44776300000000002</c:v>
                </c:pt>
                <c:pt idx="605">
                  <c:v>0.44791799999999998</c:v>
                </c:pt>
                <c:pt idx="606">
                  <c:v>0.44805099999999998</c:v>
                </c:pt>
                <c:pt idx="607">
                  <c:v>0.44818400000000003</c:v>
                </c:pt>
                <c:pt idx="608">
                  <c:v>0.44831700000000002</c:v>
                </c:pt>
                <c:pt idx="609">
                  <c:v>0.448494</c:v>
                </c:pt>
                <c:pt idx="610">
                  <c:v>0.44863900000000001</c:v>
                </c:pt>
                <c:pt idx="611">
                  <c:v>0.44880500000000001</c:v>
                </c:pt>
                <c:pt idx="612">
                  <c:v>0.448938</c:v>
                </c:pt>
                <c:pt idx="613">
                  <c:v>0.449104</c:v>
                </c:pt>
                <c:pt idx="614">
                  <c:v>0.44929200000000002</c:v>
                </c:pt>
                <c:pt idx="615">
                  <c:v>0.44946999999999998</c:v>
                </c:pt>
                <c:pt idx="616">
                  <c:v>0.44958100000000001</c:v>
                </c:pt>
                <c:pt idx="617">
                  <c:v>0.449714</c:v>
                </c:pt>
                <c:pt idx="618">
                  <c:v>0.44983499999999998</c:v>
                </c:pt>
                <c:pt idx="619">
                  <c:v>0.45000200000000001</c:v>
                </c:pt>
                <c:pt idx="620">
                  <c:v>0.45018999999999998</c:v>
                </c:pt>
                <c:pt idx="621">
                  <c:v>0.450345</c:v>
                </c:pt>
                <c:pt idx="622">
                  <c:v>0.45045600000000002</c:v>
                </c:pt>
                <c:pt idx="623">
                  <c:v>0.45061099999999998</c:v>
                </c:pt>
                <c:pt idx="624">
                  <c:v>0.45073299999999999</c:v>
                </c:pt>
                <c:pt idx="625">
                  <c:v>0.45088800000000001</c:v>
                </c:pt>
                <c:pt idx="626">
                  <c:v>0.45104300000000003</c:v>
                </c:pt>
                <c:pt idx="627">
                  <c:v>0.45117600000000002</c:v>
                </c:pt>
                <c:pt idx="628">
                  <c:v>0.45135399999999998</c:v>
                </c:pt>
                <c:pt idx="629">
                  <c:v>0.45151999999999998</c:v>
                </c:pt>
                <c:pt idx="630">
                  <c:v>0.45166400000000001</c:v>
                </c:pt>
                <c:pt idx="631">
                  <c:v>0.45177499999999998</c:v>
                </c:pt>
                <c:pt idx="632">
                  <c:v>0.45199600000000001</c:v>
                </c:pt>
                <c:pt idx="633">
                  <c:v>0.452152</c:v>
                </c:pt>
                <c:pt idx="634">
                  <c:v>0.45230700000000001</c:v>
                </c:pt>
                <c:pt idx="635">
                  <c:v>0.45242900000000003</c:v>
                </c:pt>
                <c:pt idx="636">
                  <c:v>0.45260600000000001</c:v>
                </c:pt>
                <c:pt idx="637">
                  <c:v>0.45274999999999999</c:v>
                </c:pt>
                <c:pt idx="638">
                  <c:v>0.45289400000000002</c:v>
                </c:pt>
                <c:pt idx="639">
                  <c:v>0.45304899999999998</c:v>
                </c:pt>
                <c:pt idx="640">
                  <c:v>0.45324900000000001</c:v>
                </c:pt>
                <c:pt idx="641">
                  <c:v>0.45341500000000001</c:v>
                </c:pt>
                <c:pt idx="642">
                  <c:v>0.45356999999999997</c:v>
                </c:pt>
                <c:pt idx="643">
                  <c:v>0.45370300000000002</c:v>
                </c:pt>
                <c:pt idx="644">
                  <c:v>0.45383600000000002</c:v>
                </c:pt>
                <c:pt idx="645">
                  <c:v>0.45395799999999997</c:v>
                </c:pt>
                <c:pt idx="646">
                  <c:v>0.45410200000000001</c:v>
                </c:pt>
                <c:pt idx="647">
                  <c:v>0.45426800000000001</c:v>
                </c:pt>
                <c:pt idx="648">
                  <c:v>0.45441199999999998</c:v>
                </c:pt>
                <c:pt idx="649">
                  <c:v>0.45457900000000001</c:v>
                </c:pt>
                <c:pt idx="650">
                  <c:v>0.45474500000000001</c:v>
                </c:pt>
                <c:pt idx="651">
                  <c:v>0.45491100000000001</c:v>
                </c:pt>
                <c:pt idx="652">
                  <c:v>0.45508799999999999</c:v>
                </c:pt>
                <c:pt idx="653">
                  <c:v>0.455233</c:v>
                </c:pt>
                <c:pt idx="654">
                  <c:v>0.455343</c:v>
                </c:pt>
                <c:pt idx="655">
                  <c:v>0.45549899999999999</c:v>
                </c:pt>
                <c:pt idx="656">
                  <c:v>0.45568700000000001</c:v>
                </c:pt>
                <c:pt idx="657">
                  <c:v>0.45586399999999999</c:v>
                </c:pt>
                <c:pt idx="658">
                  <c:v>0.45600800000000002</c:v>
                </c:pt>
                <c:pt idx="659">
                  <c:v>0.45614100000000002</c:v>
                </c:pt>
                <c:pt idx="660">
                  <c:v>0.456285</c:v>
                </c:pt>
                <c:pt idx="661">
                  <c:v>0.45641799999999999</c:v>
                </c:pt>
                <c:pt idx="662">
                  <c:v>0.45656200000000002</c:v>
                </c:pt>
                <c:pt idx="663">
                  <c:v>0.45670699999999997</c:v>
                </c:pt>
                <c:pt idx="664">
                  <c:v>0.45687299999999997</c:v>
                </c:pt>
                <c:pt idx="665">
                  <c:v>0.45705000000000001</c:v>
                </c:pt>
                <c:pt idx="666">
                  <c:v>0.45722699999999999</c:v>
                </c:pt>
                <c:pt idx="667">
                  <c:v>0.45742699999999997</c:v>
                </c:pt>
                <c:pt idx="668">
                  <c:v>0.45751599999999998</c:v>
                </c:pt>
                <c:pt idx="669">
                  <c:v>0.45772600000000002</c:v>
                </c:pt>
                <c:pt idx="670">
                  <c:v>0.45784799999999998</c:v>
                </c:pt>
                <c:pt idx="671">
                  <c:v>0.45799200000000001</c:v>
                </c:pt>
                <c:pt idx="672">
                  <c:v>0.45808100000000002</c:v>
                </c:pt>
                <c:pt idx="673">
                  <c:v>0.458291</c:v>
                </c:pt>
                <c:pt idx="674">
                  <c:v>0.45848</c:v>
                </c:pt>
                <c:pt idx="675">
                  <c:v>0.45861299999999999</c:v>
                </c:pt>
                <c:pt idx="676">
                  <c:v>0.45882299999999998</c:v>
                </c:pt>
                <c:pt idx="677">
                  <c:v>0.45892300000000003</c:v>
                </c:pt>
                <c:pt idx="678">
                  <c:v>0.459067</c:v>
                </c:pt>
                <c:pt idx="679">
                  <c:v>0.45927800000000002</c:v>
                </c:pt>
                <c:pt idx="680">
                  <c:v>0.45939999999999998</c:v>
                </c:pt>
                <c:pt idx="681">
                  <c:v>0.459588</c:v>
                </c:pt>
                <c:pt idx="682">
                  <c:v>0.45969900000000002</c:v>
                </c:pt>
                <c:pt idx="683">
                  <c:v>0.459843</c:v>
                </c:pt>
                <c:pt idx="684">
                  <c:v>0.45999800000000002</c:v>
                </c:pt>
                <c:pt idx="685">
                  <c:v>0.46010899999999999</c:v>
                </c:pt>
                <c:pt idx="686">
                  <c:v>0.46024199999999998</c:v>
                </c:pt>
                <c:pt idx="687">
                  <c:v>0.46044099999999999</c:v>
                </c:pt>
                <c:pt idx="688">
                  <c:v>0.46060800000000002</c:v>
                </c:pt>
                <c:pt idx="689">
                  <c:v>0.46075199999999999</c:v>
                </c:pt>
                <c:pt idx="690">
                  <c:v>0.46092899999999998</c:v>
                </c:pt>
                <c:pt idx="691">
                  <c:v>0.46105099999999999</c:v>
                </c:pt>
                <c:pt idx="692">
                  <c:v>0.461173</c:v>
                </c:pt>
                <c:pt idx="693">
                  <c:v>0.46136100000000002</c:v>
                </c:pt>
                <c:pt idx="694">
                  <c:v>0.46152700000000002</c:v>
                </c:pt>
                <c:pt idx="695">
                  <c:v>0.46170499999999998</c:v>
                </c:pt>
                <c:pt idx="696">
                  <c:v>0.46185999999999999</c:v>
                </c:pt>
                <c:pt idx="697">
                  <c:v>0.46202599999999999</c:v>
                </c:pt>
                <c:pt idx="698">
                  <c:v>0.46215899999999999</c:v>
                </c:pt>
                <c:pt idx="699">
                  <c:v>0.462314</c:v>
                </c:pt>
                <c:pt idx="700">
                  <c:v>0.46243600000000001</c:v>
                </c:pt>
                <c:pt idx="701">
                  <c:v>0.462613</c:v>
                </c:pt>
                <c:pt idx="702">
                  <c:v>0.46276899999999999</c:v>
                </c:pt>
                <c:pt idx="703">
                  <c:v>0.46290199999999998</c:v>
                </c:pt>
                <c:pt idx="704">
                  <c:v>0.46299000000000001</c:v>
                </c:pt>
                <c:pt idx="705">
                  <c:v>0.46311200000000002</c:v>
                </c:pt>
                <c:pt idx="706">
                  <c:v>0.46327800000000002</c:v>
                </c:pt>
                <c:pt idx="707">
                  <c:v>0.46339999999999998</c:v>
                </c:pt>
                <c:pt idx="708">
                  <c:v>0.46352199999999999</c:v>
                </c:pt>
                <c:pt idx="709">
                  <c:v>0.4637</c:v>
                </c:pt>
                <c:pt idx="710">
                  <c:v>0.46387699999999998</c:v>
                </c:pt>
                <c:pt idx="711">
                  <c:v>0.46402100000000002</c:v>
                </c:pt>
                <c:pt idx="712">
                  <c:v>0.46415400000000001</c:v>
                </c:pt>
                <c:pt idx="713">
                  <c:v>0.46430900000000003</c:v>
                </c:pt>
                <c:pt idx="714">
                  <c:v>0.46447500000000003</c:v>
                </c:pt>
                <c:pt idx="715">
                  <c:v>0.464619</c:v>
                </c:pt>
                <c:pt idx="716">
                  <c:v>0.46477499999999999</c:v>
                </c:pt>
                <c:pt idx="717">
                  <c:v>0.46491900000000003</c:v>
                </c:pt>
                <c:pt idx="718">
                  <c:v>0.46510699999999999</c:v>
                </c:pt>
                <c:pt idx="719">
                  <c:v>0.46526200000000001</c:v>
                </c:pt>
                <c:pt idx="720">
                  <c:v>0.465451</c:v>
                </c:pt>
                <c:pt idx="721">
                  <c:v>0.46560600000000002</c:v>
                </c:pt>
                <c:pt idx="722">
                  <c:v>0.46575</c:v>
                </c:pt>
                <c:pt idx="723">
                  <c:v>0.46589399999999997</c:v>
                </c:pt>
                <c:pt idx="724">
                  <c:v>0.46602700000000002</c:v>
                </c:pt>
                <c:pt idx="725">
                  <c:v>0.46614899999999998</c:v>
                </c:pt>
                <c:pt idx="726">
                  <c:v>0.46627099999999999</c:v>
                </c:pt>
                <c:pt idx="727">
                  <c:v>0.46641500000000002</c:v>
                </c:pt>
                <c:pt idx="728">
                  <c:v>0.46654800000000002</c:v>
                </c:pt>
                <c:pt idx="729">
                  <c:v>0.46670299999999998</c:v>
                </c:pt>
                <c:pt idx="730">
                  <c:v>0.46680300000000002</c:v>
                </c:pt>
                <c:pt idx="731">
                  <c:v>0.46691300000000002</c:v>
                </c:pt>
                <c:pt idx="732">
                  <c:v>0.46704600000000002</c:v>
                </c:pt>
                <c:pt idx="733">
                  <c:v>0.46724599999999999</c:v>
                </c:pt>
                <c:pt idx="734">
                  <c:v>0.46739000000000003</c:v>
                </c:pt>
                <c:pt idx="735">
                  <c:v>0.46751199999999998</c:v>
                </c:pt>
                <c:pt idx="736">
                  <c:v>0.46767799999999998</c:v>
                </c:pt>
                <c:pt idx="737">
                  <c:v>0.46778900000000001</c:v>
                </c:pt>
                <c:pt idx="738">
                  <c:v>0.46793299999999999</c:v>
                </c:pt>
                <c:pt idx="739">
                  <c:v>0.468055</c:v>
                </c:pt>
                <c:pt idx="740">
                  <c:v>0.46823199999999998</c:v>
                </c:pt>
                <c:pt idx="741">
                  <c:v>0.46837600000000001</c:v>
                </c:pt>
                <c:pt idx="742">
                  <c:v>0.46854299999999999</c:v>
                </c:pt>
                <c:pt idx="743">
                  <c:v>0.46875299999999998</c:v>
                </c:pt>
                <c:pt idx="744">
                  <c:v>0.46894200000000003</c:v>
                </c:pt>
                <c:pt idx="745">
                  <c:v>0.46911900000000001</c:v>
                </c:pt>
                <c:pt idx="746">
                  <c:v>0.46926299999999999</c:v>
                </c:pt>
                <c:pt idx="747">
                  <c:v>0.46937400000000001</c:v>
                </c:pt>
                <c:pt idx="748">
                  <c:v>0.46948499999999999</c:v>
                </c:pt>
                <c:pt idx="749">
                  <c:v>0.46962900000000002</c:v>
                </c:pt>
                <c:pt idx="750">
                  <c:v>0.46976200000000001</c:v>
                </c:pt>
                <c:pt idx="751">
                  <c:v>0.46989500000000001</c:v>
                </c:pt>
                <c:pt idx="752">
                  <c:v>0.47000500000000001</c:v>
                </c:pt>
                <c:pt idx="753">
                  <c:v>0.470138</c:v>
                </c:pt>
                <c:pt idx="754">
                  <c:v>0.47029399999999999</c:v>
                </c:pt>
                <c:pt idx="755">
                  <c:v>0.47044900000000001</c:v>
                </c:pt>
                <c:pt idx="756">
                  <c:v>0.47057100000000002</c:v>
                </c:pt>
                <c:pt idx="757">
                  <c:v>0.47072599999999998</c:v>
                </c:pt>
                <c:pt idx="758">
                  <c:v>0.47089199999999998</c:v>
                </c:pt>
                <c:pt idx="759">
                  <c:v>0.47102500000000003</c:v>
                </c:pt>
                <c:pt idx="760">
                  <c:v>0.47117999999999999</c:v>
                </c:pt>
                <c:pt idx="761">
                  <c:v>0.471302</c:v>
                </c:pt>
                <c:pt idx="762">
                  <c:v>0.47141300000000003</c:v>
                </c:pt>
                <c:pt idx="763">
                  <c:v>0.47153499999999998</c:v>
                </c:pt>
                <c:pt idx="764">
                  <c:v>0.47165699999999999</c:v>
                </c:pt>
                <c:pt idx="765">
                  <c:v>0.47180100000000003</c:v>
                </c:pt>
                <c:pt idx="766">
                  <c:v>0.47198899999999999</c:v>
                </c:pt>
                <c:pt idx="767">
                  <c:v>0.47212199999999999</c:v>
                </c:pt>
                <c:pt idx="768">
                  <c:v>0.47226600000000002</c:v>
                </c:pt>
                <c:pt idx="769">
                  <c:v>0.47242099999999998</c:v>
                </c:pt>
                <c:pt idx="770">
                  <c:v>0.47253200000000001</c:v>
                </c:pt>
                <c:pt idx="771">
                  <c:v>0.472665</c:v>
                </c:pt>
                <c:pt idx="772">
                  <c:v>0.472854</c:v>
                </c:pt>
                <c:pt idx="773">
                  <c:v>0.47303099999999998</c:v>
                </c:pt>
                <c:pt idx="774">
                  <c:v>0.473186</c:v>
                </c:pt>
                <c:pt idx="775">
                  <c:v>0.47335199999999999</c:v>
                </c:pt>
                <c:pt idx="776">
                  <c:v>0.47350700000000001</c:v>
                </c:pt>
                <c:pt idx="777">
                  <c:v>0.47362900000000002</c:v>
                </c:pt>
                <c:pt idx="778">
                  <c:v>0.47376200000000002</c:v>
                </c:pt>
                <c:pt idx="779">
                  <c:v>0.47393999999999997</c:v>
                </c:pt>
                <c:pt idx="780">
                  <c:v>0.47406199999999998</c:v>
                </c:pt>
                <c:pt idx="781">
                  <c:v>0.474217</c:v>
                </c:pt>
                <c:pt idx="782">
                  <c:v>0.47434999999999999</c:v>
                </c:pt>
                <c:pt idx="783">
                  <c:v>0.47452699999999998</c:v>
                </c:pt>
                <c:pt idx="784">
                  <c:v>0.47468199999999999</c:v>
                </c:pt>
                <c:pt idx="785">
                  <c:v>0.47481499999999999</c:v>
                </c:pt>
                <c:pt idx="786">
                  <c:v>0.47500399999999998</c:v>
                </c:pt>
                <c:pt idx="787">
                  <c:v>0.47516999999999998</c:v>
                </c:pt>
                <c:pt idx="788">
                  <c:v>0.47536899999999999</c:v>
                </c:pt>
                <c:pt idx="789">
                  <c:v>0.47555799999999998</c:v>
                </c:pt>
                <c:pt idx="790">
                  <c:v>0.47573500000000002</c:v>
                </c:pt>
                <c:pt idx="791">
                  <c:v>0.47588999999999998</c:v>
                </c:pt>
                <c:pt idx="792">
                  <c:v>0.47599000000000002</c:v>
                </c:pt>
                <c:pt idx="793">
                  <c:v>0.47611199999999998</c:v>
                </c:pt>
                <c:pt idx="794">
                  <c:v>0.476267</c:v>
                </c:pt>
                <c:pt idx="795">
                  <c:v>0.47638900000000001</c:v>
                </c:pt>
                <c:pt idx="796">
                  <c:v>0.47658800000000001</c:v>
                </c:pt>
                <c:pt idx="797">
                  <c:v>0.47675499999999998</c:v>
                </c:pt>
                <c:pt idx="798">
                  <c:v>0.47689900000000002</c:v>
                </c:pt>
                <c:pt idx="799">
                  <c:v>0.47704299999999999</c:v>
                </c:pt>
                <c:pt idx="800">
                  <c:v>0.47714299999999998</c:v>
                </c:pt>
                <c:pt idx="801">
                  <c:v>0.47728700000000002</c:v>
                </c:pt>
                <c:pt idx="802">
                  <c:v>0.47744199999999998</c:v>
                </c:pt>
                <c:pt idx="803">
                  <c:v>0.477663</c:v>
                </c:pt>
                <c:pt idx="804">
                  <c:v>0.47780699999999998</c:v>
                </c:pt>
                <c:pt idx="805">
                  <c:v>0.47798499999999999</c:v>
                </c:pt>
                <c:pt idx="806">
                  <c:v>0.47812900000000003</c:v>
                </c:pt>
                <c:pt idx="807">
                  <c:v>0.47832799999999998</c:v>
                </c:pt>
                <c:pt idx="808">
                  <c:v>0.47850599999999999</c:v>
                </c:pt>
                <c:pt idx="809">
                  <c:v>0.47863899999999998</c:v>
                </c:pt>
                <c:pt idx="810">
                  <c:v>0.47877199999999998</c:v>
                </c:pt>
                <c:pt idx="811">
                  <c:v>0.47892699999999999</c:v>
                </c:pt>
                <c:pt idx="812">
                  <c:v>0.47908200000000001</c:v>
                </c:pt>
                <c:pt idx="813">
                  <c:v>0.47924800000000001</c:v>
                </c:pt>
                <c:pt idx="814">
                  <c:v>0.479437</c:v>
                </c:pt>
                <c:pt idx="815">
                  <c:v>0.47965799999999997</c:v>
                </c:pt>
                <c:pt idx="816">
                  <c:v>0.47981299999999999</c:v>
                </c:pt>
                <c:pt idx="817">
                  <c:v>0.48000199999999998</c:v>
                </c:pt>
                <c:pt idx="818">
                  <c:v>0.48014600000000002</c:v>
                </c:pt>
                <c:pt idx="819">
                  <c:v>0.48028999999999999</c:v>
                </c:pt>
                <c:pt idx="820">
                  <c:v>0.48045599999999999</c:v>
                </c:pt>
                <c:pt idx="821">
                  <c:v>0.48064499999999999</c:v>
                </c:pt>
                <c:pt idx="822">
                  <c:v>0.48080000000000001</c:v>
                </c:pt>
                <c:pt idx="823">
                  <c:v>0.48091099999999998</c:v>
                </c:pt>
                <c:pt idx="824">
                  <c:v>0.48106599999999999</c:v>
                </c:pt>
                <c:pt idx="825">
                  <c:v>0.481265</c:v>
                </c:pt>
                <c:pt idx="826">
                  <c:v>0.48147600000000002</c:v>
                </c:pt>
                <c:pt idx="827">
                  <c:v>0.48160900000000001</c:v>
                </c:pt>
                <c:pt idx="828">
                  <c:v>0.48177500000000001</c:v>
                </c:pt>
                <c:pt idx="829">
                  <c:v>0.48194100000000001</c:v>
                </c:pt>
                <c:pt idx="830">
                  <c:v>0.48209600000000002</c:v>
                </c:pt>
                <c:pt idx="831">
                  <c:v>0.48222900000000002</c:v>
                </c:pt>
                <c:pt idx="832">
                  <c:v>0.48239599999999999</c:v>
                </c:pt>
                <c:pt idx="833">
                  <c:v>0.48254000000000002</c:v>
                </c:pt>
                <c:pt idx="834">
                  <c:v>0.48269499999999999</c:v>
                </c:pt>
                <c:pt idx="835">
                  <c:v>0.48282799999999998</c:v>
                </c:pt>
                <c:pt idx="836">
                  <c:v>0.48297200000000001</c:v>
                </c:pt>
                <c:pt idx="837">
                  <c:v>0.48312699999999997</c:v>
                </c:pt>
                <c:pt idx="838">
                  <c:v>0.48332599999999998</c:v>
                </c:pt>
                <c:pt idx="839">
                  <c:v>0.48345900000000003</c:v>
                </c:pt>
                <c:pt idx="840">
                  <c:v>0.48359200000000002</c:v>
                </c:pt>
                <c:pt idx="841">
                  <c:v>0.48381400000000002</c:v>
                </c:pt>
                <c:pt idx="842">
                  <c:v>0.483991</c:v>
                </c:pt>
                <c:pt idx="843">
                  <c:v>0.48416900000000002</c:v>
                </c:pt>
                <c:pt idx="844">
                  <c:v>0.484346</c:v>
                </c:pt>
                <c:pt idx="845">
                  <c:v>0.48444599999999999</c:v>
                </c:pt>
                <c:pt idx="846">
                  <c:v>0.48455700000000002</c:v>
                </c:pt>
                <c:pt idx="847">
                  <c:v>0.48472300000000001</c:v>
                </c:pt>
                <c:pt idx="848">
                  <c:v>0.4849</c:v>
                </c:pt>
                <c:pt idx="849">
                  <c:v>0.485066</c:v>
                </c:pt>
                <c:pt idx="850">
                  <c:v>0.48523300000000003</c:v>
                </c:pt>
                <c:pt idx="851">
                  <c:v>0.48538799999999999</c:v>
                </c:pt>
                <c:pt idx="852">
                  <c:v>0.485543</c:v>
                </c:pt>
                <c:pt idx="853">
                  <c:v>0.48575400000000002</c:v>
                </c:pt>
                <c:pt idx="854">
                  <c:v>0.48588700000000001</c:v>
                </c:pt>
                <c:pt idx="855">
                  <c:v>0.486064</c:v>
                </c:pt>
                <c:pt idx="856">
                  <c:v>0.48618600000000001</c:v>
                </c:pt>
                <c:pt idx="857">
                  <c:v>0.48636299999999999</c:v>
                </c:pt>
                <c:pt idx="858">
                  <c:v>0.48650700000000002</c:v>
                </c:pt>
                <c:pt idx="859">
                  <c:v>0.486707</c:v>
                </c:pt>
                <c:pt idx="860">
                  <c:v>0.48689500000000002</c:v>
                </c:pt>
                <c:pt idx="861">
                  <c:v>0.48704999999999998</c:v>
                </c:pt>
                <c:pt idx="862">
                  <c:v>0.48718299999999998</c:v>
                </c:pt>
                <c:pt idx="863">
                  <c:v>0.48734899999999998</c:v>
                </c:pt>
                <c:pt idx="864">
                  <c:v>0.48752699999999999</c:v>
                </c:pt>
                <c:pt idx="865">
                  <c:v>0.48767100000000002</c:v>
                </c:pt>
                <c:pt idx="866">
                  <c:v>0.487848</c:v>
                </c:pt>
                <c:pt idx="867">
                  <c:v>0.48805900000000002</c:v>
                </c:pt>
                <c:pt idx="868">
                  <c:v>0.488236</c:v>
                </c:pt>
                <c:pt idx="869">
                  <c:v>0.48843500000000001</c:v>
                </c:pt>
                <c:pt idx="870">
                  <c:v>0.48863499999999999</c:v>
                </c:pt>
                <c:pt idx="871">
                  <c:v>0.48877900000000002</c:v>
                </c:pt>
                <c:pt idx="872">
                  <c:v>0.48891200000000001</c:v>
                </c:pt>
                <c:pt idx="873">
                  <c:v>0.48906699999999997</c:v>
                </c:pt>
                <c:pt idx="874">
                  <c:v>0.48925600000000002</c:v>
                </c:pt>
                <c:pt idx="875">
                  <c:v>0.48937799999999998</c:v>
                </c:pt>
                <c:pt idx="876">
                  <c:v>0.48951</c:v>
                </c:pt>
                <c:pt idx="877">
                  <c:v>0.48968800000000001</c:v>
                </c:pt>
                <c:pt idx="878">
                  <c:v>0.48982100000000001</c:v>
                </c:pt>
                <c:pt idx="879">
                  <c:v>0.48996499999999998</c:v>
                </c:pt>
                <c:pt idx="880">
                  <c:v>0.49008699999999999</c:v>
                </c:pt>
                <c:pt idx="881">
                  <c:v>0.49025299999999999</c:v>
                </c:pt>
                <c:pt idx="882">
                  <c:v>0.49037500000000001</c:v>
                </c:pt>
                <c:pt idx="883">
                  <c:v>0.49053000000000002</c:v>
                </c:pt>
                <c:pt idx="884">
                  <c:v>0.49068499999999998</c:v>
                </c:pt>
                <c:pt idx="885">
                  <c:v>0.49081799999999998</c:v>
                </c:pt>
                <c:pt idx="886">
                  <c:v>0.49098399999999998</c:v>
                </c:pt>
                <c:pt idx="887">
                  <c:v>0.49116199999999999</c:v>
                </c:pt>
                <c:pt idx="888">
                  <c:v>0.49137199999999998</c:v>
                </c:pt>
                <c:pt idx="889">
                  <c:v>0.49150500000000003</c:v>
                </c:pt>
                <c:pt idx="890">
                  <c:v>0.49163800000000002</c:v>
                </c:pt>
                <c:pt idx="891">
                  <c:v>0.49174899999999999</c:v>
                </c:pt>
                <c:pt idx="892">
                  <c:v>0.49190400000000001</c:v>
                </c:pt>
                <c:pt idx="893">
                  <c:v>0.49205900000000002</c:v>
                </c:pt>
                <c:pt idx="894">
                  <c:v>0.49219200000000002</c:v>
                </c:pt>
                <c:pt idx="895">
                  <c:v>0.49232500000000001</c:v>
                </c:pt>
                <c:pt idx="896">
                  <c:v>0.49251400000000001</c:v>
                </c:pt>
                <c:pt idx="897">
                  <c:v>0.49269099999999999</c:v>
                </c:pt>
                <c:pt idx="898">
                  <c:v>0.49284600000000001</c:v>
                </c:pt>
                <c:pt idx="899">
                  <c:v>0.49302400000000002</c:v>
                </c:pt>
                <c:pt idx="900">
                  <c:v>0.49314599999999997</c:v>
                </c:pt>
                <c:pt idx="901">
                  <c:v>0.49322300000000002</c:v>
                </c:pt>
                <c:pt idx="902">
                  <c:v>0.49340000000000001</c:v>
                </c:pt>
                <c:pt idx="903">
                  <c:v>0.49357800000000002</c:v>
                </c:pt>
                <c:pt idx="904">
                  <c:v>0.49374400000000002</c:v>
                </c:pt>
                <c:pt idx="905">
                  <c:v>0.49385499999999999</c:v>
                </c:pt>
                <c:pt idx="906">
                  <c:v>0.49402099999999999</c:v>
                </c:pt>
                <c:pt idx="907">
                  <c:v>0.49420900000000001</c:v>
                </c:pt>
                <c:pt idx="908">
                  <c:v>0.49437599999999998</c:v>
                </c:pt>
                <c:pt idx="909">
                  <c:v>0.49455300000000002</c:v>
                </c:pt>
                <c:pt idx="910">
                  <c:v>0.49475200000000003</c:v>
                </c:pt>
                <c:pt idx="911">
                  <c:v>0.494919</c:v>
                </c:pt>
                <c:pt idx="912">
                  <c:v>0.49507400000000001</c:v>
                </c:pt>
                <c:pt idx="913">
                  <c:v>0.49518499999999999</c:v>
                </c:pt>
                <c:pt idx="914">
                  <c:v>0.495307</c:v>
                </c:pt>
                <c:pt idx="915">
                  <c:v>0.49546200000000001</c:v>
                </c:pt>
                <c:pt idx="916">
                  <c:v>0.49561699999999997</c:v>
                </c:pt>
                <c:pt idx="917">
                  <c:v>0.49577199999999999</c:v>
                </c:pt>
                <c:pt idx="918">
                  <c:v>0.49588300000000002</c:v>
                </c:pt>
                <c:pt idx="919">
                  <c:v>0.49604900000000002</c:v>
                </c:pt>
                <c:pt idx="920">
                  <c:v>0.49618200000000001</c:v>
                </c:pt>
                <c:pt idx="921">
                  <c:v>0.49629299999999998</c:v>
                </c:pt>
                <c:pt idx="922">
                  <c:v>0.49642599999999998</c:v>
                </c:pt>
                <c:pt idx="923">
                  <c:v>0.49658099999999999</c:v>
                </c:pt>
                <c:pt idx="924">
                  <c:v>0.49672500000000003</c:v>
                </c:pt>
                <c:pt idx="925">
                  <c:v>0.49687999999999999</c:v>
                </c:pt>
                <c:pt idx="926">
                  <c:v>0.49708000000000002</c:v>
                </c:pt>
                <c:pt idx="927">
                  <c:v>0.497224</c:v>
                </c:pt>
                <c:pt idx="928">
                  <c:v>0.49736799999999998</c:v>
                </c:pt>
                <c:pt idx="929">
                  <c:v>0.49751200000000001</c:v>
                </c:pt>
                <c:pt idx="930">
                  <c:v>0.49768899999999999</c:v>
                </c:pt>
                <c:pt idx="931">
                  <c:v>0.49785600000000002</c:v>
                </c:pt>
                <c:pt idx="932">
                  <c:v>0.49801099999999998</c:v>
                </c:pt>
                <c:pt idx="933">
                  <c:v>0.49818800000000002</c:v>
                </c:pt>
                <c:pt idx="934">
                  <c:v>0.49829899999999999</c:v>
                </c:pt>
                <c:pt idx="935">
                  <c:v>0.49844300000000002</c:v>
                </c:pt>
                <c:pt idx="936">
                  <c:v>0.49865300000000001</c:v>
                </c:pt>
                <c:pt idx="937">
                  <c:v>0.49879800000000002</c:v>
                </c:pt>
                <c:pt idx="938">
                  <c:v>0.49896400000000002</c:v>
                </c:pt>
                <c:pt idx="939">
                  <c:v>0.49915199999999998</c:v>
                </c:pt>
                <c:pt idx="940">
                  <c:v>0.49931799999999998</c:v>
                </c:pt>
                <c:pt idx="941">
                  <c:v>0.49945099999999998</c:v>
                </c:pt>
                <c:pt idx="942">
                  <c:v>0.49962899999999999</c:v>
                </c:pt>
                <c:pt idx="943">
                  <c:v>0.49977300000000002</c:v>
                </c:pt>
                <c:pt idx="944">
                  <c:v>0.49995000000000001</c:v>
                </c:pt>
                <c:pt idx="945">
                  <c:v>0.500116</c:v>
                </c:pt>
                <c:pt idx="946">
                  <c:v>0.50028300000000003</c:v>
                </c:pt>
                <c:pt idx="947">
                  <c:v>0.50043800000000005</c:v>
                </c:pt>
                <c:pt idx="948">
                  <c:v>0.50054900000000002</c:v>
                </c:pt>
                <c:pt idx="949">
                  <c:v>0.50068199999999996</c:v>
                </c:pt>
                <c:pt idx="950">
                  <c:v>0.50083699999999998</c:v>
                </c:pt>
                <c:pt idx="951">
                  <c:v>0.50094799999999995</c:v>
                </c:pt>
                <c:pt idx="952">
                  <c:v>0.50109199999999998</c:v>
                </c:pt>
                <c:pt idx="953">
                  <c:v>0.501247</c:v>
                </c:pt>
                <c:pt idx="954">
                  <c:v>0.50142399999999998</c:v>
                </c:pt>
                <c:pt idx="955">
                  <c:v>0.50154600000000005</c:v>
                </c:pt>
                <c:pt idx="956">
                  <c:v>0.501745</c:v>
                </c:pt>
                <c:pt idx="957">
                  <c:v>0.50184499999999999</c:v>
                </c:pt>
                <c:pt idx="958">
                  <c:v>0.50201099999999999</c:v>
                </c:pt>
                <c:pt idx="959">
                  <c:v>0.50215600000000005</c:v>
                </c:pt>
                <c:pt idx="960">
                  <c:v>0.50228899999999999</c:v>
                </c:pt>
                <c:pt idx="961">
                  <c:v>0.50243300000000002</c:v>
                </c:pt>
                <c:pt idx="962">
                  <c:v>0.50257700000000005</c:v>
                </c:pt>
                <c:pt idx="963">
                  <c:v>0.50272099999999997</c:v>
                </c:pt>
                <c:pt idx="964">
                  <c:v>0.50287599999999999</c:v>
                </c:pt>
                <c:pt idx="965">
                  <c:v>0.50308600000000003</c:v>
                </c:pt>
                <c:pt idx="966">
                  <c:v>0.50325299999999995</c:v>
                </c:pt>
                <c:pt idx="967">
                  <c:v>0.503386</c:v>
                </c:pt>
                <c:pt idx="968">
                  <c:v>0.50354100000000002</c:v>
                </c:pt>
                <c:pt idx="969">
                  <c:v>0.50365199999999999</c:v>
                </c:pt>
                <c:pt idx="970">
                  <c:v>0.50386200000000003</c:v>
                </c:pt>
                <c:pt idx="971">
                  <c:v>0.50398399999999999</c:v>
                </c:pt>
                <c:pt idx="972">
                  <c:v>0.50412800000000002</c:v>
                </c:pt>
                <c:pt idx="973">
                  <c:v>0.50427200000000005</c:v>
                </c:pt>
                <c:pt idx="974">
                  <c:v>0.50439400000000001</c:v>
                </c:pt>
                <c:pt idx="975">
                  <c:v>0.50452699999999995</c:v>
                </c:pt>
                <c:pt idx="976">
                  <c:v>0.50470400000000004</c:v>
                </c:pt>
                <c:pt idx="977">
                  <c:v>0.50485999999999998</c:v>
                </c:pt>
                <c:pt idx="978">
                  <c:v>0.50495900000000005</c:v>
                </c:pt>
                <c:pt idx="979">
                  <c:v>0.50518099999999999</c:v>
                </c:pt>
                <c:pt idx="980">
                  <c:v>0.50532500000000002</c:v>
                </c:pt>
                <c:pt idx="981">
                  <c:v>0.50542500000000001</c:v>
                </c:pt>
                <c:pt idx="982">
                  <c:v>0.50558000000000003</c:v>
                </c:pt>
                <c:pt idx="983">
                  <c:v>0.50575700000000001</c:v>
                </c:pt>
                <c:pt idx="984">
                  <c:v>0.50586799999999998</c:v>
                </c:pt>
                <c:pt idx="985">
                  <c:v>0.50601200000000002</c:v>
                </c:pt>
                <c:pt idx="986">
                  <c:v>0.50619000000000003</c:v>
                </c:pt>
                <c:pt idx="987">
                  <c:v>0.50635600000000003</c:v>
                </c:pt>
                <c:pt idx="988">
                  <c:v>0.50651100000000004</c:v>
                </c:pt>
                <c:pt idx="989">
                  <c:v>0.50670999999999999</c:v>
                </c:pt>
                <c:pt idx="990">
                  <c:v>0.50682099999999997</c:v>
                </c:pt>
                <c:pt idx="991">
                  <c:v>0.50695400000000002</c:v>
                </c:pt>
                <c:pt idx="992">
                  <c:v>0.50712000000000002</c:v>
                </c:pt>
                <c:pt idx="993">
                  <c:v>0.50725299999999995</c:v>
                </c:pt>
                <c:pt idx="994">
                  <c:v>0.50745300000000004</c:v>
                </c:pt>
                <c:pt idx="995">
                  <c:v>0.50756400000000002</c:v>
                </c:pt>
                <c:pt idx="996">
                  <c:v>0.50773000000000001</c:v>
                </c:pt>
                <c:pt idx="997">
                  <c:v>0.50788500000000003</c:v>
                </c:pt>
                <c:pt idx="998">
                  <c:v>0.50808500000000001</c:v>
                </c:pt>
                <c:pt idx="999">
                  <c:v>0.50827299999999997</c:v>
                </c:pt>
                <c:pt idx="1000">
                  <c:v>0.50842799999999999</c:v>
                </c:pt>
                <c:pt idx="1001">
                  <c:v>0.50861699999999999</c:v>
                </c:pt>
                <c:pt idx="1002">
                  <c:v>0.50876100000000002</c:v>
                </c:pt>
                <c:pt idx="1003">
                  <c:v>0.50887099999999996</c:v>
                </c:pt>
                <c:pt idx="1004">
                  <c:v>0.50901600000000002</c:v>
                </c:pt>
                <c:pt idx="1005">
                  <c:v>0.50920399999999999</c:v>
                </c:pt>
                <c:pt idx="1006">
                  <c:v>0.50935900000000001</c:v>
                </c:pt>
                <c:pt idx="1007">
                  <c:v>0.50949199999999994</c:v>
                </c:pt>
                <c:pt idx="1008">
                  <c:v>0.50962499999999999</c:v>
                </c:pt>
                <c:pt idx="1009">
                  <c:v>0.50975800000000004</c:v>
                </c:pt>
                <c:pt idx="1010">
                  <c:v>0.50991299999999995</c:v>
                </c:pt>
                <c:pt idx="1011">
                  <c:v>0.51009099999999996</c:v>
                </c:pt>
                <c:pt idx="1012">
                  <c:v>0.51024599999999998</c:v>
                </c:pt>
                <c:pt idx="1013">
                  <c:v>0.51040099999999999</c:v>
                </c:pt>
                <c:pt idx="1014">
                  <c:v>0.51056699999999999</c:v>
                </c:pt>
                <c:pt idx="1015">
                  <c:v>0.51071100000000003</c:v>
                </c:pt>
                <c:pt idx="1016">
                  <c:v>0.51085499999999995</c:v>
                </c:pt>
                <c:pt idx="1017">
                  <c:v>0.51100999999999996</c:v>
                </c:pt>
                <c:pt idx="1018">
                  <c:v>0.51118799999999998</c:v>
                </c:pt>
                <c:pt idx="1019">
                  <c:v>0.51129899999999995</c:v>
                </c:pt>
                <c:pt idx="1020">
                  <c:v>0.51146499999999995</c:v>
                </c:pt>
                <c:pt idx="1021">
                  <c:v>0.51163099999999995</c:v>
                </c:pt>
                <c:pt idx="1022">
                  <c:v>0.51180800000000004</c:v>
                </c:pt>
                <c:pt idx="1023">
                  <c:v>0.51193</c:v>
                </c:pt>
                <c:pt idx="1024">
                  <c:v>0.51212999999999997</c:v>
                </c:pt>
                <c:pt idx="1025">
                  <c:v>0.51228499999999999</c:v>
                </c:pt>
                <c:pt idx="1026">
                  <c:v>0.51246199999999997</c:v>
                </c:pt>
                <c:pt idx="1027">
                  <c:v>0.51261699999999999</c:v>
                </c:pt>
                <c:pt idx="1028">
                  <c:v>0.51283900000000004</c:v>
                </c:pt>
                <c:pt idx="1029">
                  <c:v>0.51295000000000002</c:v>
                </c:pt>
                <c:pt idx="1030">
                  <c:v>0.51310500000000003</c:v>
                </c:pt>
                <c:pt idx="1031">
                  <c:v>0.51324899999999996</c:v>
                </c:pt>
                <c:pt idx="1032">
                  <c:v>0.51340399999999997</c:v>
                </c:pt>
                <c:pt idx="1033">
                  <c:v>0.51355899999999999</c:v>
                </c:pt>
                <c:pt idx="1034">
                  <c:v>0.51375899999999997</c:v>
                </c:pt>
                <c:pt idx="1035">
                  <c:v>0.51388100000000003</c:v>
                </c:pt>
                <c:pt idx="1036">
                  <c:v>0.51404700000000003</c:v>
                </c:pt>
                <c:pt idx="1037">
                  <c:v>0.51416899999999999</c:v>
                </c:pt>
                <c:pt idx="1038">
                  <c:v>0.51430200000000004</c:v>
                </c:pt>
                <c:pt idx="1039">
                  <c:v>0.51444599999999996</c:v>
                </c:pt>
                <c:pt idx="1040">
                  <c:v>0.51462300000000005</c:v>
                </c:pt>
                <c:pt idx="1041">
                  <c:v>0.51475599999999999</c:v>
                </c:pt>
                <c:pt idx="1042">
                  <c:v>0.51490000000000002</c:v>
                </c:pt>
                <c:pt idx="1043">
                  <c:v>0.51511099999999999</c:v>
                </c:pt>
                <c:pt idx="1044">
                  <c:v>0.51532100000000003</c:v>
                </c:pt>
                <c:pt idx="1045">
                  <c:v>0.515432</c:v>
                </c:pt>
                <c:pt idx="1046">
                  <c:v>0.51558700000000002</c:v>
                </c:pt>
                <c:pt idx="1047">
                  <c:v>0.515787</c:v>
                </c:pt>
                <c:pt idx="1048">
                  <c:v>0.51599700000000004</c:v>
                </c:pt>
                <c:pt idx="1049">
                  <c:v>0.51614199999999999</c:v>
                </c:pt>
                <c:pt idx="1050">
                  <c:v>0.51632999999999996</c:v>
                </c:pt>
                <c:pt idx="1051">
                  <c:v>0.51651800000000003</c:v>
                </c:pt>
                <c:pt idx="1052">
                  <c:v>0.51670700000000003</c:v>
                </c:pt>
                <c:pt idx="1053">
                  <c:v>0.51686200000000004</c:v>
                </c:pt>
                <c:pt idx="1054">
                  <c:v>0.51702800000000004</c:v>
                </c:pt>
                <c:pt idx="1055">
                  <c:v>0.51718299999999995</c:v>
                </c:pt>
                <c:pt idx="1056">
                  <c:v>0.517316</c:v>
                </c:pt>
                <c:pt idx="1057">
                  <c:v>0.51747100000000001</c:v>
                </c:pt>
                <c:pt idx="1058">
                  <c:v>0.51758199999999999</c:v>
                </c:pt>
                <c:pt idx="1059">
                  <c:v>0.51772600000000002</c:v>
                </c:pt>
                <c:pt idx="1060">
                  <c:v>0.51787000000000005</c:v>
                </c:pt>
                <c:pt idx="1061">
                  <c:v>0.51803699999999997</c:v>
                </c:pt>
                <c:pt idx="1062">
                  <c:v>0.51820299999999997</c:v>
                </c:pt>
                <c:pt idx="1063">
                  <c:v>0.51835799999999999</c:v>
                </c:pt>
                <c:pt idx="1064">
                  <c:v>0.51846899999999996</c:v>
                </c:pt>
                <c:pt idx="1065">
                  <c:v>0.51861299999999999</c:v>
                </c:pt>
                <c:pt idx="1066">
                  <c:v>0.51876800000000001</c:v>
                </c:pt>
                <c:pt idx="1067">
                  <c:v>0.51887899999999998</c:v>
                </c:pt>
                <c:pt idx="1068">
                  <c:v>0.51901200000000003</c:v>
                </c:pt>
                <c:pt idx="1069">
                  <c:v>0.51913399999999998</c:v>
                </c:pt>
                <c:pt idx="1070">
                  <c:v>0.51932199999999995</c:v>
                </c:pt>
                <c:pt idx="1071">
                  <c:v>0.51946599999999998</c:v>
                </c:pt>
                <c:pt idx="1072">
                  <c:v>0.51963300000000001</c:v>
                </c:pt>
                <c:pt idx="1073">
                  <c:v>0.51980999999999999</c:v>
                </c:pt>
                <c:pt idx="1074">
                  <c:v>0.51995400000000003</c:v>
                </c:pt>
                <c:pt idx="1075">
                  <c:v>0.52007599999999998</c:v>
                </c:pt>
                <c:pt idx="1076">
                  <c:v>0.52018699999999995</c:v>
                </c:pt>
                <c:pt idx="1077">
                  <c:v>0.52037500000000003</c:v>
                </c:pt>
                <c:pt idx="1078">
                  <c:v>0.52055200000000001</c:v>
                </c:pt>
                <c:pt idx="1079">
                  <c:v>0.52077399999999996</c:v>
                </c:pt>
                <c:pt idx="1080">
                  <c:v>0.52089600000000003</c:v>
                </c:pt>
                <c:pt idx="1081">
                  <c:v>0.52098500000000003</c:v>
                </c:pt>
                <c:pt idx="1082">
                  <c:v>0.52112899999999995</c:v>
                </c:pt>
                <c:pt idx="1083">
                  <c:v>0.52136099999999996</c:v>
                </c:pt>
                <c:pt idx="1084">
                  <c:v>0.521505</c:v>
                </c:pt>
                <c:pt idx="1085">
                  <c:v>0.52163800000000005</c:v>
                </c:pt>
                <c:pt idx="1086">
                  <c:v>0.52174900000000002</c:v>
                </c:pt>
                <c:pt idx="1087">
                  <c:v>0.52183800000000002</c:v>
                </c:pt>
                <c:pt idx="1088">
                  <c:v>0.52199300000000004</c:v>
                </c:pt>
                <c:pt idx="1089">
                  <c:v>0.52209300000000003</c:v>
                </c:pt>
                <c:pt idx="1090">
                  <c:v>0.52227000000000001</c:v>
                </c:pt>
                <c:pt idx="1091">
                  <c:v>0.52241400000000004</c:v>
                </c:pt>
                <c:pt idx="1092">
                  <c:v>0.52254699999999998</c:v>
                </c:pt>
                <c:pt idx="1093">
                  <c:v>0.52268000000000003</c:v>
                </c:pt>
                <c:pt idx="1094">
                  <c:v>0.52284600000000003</c:v>
                </c:pt>
                <c:pt idx="1095">
                  <c:v>0.52295700000000001</c:v>
                </c:pt>
                <c:pt idx="1096">
                  <c:v>0.52307899999999996</c:v>
                </c:pt>
                <c:pt idx="1097">
                  <c:v>0.52326799999999996</c:v>
                </c:pt>
                <c:pt idx="1098">
                  <c:v>0.52340100000000001</c:v>
                </c:pt>
                <c:pt idx="1099">
                  <c:v>0.52355600000000002</c:v>
                </c:pt>
                <c:pt idx="1100">
                  <c:v>0.52370000000000005</c:v>
                </c:pt>
                <c:pt idx="1101">
                  <c:v>0.52385499999999996</c:v>
                </c:pt>
                <c:pt idx="1102">
                  <c:v>0.52397700000000003</c:v>
                </c:pt>
                <c:pt idx="1103">
                  <c:v>0.52410999999999996</c:v>
                </c:pt>
                <c:pt idx="1104">
                  <c:v>0.52428699999999995</c:v>
                </c:pt>
                <c:pt idx="1105">
                  <c:v>0.524509</c:v>
                </c:pt>
                <c:pt idx="1106">
                  <c:v>0.52466400000000002</c:v>
                </c:pt>
                <c:pt idx="1107">
                  <c:v>0.524841</c:v>
                </c:pt>
                <c:pt idx="1108">
                  <c:v>0.52499600000000002</c:v>
                </c:pt>
                <c:pt idx="1109">
                  <c:v>0.52518500000000001</c:v>
                </c:pt>
                <c:pt idx="1110">
                  <c:v>0.52534000000000003</c:v>
                </c:pt>
                <c:pt idx="1111">
                  <c:v>0.52550600000000003</c:v>
                </c:pt>
                <c:pt idx="1112">
                  <c:v>0.52563899999999997</c:v>
                </c:pt>
                <c:pt idx="1113">
                  <c:v>0.52576100000000003</c:v>
                </c:pt>
                <c:pt idx="1114">
                  <c:v>0.52591600000000005</c:v>
                </c:pt>
                <c:pt idx="1115">
                  <c:v>0.52604899999999999</c:v>
                </c:pt>
                <c:pt idx="1116">
                  <c:v>0.52619300000000002</c:v>
                </c:pt>
                <c:pt idx="1117">
                  <c:v>0.52632599999999996</c:v>
                </c:pt>
                <c:pt idx="1118">
                  <c:v>0.52649299999999999</c:v>
                </c:pt>
                <c:pt idx="1119">
                  <c:v>0.52666999999999997</c:v>
                </c:pt>
                <c:pt idx="1120">
                  <c:v>0.526891</c:v>
                </c:pt>
                <c:pt idx="1121">
                  <c:v>0.52702400000000005</c:v>
                </c:pt>
                <c:pt idx="1122">
                  <c:v>0.52723500000000001</c:v>
                </c:pt>
                <c:pt idx="1123">
                  <c:v>0.52739000000000003</c:v>
                </c:pt>
                <c:pt idx="1124">
                  <c:v>0.527501</c:v>
                </c:pt>
                <c:pt idx="1125">
                  <c:v>0.52765600000000001</c:v>
                </c:pt>
                <c:pt idx="1126">
                  <c:v>0.52780000000000005</c:v>
                </c:pt>
                <c:pt idx="1127">
                  <c:v>0.52796600000000005</c:v>
                </c:pt>
                <c:pt idx="1128">
                  <c:v>0.52815500000000004</c:v>
                </c:pt>
                <c:pt idx="1129">
                  <c:v>0.52828799999999998</c:v>
                </c:pt>
                <c:pt idx="1130">
                  <c:v>0.52838799999999997</c:v>
                </c:pt>
                <c:pt idx="1131">
                  <c:v>0.52852100000000002</c:v>
                </c:pt>
                <c:pt idx="1132">
                  <c:v>0.52864299999999997</c:v>
                </c:pt>
                <c:pt idx="1133">
                  <c:v>0.52879799999999999</c:v>
                </c:pt>
                <c:pt idx="1134">
                  <c:v>0.52894200000000002</c:v>
                </c:pt>
                <c:pt idx="1135">
                  <c:v>0.52911900000000001</c:v>
                </c:pt>
                <c:pt idx="1136">
                  <c:v>0.52930699999999997</c:v>
                </c:pt>
                <c:pt idx="1137">
                  <c:v>0.52944000000000002</c:v>
                </c:pt>
                <c:pt idx="1138">
                  <c:v>0.52962900000000002</c:v>
                </c:pt>
                <c:pt idx="1139">
                  <c:v>0.52977300000000005</c:v>
                </c:pt>
                <c:pt idx="1140">
                  <c:v>0.52996100000000002</c:v>
                </c:pt>
                <c:pt idx="1141">
                  <c:v>0.53012800000000004</c:v>
                </c:pt>
                <c:pt idx="1142">
                  <c:v>0.53030500000000003</c:v>
                </c:pt>
                <c:pt idx="1143">
                  <c:v>0.53044899999999995</c:v>
                </c:pt>
                <c:pt idx="1144">
                  <c:v>0.53057100000000001</c:v>
                </c:pt>
                <c:pt idx="1145">
                  <c:v>0.53071500000000005</c:v>
                </c:pt>
                <c:pt idx="1146">
                  <c:v>0.530837</c:v>
                </c:pt>
                <c:pt idx="1147">
                  <c:v>0.53103599999999995</c:v>
                </c:pt>
                <c:pt idx="1148">
                  <c:v>0.53120299999999998</c:v>
                </c:pt>
                <c:pt idx="1149">
                  <c:v>0.531358</c:v>
                </c:pt>
                <c:pt idx="1150">
                  <c:v>0.53150200000000003</c:v>
                </c:pt>
                <c:pt idx="1151">
                  <c:v>0.53165700000000005</c:v>
                </c:pt>
                <c:pt idx="1152">
                  <c:v>0.53181199999999995</c:v>
                </c:pt>
                <c:pt idx="1153">
                  <c:v>0.53196699999999997</c:v>
                </c:pt>
                <c:pt idx="1154">
                  <c:v>0.532111</c:v>
                </c:pt>
                <c:pt idx="1155">
                  <c:v>0.53228900000000001</c:v>
                </c:pt>
                <c:pt idx="1156">
                  <c:v>0.53245500000000001</c:v>
                </c:pt>
                <c:pt idx="1157">
                  <c:v>0.53263199999999999</c:v>
                </c:pt>
                <c:pt idx="1158">
                  <c:v>0.53276500000000004</c:v>
                </c:pt>
                <c:pt idx="1159">
                  <c:v>0.53289799999999998</c:v>
                </c:pt>
                <c:pt idx="1160">
                  <c:v>0.53308699999999998</c:v>
                </c:pt>
                <c:pt idx="1161">
                  <c:v>0.53323100000000001</c:v>
                </c:pt>
                <c:pt idx="1162">
                  <c:v>0.53336399999999995</c:v>
                </c:pt>
                <c:pt idx="1163">
                  <c:v>0.53350799999999998</c:v>
                </c:pt>
                <c:pt idx="1164">
                  <c:v>0.53368499999999996</c:v>
                </c:pt>
                <c:pt idx="1165">
                  <c:v>0.53380700000000003</c:v>
                </c:pt>
                <c:pt idx="1166">
                  <c:v>0.53397300000000003</c:v>
                </c:pt>
                <c:pt idx="1167">
                  <c:v>0.53411699999999995</c:v>
                </c:pt>
                <c:pt idx="1168">
                  <c:v>0.53426099999999999</c:v>
                </c:pt>
                <c:pt idx="1169">
                  <c:v>0.534416</c:v>
                </c:pt>
                <c:pt idx="1170">
                  <c:v>0.53457200000000005</c:v>
                </c:pt>
                <c:pt idx="1171">
                  <c:v>0.53470499999999999</c:v>
                </c:pt>
                <c:pt idx="1172">
                  <c:v>0.53483800000000004</c:v>
                </c:pt>
                <c:pt idx="1173">
                  <c:v>0.53500400000000004</c:v>
                </c:pt>
                <c:pt idx="1174">
                  <c:v>0.53513699999999997</c:v>
                </c:pt>
                <c:pt idx="1175">
                  <c:v>0.53527000000000002</c:v>
                </c:pt>
                <c:pt idx="1176">
                  <c:v>0.53543600000000002</c:v>
                </c:pt>
                <c:pt idx="1177">
                  <c:v>0.53557999999999995</c:v>
                </c:pt>
                <c:pt idx="1178">
                  <c:v>0.53574600000000006</c:v>
                </c:pt>
                <c:pt idx="1179">
                  <c:v>0.53590099999999996</c:v>
                </c:pt>
                <c:pt idx="1180">
                  <c:v>0.53603400000000001</c:v>
                </c:pt>
                <c:pt idx="1181">
                  <c:v>0.53614499999999998</c:v>
                </c:pt>
                <c:pt idx="1182">
                  <c:v>0.5363</c:v>
                </c:pt>
                <c:pt idx="1183">
                  <c:v>0.53642199999999995</c:v>
                </c:pt>
                <c:pt idx="1184">
                  <c:v>0.53654400000000002</c:v>
                </c:pt>
                <c:pt idx="1185">
                  <c:v>0.53669900000000004</c:v>
                </c:pt>
                <c:pt idx="1186">
                  <c:v>0.53688800000000003</c:v>
                </c:pt>
                <c:pt idx="1187">
                  <c:v>0.53704300000000005</c:v>
                </c:pt>
                <c:pt idx="1188">
                  <c:v>0.53723100000000001</c:v>
                </c:pt>
                <c:pt idx="1189">
                  <c:v>0.53736399999999995</c:v>
                </c:pt>
                <c:pt idx="1190">
                  <c:v>0.53750799999999999</c:v>
                </c:pt>
                <c:pt idx="1191">
                  <c:v>0.53766400000000003</c:v>
                </c:pt>
                <c:pt idx="1192">
                  <c:v>0.53784100000000001</c:v>
                </c:pt>
                <c:pt idx="1193">
                  <c:v>0.537941</c:v>
                </c:pt>
                <c:pt idx="1194">
                  <c:v>0.53809600000000002</c:v>
                </c:pt>
                <c:pt idx="1195">
                  <c:v>0.53824000000000005</c:v>
                </c:pt>
                <c:pt idx="1196">
                  <c:v>0.53839499999999996</c:v>
                </c:pt>
                <c:pt idx="1197">
                  <c:v>0.53852800000000001</c:v>
                </c:pt>
                <c:pt idx="1198">
                  <c:v>0.53869400000000001</c:v>
                </c:pt>
                <c:pt idx="1199">
                  <c:v>0.53884900000000002</c:v>
                </c:pt>
                <c:pt idx="1200">
                  <c:v>0.53900499999999996</c:v>
                </c:pt>
                <c:pt idx="1201">
                  <c:v>0.53918200000000005</c:v>
                </c:pt>
                <c:pt idx="1202">
                  <c:v>0.53935900000000003</c:v>
                </c:pt>
                <c:pt idx="1203">
                  <c:v>0.53951400000000005</c:v>
                </c:pt>
                <c:pt idx="1204">
                  <c:v>0.53968099999999997</c:v>
                </c:pt>
                <c:pt idx="1205">
                  <c:v>0.53984699999999997</c:v>
                </c:pt>
                <c:pt idx="1206">
                  <c:v>0.54003500000000004</c:v>
                </c:pt>
                <c:pt idx="1207">
                  <c:v>0.540157</c:v>
                </c:pt>
                <c:pt idx="1208">
                  <c:v>0.54030100000000003</c:v>
                </c:pt>
                <c:pt idx="1209">
                  <c:v>0.54043399999999997</c:v>
                </c:pt>
                <c:pt idx="1210">
                  <c:v>0.54058899999999999</c:v>
                </c:pt>
                <c:pt idx="1211">
                  <c:v>0.54069999999999996</c:v>
                </c:pt>
                <c:pt idx="1212">
                  <c:v>0.54082200000000002</c:v>
                </c:pt>
                <c:pt idx="1213">
                  <c:v>0.54098800000000002</c:v>
                </c:pt>
                <c:pt idx="1214">
                  <c:v>0.54113199999999995</c:v>
                </c:pt>
                <c:pt idx="1215">
                  <c:v>0.54127599999999998</c:v>
                </c:pt>
                <c:pt idx="1216">
                  <c:v>0.54144300000000001</c:v>
                </c:pt>
                <c:pt idx="1217">
                  <c:v>0.54161999999999999</c:v>
                </c:pt>
                <c:pt idx="1218">
                  <c:v>0.54177500000000001</c:v>
                </c:pt>
                <c:pt idx="1219">
                  <c:v>0.54193000000000002</c:v>
                </c:pt>
                <c:pt idx="1220">
                  <c:v>0.54207399999999994</c:v>
                </c:pt>
                <c:pt idx="1221">
                  <c:v>0.54224099999999997</c:v>
                </c:pt>
                <c:pt idx="1222">
                  <c:v>0.54238500000000001</c:v>
                </c:pt>
                <c:pt idx="1223">
                  <c:v>0.54251799999999994</c:v>
                </c:pt>
                <c:pt idx="1224">
                  <c:v>0.54264000000000001</c:v>
                </c:pt>
                <c:pt idx="1225">
                  <c:v>0.54281699999999999</c:v>
                </c:pt>
                <c:pt idx="1226">
                  <c:v>0.54299399999999998</c:v>
                </c:pt>
                <c:pt idx="1227">
                  <c:v>0.54309399999999997</c:v>
                </c:pt>
                <c:pt idx="1228">
                  <c:v>0.54318299999999997</c:v>
                </c:pt>
                <c:pt idx="1229">
                  <c:v>0.54334899999999997</c:v>
                </c:pt>
                <c:pt idx="1230">
                  <c:v>0.54348200000000002</c:v>
                </c:pt>
                <c:pt idx="1231">
                  <c:v>0.54364800000000002</c:v>
                </c:pt>
                <c:pt idx="1232">
                  <c:v>0.54378099999999996</c:v>
                </c:pt>
                <c:pt idx="1233">
                  <c:v>0.54392499999999999</c:v>
                </c:pt>
                <c:pt idx="1234">
                  <c:v>0.54411399999999999</c:v>
                </c:pt>
                <c:pt idx="1235">
                  <c:v>0.54422400000000004</c:v>
                </c:pt>
                <c:pt idx="1236">
                  <c:v>0.54440200000000005</c:v>
                </c:pt>
                <c:pt idx="1237">
                  <c:v>0.54456800000000005</c:v>
                </c:pt>
                <c:pt idx="1238">
                  <c:v>0.54471199999999997</c:v>
                </c:pt>
                <c:pt idx="1239">
                  <c:v>0.54491199999999995</c:v>
                </c:pt>
                <c:pt idx="1240">
                  <c:v>0.54508900000000005</c:v>
                </c:pt>
                <c:pt idx="1241">
                  <c:v>0.54527700000000001</c:v>
                </c:pt>
                <c:pt idx="1242">
                  <c:v>0.54539899999999997</c:v>
                </c:pt>
                <c:pt idx="1243">
                  <c:v>0.54556499999999997</c:v>
                </c:pt>
                <c:pt idx="1244">
                  <c:v>0.54573199999999999</c:v>
                </c:pt>
                <c:pt idx="1245">
                  <c:v>0.54591999999999996</c:v>
                </c:pt>
                <c:pt idx="1246">
                  <c:v>0.54607499999999998</c:v>
                </c:pt>
                <c:pt idx="1247">
                  <c:v>0.54620800000000003</c:v>
                </c:pt>
                <c:pt idx="1248">
                  <c:v>0.546319</c:v>
                </c:pt>
                <c:pt idx="1249">
                  <c:v>0.546485</c:v>
                </c:pt>
                <c:pt idx="1250">
                  <c:v>0.54664000000000001</c:v>
                </c:pt>
                <c:pt idx="1251">
                  <c:v>0.54682900000000001</c:v>
                </c:pt>
                <c:pt idx="1252">
                  <c:v>0.54697300000000004</c:v>
                </c:pt>
                <c:pt idx="1253">
                  <c:v>0.54710599999999998</c:v>
                </c:pt>
                <c:pt idx="1254">
                  <c:v>0.54721699999999995</c:v>
                </c:pt>
                <c:pt idx="1255">
                  <c:v>0.54738299999999995</c:v>
                </c:pt>
                <c:pt idx="1256">
                  <c:v>0.54753799999999997</c:v>
                </c:pt>
                <c:pt idx="1257">
                  <c:v>0.54773799999999995</c:v>
                </c:pt>
                <c:pt idx="1258">
                  <c:v>0.54789299999999996</c:v>
                </c:pt>
                <c:pt idx="1259">
                  <c:v>0.54806999999999995</c:v>
                </c:pt>
                <c:pt idx="1260">
                  <c:v>0.54823599999999995</c:v>
                </c:pt>
                <c:pt idx="1261">
                  <c:v>0.54840199999999995</c:v>
                </c:pt>
                <c:pt idx="1262">
                  <c:v>0.54853499999999999</c:v>
                </c:pt>
                <c:pt idx="1263">
                  <c:v>0.54865699999999995</c:v>
                </c:pt>
                <c:pt idx="1264">
                  <c:v>0.548813</c:v>
                </c:pt>
                <c:pt idx="1265">
                  <c:v>0.54894600000000005</c:v>
                </c:pt>
                <c:pt idx="1266">
                  <c:v>0.54906699999999997</c:v>
                </c:pt>
                <c:pt idx="1267">
                  <c:v>0.54918900000000004</c:v>
                </c:pt>
                <c:pt idx="1268">
                  <c:v>0.54936700000000005</c:v>
                </c:pt>
                <c:pt idx="1269">
                  <c:v>0.54953300000000005</c:v>
                </c:pt>
                <c:pt idx="1270">
                  <c:v>0.54969900000000005</c:v>
                </c:pt>
                <c:pt idx="1271">
                  <c:v>0.54983199999999999</c:v>
                </c:pt>
                <c:pt idx="1272">
                  <c:v>0.54994299999999996</c:v>
                </c:pt>
                <c:pt idx="1273">
                  <c:v>0.55013100000000004</c:v>
                </c:pt>
                <c:pt idx="1274">
                  <c:v>0.55028600000000005</c:v>
                </c:pt>
                <c:pt idx="1275">
                  <c:v>0.55046399999999995</c:v>
                </c:pt>
                <c:pt idx="1276">
                  <c:v>0.55060799999999999</c:v>
                </c:pt>
                <c:pt idx="1277">
                  <c:v>0.55073000000000005</c:v>
                </c:pt>
                <c:pt idx="1278">
                  <c:v>0.55090700000000004</c:v>
                </c:pt>
                <c:pt idx="1279">
                  <c:v>0.55102899999999999</c:v>
                </c:pt>
                <c:pt idx="1280">
                  <c:v>0.55113999999999996</c:v>
                </c:pt>
                <c:pt idx="1281">
                  <c:v>0.55130599999999996</c:v>
                </c:pt>
                <c:pt idx="1282">
                  <c:v>0.55143900000000001</c:v>
                </c:pt>
                <c:pt idx="1283">
                  <c:v>0.55159400000000003</c:v>
                </c:pt>
                <c:pt idx="1284">
                  <c:v>0.55174900000000004</c:v>
                </c:pt>
                <c:pt idx="1285">
                  <c:v>0.55190499999999998</c:v>
                </c:pt>
                <c:pt idx="1286">
                  <c:v>0.55204900000000001</c:v>
                </c:pt>
                <c:pt idx="1287">
                  <c:v>0.55220400000000003</c:v>
                </c:pt>
                <c:pt idx="1288">
                  <c:v>0.55239199999999999</c:v>
                </c:pt>
                <c:pt idx="1289">
                  <c:v>0.55256899999999998</c:v>
                </c:pt>
                <c:pt idx="1290">
                  <c:v>0.55278000000000005</c:v>
                </c:pt>
                <c:pt idx="1291">
                  <c:v>0.55294600000000005</c:v>
                </c:pt>
                <c:pt idx="1292">
                  <c:v>0.55307899999999999</c:v>
                </c:pt>
                <c:pt idx="1293">
                  <c:v>0.553234</c:v>
                </c:pt>
                <c:pt idx="1294">
                  <c:v>0.55339000000000005</c:v>
                </c:pt>
                <c:pt idx="1295">
                  <c:v>0.55356700000000003</c:v>
                </c:pt>
                <c:pt idx="1296">
                  <c:v>0.55371099999999995</c:v>
                </c:pt>
                <c:pt idx="1297">
                  <c:v>0.55386599999999997</c:v>
                </c:pt>
                <c:pt idx="1298">
                  <c:v>0.55403199999999997</c:v>
                </c:pt>
                <c:pt idx="1299">
                  <c:v>0.55420999999999998</c:v>
                </c:pt>
                <c:pt idx="1300">
                  <c:v>0.55430900000000005</c:v>
                </c:pt>
                <c:pt idx="1301">
                  <c:v>0.55443100000000001</c:v>
                </c:pt>
                <c:pt idx="1302">
                  <c:v>0.55459800000000004</c:v>
                </c:pt>
                <c:pt idx="1303">
                  <c:v>0.55477500000000002</c:v>
                </c:pt>
                <c:pt idx="1304">
                  <c:v>0.554952</c:v>
                </c:pt>
                <c:pt idx="1305">
                  <c:v>0.55506299999999997</c:v>
                </c:pt>
                <c:pt idx="1306">
                  <c:v>0.55519600000000002</c:v>
                </c:pt>
                <c:pt idx="1307">
                  <c:v>0.55535100000000004</c:v>
                </c:pt>
                <c:pt idx="1308">
                  <c:v>0.55549499999999996</c:v>
                </c:pt>
                <c:pt idx="1309">
                  <c:v>0.55564999999999998</c:v>
                </c:pt>
                <c:pt idx="1310">
                  <c:v>0.55581700000000001</c:v>
                </c:pt>
                <c:pt idx="1311">
                  <c:v>0.55596100000000004</c:v>
                </c:pt>
                <c:pt idx="1312">
                  <c:v>0.55609399999999998</c:v>
                </c:pt>
                <c:pt idx="1313">
                  <c:v>0.55628200000000005</c:v>
                </c:pt>
                <c:pt idx="1314">
                  <c:v>0.55643699999999996</c:v>
                </c:pt>
                <c:pt idx="1315">
                  <c:v>0.55654800000000004</c:v>
                </c:pt>
                <c:pt idx="1316">
                  <c:v>0.55664800000000003</c:v>
                </c:pt>
                <c:pt idx="1317">
                  <c:v>0.55679199999999995</c:v>
                </c:pt>
                <c:pt idx="1318">
                  <c:v>0.55699100000000001</c:v>
                </c:pt>
                <c:pt idx="1319">
                  <c:v>0.55713500000000005</c:v>
                </c:pt>
                <c:pt idx="1320">
                  <c:v>0.55729099999999998</c:v>
                </c:pt>
                <c:pt idx="1321">
                  <c:v>0.55743500000000001</c:v>
                </c:pt>
                <c:pt idx="1322">
                  <c:v>0.55759000000000003</c:v>
                </c:pt>
                <c:pt idx="1323">
                  <c:v>0.55774500000000005</c:v>
                </c:pt>
                <c:pt idx="1324">
                  <c:v>0.55792200000000003</c:v>
                </c:pt>
                <c:pt idx="1325">
                  <c:v>0.55813299999999999</c:v>
                </c:pt>
                <c:pt idx="1326">
                  <c:v>0.55825499999999995</c:v>
                </c:pt>
                <c:pt idx="1327">
                  <c:v>0.55845400000000001</c:v>
                </c:pt>
                <c:pt idx="1328">
                  <c:v>0.55858699999999994</c:v>
                </c:pt>
                <c:pt idx="1329">
                  <c:v>0.55883099999999997</c:v>
                </c:pt>
                <c:pt idx="1330">
                  <c:v>0.558975</c:v>
                </c:pt>
                <c:pt idx="1331">
                  <c:v>0.55913000000000002</c:v>
                </c:pt>
                <c:pt idx="1332">
                  <c:v>0.55931900000000001</c:v>
                </c:pt>
                <c:pt idx="1333">
                  <c:v>0.55945199999999995</c:v>
                </c:pt>
                <c:pt idx="1334">
                  <c:v>0.55957400000000002</c:v>
                </c:pt>
                <c:pt idx="1335">
                  <c:v>0.55970699999999995</c:v>
                </c:pt>
                <c:pt idx="1336">
                  <c:v>0.55985099999999999</c:v>
                </c:pt>
                <c:pt idx="1337">
                  <c:v>0.55996100000000004</c:v>
                </c:pt>
                <c:pt idx="1338">
                  <c:v>0.560083</c:v>
                </c:pt>
                <c:pt idx="1339">
                  <c:v>0.56019399999999997</c:v>
                </c:pt>
                <c:pt idx="1340">
                  <c:v>0.56037099999999995</c:v>
                </c:pt>
                <c:pt idx="1341">
                  <c:v>0.56057100000000004</c:v>
                </c:pt>
                <c:pt idx="1342">
                  <c:v>0.56075900000000001</c:v>
                </c:pt>
                <c:pt idx="1343">
                  <c:v>0.56092600000000004</c:v>
                </c:pt>
                <c:pt idx="1344">
                  <c:v>0.56110300000000002</c:v>
                </c:pt>
                <c:pt idx="1345">
                  <c:v>0.56123599999999996</c:v>
                </c:pt>
                <c:pt idx="1346">
                  <c:v>0.56137999999999999</c:v>
                </c:pt>
                <c:pt idx="1347">
                  <c:v>0.56147999999999998</c:v>
                </c:pt>
                <c:pt idx="1348">
                  <c:v>0.56161300000000003</c:v>
                </c:pt>
                <c:pt idx="1349">
                  <c:v>0.56173499999999998</c:v>
                </c:pt>
                <c:pt idx="1350">
                  <c:v>0.56190099999999998</c:v>
                </c:pt>
                <c:pt idx="1351">
                  <c:v>0.56204500000000002</c:v>
                </c:pt>
                <c:pt idx="1352">
                  <c:v>0.56217799999999996</c:v>
                </c:pt>
                <c:pt idx="1353">
                  <c:v>0.56236600000000003</c:v>
                </c:pt>
                <c:pt idx="1354">
                  <c:v>0.56254400000000004</c:v>
                </c:pt>
                <c:pt idx="1355">
                  <c:v>0.56268799999999997</c:v>
                </c:pt>
                <c:pt idx="1356">
                  <c:v>0.56281000000000003</c:v>
                </c:pt>
                <c:pt idx="1357">
                  <c:v>0.56289800000000001</c:v>
                </c:pt>
                <c:pt idx="1358">
                  <c:v>0.56307600000000002</c:v>
                </c:pt>
                <c:pt idx="1359">
                  <c:v>0.563164</c:v>
                </c:pt>
                <c:pt idx="1360">
                  <c:v>0.56331900000000001</c:v>
                </c:pt>
                <c:pt idx="1361">
                  <c:v>0.563419</c:v>
                </c:pt>
                <c:pt idx="1362">
                  <c:v>0.56354099999999996</c:v>
                </c:pt>
                <c:pt idx="1363">
                  <c:v>0.56371800000000005</c:v>
                </c:pt>
                <c:pt idx="1364">
                  <c:v>0.56385099999999999</c:v>
                </c:pt>
                <c:pt idx="1365">
                  <c:v>0.56398400000000004</c:v>
                </c:pt>
                <c:pt idx="1366">
                  <c:v>0.56411699999999998</c:v>
                </c:pt>
                <c:pt idx="1367">
                  <c:v>0.56429499999999999</c:v>
                </c:pt>
                <c:pt idx="1368">
                  <c:v>0.56449400000000005</c:v>
                </c:pt>
                <c:pt idx="1369">
                  <c:v>0.56462699999999999</c:v>
                </c:pt>
                <c:pt idx="1370">
                  <c:v>0.56477100000000002</c:v>
                </c:pt>
                <c:pt idx="1371">
                  <c:v>0.56496000000000002</c:v>
                </c:pt>
                <c:pt idx="1372">
                  <c:v>0.565137</c:v>
                </c:pt>
                <c:pt idx="1373">
                  <c:v>0.56529200000000002</c:v>
                </c:pt>
                <c:pt idx="1374">
                  <c:v>0.56543600000000005</c:v>
                </c:pt>
                <c:pt idx="1375">
                  <c:v>0.56556899999999999</c:v>
                </c:pt>
                <c:pt idx="1376">
                  <c:v>0.56571300000000002</c:v>
                </c:pt>
                <c:pt idx="1377">
                  <c:v>0.56586800000000004</c:v>
                </c:pt>
                <c:pt idx="1378">
                  <c:v>0.56602399999999997</c:v>
                </c:pt>
                <c:pt idx="1379">
                  <c:v>0.56617899999999999</c:v>
                </c:pt>
                <c:pt idx="1380">
                  <c:v>0.566334</c:v>
                </c:pt>
                <c:pt idx="1381">
                  <c:v>0.56646700000000005</c:v>
                </c:pt>
                <c:pt idx="1382">
                  <c:v>0.56663300000000005</c:v>
                </c:pt>
                <c:pt idx="1383">
                  <c:v>0.56682100000000002</c:v>
                </c:pt>
                <c:pt idx="1384">
                  <c:v>0.56696599999999997</c:v>
                </c:pt>
                <c:pt idx="1385">
                  <c:v>0.56709900000000002</c:v>
                </c:pt>
                <c:pt idx="1386">
                  <c:v>0.56723199999999996</c:v>
                </c:pt>
                <c:pt idx="1387">
                  <c:v>0.56738699999999997</c:v>
                </c:pt>
                <c:pt idx="1388">
                  <c:v>0.56752000000000002</c:v>
                </c:pt>
                <c:pt idx="1389">
                  <c:v>0.56764199999999998</c:v>
                </c:pt>
                <c:pt idx="1390">
                  <c:v>0.567797</c:v>
                </c:pt>
                <c:pt idx="1391">
                  <c:v>0.56797399999999998</c:v>
                </c:pt>
                <c:pt idx="1392">
                  <c:v>0.56809600000000005</c:v>
                </c:pt>
                <c:pt idx="1393">
                  <c:v>0.56825099999999995</c:v>
                </c:pt>
                <c:pt idx="1394">
                  <c:v>0.56840599999999997</c:v>
                </c:pt>
                <c:pt idx="1395">
                  <c:v>0.56851700000000005</c:v>
                </c:pt>
                <c:pt idx="1396">
                  <c:v>0.56867199999999996</c:v>
                </c:pt>
                <c:pt idx="1397">
                  <c:v>0.56882699999999997</c:v>
                </c:pt>
                <c:pt idx="1398">
                  <c:v>0.56900499999999998</c:v>
                </c:pt>
                <c:pt idx="1399">
                  <c:v>0.56917099999999998</c:v>
                </c:pt>
                <c:pt idx="1400">
                  <c:v>0.56933699999999998</c:v>
                </c:pt>
                <c:pt idx="1401">
                  <c:v>0.56953699999999996</c:v>
                </c:pt>
                <c:pt idx="1402">
                  <c:v>0.56965900000000003</c:v>
                </c:pt>
                <c:pt idx="1403">
                  <c:v>0.56981400000000004</c:v>
                </c:pt>
                <c:pt idx="1404">
                  <c:v>0.56999100000000003</c:v>
                </c:pt>
                <c:pt idx="1405">
                  <c:v>0.57015700000000002</c:v>
                </c:pt>
                <c:pt idx="1406">
                  <c:v>0.57030099999999995</c:v>
                </c:pt>
                <c:pt idx="1407">
                  <c:v>0.57044499999999998</c:v>
                </c:pt>
                <c:pt idx="1408">
                  <c:v>0.57060100000000002</c:v>
                </c:pt>
                <c:pt idx="1409">
                  <c:v>0.57074499999999995</c:v>
                </c:pt>
                <c:pt idx="1410">
                  <c:v>0.57088899999999998</c:v>
                </c:pt>
                <c:pt idx="1411">
                  <c:v>0.57103300000000001</c:v>
                </c:pt>
                <c:pt idx="1412">
                  <c:v>0.57117700000000005</c:v>
                </c:pt>
                <c:pt idx="1413">
                  <c:v>0.571299</c:v>
                </c:pt>
                <c:pt idx="1414">
                  <c:v>0.571465</c:v>
                </c:pt>
                <c:pt idx="1415">
                  <c:v>0.571631</c:v>
                </c:pt>
                <c:pt idx="1416">
                  <c:v>0.57176400000000005</c:v>
                </c:pt>
                <c:pt idx="1417">
                  <c:v>0.57189699999999999</c:v>
                </c:pt>
                <c:pt idx="1418">
                  <c:v>0.57203000000000004</c:v>
                </c:pt>
                <c:pt idx="1419">
                  <c:v>0.57218500000000005</c:v>
                </c:pt>
                <c:pt idx="1420">
                  <c:v>0.57228500000000004</c:v>
                </c:pt>
                <c:pt idx="1421">
                  <c:v>0.57248500000000002</c:v>
                </c:pt>
                <c:pt idx="1422">
                  <c:v>0.57267299999999999</c:v>
                </c:pt>
                <c:pt idx="1423">
                  <c:v>0.57284999999999997</c:v>
                </c:pt>
                <c:pt idx="1424">
                  <c:v>0.57294999999999996</c:v>
                </c:pt>
                <c:pt idx="1425">
                  <c:v>0.57312700000000005</c:v>
                </c:pt>
                <c:pt idx="1426">
                  <c:v>0.57328299999999999</c:v>
                </c:pt>
                <c:pt idx="1427">
                  <c:v>0.57341500000000001</c:v>
                </c:pt>
                <c:pt idx="1428">
                  <c:v>0.57358200000000004</c:v>
                </c:pt>
                <c:pt idx="1429">
                  <c:v>0.57365900000000003</c:v>
                </c:pt>
                <c:pt idx="1430">
                  <c:v>0.57386999999999999</c:v>
                </c:pt>
                <c:pt idx="1431">
                  <c:v>0.57409200000000005</c:v>
                </c:pt>
                <c:pt idx="1432">
                  <c:v>0.57424699999999995</c:v>
                </c:pt>
                <c:pt idx="1433">
                  <c:v>0.57442400000000005</c:v>
                </c:pt>
                <c:pt idx="1434">
                  <c:v>0.57457899999999995</c:v>
                </c:pt>
                <c:pt idx="1435">
                  <c:v>0.57476799999999995</c:v>
                </c:pt>
                <c:pt idx="1436">
                  <c:v>0.57493399999999995</c:v>
                </c:pt>
                <c:pt idx="1437">
                  <c:v>0.57508899999999996</c:v>
                </c:pt>
                <c:pt idx="1438">
                  <c:v>0.57526600000000006</c:v>
                </c:pt>
                <c:pt idx="1439">
                  <c:v>0.57540999999999998</c:v>
                </c:pt>
                <c:pt idx="1440">
                  <c:v>0.57552099999999995</c:v>
                </c:pt>
                <c:pt idx="1441">
                  <c:v>0.575654</c:v>
                </c:pt>
                <c:pt idx="1442">
                  <c:v>0.57579800000000003</c:v>
                </c:pt>
                <c:pt idx="1443">
                  <c:v>0.57588700000000004</c:v>
                </c:pt>
                <c:pt idx="1444">
                  <c:v>0.57609699999999997</c:v>
                </c:pt>
                <c:pt idx="1445">
                  <c:v>0.57620800000000005</c:v>
                </c:pt>
                <c:pt idx="1446">
                  <c:v>0.57641900000000001</c:v>
                </c:pt>
                <c:pt idx="1447">
                  <c:v>0.57657400000000003</c:v>
                </c:pt>
                <c:pt idx="1448">
                  <c:v>0.57672900000000005</c:v>
                </c:pt>
                <c:pt idx="1449">
                  <c:v>0.57686199999999999</c:v>
                </c:pt>
                <c:pt idx="1450">
                  <c:v>0.57694000000000001</c:v>
                </c:pt>
                <c:pt idx="1451">
                  <c:v>0.57708400000000004</c:v>
                </c:pt>
                <c:pt idx="1452">
                  <c:v>0.57726100000000002</c:v>
                </c:pt>
                <c:pt idx="1453">
                  <c:v>0.57742700000000002</c:v>
                </c:pt>
                <c:pt idx="1454">
                  <c:v>0.57758200000000004</c:v>
                </c:pt>
                <c:pt idx="1455">
                  <c:v>0.57776000000000005</c:v>
                </c:pt>
                <c:pt idx="1456">
                  <c:v>0.57791499999999996</c:v>
                </c:pt>
                <c:pt idx="1457">
                  <c:v>0.57809200000000005</c:v>
                </c:pt>
                <c:pt idx="1458">
                  <c:v>0.57826999999999995</c:v>
                </c:pt>
                <c:pt idx="1459">
                  <c:v>0.57839099999999999</c:v>
                </c:pt>
                <c:pt idx="1460">
                  <c:v>0.57853600000000005</c:v>
                </c:pt>
                <c:pt idx="1461">
                  <c:v>0.57870200000000005</c:v>
                </c:pt>
                <c:pt idx="1462">
                  <c:v>0.57889000000000002</c:v>
                </c:pt>
                <c:pt idx="1463">
                  <c:v>0.57910099999999998</c:v>
                </c:pt>
                <c:pt idx="1464">
                  <c:v>0.57923400000000003</c:v>
                </c:pt>
                <c:pt idx="1465">
                  <c:v>0.57938900000000004</c:v>
                </c:pt>
                <c:pt idx="1466">
                  <c:v>0.57950000000000002</c:v>
                </c:pt>
                <c:pt idx="1467">
                  <c:v>0.57961099999999999</c:v>
                </c:pt>
                <c:pt idx="1468">
                  <c:v>0.579766</c:v>
                </c:pt>
                <c:pt idx="1469">
                  <c:v>0.57995399999999997</c:v>
                </c:pt>
                <c:pt idx="1470">
                  <c:v>0.58005399999999996</c:v>
                </c:pt>
                <c:pt idx="1471">
                  <c:v>0.58016500000000004</c:v>
                </c:pt>
                <c:pt idx="1472">
                  <c:v>0.58033100000000004</c:v>
                </c:pt>
                <c:pt idx="1473">
                  <c:v>0.58046399999999998</c:v>
                </c:pt>
                <c:pt idx="1474">
                  <c:v>0.58064099999999996</c:v>
                </c:pt>
                <c:pt idx="1475">
                  <c:v>0.580874</c:v>
                </c:pt>
                <c:pt idx="1476">
                  <c:v>0.58109599999999995</c:v>
                </c:pt>
                <c:pt idx="1477">
                  <c:v>0.58125099999999996</c:v>
                </c:pt>
                <c:pt idx="1478">
                  <c:v>0.58138400000000001</c:v>
                </c:pt>
                <c:pt idx="1479">
                  <c:v>0.58155000000000001</c:v>
                </c:pt>
                <c:pt idx="1480">
                  <c:v>0.58172699999999999</c:v>
                </c:pt>
                <c:pt idx="1481">
                  <c:v>0.58183799999999997</c:v>
                </c:pt>
                <c:pt idx="1482">
                  <c:v>0.58196000000000003</c:v>
                </c:pt>
                <c:pt idx="1483">
                  <c:v>0.58210399999999995</c:v>
                </c:pt>
                <c:pt idx="1484">
                  <c:v>0.58222600000000002</c:v>
                </c:pt>
                <c:pt idx="1485">
                  <c:v>0.58234799999999998</c:v>
                </c:pt>
                <c:pt idx="1486">
                  <c:v>0.58248100000000003</c:v>
                </c:pt>
                <c:pt idx="1487">
                  <c:v>0.58265800000000001</c:v>
                </c:pt>
                <c:pt idx="1488">
                  <c:v>0.58277999999999996</c:v>
                </c:pt>
                <c:pt idx="1489">
                  <c:v>0.58294599999999996</c:v>
                </c:pt>
                <c:pt idx="1490">
                  <c:v>0.58311299999999999</c:v>
                </c:pt>
                <c:pt idx="1491">
                  <c:v>0.58324600000000004</c:v>
                </c:pt>
                <c:pt idx="1492">
                  <c:v>0.58337899999999998</c:v>
                </c:pt>
                <c:pt idx="1493">
                  <c:v>0.58354499999999998</c:v>
                </c:pt>
                <c:pt idx="1494">
                  <c:v>0.58363299999999996</c:v>
                </c:pt>
                <c:pt idx="1495">
                  <c:v>0.58375500000000002</c:v>
                </c:pt>
                <c:pt idx="1496">
                  <c:v>0.58391099999999996</c:v>
                </c:pt>
                <c:pt idx="1497">
                  <c:v>0.584032</c:v>
                </c:pt>
                <c:pt idx="1498">
                  <c:v>0.58416500000000005</c:v>
                </c:pt>
                <c:pt idx="1499">
                  <c:v>0.58436500000000002</c:v>
                </c:pt>
                <c:pt idx="1500">
                  <c:v>0.58454200000000001</c:v>
                </c:pt>
                <c:pt idx="1501">
                  <c:v>0.58470800000000001</c:v>
                </c:pt>
                <c:pt idx="1502">
                  <c:v>0.58488600000000002</c:v>
                </c:pt>
                <c:pt idx="1503">
                  <c:v>0.58501899999999996</c:v>
                </c:pt>
                <c:pt idx="1504">
                  <c:v>0.58518499999999996</c:v>
                </c:pt>
                <c:pt idx="1505">
                  <c:v>0.58533999999999997</c:v>
                </c:pt>
                <c:pt idx="1506">
                  <c:v>0.58550599999999997</c:v>
                </c:pt>
                <c:pt idx="1507">
                  <c:v>0.58568399999999998</c:v>
                </c:pt>
                <c:pt idx="1508">
                  <c:v>0.58578300000000005</c:v>
                </c:pt>
                <c:pt idx="1509">
                  <c:v>0.585928</c:v>
                </c:pt>
                <c:pt idx="1510">
                  <c:v>0.586094</c:v>
                </c:pt>
                <c:pt idx="1511">
                  <c:v>0.58624900000000002</c:v>
                </c:pt>
                <c:pt idx="1512">
                  <c:v>0.586426</c:v>
                </c:pt>
                <c:pt idx="1513">
                  <c:v>0.58658100000000002</c:v>
                </c:pt>
                <c:pt idx="1514">
                  <c:v>0.58669199999999999</c:v>
                </c:pt>
                <c:pt idx="1515">
                  <c:v>0.58683600000000002</c:v>
                </c:pt>
                <c:pt idx="1516">
                  <c:v>0.58697999999999995</c:v>
                </c:pt>
                <c:pt idx="1517">
                  <c:v>0.58710200000000001</c:v>
                </c:pt>
                <c:pt idx="1518">
                  <c:v>0.58722399999999997</c:v>
                </c:pt>
                <c:pt idx="1519">
                  <c:v>0.58741299999999996</c:v>
                </c:pt>
                <c:pt idx="1520">
                  <c:v>0.587557</c:v>
                </c:pt>
                <c:pt idx="1521">
                  <c:v>0.58769000000000005</c:v>
                </c:pt>
                <c:pt idx="1522">
                  <c:v>0.58782299999999998</c:v>
                </c:pt>
                <c:pt idx="1523">
                  <c:v>0.58794500000000005</c:v>
                </c:pt>
                <c:pt idx="1524">
                  <c:v>0.58811100000000005</c:v>
                </c:pt>
                <c:pt idx="1525">
                  <c:v>0.58828800000000003</c:v>
                </c:pt>
                <c:pt idx="1526">
                  <c:v>0.58843199999999996</c:v>
                </c:pt>
                <c:pt idx="1527">
                  <c:v>0.58860900000000005</c:v>
                </c:pt>
                <c:pt idx="1528">
                  <c:v>0.58882000000000001</c:v>
                </c:pt>
                <c:pt idx="1529">
                  <c:v>0.58888700000000005</c:v>
                </c:pt>
                <c:pt idx="1530">
                  <c:v>0.58905300000000005</c:v>
                </c:pt>
                <c:pt idx="1531">
                  <c:v>0.58923000000000003</c:v>
                </c:pt>
                <c:pt idx="1532">
                  <c:v>0.58939600000000003</c:v>
                </c:pt>
                <c:pt idx="1533">
                  <c:v>0.58956299999999995</c:v>
                </c:pt>
                <c:pt idx="1534">
                  <c:v>0.58977299999999999</c:v>
                </c:pt>
                <c:pt idx="1535">
                  <c:v>0.58987299999999998</c:v>
                </c:pt>
                <c:pt idx="1536">
                  <c:v>0.59006099999999995</c:v>
                </c:pt>
                <c:pt idx="1537">
                  <c:v>0.59018300000000001</c:v>
                </c:pt>
                <c:pt idx="1538">
                  <c:v>0.59034900000000001</c:v>
                </c:pt>
                <c:pt idx="1539">
                  <c:v>0.59048199999999995</c:v>
                </c:pt>
                <c:pt idx="1540">
                  <c:v>0.59065999999999996</c:v>
                </c:pt>
                <c:pt idx="1541">
                  <c:v>0.59082599999999996</c:v>
                </c:pt>
                <c:pt idx="1542">
                  <c:v>0.59097</c:v>
                </c:pt>
                <c:pt idx="1543">
                  <c:v>0.59109199999999995</c:v>
                </c:pt>
                <c:pt idx="1544">
                  <c:v>0.59128000000000003</c:v>
                </c:pt>
                <c:pt idx="1545">
                  <c:v>0.59141299999999997</c:v>
                </c:pt>
                <c:pt idx="1546">
                  <c:v>0.59159099999999998</c:v>
                </c:pt>
                <c:pt idx="1547">
                  <c:v>0.59180100000000002</c:v>
                </c:pt>
                <c:pt idx="1548">
                  <c:v>0.59191199999999999</c:v>
                </c:pt>
                <c:pt idx="1549">
                  <c:v>0.59207799999999999</c:v>
                </c:pt>
                <c:pt idx="1550">
                  <c:v>0.59222200000000003</c:v>
                </c:pt>
                <c:pt idx="1551">
                  <c:v>0.59240000000000004</c:v>
                </c:pt>
                <c:pt idx="1552">
                  <c:v>0.59252199999999999</c:v>
                </c:pt>
                <c:pt idx="1553">
                  <c:v>0.59267700000000001</c:v>
                </c:pt>
                <c:pt idx="1554">
                  <c:v>0.59283200000000003</c:v>
                </c:pt>
                <c:pt idx="1555">
                  <c:v>0.59298700000000004</c:v>
                </c:pt>
                <c:pt idx="1556">
                  <c:v>0.59314199999999995</c:v>
                </c:pt>
                <c:pt idx="1557">
                  <c:v>0.59326400000000001</c:v>
                </c:pt>
                <c:pt idx="1558">
                  <c:v>0.593441</c:v>
                </c:pt>
                <c:pt idx="1559">
                  <c:v>0.59356299999999995</c:v>
                </c:pt>
                <c:pt idx="1560">
                  <c:v>0.59372999999999998</c:v>
                </c:pt>
                <c:pt idx="1561">
                  <c:v>0.59385100000000002</c:v>
                </c:pt>
                <c:pt idx="1562">
                  <c:v>0.59399599999999997</c:v>
                </c:pt>
                <c:pt idx="1563">
                  <c:v>0.59417299999999995</c:v>
                </c:pt>
                <c:pt idx="1564">
                  <c:v>0.59432799999999997</c:v>
                </c:pt>
                <c:pt idx="1565">
                  <c:v>0.59451600000000004</c:v>
                </c:pt>
                <c:pt idx="1566">
                  <c:v>0.59462700000000002</c:v>
                </c:pt>
                <c:pt idx="1567">
                  <c:v>0.59478200000000003</c:v>
                </c:pt>
                <c:pt idx="1568">
                  <c:v>0.59488200000000002</c:v>
                </c:pt>
                <c:pt idx="1569">
                  <c:v>0.59504800000000002</c:v>
                </c:pt>
                <c:pt idx="1570">
                  <c:v>0.59520399999999996</c:v>
                </c:pt>
                <c:pt idx="1571">
                  <c:v>0.59539200000000003</c:v>
                </c:pt>
                <c:pt idx="1572">
                  <c:v>0.59554700000000005</c:v>
                </c:pt>
                <c:pt idx="1573">
                  <c:v>0.595669</c:v>
                </c:pt>
                <c:pt idx="1574">
                  <c:v>0.59585699999999997</c:v>
                </c:pt>
                <c:pt idx="1575">
                  <c:v>0.59601300000000001</c:v>
                </c:pt>
                <c:pt idx="1576">
                  <c:v>0.59615700000000005</c:v>
                </c:pt>
                <c:pt idx="1577">
                  <c:v>0.59630099999999997</c:v>
                </c:pt>
                <c:pt idx="1578">
                  <c:v>0.596445</c:v>
                </c:pt>
                <c:pt idx="1579">
                  <c:v>0.59658900000000004</c:v>
                </c:pt>
                <c:pt idx="1580">
                  <c:v>0.59678799999999999</c:v>
                </c:pt>
                <c:pt idx="1581">
                  <c:v>0.596966</c:v>
                </c:pt>
                <c:pt idx="1582">
                  <c:v>0.59711000000000003</c:v>
                </c:pt>
                <c:pt idx="1583">
                  <c:v>0.59726500000000005</c:v>
                </c:pt>
                <c:pt idx="1584">
                  <c:v>0.59743100000000005</c:v>
                </c:pt>
                <c:pt idx="1585">
                  <c:v>0.59757499999999997</c:v>
                </c:pt>
                <c:pt idx="1586">
                  <c:v>0.59775199999999995</c:v>
                </c:pt>
                <c:pt idx="1587">
                  <c:v>0.597908</c:v>
                </c:pt>
                <c:pt idx="1588">
                  <c:v>0.59810700000000006</c:v>
                </c:pt>
                <c:pt idx="1589">
                  <c:v>0.59820700000000004</c:v>
                </c:pt>
                <c:pt idx="1590">
                  <c:v>0.598329</c:v>
                </c:pt>
                <c:pt idx="1591">
                  <c:v>0.59843999999999997</c:v>
                </c:pt>
                <c:pt idx="1592">
                  <c:v>0.59855000000000003</c:v>
                </c:pt>
                <c:pt idx="1593">
                  <c:v>0.59872800000000004</c:v>
                </c:pt>
                <c:pt idx="1594">
                  <c:v>0.59886099999999998</c:v>
                </c:pt>
                <c:pt idx="1595">
                  <c:v>0.59901599999999999</c:v>
                </c:pt>
                <c:pt idx="1596">
                  <c:v>0.59914900000000004</c:v>
                </c:pt>
                <c:pt idx="1597">
                  <c:v>0.59930399999999995</c:v>
                </c:pt>
                <c:pt idx="1598">
                  <c:v>0.59950400000000004</c:v>
                </c:pt>
                <c:pt idx="1599">
                  <c:v>0.599692</c:v>
                </c:pt>
                <c:pt idx="1600">
                  <c:v>0.59983600000000004</c:v>
                </c:pt>
                <c:pt idx="1601">
                  <c:v>0.59999100000000005</c:v>
                </c:pt>
                <c:pt idx="1602">
                  <c:v>0.60010200000000002</c:v>
                </c:pt>
                <c:pt idx="1603">
                  <c:v>0.60024599999999995</c:v>
                </c:pt>
                <c:pt idx="1604">
                  <c:v>0.60042300000000004</c:v>
                </c:pt>
                <c:pt idx="1605">
                  <c:v>0.60056699999999996</c:v>
                </c:pt>
                <c:pt idx="1606">
                  <c:v>0.60066699999999995</c:v>
                </c:pt>
                <c:pt idx="1607">
                  <c:v>0.60083299999999995</c:v>
                </c:pt>
                <c:pt idx="1608">
                  <c:v>0.600989</c:v>
                </c:pt>
                <c:pt idx="1609">
                  <c:v>0.60112200000000005</c:v>
                </c:pt>
                <c:pt idx="1610">
                  <c:v>0.60126599999999997</c:v>
                </c:pt>
                <c:pt idx="1611">
                  <c:v>0.60137600000000002</c:v>
                </c:pt>
                <c:pt idx="1612">
                  <c:v>0.60154300000000005</c:v>
                </c:pt>
                <c:pt idx="1613">
                  <c:v>0.60167599999999999</c:v>
                </c:pt>
                <c:pt idx="1614">
                  <c:v>0.60182000000000002</c:v>
                </c:pt>
                <c:pt idx="1615">
                  <c:v>0.60201899999999997</c:v>
                </c:pt>
                <c:pt idx="1616">
                  <c:v>0.60218499999999997</c:v>
                </c:pt>
                <c:pt idx="1617">
                  <c:v>0.60237399999999997</c:v>
                </c:pt>
                <c:pt idx="1618">
                  <c:v>0.60252899999999998</c:v>
                </c:pt>
                <c:pt idx="1619">
                  <c:v>0.602684</c:v>
                </c:pt>
                <c:pt idx="1620">
                  <c:v>0.60286099999999998</c:v>
                </c:pt>
                <c:pt idx="1621">
                  <c:v>0.60298300000000005</c:v>
                </c:pt>
                <c:pt idx="1622">
                  <c:v>0.60309400000000002</c:v>
                </c:pt>
                <c:pt idx="1623">
                  <c:v>0.60326000000000002</c:v>
                </c:pt>
                <c:pt idx="1624">
                  <c:v>0.60348199999999996</c:v>
                </c:pt>
                <c:pt idx="1625">
                  <c:v>0.60361500000000001</c:v>
                </c:pt>
                <c:pt idx="1626">
                  <c:v>0.60380299999999998</c:v>
                </c:pt>
                <c:pt idx="1627">
                  <c:v>0.60392500000000005</c:v>
                </c:pt>
                <c:pt idx="1628">
                  <c:v>0.60411400000000004</c:v>
                </c:pt>
                <c:pt idx="1629">
                  <c:v>0.60430200000000001</c:v>
                </c:pt>
                <c:pt idx="1630">
                  <c:v>0.60451299999999997</c:v>
                </c:pt>
                <c:pt idx="1631">
                  <c:v>0.60462400000000005</c:v>
                </c:pt>
                <c:pt idx="1632">
                  <c:v>0.60473399999999999</c:v>
                </c:pt>
                <c:pt idx="1633">
                  <c:v>0.60484499999999997</c:v>
                </c:pt>
                <c:pt idx="1634">
                  <c:v>0.604989</c:v>
                </c:pt>
                <c:pt idx="1635">
                  <c:v>0.60514400000000002</c:v>
                </c:pt>
                <c:pt idx="1636">
                  <c:v>0.60533300000000001</c:v>
                </c:pt>
                <c:pt idx="1637">
                  <c:v>0.60548800000000003</c:v>
                </c:pt>
                <c:pt idx="1638">
                  <c:v>0.60563199999999995</c:v>
                </c:pt>
                <c:pt idx="1639">
                  <c:v>0.60578699999999996</c:v>
                </c:pt>
                <c:pt idx="1640">
                  <c:v>0.60590900000000003</c:v>
                </c:pt>
                <c:pt idx="1641">
                  <c:v>0.60602</c:v>
                </c:pt>
                <c:pt idx="1642">
                  <c:v>0.60623099999999996</c:v>
                </c:pt>
                <c:pt idx="1643">
                  <c:v>0.60639699999999996</c:v>
                </c:pt>
                <c:pt idx="1644">
                  <c:v>0.606541</c:v>
                </c:pt>
                <c:pt idx="1645">
                  <c:v>0.60668500000000003</c:v>
                </c:pt>
                <c:pt idx="1646">
                  <c:v>0.60682899999999995</c:v>
                </c:pt>
                <c:pt idx="1647">
                  <c:v>0.60695100000000002</c:v>
                </c:pt>
                <c:pt idx="1648">
                  <c:v>0.60711700000000002</c:v>
                </c:pt>
                <c:pt idx="1649">
                  <c:v>0.607294</c:v>
                </c:pt>
                <c:pt idx="1650">
                  <c:v>0.60742700000000005</c:v>
                </c:pt>
                <c:pt idx="1651">
                  <c:v>0.60758299999999998</c:v>
                </c:pt>
                <c:pt idx="1652">
                  <c:v>0.60774899999999998</c:v>
                </c:pt>
                <c:pt idx="1653">
                  <c:v>0.60789300000000002</c:v>
                </c:pt>
                <c:pt idx="1654">
                  <c:v>0.60805900000000002</c:v>
                </c:pt>
                <c:pt idx="1655">
                  <c:v>0.60818099999999997</c:v>
                </c:pt>
                <c:pt idx="1656">
                  <c:v>0.60835799999999995</c:v>
                </c:pt>
                <c:pt idx="1657">
                  <c:v>0.608491</c:v>
                </c:pt>
                <c:pt idx="1658">
                  <c:v>0.60865800000000003</c:v>
                </c:pt>
                <c:pt idx="1659">
                  <c:v>0.60889000000000004</c:v>
                </c:pt>
                <c:pt idx="1660">
                  <c:v>0.609012</c:v>
                </c:pt>
                <c:pt idx="1661">
                  <c:v>0.60914500000000005</c:v>
                </c:pt>
                <c:pt idx="1662">
                  <c:v>0.60928899999999997</c:v>
                </c:pt>
                <c:pt idx="1663">
                  <c:v>0.609456</c:v>
                </c:pt>
                <c:pt idx="1664">
                  <c:v>0.60963299999999998</c:v>
                </c:pt>
                <c:pt idx="1665">
                  <c:v>0.60976600000000003</c:v>
                </c:pt>
                <c:pt idx="1666">
                  <c:v>0.60989899999999997</c:v>
                </c:pt>
                <c:pt idx="1667">
                  <c:v>0.610043</c:v>
                </c:pt>
                <c:pt idx="1668">
                  <c:v>0.61021999999999998</c:v>
                </c:pt>
                <c:pt idx="1669">
                  <c:v>0.61034200000000005</c:v>
                </c:pt>
                <c:pt idx="1670">
                  <c:v>0.61053100000000005</c:v>
                </c:pt>
                <c:pt idx="1671">
                  <c:v>0.61065199999999997</c:v>
                </c:pt>
                <c:pt idx="1672">
                  <c:v>0.61079600000000001</c:v>
                </c:pt>
                <c:pt idx="1673">
                  <c:v>0.61091799999999996</c:v>
                </c:pt>
                <c:pt idx="1674">
                  <c:v>0.61105100000000001</c:v>
                </c:pt>
                <c:pt idx="1675">
                  <c:v>0.61116199999999998</c:v>
                </c:pt>
                <c:pt idx="1676">
                  <c:v>0.61133999999999999</c:v>
                </c:pt>
                <c:pt idx="1677">
                  <c:v>0.61150599999999999</c:v>
                </c:pt>
                <c:pt idx="1678">
                  <c:v>0.61162799999999995</c:v>
                </c:pt>
                <c:pt idx="1679">
                  <c:v>0.61175000000000002</c:v>
                </c:pt>
                <c:pt idx="1680">
                  <c:v>0.611927</c:v>
                </c:pt>
                <c:pt idx="1681">
                  <c:v>0.61207100000000003</c:v>
                </c:pt>
                <c:pt idx="1682">
                  <c:v>0.61223700000000003</c:v>
                </c:pt>
                <c:pt idx="1683">
                  <c:v>0.61232600000000004</c:v>
                </c:pt>
                <c:pt idx="1684">
                  <c:v>0.61250300000000002</c:v>
                </c:pt>
                <c:pt idx="1685">
                  <c:v>0.61269200000000001</c:v>
                </c:pt>
                <c:pt idx="1686">
                  <c:v>0.61282499999999995</c:v>
                </c:pt>
                <c:pt idx="1687">
                  <c:v>0.61305699999999996</c:v>
                </c:pt>
                <c:pt idx="1688">
                  <c:v>0.61324599999999996</c:v>
                </c:pt>
                <c:pt idx="1689">
                  <c:v>0.61340099999999997</c:v>
                </c:pt>
                <c:pt idx="1690">
                  <c:v>0.61353400000000002</c:v>
                </c:pt>
                <c:pt idx="1691">
                  <c:v>0.61362300000000003</c:v>
                </c:pt>
                <c:pt idx="1692">
                  <c:v>0.61378900000000003</c:v>
                </c:pt>
                <c:pt idx="1693">
                  <c:v>0.61397699999999999</c:v>
                </c:pt>
                <c:pt idx="1694">
                  <c:v>0.61411000000000004</c:v>
                </c:pt>
                <c:pt idx="1695">
                  <c:v>0.61428700000000003</c:v>
                </c:pt>
                <c:pt idx="1696">
                  <c:v>0.61443199999999998</c:v>
                </c:pt>
                <c:pt idx="1697">
                  <c:v>0.61459799999999998</c:v>
                </c:pt>
                <c:pt idx="1698">
                  <c:v>0.61472000000000004</c:v>
                </c:pt>
                <c:pt idx="1699">
                  <c:v>0.61485299999999998</c:v>
                </c:pt>
                <c:pt idx="1700">
                  <c:v>0.61498600000000003</c:v>
                </c:pt>
                <c:pt idx="1701">
                  <c:v>0.61514100000000005</c:v>
                </c:pt>
                <c:pt idx="1702">
                  <c:v>0.61529599999999995</c:v>
                </c:pt>
                <c:pt idx="1703">
                  <c:v>0.61543999999999999</c:v>
                </c:pt>
                <c:pt idx="1704">
                  <c:v>0.61556200000000005</c:v>
                </c:pt>
                <c:pt idx="1705">
                  <c:v>0.61569499999999999</c:v>
                </c:pt>
                <c:pt idx="1706">
                  <c:v>0.61585000000000001</c:v>
                </c:pt>
                <c:pt idx="1707">
                  <c:v>0.61601600000000001</c:v>
                </c:pt>
                <c:pt idx="1708">
                  <c:v>0.61609400000000003</c:v>
                </c:pt>
                <c:pt idx="1709">
                  <c:v>0.61627100000000001</c:v>
                </c:pt>
                <c:pt idx="1710">
                  <c:v>0.61638199999999999</c:v>
                </c:pt>
                <c:pt idx="1711">
                  <c:v>0.61649299999999996</c:v>
                </c:pt>
                <c:pt idx="1712">
                  <c:v>0.61662600000000001</c:v>
                </c:pt>
                <c:pt idx="1713">
                  <c:v>0.61679200000000001</c:v>
                </c:pt>
                <c:pt idx="1714">
                  <c:v>0.61692499999999995</c:v>
                </c:pt>
                <c:pt idx="1715">
                  <c:v>0.61712500000000003</c:v>
                </c:pt>
                <c:pt idx="1716">
                  <c:v>0.61720200000000003</c:v>
                </c:pt>
                <c:pt idx="1717">
                  <c:v>0.61733499999999997</c:v>
                </c:pt>
                <c:pt idx="1718">
                  <c:v>0.61745700000000003</c:v>
                </c:pt>
                <c:pt idx="1719">
                  <c:v>0.61763400000000002</c:v>
                </c:pt>
                <c:pt idx="1720">
                  <c:v>0.61777800000000005</c:v>
                </c:pt>
                <c:pt idx="1721">
                  <c:v>0.61794499999999997</c:v>
                </c:pt>
                <c:pt idx="1722">
                  <c:v>0.61814400000000003</c:v>
                </c:pt>
                <c:pt idx="1723">
                  <c:v>0.61828799999999995</c:v>
                </c:pt>
                <c:pt idx="1724">
                  <c:v>0.61839900000000003</c:v>
                </c:pt>
                <c:pt idx="1725">
                  <c:v>0.61852099999999999</c:v>
                </c:pt>
                <c:pt idx="1726">
                  <c:v>0.61866500000000002</c:v>
                </c:pt>
                <c:pt idx="1727">
                  <c:v>0.61883100000000002</c:v>
                </c:pt>
                <c:pt idx="1728">
                  <c:v>0.61893100000000001</c:v>
                </c:pt>
                <c:pt idx="1729">
                  <c:v>0.61905299999999996</c:v>
                </c:pt>
                <c:pt idx="1730">
                  <c:v>0.61912999999999996</c:v>
                </c:pt>
                <c:pt idx="1731">
                  <c:v>0.61930799999999997</c:v>
                </c:pt>
                <c:pt idx="1732">
                  <c:v>0.61944100000000002</c:v>
                </c:pt>
                <c:pt idx="1733">
                  <c:v>0.61958500000000005</c:v>
                </c:pt>
                <c:pt idx="1734">
                  <c:v>0.61972899999999997</c:v>
                </c:pt>
                <c:pt idx="1735">
                  <c:v>0.61981799999999998</c:v>
                </c:pt>
                <c:pt idx="1736">
                  <c:v>0.619973</c:v>
                </c:pt>
                <c:pt idx="1737">
                  <c:v>0.62018300000000004</c:v>
                </c:pt>
                <c:pt idx="1738">
                  <c:v>0.62036100000000005</c:v>
                </c:pt>
                <c:pt idx="1739">
                  <c:v>0.62052700000000005</c:v>
                </c:pt>
                <c:pt idx="1740">
                  <c:v>0.62068199999999996</c:v>
                </c:pt>
                <c:pt idx="1741">
                  <c:v>0.62089300000000003</c:v>
                </c:pt>
                <c:pt idx="1742">
                  <c:v>0.62098100000000001</c:v>
                </c:pt>
                <c:pt idx="1743">
                  <c:v>0.62111400000000005</c:v>
                </c:pt>
                <c:pt idx="1744">
                  <c:v>0.62123600000000001</c:v>
                </c:pt>
                <c:pt idx="1745">
                  <c:v>0.62130300000000005</c:v>
                </c:pt>
                <c:pt idx="1746">
                  <c:v>0.62146900000000005</c:v>
                </c:pt>
                <c:pt idx="1747">
                  <c:v>0.62158000000000002</c:v>
                </c:pt>
                <c:pt idx="1748">
                  <c:v>0.62174600000000002</c:v>
                </c:pt>
                <c:pt idx="1749">
                  <c:v>0.62189000000000005</c:v>
                </c:pt>
                <c:pt idx="1750">
                  <c:v>0.62210100000000002</c:v>
                </c:pt>
                <c:pt idx="1751">
                  <c:v>0.62225600000000003</c:v>
                </c:pt>
                <c:pt idx="1752">
                  <c:v>0.62241100000000005</c:v>
                </c:pt>
                <c:pt idx="1753">
                  <c:v>0.62261</c:v>
                </c:pt>
                <c:pt idx="1754">
                  <c:v>0.62277700000000003</c:v>
                </c:pt>
                <c:pt idx="1755">
                  <c:v>0.62292099999999995</c:v>
                </c:pt>
                <c:pt idx="1756">
                  <c:v>0.62300900000000003</c:v>
                </c:pt>
                <c:pt idx="1757">
                  <c:v>0.62319800000000003</c:v>
                </c:pt>
                <c:pt idx="1758">
                  <c:v>0.62336400000000003</c:v>
                </c:pt>
                <c:pt idx="1759">
                  <c:v>0.62346400000000002</c:v>
                </c:pt>
                <c:pt idx="1760">
                  <c:v>0.62359699999999996</c:v>
                </c:pt>
                <c:pt idx="1761">
                  <c:v>0.62368500000000004</c:v>
                </c:pt>
                <c:pt idx="1762">
                  <c:v>0.62382899999999997</c:v>
                </c:pt>
                <c:pt idx="1763">
                  <c:v>0.62398500000000001</c:v>
                </c:pt>
                <c:pt idx="1764">
                  <c:v>0.62411799999999995</c:v>
                </c:pt>
                <c:pt idx="1765">
                  <c:v>0.624251</c:v>
                </c:pt>
                <c:pt idx="1766">
                  <c:v>0.62440600000000002</c:v>
                </c:pt>
                <c:pt idx="1767">
                  <c:v>0.62455000000000005</c:v>
                </c:pt>
                <c:pt idx="1768">
                  <c:v>0.62468299999999999</c:v>
                </c:pt>
                <c:pt idx="1769">
                  <c:v>0.62475999999999998</c:v>
                </c:pt>
                <c:pt idx="1770">
                  <c:v>0.624915</c:v>
                </c:pt>
                <c:pt idx="1771">
                  <c:v>0.62509300000000001</c:v>
                </c:pt>
                <c:pt idx="1772">
                  <c:v>0.62524800000000003</c:v>
                </c:pt>
                <c:pt idx="1773">
                  <c:v>0.62538099999999996</c:v>
                </c:pt>
                <c:pt idx="1774">
                  <c:v>0.62550300000000003</c:v>
                </c:pt>
                <c:pt idx="1775">
                  <c:v>0.62565800000000005</c:v>
                </c:pt>
                <c:pt idx="1776">
                  <c:v>0.62580199999999997</c:v>
                </c:pt>
                <c:pt idx="1777">
                  <c:v>0.62600199999999995</c:v>
                </c:pt>
                <c:pt idx="1778">
                  <c:v>0.62612299999999999</c:v>
                </c:pt>
                <c:pt idx="1779">
                  <c:v>0.62626800000000005</c:v>
                </c:pt>
                <c:pt idx="1780">
                  <c:v>0.62645600000000001</c:v>
                </c:pt>
                <c:pt idx="1781">
                  <c:v>0.62658899999999995</c:v>
                </c:pt>
                <c:pt idx="1782">
                  <c:v>0.62675499999999995</c:v>
                </c:pt>
                <c:pt idx="1783">
                  <c:v>0.62683299999999997</c:v>
                </c:pt>
                <c:pt idx="1784">
                  <c:v>0.62697700000000001</c:v>
                </c:pt>
                <c:pt idx="1785">
                  <c:v>0.62706499999999998</c:v>
                </c:pt>
                <c:pt idx="1786">
                  <c:v>0.62723200000000001</c:v>
                </c:pt>
                <c:pt idx="1787">
                  <c:v>0.62739800000000001</c:v>
                </c:pt>
                <c:pt idx="1788">
                  <c:v>0.62757499999999999</c:v>
                </c:pt>
                <c:pt idx="1789">
                  <c:v>0.62771900000000003</c:v>
                </c:pt>
                <c:pt idx="1790">
                  <c:v>0.62787499999999996</c:v>
                </c:pt>
                <c:pt idx="1791">
                  <c:v>0.62800699999999998</c:v>
                </c:pt>
                <c:pt idx="1792">
                  <c:v>0.62818499999999999</c:v>
                </c:pt>
                <c:pt idx="1793">
                  <c:v>0.62831800000000004</c:v>
                </c:pt>
                <c:pt idx="1794">
                  <c:v>0.62844</c:v>
                </c:pt>
                <c:pt idx="1795">
                  <c:v>0.62859500000000001</c:v>
                </c:pt>
                <c:pt idx="1796">
                  <c:v>0.62872799999999995</c:v>
                </c:pt>
                <c:pt idx="1797">
                  <c:v>0.62889399999999995</c:v>
                </c:pt>
                <c:pt idx="1798">
                  <c:v>0.62905999999999995</c:v>
                </c:pt>
                <c:pt idx="1799">
                  <c:v>0.62918200000000002</c:v>
                </c:pt>
                <c:pt idx="1800">
                  <c:v>0.62932600000000005</c:v>
                </c:pt>
                <c:pt idx="1801">
                  <c:v>0.62943700000000002</c:v>
                </c:pt>
                <c:pt idx="1802">
                  <c:v>0.62956999999999996</c:v>
                </c:pt>
                <c:pt idx="1803">
                  <c:v>0.62968100000000005</c:v>
                </c:pt>
                <c:pt idx="1804">
                  <c:v>0.62981399999999998</c:v>
                </c:pt>
                <c:pt idx="1805">
                  <c:v>0.62997999999999998</c:v>
                </c:pt>
                <c:pt idx="1806">
                  <c:v>0.63012400000000002</c:v>
                </c:pt>
                <c:pt idx="1807">
                  <c:v>0.63026800000000005</c:v>
                </c:pt>
                <c:pt idx="1808">
                  <c:v>0.63045700000000005</c:v>
                </c:pt>
                <c:pt idx="1809">
                  <c:v>0.63062300000000004</c:v>
                </c:pt>
                <c:pt idx="1810">
                  <c:v>0.63078900000000004</c:v>
                </c:pt>
                <c:pt idx="1811">
                  <c:v>0.63097800000000004</c:v>
                </c:pt>
                <c:pt idx="1812">
                  <c:v>0.63114400000000004</c:v>
                </c:pt>
                <c:pt idx="1813">
                  <c:v>0.63128799999999996</c:v>
                </c:pt>
                <c:pt idx="1814">
                  <c:v>0.63144299999999998</c:v>
                </c:pt>
                <c:pt idx="1815">
                  <c:v>0.63164299999999995</c:v>
                </c:pt>
                <c:pt idx="1816">
                  <c:v>0.63176399999999999</c:v>
                </c:pt>
                <c:pt idx="1817">
                  <c:v>0.63189700000000004</c:v>
                </c:pt>
                <c:pt idx="1818">
                  <c:v>0.63204099999999996</c:v>
                </c:pt>
                <c:pt idx="1819">
                  <c:v>0.63219700000000001</c:v>
                </c:pt>
                <c:pt idx="1820">
                  <c:v>0.63232999999999995</c:v>
                </c:pt>
                <c:pt idx="1821">
                  <c:v>0.63241800000000004</c:v>
                </c:pt>
                <c:pt idx="1822">
                  <c:v>0.63255099999999997</c:v>
                </c:pt>
                <c:pt idx="1823">
                  <c:v>0.63269500000000001</c:v>
                </c:pt>
                <c:pt idx="1824">
                  <c:v>0.63280599999999998</c:v>
                </c:pt>
                <c:pt idx="1825">
                  <c:v>0.63292800000000005</c:v>
                </c:pt>
                <c:pt idx="1826">
                  <c:v>0.63306099999999998</c:v>
                </c:pt>
                <c:pt idx="1827">
                  <c:v>0.63323799999999997</c:v>
                </c:pt>
                <c:pt idx="1828">
                  <c:v>0.63337100000000002</c:v>
                </c:pt>
                <c:pt idx="1829">
                  <c:v>0.63349299999999997</c:v>
                </c:pt>
                <c:pt idx="1830">
                  <c:v>0.63366</c:v>
                </c:pt>
                <c:pt idx="1831">
                  <c:v>0.63379300000000005</c:v>
                </c:pt>
                <c:pt idx="1832">
                  <c:v>0.63398100000000002</c:v>
                </c:pt>
                <c:pt idx="1833">
                  <c:v>0.63403600000000004</c:v>
                </c:pt>
                <c:pt idx="1834">
                  <c:v>0.63419099999999995</c:v>
                </c:pt>
                <c:pt idx="1835">
                  <c:v>0.63435799999999998</c:v>
                </c:pt>
                <c:pt idx="1836">
                  <c:v>0.63453499999999996</c:v>
                </c:pt>
                <c:pt idx="1837">
                  <c:v>0.63466800000000001</c:v>
                </c:pt>
                <c:pt idx="1838">
                  <c:v>0.634768</c:v>
                </c:pt>
                <c:pt idx="1839">
                  <c:v>0.63490100000000005</c:v>
                </c:pt>
                <c:pt idx="1840">
                  <c:v>0.63506700000000005</c:v>
                </c:pt>
                <c:pt idx="1841">
                  <c:v>0.63524400000000003</c:v>
                </c:pt>
                <c:pt idx="1842">
                  <c:v>0.63541099999999995</c:v>
                </c:pt>
                <c:pt idx="1843">
                  <c:v>0.635521</c:v>
                </c:pt>
                <c:pt idx="1844">
                  <c:v>0.63567700000000005</c:v>
                </c:pt>
                <c:pt idx="1845">
                  <c:v>0.63580999999999999</c:v>
                </c:pt>
                <c:pt idx="1846">
                  <c:v>0.63597599999999999</c:v>
                </c:pt>
                <c:pt idx="1847">
                  <c:v>0.63618600000000003</c:v>
                </c:pt>
                <c:pt idx="1848">
                  <c:v>0.63628600000000002</c:v>
                </c:pt>
                <c:pt idx="1849">
                  <c:v>0.63639699999999999</c:v>
                </c:pt>
                <c:pt idx="1850">
                  <c:v>0.63653000000000004</c:v>
                </c:pt>
                <c:pt idx="1851">
                  <c:v>0.63673999999999997</c:v>
                </c:pt>
                <c:pt idx="1852">
                  <c:v>0.63692899999999997</c:v>
                </c:pt>
                <c:pt idx="1853">
                  <c:v>0.63705100000000003</c:v>
                </c:pt>
                <c:pt idx="1854">
                  <c:v>0.63721700000000003</c:v>
                </c:pt>
                <c:pt idx="1855">
                  <c:v>0.63733899999999999</c:v>
                </c:pt>
                <c:pt idx="1856">
                  <c:v>0.63749400000000001</c:v>
                </c:pt>
                <c:pt idx="1857">
                  <c:v>0.63763800000000004</c:v>
                </c:pt>
                <c:pt idx="1858">
                  <c:v>0.63777099999999998</c:v>
                </c:pt>
                <c:pt idx="1859">
                  <c:v>0.63792599999999999</c:v>
                </c:pt>
                <c:pt idx="1860">
                  <c:v>0.63802599999999998</c:v>
                </c:pt>
                <c:pt idx="1861">
                  <c:v>0.63814800000000005</c:v>
                </c:pt>
                <c:pt idx="1862">
                  <c:v>0.63829199999999997</c:v>
                </c:pt>
                <c:pt idx="1863">
                  <c:v>0.63840300000000005</c:v>
                </c:pt>
                <c:pt idx="1864">
                  <c:v>0.63854699999999998</c:v>
                </c:pt>
                <c:pt idx="1865">
                  <c:v>0.63864699999999996</c:v>
                </c:pt>
                <c:pt idx="1866">
                  <c:v>0.63875700000000002</c:v>
                </c:pt>
                <c:pt idx="1867">
                  <c:v>0.63888999999999996</c:v>
                </c:pt>
                <c:pt idx="1868">
                  <c:v>0.639046</c:v>
                </c:pt>
                <c:pt idx="1869">
                  <c:v>0.63917900000000005</c:v>
                </c:pt>
                <c:pt idx="1870">
                  <c:v>0.63929999999999998</c:v>
                </c:pt>
                <c:pt idx="1871">
                  <c:v>0.63943300000000003</c:v>
                </c:pt>
                <c:pt idx="1872">
                  <c:v>0.63956599999999997</c:v>
                </c:pt>
                <c:pt idx="1873">
                  <c:v>0.63971100000000003</c:v>
                </c:pt>
                <c:pt idx="1874">
                  <c:v>0.63984399999999997</c:v>
                </c:pt>
                <c:pt idx="1875">
                  <c:v>0.639988</c:v>
                </c:pt>
                <c:pt idx="1876">
                  <c:v>0.64009799999999994</c:v>
                </c:pt>
                <c:pt idx="1877">
                  <c:v>0.64027599999999996</c:v>
                </c:pt>
                <c:pt idx="1878">
                  <c:v>0.64038700000000004</c:v>
                </c:pt>
                <c:pt idx="1879">
                  <c:v>0.64059699999999997</c:v>
                </c:pt>
                <c:pt idx="1880">
                  <c:v>0.64075199999999999</c:v>
                </c:pt>
                <c:pt idx="1881">
                  <c:v>0.64084099999999999</c:v>
                </c:pt>
                <c:pt idx="1882">
                  <c:v>0.64099600000000001</c:v>
                </c:pt>
                <c:pt idx="1883">
                  <c:v>0.64115100000000003</c:v>
                </c:pt>
                <c:pt idx="1884">
                  <c:v>0.64129499999999995</c:v>
                </c:pt>
                <c:pt idx="1885">
                  <c:v>0.64140600000000003</c:v>
                </c:pt>
                <c:pt idx="1886">
                  <c:v>0.641517</c:v>
                </c:pt>
                <c:pt idx="1887">
                  <c:v>0.641683</c:v>
                </c:pt>
                <c:pt idx="1888">
                  <c:v>0.64182700000000004</c:v>
                </c:pt>
                <c:pt idx="1889">
                  <c:v>0.64197099999999996</c:v>
                </c:pt>
                <c:pt idx="1890">
                  <c:v>0.64204899999999998</c:v>
                </c:pt>
                <c:pt idx="1891">
                  <c:v>0.64217100000000005</c:v>
                </c:pt>
                <c:pt idx="1892">
                  <c:v>0.64235900000000001</c:v>
                </c:pt>
                <c:pt idx="1893">
                  <c:v>0.64253700000000002</c:v>
                </c:pt>
                <c:pt idx="1894">
                  <c:v>0.64268099999999995</c:v>
                </c:pt>
                <c:pt idx="1895">
                  <c:v>0.642814</c:v>
                </c:pt>
                <c:pt idx="1896">
                  <c:v>0.64296900000000001</c:v>
                </c:pt>
                <c:pt idx="1897">
                  <c:v>0.64309099999999997</c:v>
                </c:pt>
                <c:pt idx="1898">
                  <c:v>0.64317899999999995</c:v>
                </c:pt>
                <c:pt idx="1899">
                  <c:v>0.64332299999999998</c:v>
                </c:pt>
                <c:pt idx="1900">
                  <c:v>0.64349000000000001</c:v>
                </c:pt>
                <c:pt idx="1901">
                  <c:v>0.64358899999999997</c:v>
                </c:pt>
                <c:pt idx="1902">
                  <c:v>0.64375599999999999</c:v>
                </c:pt>
                <c:pt idx="1903">
                  <c:v>0.64388900000000004</c:v>
                </c:pt>
                <c:pt idx="1904">
                  <c:v>0.643988</c:v>
                </c:pt>
                <c:pt idx="1905">
                  <c:v>0.64414300000000002</c:v>
                </c:pt>
                <c:pt idx="1906">
                  <c:v>0.64427599999999996</c:v>
                </c:pt>
                <c:pt idx="1907">
                  <c:v>0.64444299999999999</c:v>
                </c:pt>
                <c:pt idx="1908">
                  <c:v>0.64457600000000004</c:v>
                </c:pt>
                <c:pt idx="1909">
                  <c:v>0.64475300000000002</c:v>
                </c:pt>
                <c:pt idx="1910">
                  <c:v>0.64489700000000005</c:v>
                </c:pt>
                <c:pt idx="1911">
                  <c:v>0.64506300000000005</c:v>
                </c:pt>
                <c:pt idx="1912">
                  <c:v>0.64517400000000003</c:v>
                </c:pt>
                <c:pt idx="1913">
                  <c:v>0.64531799999999995</c:v>
                </c:pt>
                <c:pt idx="1914">
                  <c:v>0.64541800000000005</c:v>
                </c:pt>
                <c:pt idx="1915">
                  <c:v>0.64558400000000005</c:v>
                </c:pt>
                <c:pt idx="1916">
                  <c:v>0.64572799999999997</c:v>
                </c:pt>
                <c:pt idx="1917">
                  <c:v>0.64588299999999998</c:v>
                </c:pt>
                <c:pt idx="1918">
                  <c:v>0.64602800000000005</c:v>
                </c:pt>
                <c:pt idx="1919">
                  <c:v>0.64618299999999995</c:v>
                </c:pt>
                <c:pt idx="1920">
                  <c:v>0.64630500000000002</c:v>
                </c:pt>
                <c:pt idx="1921">
                  <c:v>0.64643799999999996</c:v>
                </c:pt>
                <c:pt idx="1922">
                  <c:v>0.64658199999999999</c:v>
                </c:pt>
                <c:pt idx="1923">
                  <c:v>0.64671500000000004</c:v>
                </c:pt>
                <c:pt idx="1924">
                  <c:v>0.646837</c:v>
                </c:pt>
                <c:pt idx="1925">
                  <c:v>0.64694700000000005</c:v>
                </c:pt>
                <c:pt idx="1926">
                  <c:v>0.64711399999999997</c:v>
                </c:pt>
                <c:pt idx="1927">
                  <c:v>0.647235</c:v>
                </c:pt>
                <c:pt idx="1928">
                  <c:v>0.64741300000000002</c:v>
                </c:pt>
                <c:pt idx="1929">
                  <c:v>0.64756800000000003</c:v>
                </c:pt>
                <c:pt idx="1930">
                  <c:v>0.64771199999999995</c:v>
                </c:pt>
                <c:pt idx="1931">
                  <c:v>0.64790000000000003</c:v>
                </c:pt>
                <c:pt idx="1932">
                  <c:v>0.64811099999999999</c:v>
                </c:pt>
                <c:pt idx="1933">
                  <c:v>0.64831000000000005</c:v>
                </c:pt>
                <c:pt idx="1934">
                  <c:v>0.648455</c:v>
                </c:pt>
                <c:pt idx="1935">
                  <c:v>0.64864299999999997</c:v>
                </c:pt>
                <c:pt idx="1936">
                  <c:v>0.64880899999999997</c:v>
                </c:pt>
                <c:pt idx="1937">
                  <c:v>0.64897499999999997</c:v>
                </c:pt>
                <c:pt idx="1938">
                  <c:v>0.64907499999999996</c:v>
                </c:pt>
                <c:pt idx="1939">
                  <c:v>0.64919700000000002</c:v>
                </c:pt>
                <c:pt idx="1940">
                  <c:v>0.64929700000000001</c:v>
                </c:pt>
                <c:pt idx="1941">
                  <c:v>0.64941899999999997</c:v>
                </c:pt>
                <c:pt idx="1942">
                  <c:v>0.64951800000000004</c:v>
                </c:pt>
                <c:pt idx="1943">
                  <c:v>0.64969600000000005</c:v>
                </c:pt>
                <c:pt idx="1944">
                  <c:v>0.64980700000000002</c:v>
                </c:pt>
                <c:pt idx="1945">
                  <c:v>0.64998400000000001</c:v>
                </c:pt>
                <c:pt idx="1946">
                  <c:v>0.65010599999999996</c:v>
                </c:pt>
                <c:pt idx="1947">
                  <c:v>0.65024999999999999</c:v>
                </c:pt>
                <c:pt idx="1948">
                  <c:v>0.65034999999999998</c:v>
                </c:pt>
                <c:pt idx="1949">
                  <c:v>0.65051599999999998</c:v>
                </c:pt>
                <c:pt idx="1950">
                  <c:v>0.65077099999999999</c:v>
                </c:pt>
                <c:pt idx="1951">
                  <c:v>0.650926</c:v>
                </c:pt>
                <c:pt idx="1952">
                  <c:v>0.65107000000000004</c:v>
                </c:pt>
                <c:pt idx="1953">
                  <c:v>0.651258</c:v>
                </c:pt>
                <c:pt idx="1954">
                  <c:v>0.65141400000000005</c:v>
                </c:pt>
                <c:pt idx="1955">
                  <c:v>0.65156899999999995</c:v>
                </c:pt>
                <c:pt idx="1956">
                  <c:v>0.65173499999999995</c:v>
                </c:pt>
                <c:pt idx="1957">
                  <c:v>0.65183500000000005</c:v>
                </c:pt>
                <c:pt idx="1958">
                  <c:v>0.65198999999999996</c:v>
                </c:pt>
                <c:pt idx="1959">
                  <c:v>0.65208999999999995</c:v>
                </c:pt>
                <c:pt idx="1960">
                  <c:v>0.65227800000000002</c:v>
                </c:pt>
                <c:pt idx="1961">
                  <c:v>0.65241099999999996</c:v>
                </c:pt>
                <c:pt idx="1962">
                  <c:v>0.65258799999999995</c:v>
                </c:pt>
                <c:pt idx="1963">
                  <c:v>0.65283199999999997</c:v>
                </c:pt>
                <c:pt idx="1964">
                  <c:v>0.65290999999999999</c:v>
                </c:pt>
                <c:pt idx="1965">
                  <c:v>0.65305400000000002</c:v>
                </c:pt>
                <c:pt idx="1966">
                  <c:v>0.65324199999999999</c:v>
                </c:pt>
                <c:pt idx="1967">
                  <c:v>0.65334199999999998</c:v>
                </c:pt>
                <c:pt idx="1968">
                  <c:v>0.65351899999999996</c:v>
                </c:pt>
                <c:pt idx="1969">
                  <c:v>0.65363000000000004</c:v>
                </c:pt>
                <c:pt idx="1970">
                  <c:v>0.65371900000000005</c:v>
                </c:pt>
                <c:pt idx="1971">
                  <c:v>0.65390700000000002</c:v>
                </c:pt>
                <c:pt idx="1972">
                  <c:v>0.65399600000000002</c:v>
                </c:pt>
                <c:pt idx="1973">
                  <c:v>0.65409600000000001</c:v>
                </c:pt>
                <c:pt idx="1974">
                  <c:v>0.65418399999999999</c:v>
                </c:pt>
                <c:pt idx="1975">
                  <c:v>0.654339</c:v>
                </c:pt>
                <c:pt idx="1976">
                  <c:v>0.654528</c:v>
                </c:pt>
                <c:pt idx="1977">
                  <c:v>0.65462699999999996</c:v>
                </c:pt>
                <c:pt idx="1978">
                  <c:v>0.65477200000000002</c:v>
                </c:pt>
                <c:pt idx="1979">
                  <c:v>0.65492700000000004</c:v>
                </c:pt>
                <c:pt idx="1980">
                  <c:v>0.65505999999999998</c:v>
                </c:pt>
                <c:pt idx="1981">
                  <c:v>0.65519300000000003</c:v>
                </c:pt>
                <c:pt idx="1982">
                  <c:v>0.65533699999999995</c:v>
                </c:pt>
                <c:pt idx="1983">
                  <c:v>0.65545900000000001</c:v>
                </c:pt>
                <c:pt idx="1984">
                  <c:v>0.65559199999999995</c:v>
                </c:pt>
                <c:pt idx="1985">
                  <c:v>0.65570200000000001</c:v>
                </c:pt>
                <c:pt idx="1986">
                  <c:v>0.65581299999999998</c:v>
                </c:pt>
                <c:pt idx="1987">
                  <c:v>0.65592399999999995</c:v>
                </c:pt>
                <c:pt idx="1988">
                  <c:v>0.65602400000000005</c:v>
                </c:pt>
                <c:pt idx="1989">
                  <c:v>0.65616799999999997</c:v>
                </c:pt>
                <c:pt idx="1990">
                  <c:v>0.65631200000000001</c:v>
                </c:pt>
                <c:pt idx="1991">
                  <c:v>0.65648899999999999</c:v>
                </c:pt>
                <c:pt idx="1992">
                  <c:v>0.65665600000000002</c:v>
                </c:pt>
                <c:pt idx="1993">
                  <c:v>0.65680000000000005</c:v>
                </c:pt>
                <c:pt idx="1994">
                  <c:v>0.65695499999999996</c:v>
                </c:pt>
                <c:pt idx="1995">
                  <c:v>0.65712099999999996</c:v>
                </c:pt>
                <c:pt idx="1996">
                  <c:v>0.65726499999999999</c:v>
                </c:pt>
                <c:pt idx="1997">
                  <c:v>0.65738700000000005</c:v>
                </c:pt>
                <c:pt idx="1998">
                  <c:v>0.65751999999999999</c:v>
                </c:pt>
                <c:pt idx="1999">
                  <c:v>0.65767500000000001</c:v>
                </c:pt>
                <c:pt idx="2000">
                  <c:v>0.65780799999999995</c:v>
                </c:pt>
                <c:pt idx="2001">
                  <c:v>0.65790800000000005</c:v>
                </c:pt>
                <c:pt idx="2002">
                  <c:v>0.65806299999999995</c:v>
                </c:pt>
                <c:pt idx="2003">
                  <c:v>0.65826200000000001</c:v>
                </c:pt>
                <c:pt idx="2004">
                  <c:v>0.65842900000000004</c:v>
                </c:pt>
                <c:pt idx="2005">
                  <c:v>0.65858399999999995</c:v>
                </c:pt>
                <c:pt idx="2006">
                  <c:v>0.65872799999999998</c:v>
                </c:pt>
                <c:pt idx="2007">
                  <c:v>0.65887200000000001</c:v>
                </c:pt>
                <c:pt idx="2008">
                  <c:v>0.65899399999999997</c:v>
                </c:pt>
                <c:pt idx="2009">
                  <c:v>0.65915999999999997</c:v>
                </c:pt>
                <c:pt idx="2010">
                  <c:v>0.65933699999999995</c:v>
                </c:pt>
                <c:pt idx="2011">
                  <c:v>0.65943700000000005</c:v>
                </c:pt>
                <c:pt idx="2012">
                  <c:v>0.65952599999999995</c:v>
                </c:pt>
                <c:pt idx="2013">
                  <c:v>0.65969199999999995</c:v>
                </c:pt>
                <c:pt idx="2014">
                  <c:v>0.65984699999999996</c:v>
                </c:pt>
                <c:pt idx="2015">
                  <c:v>0.65994699999999995</c:v>
                </c:pt>
                <c:pt idx="2016">
                  <c:v>0.66008</c:v>
                </c:pt>
                <c:pt idx="2017">
                  <c:v>0.66021300000000005</c:v>
                </c:pt>
                <c:pt idx="2018">
                  <c:v>0.66036799999999996</c:v>
                </c:pt>
                <c:pt idx="2019">
                  <c:v>0.66046800000000006</c:v>
                </c:pt>
                <c:pt idx="2020">
                  <c:v>0.66059000000000001</c:v>
                </c:pt>
                <c:pt idx="2021">
                  <c:v>0.66071199999999997</c:v>
                </c:pt>
                <c:pt idx="2022">
                  <c:v>0.66082300000000005</c:v>
                </c:pt>
                <c:pt idx="2023">
                  <c:v>0.66096699999999997</c:v>
                </c:pt>
                <c:pt idx="2024">
                  <c:v>0.66114399999999995</c:v>
                </c:pt>
                <c:pt idx="2025">
                  <c:v>0.66125500000000004</c:v>
                </c:pt>
                <c:pt idx="2026">
                  <c:v>0.661443</c:v>
                </c:pt>
                <c:pt idx="2027">
                  <c:v>0.661632</c:v>
                </c:pt>
                <c:pt idx="2028">
                  <c:v>0.66175300000000004</c:v>
                </c:pt>
                <c:pt idx="2029">
                  <c:v>0.66193100000000005</c:v>
                </c:pt>
                <c:pt idx="2030">
                  <c:v>0.66203100000000004</c:v>
                </c:pt>
                <c:pt idx="2031">
                  <c:v>0.662219</c:v>
                </c:pt>
                <c:pt idx="2032">
                  <c:v>0.66231899999999999</c:v>
                </c:pt>
                <c:pt idx="2033">
                  <c:v>0.66246300000000002</c:v>
                </c:pt>
                <c:pt idx="2034">
                  <c:v>0.66258499999999998</c:v>
                </c:pt>
                <c:pt idx="2035">
                  <c:v>0.66275099999999998</c:v>
                </c:pt>
                <c:pt idx="2036">
                  <c:v>0.66288400000000003</c:v>
                </c:pt>
                <c:pt idx="2037">
                  <c:v>0.66300599999999998</c:v>
                </c:pt>
                <c:pt idx="2038">
                  <c:v>0.66313900000000003</c:v>
                </c:pt>
                <c:pt idx="2039">
                  <c:v>0.66328299999999996</c:v>
                </c:pt>
                <c:pt idx="2040">
                  <c:v>0.66341600000000001</c:v>
                </c:pt>
                <c:pt idx="2041">
                  <c:v>0.66353799999999996</c:v>
                </c:pt>
                <c:pt idx="2042">
                  <c:v>0.66364900000000004</c:v>
                </c:pt>
                <c:pt idx="2043">
                  <c:v>0.66378199999999998</c:v>
                </c:pt>
                <c:pt idx="2044">
                  <c:v>0.66394799999999998</c:v>
                </c:pt>
                <c:pt idx="2045">
                  <c:v>0.66407000000000005</c:v>
                </c:pt>
                <c:pt idx="2046">
                  <c:v>0.66420299999999999</c:v>
                </c:pt>
                <c:pt idx="2047">
                  <c:v>0.66434700000000002</c:v>
                </c:pt>
                <c:pt idx="2048">
                  <c:v>0.66450200000000004</c:v>
                </c:pt>
                <c:pt idx="2049">
                  <c:v>0.66463499999999998</c:v>
                </c:pt>
                <c:pt idx="2050">
                  <c:v>0.66475700000000004</c:v>
                </c:pt>
                <c:pt idx="2051">
                  <c:v>0.66493400000000003</c:v>
                </c:pt>
                <c:pt idx="2052">
                  <c:v>0.66503400000000001</c:v>
                </c:pt>
                <c:pt idx="2053">
                  <c:v>0.66514499999999999</c:v>
                </c:pt>
                <c:pt idx="2054">
                  <c:v>0.66526700000000005</c:v>
                </c:pt>
                <c:pt idx="2055">
                  <c:v>0.66541099999999997</c:v>
                </c:pt>
                <c:pt idx="2056">
                  <c:v>0.66557699999999997</c:v>
                </c:pt>
                <c:pt idx="2057">
                  <c:v>0.66568799999999995</c:v>
                </c:pt>
                <c:pt idx="2058">
                  <c:v>0.66585399999999995</c:v>
                </c:pt>
                <c:pt idx="2059">
                  <c:v>0.66600899999999996</c:v>
                </c:pt>
                <c:pt idx="2060">
                  <c:v>0.66618599999999994</c:v>
                </c:pt>
                <c:pt idx="2061">
                  <c:v>0.66629700000000003</c:v>
                </c:pt>
                <c:pt idx="2062">
                  <c:v>0.66644099999999995</c:v>
                </c:pt>
                <c:pt idx="2063">
                  <c:v>0.66656300000000002</c:v>
                </c:pt>
                <c:pt idx="2064">
                  <c:v>0.66675200000000001</c:v>
                </c:pt>
                <c:pt idx="2065">
                  <c:v>0.66693999999999998</c:v>
                </c:pt>
                <c:pt idx="2066">
                  <c:v>0.66710599999999998</c:v>
                </c:pt>
                <c:pt idx="2067">
                  <c:v>0.66726099999999999</c:v>
                </c:pt>
                <c:pt idx="2068">
                  <c:v>0.66741700000000004</c:v>
                </c:pt>
                <c:pt idx="2069">
                  <c:v>0.667516</c:v>
                </c:pt>
                <c:pt idx="2070">
                  <c:v>0.66769400000000001</c:v>
                </c:pt>
                <c:pt idx="2071">
                  <c:v>0.66781599999999997</c:v>
                </c:pt>
                <c:pt idx="2072">
                  <c:v>0.66789299999999996</c:v>
                </c:pt>
                <c:pt idx="2073">
                  <c:v>0.66805899999999996</c:v>
                </c:pt>
                <c:pt idx="2074">
                  <c:v>0.66818100000000002</c:v>
                </c:pt>
                <c:pt idx="2075">
                  <c:v>0.66824799999999995</c:v>
                </c:pt>
                <c:pt idx="2076">
                  <c:v>0.66841399999999995</c:v>
                </c:pt>
                <c:pt idx="2077">
                  <c:v>0.66851400000000005</c:v>
                </c:pt>
                <c:pt idx="2078">
                  <c:v>0.66868000000000005</c:v>
                </c:pt>
                <c:pt idx="2079">
                  <c:v>0.66874599999999995</c:v>
                </c:pt>
                <c:pt idx="2080">
                  <c:v>0.66889100000000001</c:v>
                </c:pt>
                <c:pt idx="2081">
                  <c:v>0.66903500000000005</c:v>
                </c:pt>
                <c:pt idx="2082">
                  <c:v>0.66916799999999999</c:v>
                </c:pt>
                <c:pt idx="2083">
                  <c:v>0.669323</c:v>
                </c:pt>
                <c:pt idx="2084">
                  <c:v>0.66949999999999998</c:v>
                </c:pt>
                <c:pt idx="2085">
                  <c:v>0.66961099999999996</c:v>
                </c:pt>
                <c:pt idx="2086">
                  <c:v>0.66976599999999997</c:v>
                </c:pt>
                <c:pt idx="2087">
                  <c:v>0.66989900000000002</c:v>
                </c:pt>
                <c:pt idx="2088">
                  <c:v>0.67004300000000006</c:v>
                </c:pt>
                <c:pt idx="2089">
                  <c:v>0.67016500000000001</c:v>
                </c:pt>
                <c:pt idx="2090">
                  <c:v>0.67027599999999998</c:v>
                </c:pt>
                <c:pt idx="2091">
                  <c:v>0.67045299999999997</c:v>
                </c:pt>
                <c:pt idx="2092">
                  <c:v>0.67058600000000002</c:v>
                </c:pt>
                <c:pt idx="2093">
                  <c:v>0.67073000000000005</c:v>
                </c:pt>
                <c:pt idx="2094">
                  <c:v>0.67086299999999999</c:v>
                </c:pt>
                <c:pt idx="2095">
                  <c:v>0.67100700000000002</c:v>
                </c:pt>
                <c:pt idx="2096">
                  <c:v>0.67116200000000004</c:v>
                </c:pt>
                <c:pt idx="2097">
                  <c:v>0.67129499999999998</c:v>
                </c:pt>
                <c:pt idx="2098">
                  <c:v>0.67142800000000002</c:v>
                </c:pt>
                <c:pt idx="2099">
                  <c:v>0.67156099999999996</c:v>
                </c:pt>
                <c:pt idx="2100">
                  <c:v>0.67168300000000003</c:v>
                </c:pt>
                <c:pt idx="2101">
                  <c:v>0.67183800000000005</c:v>
                </c:pt>
                <c:pt idx="2102">
                  <c:v>0.67196</c:v>
                </c:pt>
                <c:pt idx="2103">
                  <c:v>0.67215999999999998</c:v>
                </c:pt>
                <c:pt idx="2104">
                  <c:v>0.67235900000000004</c:v>
                </c:pt>
                <c:pt idx="2105">
                  <c:v>0.67251399999999995</c:v>
                </c:pt>
                <c:pt idx="2106">
                  <c:v>0.67262500000000003</c:v>
                </c:pt>
                <c:pt idx="2107">
                  <c:v>0.67276899999999995</c:v>
                </c:pt>
                <c:pt idx="2108">
                  <c:v>0.67293599999999998</c:v>
                </c:pt>
                <c:pt idx="2109">
                  <c:v>0.67302399999999996</c:v>
                </c:pt>
                <c:pt idx="2110">
                  <c:v>0.67313500000000004</c:v>
                </c:pt>
                <c:pt idx="2111">
                  <c:v>0.67325699999999999</c:v>
                </c:pt>
                <c:pt idx="2112">
                  <c:v>0.67337899999999995</c:v>
                </c:pt>
                <c:pt idx="2113">
                  <c:v>0.67352299999999998</c:v>
                </c:pt>
                <c:pt idx="2114">
                  <c:v>0.67366700000000002</c:v>
                </c:pt>
                <c:pt idx="2115">
                  <c:v>0.67383300000000002</c:v>
                </c:pt>
                <c:pt idx="2116">
                  <c:v>0.67395499999999997</c:v>
                </c:pt>
                <c:pt idx="2117">
                  <c:v>0.67410999999999999</c:v>
                </c:pt>
                <c:pt idx="2118">
                  <c:v>0.67424300000000004</c:v>
                </c:pt>
                <c:pt idx="2119">
                  <c:v>0.67436499999999999</c:v>
                </c:pt>
                <c:pt idx="2120">
                  <c:v>0.67447599999999996</c:v>
                </c:pt>
                <c:pt idx="2121">
                  <c:v>0.67460900000000001</c:v>
                </c:pt>
                <c:pt idx="2122">
                  <c:v>0.67474199999999995</c:v>
                </c:pt>
                <c:pt idx="2123">
                  <c:v>0.67484200000000005</c:v>
                </c:pt>
                <c:pt idx="2124">
                  <c:v>0.67497499999999999</c:v>
                </c:pt>
                <c:pt idx="2125">
                  <c:v>0.67510800000000004</c:v>
                </c:pt>
                <c:pt idx="2126">
                  <c:v>0.67521900000000001</c:v>
                </c:pt>
                <c:pt idx="2127">
                  <c:v>0.67536300000000005</c:v>
                </c:pt>
                <c:pt idx="2128">
                  <c:v>0.67550699999999997</c:v>
                </c:pt>
                <c:pt idx="2129">
                  <c:v>0.67561800000000005</c:v>
                </c:pt>
                <c:pt idx="2130">
                  <c:v>0.67575099999999999</c:v>
                </c:pt>
                <c:pt idx="2131">
                  <c:v>0.67596100000000003</c:v>
                </c:pt>
                <c:pt idx="2132">
                  <c:v>0.67610499999999996</c:v>
                </c:pt>
                <c:pt idx="2133">
                  <c:v>0.67623800000000001</c:v>
                </c:pt>
                <c:pt idx="2134">
                  <c:v>0.67638200000000004</c:v>
                </c:pt>
                <c:pt idx="2135">
                  <c:v>0.67650399999999999</c:v>
                </c:pt>
                <c:pt idx="2136">
                  <c:v>0.67661499999999997</c:v>
                </c:pt>
                <c:pt idx="2137">
                  <c:v>0.67673700000000003</c:v>
                </c:pt>
                <c:pt idx="2138">
                  <c:v>0.67688099999999995</c:v>
                </c:pt>
                <c:pt idx="2139">
                  <c:v>0.67700300000000002</c:v>
                </c:pt>
                <c:pt idx="2140">
                  <c:v>0.67714700000000005</c:v>
                </c:pt>
                <c:pt idx="2141">
                  <c:v>0.67725800000000003</c:v>
                </c:pt>
                <c:pt idx="2142">
                  <c:v>0.67739099999999997</c:v>
                </c:pt>
                <c:pt idx="2143">
                  <c:v>0.67752400000000002</c:v>
                </c:pt>
                <c:pt idx="2144">
                  <c:v>0.67769000000000001</c:v>
                </c:pt>
                <c:pt idx="2145">
                  <c:v>0.67781199999999997</c:v>
                </c:pt>
                <c:pt idx="2146">
                  <c:v>0.677956</c:v>
                </c:pt>
                <c:pt idx="2147">
                  <c:v>0.67807799999999996</c:v>
                </c:pt>
                <c:pt idx="2148">
                  <c:v>0.67820000000000003</c:v>
                </c:pt>
                <c:pt idx="2149">
                  <c:v>0.67830000000000001</c:v>
                </c:pt>
                <c:pt idx="2150">
                  <c:v>0.67840999999999996</c:v>
                </c:pt>
                <c:pt idx="2151">
                  <c:v>0.67855399999999999</c:v>
                </c:pt>
                <c:pt idx="2152">
                  <c:v>0.67869800000000002</c:v>
                </c:pt>
                <c:pt idx="2153">
                  <c:v>0.67884299999999997</c:v>
                </c:pt>
                <c:pt idx="2154">
                  <c:v>0.67894200000000005</c:v>
                </c:pt>
                <c:pt idx="2155">
                  <c:v>0.679064</c:v>
                </c:pt>
                <c:pt idx="2156">
                  <c:v>0.67917499999999997</c:v>
                </c:pt>
                <c:pt idx="2157">
                  <c:v>0.67928599999999995</c:v>
                </c:pt>
                <c:pt idx="2158">
                  <c:v>0.679419</c:v>
                </c:pt>
                <c:pt idx="2159">
                  <c:v>0.67956300000000003</c:v>
                </c:pt>
                <c:pt idx="2160">
                  <c:v>0.67966300000000002</c:v>
                </c:pt>
                <c:pt idx="2161">
                  <c:v>0.67979599999999996</c:v>
                </c:pt>
                <c:pt idx="2162">
                  <c:v>0.67995099999999997</c:v>
                </c:pt>
                <c:pt idx="2163">
                  <c:v>0.68008400000000002</c:v>
                </c:pt>
                <c:pt idx="2164">
                  <c:v>0.68022800000000005</c:v>
                </c:pt>
                <c:pt idx="2165">
                  <c:v>0.68038299999999996</c:v>
                </c:pt>
                <c:pt idx="2166">
                  <c:v>0.68063799999999997</c:v>
                </c:pt>
                <c:pt idx="2167">
                  <c:v>0.68080399999999996</c:v>
                </c:pt>
                <c:pt idx="2168">
                  <c:v>0.68099299999999996</c:v>
                </c:pt>
                <c:pt idx="2169">
                  <c:v>0.681203</c:v>
                </c:pt>
                <c:pt idx="2170">
                  <c:v>0.68134700000000004</c:v>
                </c:pt>
                <c:pt idx="2171">
                  <c:v>0.68152400000000002</c:v>
                </c:pt>
                <c:pt idx="2172">
                  <c:v>0.68169100000000005</c:v>
                </c:pt>
                <c:pt idx="2173">
                  <c:v>0.681813</c:v>
                </c:pt>
                <c:pt idx="2174">
                  <c:v>0.68194600000000005</c:v>
                </c:pt>
                <c:pt idx="2175">
                  <c:v>0.68213400000000002</c:v>
                </c:pt>
                <c:pt idx="2176">
                  <c:v>0.682334</c:v>
                </c:pt>
                <c:pt idx="2177">
                  <c:v>0.6825</c:v>
                </c:pt>
                <c:pt idx="2178">
                  <c:v>0.68259899999999996</c:v>
                </c:pt>
                <c:pt idx="2179">
                  <c:v>0.68267699999999998</c:v>
                </c:pt>
                <c:pt idx="2180">
                  <c:v>0.68286500000000006</c:v>
                </c:pt>
                <c:pt idx="2181">
                  <c:v>0.68299799999999999</c:v>
                </c:pt>
                <c:pt idx="2182">
                  <c:v>0.68315400000000004</c:v>
                </c:pt>
                <c:pt idx="2183">
                  <c:v>0.68328699999999998</c:v>
                </c:pt>
                <c:pt idx="2184">
                  <c:v>0.68338600000000005</c:v>
                </c:pt>
                <c:pt idx="2185">
                  <c:v>0.683508</c:v>
                </c:pt>
                <c:pt idx="2186">
                  <c:v>0.68365200000000004</c:v>
                </c:pt>
                <c:pt idx="2187">
                  <c:v>0.68383000000000005</c:v>
                </c:pt>
                <c:pt idx="2188">
                  <c:v>0.68393999999999999</c:v>
                </c:pt>
                <c:pt idx="2189">
                  <c:v>0.68409600000000004</c:v>
                </c:pt>
                <c:pt idx="2190">
                  <c:v>0.68423999999999996</c:v>
                </c:pt>
                <c:pt idx="2191">
                  <c:v>0.68439499999999998</c:v>
                </c:pt>
                <c:pt idx="2192">
                  <c:v>0.68457199999999996</c:v>
                </c:pt>
                <c:pt idx="2193">
                  <c:v>0.68474900000000005</c:v>
                </c:pt>
                <c:pt idx="2194">
                  <c:v>0.68488199999999999</c:v>
                </c:pt>
                <c:pt idx="2195">
                  <c:v>0.68506</c:v>
                </c:pt>
                <c:pt idx="2196">
                  <c:v>0.68520400000000004</c:v>
                </c:pt>
                <c:pt idx="2197">
                  <c:v>0.68530400000000002</c:v>
                </c:pt>
                <c:pt idx="2198">
                  <c:v>0.68542599999999998</c:v>
                </c:pt>
                <c:pt idx="2199">
                  <c:v>0.685581</c:v>
                </c:pt>
                <c:pt idx="2200">
                  <c:v>0.68572500000000003</c:v>
                </c:pt>
                <c:pt idx="2201">
                  <c:v>0.685836</c:v>
                </c:pt>
                <c:pt idx="2202">
                  <c:v>0.68595700000000004</c:v>
                </c:pt>
                <c:pt idx="2203">
                  <c:v>0.68605700000000003</c:v>
                </c:pt>
                <c:pt idx="2204">
                  <c:v>0.68620099999999995</c:v>
                </c:pt>
                <c:pt idx="2205">
                  <c:v>0.68634499999999998</c:v>
                </c:pt>
                <c:pt idx="2206">
                  <c:v>0.68647800000000003</c:v>
                </c:pt>
                <c:pt idx="2207">
                  <c:v>0.68666700000000003</c:v>
                </c:pt>
                <c:pt idx="2208">
                  <c:v>0.68676599999999999</c:v>
                </c:pt>
                <c:pt idx="2209">
                  <c:v>0.68686599999999998</c:v>
                </c:pt>
                <c:pt idx="2210">
                  <c:v>0.68699900000000003</c:v>
                </c:pt>
                <c:pt idx="2211">
                  <c:v>0.68717700000000004</c:v>
                </c:pt>
                <c:pt idx="2212">
                  <c:v>0.68734300000000004</c:v>
                </c:pt>
                <c:pt idx="2213">
                  <c:v>0.68743100000000001</c:v>
                </c:pt>
                <c:pt idx="2214">
                  <c:v>0.68756399999999995</c:v>
                </c:pt>
                <c:pt idx="2215">
                  <c:v>0.68766400000000005</c:v>
                </c:pt>
                <c:pt idx="2216">
                  <c:v>0.68783000000000005</c:v>
                </c:pt>
                <c:pt idx="2217">
                  <c:v>0.68798599999999999</c:v>
                </c:pt>
                <c:pt idx="2218">
                  <c:v>0.68807399999999996</c:v>
                </c:pt>
                <c:pt idx="2219">
                  <c:v>0.68825199999999997</c:v>
                </c:pt>
                <c:pt idx="2220">
                  <c:v>0.68845100000000004</c:v>
                </c:pt>
                <c:pt idx="2221">
                  <c:v>0.68855100000000002</c:v>
                </c:pt>
                <c:pt idx="2222">
                  <c:v>0.68871700000000002</c:v>
                </c:pt>
                <c:pt idx="2223">
                  <c:v>0.688828</c:v>
                </c:pt>
                <c:pt idx="2224">
                  <c:v>0.68892799999999998</c:v>
                </c:pt>
                <c:pt idx="2225">
                  <c:v>0.68902699999999995</c:v>
                </c:pt>
                <c:pt idx="2226">
                  <c:v>0.68919399999999997</c:v>
                </c:pt>
                <c:pt idx="2227">
                  <c:v>0.68937099999999996</c:v>
                </c:pt>
                <c:pt idx="2228">
                  <c:v>0.68948200000000004</c:v>
                </c:pt>
                <c:pt idx="2229">
                  <c:v>0.68962599999999996</c:v>
                </c:pt>
                <c:pt idx="2230">
                  <c:v>0.68976999999999999</c:v>
                </c:pt>
                <c:pt idx="2231">
                  <c:v>0.68989199999999995</c:v>
                </c:pt>
                <c:pt idx="2232">
                  <c:v>0.69012399999999996</c:v>
                </c:pt>
                <c:pt idx="2233">
                  <c:v>0.69024600000000003</c:v>
                </c:pt>
                <c:pt idx="2234">
                  <c:v>0.690446</c:v>
                </c:pt>
                <c:pt idx="2235">
                  <c:v>0.69053500000000001</c:v>
                </c:pt>
                <c:pt idx="2236">
                  <c:v>0.69065600000000005</c:v>
                </c:pt>
                <c:pt idx="2237">
                  <c:v>0.69081199999999998</c:v>
                </c:pt>
                <c:pt idx="2238">
                  <c:v>0.69086700000000001</c:v>
                </c:pt>
                <c:pt idx="2239">
                  <c:v>0.69102200000000003</c:v>
                </c:pt>
                <c:pt idx="2240">
                  <c:v>0.691133</c:v>
                </c:pt>
                <c:pt idx="2241">
                  <c:v>0.69126600000000005</c:v>
                </c:pt>
                <c:pt idx="2242">
                  <c:v>0.69143200000000005</c:v>
                </c:pt>
                <c:pt idx="2243">
                  <c:v>0.691554</c:v>
                </c:pt>
                <c:pt idx="2244">
                  <c:v>0.69166499999999997</c:v>
                </c:pt>
                <c:pt idx="2245">
                  <c:v>0.69184199999999996</c:v>
                </c:pt>
                <c:pt idx="2246">
                  <c:v>0.69201999999999997</c:v>
                </c:pt>
                <c:pt idx="2247">
                  <c:v>0.69211900000000004</c:v>
                </c:pt>
                <c:pt idx="2248">
                  <c:v>0.69225199999999998</c:v>
                </c:pt>
                <c:pt idx="2249">
                  <c:v>0.69236299999999995</c:v>
                </c:pt>
                <c:pt idx="2250">
                  <c:v>0.69251799999999997</c:v>
                </c:pt>
                <c:pt idx="2251">
                  <c:v>0.69261799999999996</c:v>
                </c:pt>
                <c:pt idx="2252">
                  <c:v>0.69272900000000004</c:v>
                </c:pt>
                <c:pt idx="2253">
                  <c:v>0.69285099999999999</c:v>
                </c:pt>
                <c:pt idx="2254">
                  <c:v>0.69297299999999995</c:v>
                </c:pt>
                <c:pt idx="2255">
                  <c:v>0.693106</c:v>
                </c:pt>
                <c:pt idx="2256">
                  <c:v>0.69320499999999996</c:v>
                </c:pt>
                <c:pt idx="2257">
                  <c:v>0.69330499999999995</c:v>
                </c:pt>
                <c:pt idx="2258">
                  <c:v>0.693438</c:v>
                </c:pt>
                <c:pt idx="2259">
                  <c:v>0.69363799999999998</c:v>
                </c:pt>
                <c:pt idx="2260">
                  <c:v>0.693859</c:v>
                </c:pt>
                <c:pt idx="2261">
                  <c:v>0.694025</c:v>
                </c:pt>
                <c:pt idx="2262">
                  <c:v>0.69419200000000003</c:v>
                </c:pt>
                <c:pt idx="2263">
                  <c:v>0.69433599999999995</c:v>
                </c:pt>
                <c:pt idx="2264">
                  <c:v>0.69450199999999995</c:v>
                </c:pt>
                <c:pt idx="2265">
                  <c:v>0.694635</c:v>
                </c:pt>
                <c:pt idx="2266">
                  <c:v>0.69476800000000005</c:v>
                </c:pt>
                <c:pt idx="2267">
                  <c:v>0.69487900000000002</c:v>
                </c:pt>
                <c:pt idx="2268">
                  <c:v>0.69502299999999995</c:v>
                </c:pt>
                <c:pt idx="2269">
                  <c:v>0.69517799999999996</c:v>
                </c:pt>
                <c:pt idx="2270">
                  <c:v>0.69531100000000001</c:v>
                </c:pt>
                <c:pt idx="2271">
                  <c:v>0.69545500000000005</c:v>
                </c:pt>
                <c:pt idx="2272">
                  <c:v>0.69563200000000003</c:v>
                </c:pt>
                <c:pt idx="2273">
                  <c:v>0.69572100000000003</c:v>
                </c:pt>
                <c:pt idx="2274">
                  <c:v>0.69585399999999997</c:v>
                </c:pt>
                <c:pt idx="2275">
                  <c:v>0.69598700000000002</c:v>
                </c:pt>
                <c:pt idx="2276">
                  <c:v>0.69616400000000001</c:v>
                </c:pt>
                <c:pt idx="2277">
                  <c:v>0.69630800000000004</c:v>
                </c:pt>
                <c:pt idx="2278">
                  <c:v>0.69646399999999997</c:v>
                </c:pt>
                <c:pt idx="2279">
                  <c:v>0.69662999999999997</c:v>
                </c:pt>
                <c:pt idx="2280">
                  <c:v>0.69672999999999996</c:v>
                </c:pt>
                <c:pt idx="2281">
                  <c:v>0.69686300000000001</c:v>
                </c:pt>
                <c:pt idx="2282">
                  <c:v>0.69705099999999998</c:v>
                </c:pt>
                <c:pt idx="2283">
                  <c:v>0.69718400000000003</c:v>
                </c:pt>
                <c:pt idx="2284">
                  <c:v>0.69738299999999998</c:v>
                </c:pt>
                <c:pt idx="2285">
                  <c:v>0.69755</c:v>
                </c:pt>
                <c:pt idx="2286">
                  <c:v>0.697716</c:v>
                </c:pt>
                <c:pt idx="2287">
                  <c:v>0.69784900000000005</c:v>
                </c:pt>
                <c:pt idx="2288">
                  <c:v>0.69799299999999997</c:v>
                </c:pt>
                <c:pt idx="2289">
                  <c:v>0.69816999999999996</c:v>
                </c:pt>
                <c:pt idx="2290">
                  <c:v>0.69828100000000004</c:v>
                </c:pt>
                <c:pt idx="2291">
                  <c:v>0.69842499999999996</c:v>
                </c:pt>
                <c:pt idx="2292">
                  <c:v>0.69852499999999995</c:v>
                </c:pt>
                <c:pt idx="2293">
                  <c:v>0.69866899999999998</c:v>
                </c:pt>
                <c:pt idx="2294">
                  <c:v>0.69879100000000005</c:v>
                </c:pt>
                <c:pt idx="2295">
                  <c:v>0.69896800000000003</c:v>
                </c:pt>
                <c:pt idx="2296">
                  <c:v>0.69907900000000001</c:v>
                </c:pt>
                <c:pt idx="2297">
                  <c:v>0.69920099999999996</c:v>
                </c:pt>
                <c:pt idx="2298">
                  <c:v>0.69936699999999996</c:v>
                </c:pt>
                <c:pt idx="2299">
                  <c:v>0.69951099999999999</c:v>
                </c:pt>
                <c:pt idx="2300">
                  <c:v>0.69967800000000002</c:v>
                </c:pt>
                <c:pt idx="2301">
                  <c:v>0.69982200000000006</c:v>
                </c:pt>
                <c:pt idx="2302">
                  <c:v>0.69997699999999996</c:v>
                </c:pt>
                <c:pt idx="2303">
                  <c:v>0.70012099999999999</c:v>
                </c:pt>
                <c:pt idx="2304">
                  <c:v>0.70033100000000004</c:v>
                </c:pt>
                <c:pt idx="2305">
                  <c:v>0.70049799999999995</c:v>
                </c:pt>
                <c:pt idx="2306">
                  <c:v>0.70066399999999995</c:v>
                </c:pt>
                <c:pt idx="2307">
                  <c:v>0.70080799999999999</c:v>
                </c:pt>
                <c:pt idx="2308">
                  <c:v>0.70098499999999997</c:v>
                </c:pt>
                <c:pt idx="2309">
                  <c:v>0.70115099999999997</c:v>
                </c:pt>
                <c:pt idx="2310">
                  <c:v>0.70126200000000005</c:v>
                </c:pt>
                <c:pt idx="2311">
                  <c:v>0.70135099999999995</c:v>
                </c:pt>
                <c:pt idx="2312">
                  <c:v>0.70143999999999995</c:v>
                </c:pt>
                <c:pt idx="2313">
                  <c:v>0.70156200000000002</c:v>
                </c:pt>
                <c:pt idx="2314">
                  <c:v>0.70171700000000004</c:v>
                </c:pt>
                <c:pt idx="2315">
                  <c:v>0.70186099999999996</c:v>
                </c:pt>
                <c:pt idx="2316">
                  <c:v>0.70200499999999999</c:v>
                </c:pt>
                <c:pt idx="2317">
                  <c:v>0.70219299999999996</c:v>
                </c:pt>
                <c:pt idx="2318">
                  <c:v>0.70235899999999996</c:v>
                </c:pt>
                <c:pt idx="2319">
                  <c:v>0.70249200000000001</c:v>
                </c:pt>
                <c:pt idx="2320">
                  <c:v>0.70263699999999996</c:v>
                </c:pt>
                <c:pt idx="2321">
                  <c:v>0.70274700000000001</c:v>
                </c:pt>
                <c:pt idx="2322">
                  <c:v>0.70290200000000003</c:v>
                </c:pt>
                <c:pt idx="2323">
                  <c:v>0.70302399999999998</c:v>
                </c:pt>
                <c:pt idx="2324">
                  <c:v>0.70319100000000001</c:v>
                </c:pt>
                <c:pt idx="2325">
                  <c:v>0.70332399999999995</c:v>
                </c:pt>
                <c:pt idx="2326">
                  <c:v>0.70346799999999998</c:v>
                </c:pt>
                <c:pt idx="2327">
                  <c:v>0.70360100000000003</c:v>
                </c:pt>
                <c:pt idx="2328">
                  <c:v>0.70372299999999999</c:v>
                </c:pt>
                <c:pt idx="2329">
                  <c:v>0.70388899999999999</c:v>
                </c:pt>
                <c:pt idx="2330">
                  <c:v>0.704044</c:v>
                </c:pt>
                <c:pt idx="2331">
                  <c:v>0.70418800000000004</c:v>
                </c:pt>
                <c:pt idx="2332">
                  <c:v>0.70427700000000004</c:v>
                </c:pt>
                <c:pt idx="2333">
                  <c:v>0.70444300000000004</c:v>
                </c:pt>
                <c:pt idx="2334">
                  <c:v>0.704565</c:v>
                </c:pt>
                <c:pt idx="2335">
                  <c:v>0.70466499999999999</c:v>
                </c:pt>
                <c:pt idx="2336">
                  <c:v>0.70483099999999999</c:v>
                </c:pt>
                <c:pt idx="2337">
                  <c:v>0.704986</c:v>
                </c:pt>
                <c:pt idx="2338">
                  <c:v>0.70503000000000005</c:v>
                </c:pt>
                <c:pt idx="2339">
                  <c:v>0.70510799999999996</c:v>
                </c:pt>
                <c:pt idx="2340">
                  <c:v>0.70530700000000002</c:v>
                </c:pt>
                <c:pt idx="2341">
                  <c:v>0.70545100000000005</c:v>
                </c:pt>
                <c:pt idx="2342">
                  <c:v>0.70558399999999999</c:v>
                </c:pt>
                <c:pt idx="2343">
                  <c:v>0.70569499999999996</c:v>
                </c:pt>
                <c:pt idx="2344">
                  <c:v>0.70583899999999999</c:v>
                </c:pt>
                <c:pt idx="2345">
                  <c:v>0.70594999999999997</c:v>
                </c:pt>
                <c:pt idx="2346">
                  <c:v>0.70606100000000005</c:v>
                </c:pt>
                <c:pt idx="2347">
                  <c:v>0.70620499999999997</c:v>
                </c:pt>
                <c:pt idx="2348">
                  <c:v>0.70632700000000004</c:v>
                </c:pt>
                <c:pt idx="2349">
                  <c:v>0.70647099999999996</c:v>
                </c:pt>
                <c:pt idx="2350">
                  <c:v>0.70662599999999998</c:v>
                </c:pt>
                <c:pt idx="2351">
                  <c:v>0.70677000000000001</c:v>
                </c:pt>
                <c:pt idx="2352">
                  <c:v>0.70692500000000003</c:v>
                </c:pt>
                <c:pt idx="2353">
                  <c:v>0.70708099999999996</c:v>
                </c:pt>
                <c:pt idx="2354">
                  <c:v>0.707202</c:v>
                </c:pt>
                <c:pt idx="2355">
                  <c:v>0.70738000000000001</c:v>
                </c:pt>
                <c:pt idx="2356">
                  <c:v>0.70751299999999995</c:v>
                </c:pt>
                <c:pt idx="2357">
                  <c:v>0.70765699999999998</c:v>
                </c:pt>
                <c:pt idx="2358">
                  <c:v>0.70780100000000001</c:v>
                </c:pt>
                <c:pt idx="2359">
                  <c:v>0.70796700000000001</c:v>
                </c:pt>
                <c:pt idx="2360">
                  <c:v>0.70809999999999995</c:v>
                </c:pt>
                <c:pt idx="2361">
                  <c:v>0.70825499999999997</c:v>
                </c:pt>
                <c:pt idx="2362">
                  <c:v>0.70835499999999996</c:v>
                </c:pt>
                <c:pt idx="2363">
                  <c:v>0.70855500000000005</c:v>
                </c:pt>
                <c:pt idx="2364">
                  <c:v>0.70869899999999997</c:v>
                </c:pt>
                <c:pt idx="2365">
                  <c:v>0.70879800000000004</c:v>
                </c:pt>
                <c:pt idx="2366">
                  <c:v>0.70890900000000001</c:v>
                </c:pt>
                <c:pt idx="2367">
                  <c:v>0.70905300000000004</c:v>
                </c:pt>
                <c:pt idx="2368">
                  <c:v>0.70921900000000004</c:v>
                </c:pt>
                <c:pt idx="2369">
                  <c:v>0.70933000000000002</c:v>
                </c:pt>
                <c:pt idx="2370">
                  <c:v>0.70943000000000001</c:v>
                </c:pt>
                <c:pt idx="2371">
                  <c:v>0.709596</c:v>
                </c:pt>
                <c:pt idx="2372">
                  <c:v>0.709785</c:v>
                </c:pt>
                <c:pt idx="2373">
                  <c:v>0.70990699999999995</c:v>
                </c:pt>
                <c:pt idx="2374">
                  <c:v>0.71002799999999999</c:v>
                </c:pt>
                <c:pt idx="2375">
                  <c:v>0.71016100000000004</c:v>
                </c:pt>
                <c:pt idx="2376">
                  <c:v>0.71027200000000001</c:v>
                </c:pt>
                <c:pt idx="2377">
                  <c:v>0.710372</c:v>
                </c:pt>
                <c:pt idx="2378">
                  <c:v>0.71050500000000005</c:v>
                </c:pt>
                <c:pt idx="2379">
                  <c:v>0.71063799999999999</c:v>
                </c:pt>
                <c:pt idx="2380">
                  <c:v>0.71073799999999998</c:v>
                </c:pt>
                <c:pt idx="2381">
                  <c:v>0.71083700000000005</c:v>
                </c:pt>
                <c:pt idx="2382">
                  <c:v>0.710982</c:v>
                </c:pt>
                <c:pt idx="2383">
                  <c:v>0.71108099999999996</c:v>
                </c:pt>
                <c:pt idx="2384">
                  <c:v>0.71120300000000003</c:v>
                </c:pt>
                <c:pt idx="2385">
                  <c:v>0.71140300000000001</c:v>
                </c:pt>
                <c:pt idx="2386">
                  <c:v>0.71160199999999996</c:v>
                </c:pt>
                <c:pt idx="2387">
                  <c:v>0.71176799999999996</c:v>
                </c:pt>
                <c:pt idx="2388">
                  <c:v>0.71191199999999999</c:v>
                </c:pt>
                <c:pt idx="2389">
                  <c:v>0.71205700000000005</c:v>
                </c:pt>
                <c:pt idx="2390">
                  <c:v>0.71216699999999999</c:v>
                </c:pt>
                <c:pt idx="2391">
                  <c:v>0.71233400000000002</c:v>
                </c:pt>
                <c:pt idx="2392">
                  <c:v>0.71243299999999998</c:v>
                </c:pt>
                <c:pt idx="2393">
                  <c:v>0.71254399999999996</c:v>
                </c:pt>
                <c:pt idx="2394">
                  <c:v>0.71268799999999999</c:v>
                </c:pt>
                <c:pt idx="2395">
                  <c:v>0.71278799999999998</c:v>
                </c:pt>
                <c:pt idx="2396">
                  <c:v>0.71285399999999999</c:v>
                </c:pt>
                <c:pt idx="2397">
                  <c:v>0.71301000000000003</c:v>
                </c:pt>
                <c:pt idx="2398">
                  <c:v>0.71313199999999999</c:v>
                </c:pt>
                <c:pt idx="2399">
                  <c:v>0.713287</c:v>
                </c:pt>
                <c:pt idx="2400">
                  <c:v>0.71337499999999998</c:v>
                </c:pt>
                <c:pt idx="2401">
                  <c:v>0.71353100000000003</c:v>
                </c:pt>
                <c:pt idx="2402">
                  <c:v>0.71372999999999998</c:v>
                </c:pt>
                <c:pt idx="2403">
                  <c:v>0.71381899999999998</c:v>
                </c:pt>
                <c:pt idx="2404">
                  <c:v>0.71396300000000001</c:v>
                </c:pt>
                <c:pt idx="2405">
                  <c:v>0.71407399999999999</c:v>
                </c:pt>
                <c:pt idx="2406">
                  <c:v>0.71427300000000005</c:v>
                </c:pt>
                <c:pt idx="2407">
                  <c:v>0.71440599999999999</c:v>
                </c:pt>
                <c:pt idx="2408">
                  <c:v>0.71455000000000002</c:v>
                </c:pt>
                <c:pt idx="2409">
                  <c:v>0.71468299999999996</c:v>
                </c:pt>
                <c:pt idx="2410">
                  <c:v>0.71482699999999999</c:v>
                </c:pt>
                <c:pt idx="2411">
                  <c:v>0.71496000000000004</c:v>
                </c:pt>
                <c:pt idx="2412">
                  <c:v>0.71510399999999996</c:v>
                </c:pt>
                <c:pt idx="2413">
                  <c:v>0.71525899999999998</c:v>
                </c:pt>
                <c:pt idx="2414">
                  <c:v>0.71539200000000003</c:v>
                </c:pt>
                <c:pt idx="2415">
                  <c:v>0.71552499999999997</c:v>
                </c:pt>
                <c:pt idx="2416">
                  <c:v>0.71565800000000002</c:v>
                </c:pt>
                <c:pt idx="2417">
                  <c:v>0.71577999999999997</c:v>
                </c:pt>
                <c:pt idx="2418">
                  <c:v>0.71593499999999999</c:v>
                </c:pt>
                <c:pt idx="2419">
                  <c:v>0.71605700000000005</c:v>
                </c:pt>
                <c:pt idx="2420">
                  <c:v>0.71622399999999997</c:v>
                </c:pt>
                <c:pt idx="2421">
                  <c:v>0.71638999999999997</c:v>
                </c:pt>
                <c:pt idx="2422">
                  <c:v>0.716534</c:v>
                </c:pt>
                <c:pt idx="2423">
                  <c:v>0.71667800000000004</c:v>
                </c:pt>
                <c:pt idx="2424">
                  <c:v>0.71685500000000002</c:v>
                </c:pt>
                <c:pt idx="2425">
                  <c:v>0.71701000000000004</c:v>
                </c:pt>
                <c:pt idx="2426">
                  <c:v>0.71714299999999997</c:v>
                </c:pt>
                <c:pt idx="2427">
                  <c:v>0.71732099999999999</c:v>
                </c:pt>
                <c:pt idx="2428">
                  <c:v>0.71748699999999999</c:v>
                </c:pt>
                <c:pt idx="2429">
                  <c:v>0.71763100000000002</c:v>
                </c:pt>
                <c:pt idx="2430">
                  <c:v>0.71777500000000005</c:v>
                </c:pt>
                <c:pt idx="2431">
                  <c:v>0.71794100000000005</c:v>
                </c:pt>
                <c:pt idx="2432">
                  <c:v>0.71809599999999996</c:v>
                </c:pt>
                <c:pt idx="2433">
                  <c:v>0.71819599999999995</c:v>
                </c:pt>
                <c:pt idx="2434">
                  <c:v>0.718329</c:v>
                </c:pt>
                <c:pt idx="2435">
                  <c:v>0.71848400000000001</c:v>
                </c:pt>
                <c:pt idx="2436">
                  <c:v>0.71859499999999998</c:v>
                </c:pt>
                <c:pt idx="2437">
                  <c:v>0.71870599999999996</c:v>
                </c:pt>
                <c:pt idx="2438">
                  <c:v>0.71887199999999996</c:v>
                </c:pt>
                <c:pt idx="2439">
                  <c:v>0.71900500000000001</c:v>
                </c:pt>
                <c:pt idx="2440">
                  <c:v>0.71907200000000004</c:v>
                </c:pt>
                <c:pt idx="2441">
                  <c:v>0.71922699999999995</c:v>
                </c:pt>
                <c:pt idx="2442">
                  <c:v>0.71942600000000001</c:v>
                </c:pt>
                <c:pt idx="2443">
                  <c:v>0.71955899999999995</c:v>
                </c:pt>
                <c:pt idx="2444">
                  <c:v>0.71968100000000002</c:v>
                </c:pt>
                <c:pt idx="2445">
                  <c:v>0.71981399999999995</c:v>
                </c:pt>
                <c:pt idx="2446">
                  <c:v>0.71993600000000002</c:v>
                </c:pt>
                <c:pt idx="2447">
                  <c:v>0.72009100000000004</c:v>
                </c:pt>
                <c:pt idx="2448">
                  <c:v>0.72021299999999999</c:v>
                </c:pt>
                <c:pt idx="2449">
                  <c:v>0.72034600000000004</c:v>
                </c:pt>
                <c:pt idx="2450">
                  <c:v>0.72051200000000004</c:v>
                </c:pt>
                <c:pt idx="2451">
                  <c:v>0.72060100000000005</c:v>
                </c:pt>
                <c:pt idx="2452">
                  <c:v>0.72066799999999998</c:v>
                </c:pt>
                <c:pt idx="2453">
                  <c:v>0.72076700000000005</c:v>
                </c:pt>
                <c:pt idx="2454">
                  <c:v>0.72092299999999998</c:v>
                </c:pt>
                <c:pt idx="2455">
                  <c:v>0.72106700000000001</c:v>
                </c:pt>
                <c:pt idx="2456">
                  <c:v>0.72115499999999999</c:v>
                </c:pt>
                <c:pt idx="2457">
                  <c:v>0.72126599999999996</c:v>
                </c:pt>
                <c:pt idx="2458">
                  <c:v>0.72132099999999999</c:v>
                </c:pt>
                <c:pt idx="2459">
                  <c:v>0.72145400000000004</c:v>
                </c:pt>
                <c:pt idx="2460">
                  <c:v>0.72159899999999999</c:v>
                </c:pt>
                <c:pt idx="2461">
                  <c:v>0.72176499999999999</c:v>
                </c:pt>
                <c:pt idx="2462">
                  <c:v>0.72189800000000004</c:v>
                </c:pt>
                <c:pt idx="2463">
                  <c:v>0.72202</c:v>
                </c:pt>
                <c:pt idx="2464">
                  <c:v>0.72218599999999999</c:v>
                </c:pt>
                <c:pt idx="2465">
                  <c:v>0.72229699999999997</c:v>
                </c:pt>
                <c:pt idx="2466">
                  <c:v>0.72241900000000003</c:v>
                </c:pt>
                <c:pt idx="2467">
                  <c:v>0.72258500000000003</c:v>
                </c:pt>
                <c:pt idx="2468">
                  <c:v>0.72268500000000002</c:v>
                </c:pt>
                <c:pt idx="2469">
                  <c:v>0.72281799999999996</c:v>
                </c:pt>
                <c:pt idx="2470">
                  <c:v>0.72296199999999999</c:v>
                </c:pt>
                <c:pt idx="2471">
                  <c:v>0.72311700000000001</c:v>
                </c:pt>
                <c:pt idx="2472">
                  <c:v>0.72320499999999999</c:v>
                </c:pt>
                <c:pt idx="2473">
                  <c:v>0.72339399999999998</c:v>
                </c:pt>
                <c:pt idx="2474">
                  <c:v>0.72350499999999995</c:v>
                </c:pt>
                <c:pt idx="2475">
                  <c:v>0.72365999999999997</c:v>
                </c:pt>
                <c:pt idx="2476">
                  <c:v>0.72384800000000005</c:v>
                </c:pt>
                <c:pt idx="2477">
                  <c:v>0.72398099999999999</c:v>
                </c:pt>
                <c:pt idx="2478">
                  <c:v>0.72419199999999995</c:v>
                </c:pt>
                <c:pt idx="2479">
                  <c:v>0.72431400000000001</c:v>
                </c:pt>
                <c:pt idx="2480">
                  <c:v>0.72444699999999995</c:v>
                </c:pt>
                <c:pt idx="2481">
                  <c:v>0.72456900000000002</c:v>
                </c:pt>
                <c:pt idx="2482">
                  <c:v>0.72470199999999996</c:v>
                </c:pt>
                <c:pt idx="2483">
                  <c:v>0.72484599999999999</c:v>
                </c:pt>
                <c:pt idx="2484">
                  <c:v>0.72495699999999996</c:v>
                </c:pt>
                <c:pt idx="2485">
                  <c:v>0.72505600000000003</c:v>
                </c:pt>
                <c:pt idx="2486">
                  <c:v>0.72518899999999997</c:v>
                </c:pt>
                <c:pt idx="2487">
                  <c:v>0.72531100000000004</c:v>
                </c:pt>
                <c:pt idx="2488">
                  <c:v>0.72543299999999999</c:v>
                </c:pt>
                <c:pt idx="2489">
                  <c:v>0.72560999999999998</c:v>
                </c:pt>
                <c:pt idx="2490">
                  <c:v>0.72579899999999997</c:v>
                </c:pt>
                <c:pt idx="2491">
                  <c:v>0.72593200000000002</c:v>
                </c:pt>
                <c:pt idx="2492">
                  <c:v>0.72614199999999995</c:v>
                </c:pt>
                <c:pt idx="2493">
                  <c:v>0.72634200000000004</c:v>
                </c:pt>
                <c:pt idx="2494">
                  <c:v>0.72643000000000002</c:v>
                </c:pt>
                <c:pt idx="2495">
                  <c:v>0.72665199999999996</c:v>
                </c:pt>
                <c:pt idx="2496">
                  <c:v>0.726796</c:v>
                </c:pt>
                <c:pt idx="2497">
                  <c:v>0.72699599999999998</c:v>
                </c:pt>
                <c:pt idx="2498">
                  <c:v>0.72717299999999996</c:v>
                </c:pt>
                <c:pt idx="2499">
                  <c:v>0.72729500000000002</c:v>
                </c:pt>
                <c:pt idx="2500">
                  <c:v>0.72742799999999996</c:v>
                </c:pt>
                <c:pt idx="2501">
                  <c:v>0.727572</c:v>
                </c:pt>
                <c:pt idx="2502">
                  <c:v>0.72772700000000001</c:v>
                </c:pt>
                <c:pt idx="2503">
                  <c:v>0.727827</c:v>
                </c:pt>
                <c:pt idx="2504">
                  <c:v>0.72792699999999999</c:v>
                </c:pt>
                <c:pt idx="2505">
                  <c:v>0.72803700000000005</c:v>
                </c:pt>
                <c:pt idx="2506">
                  <c:v>0.72819299999999998</c:v>
                </c:pt>
                <c:pt idx="2507">
                  <c:v>0.728348</c:v>
                </c:pt>
                <c:pt idx="2508">
                  <c:v>0.72849200000000003</c:v>
                </c:pt>
                <c:pt idx="2509">
                  <c:v>0.72863599999999995</c:v>
                </c:pt>
                <c:pt idx="2510">
                  <c:v>0.72877999999999998</c:v>
                </c:pt>
                <c:pt idx="2511">
                  <c:v>0.72890200000000005</c:v>
                </c:pt>
                <c:pt idx="2512">
                  <c:v>0.72901300000000002</c:v>
                </c:pt>
                <c:pt idx="2513">
                  <c:v>0.729101</c:v>
                </c:pt>
                <c:pt idx="2514">
                  <c:v>0.72921199999999997</c:v>
                </c:pt>
                <c:pt idx="2515">
                  <c:v>0.72940099999999997</c:v>
                </c:pt>
                <c:pt idx="2516">
                  <c:v>0.72953400000000002</c:v>
                </c:pt>
                <c:pt idx="2517">
                  <c:v>0.729711</c:v>
                </c:pt>
                <c:pt idx="2518">
                  <c:v>0.72982199999999997</c:v>
                </c:pt>
                <c:pt idx="2519">
                  <c:v>0.729966</c:v>
                </c:pt>
                <c:pt idx="2520">
                  <c:v>0.73012100000000002</c:v>
                </c:pt>
                <c:pt idx="2521">
                  <c:v>0.73024299999999998</c:v>
                </c:pt>
                <c:pt idx="2522">
                  <c:v>0.73038700000000001</c:v>
                </c:pt>
                <c:pt idx="2523">
                  <c:v>0.73049799999999998</c:v>
                </c:pt>
                <c:pt idx="2524">
                  <c:v>0.73066399999999998</c:v>
                </c:pt>
                <c:pt idx="2525">
                  <c:v>0.73079700000000003</c:v>
                </c:pt>
                <c:pt idx="2526">
                  <c:v>0.730908</c:v>
                </c:pt>
                <c:pt idx="2527">
                  <c:v>0.73102999999999996</c:v>
                </c:pt>
                <c:pt idx="2528">
                  <c:v>0.73115200000000002</c:v>
                </c:pt>
                <c:pt idx="2529">
                  <c:v>0.73129599999999995</c:v>
                </c:pt>
                <c:pt idx="2530">
                  <c:v>0.73138400000000003</c:v>
                </c:pt>
                <c:pt idx="2531">
                  <c:v>0.73152799999999996</c:v>
                </c:pt>
                <c:pt idx="2532">
                  <c:v>0.73162799999999995</c:v>
                </c:pt>
                <c:pt idx="2533">
                  <c:v>0.73176099999999999</c:v>
                </c:pt>
                <c:pt idx="2534">
                  <c:v>0.73189400000000004</c:v>
                </c:pt>
                <c:pt idx="2535">
                  <c:v>0.73202699999999998</c:v>
                </c:pt>
                <c:pt idx="2536">
                  <c:v>0.73214900000000005</c:v>
                </c:pt>
                <c:pt idx="2537">
                  <c:v>0.73224900000000004</c:v>
                </c:pt>
                <c:pt idx="2538">
                  <c:v>0.73239299999999996</c:v>
                </c:pt>
                <c:pt idx="2539">
                  <c:v>0.73246999999999995</c:v>
                </c:pt>
                <c:pt idx="2540">
                  <c:v>0.73270299999999999</c:v>
                </c:pt>
                <c:pt idx="2541">
                  <c:v>0.732792</c:v>
                </c:pt>
                <c:pt idx="2542">
                  <c:v>0.73293600000000003</c:v>
                </c:pt>
                <c:pt idx="2543">
                  <c:v>0.733047</c:v>
                </c:pt>
                <c:pt idx="2544">
                  <c:v>0.73319100000000004</c:v>
                </c:pt>
                <c:pt idx="2545">
                  <c:v>0.73329</c:v>
                </c:pt>
                <c:pt idx="2546">
                  <c:v>0.73341199999999995</c:v>
                </c:pt>
                <c:pt idx="2547">
                  <c:v>0.73355599999999999</c:v>
                </c:pt>
                <c:pt idx="2548">
                  <c:v>0.73370100000000005</c:v>
                </c:pt>
                <c:pt idx="2549">
                  <c:v>0.73381099999999999</c:v>
                </c:pt>
                <c:pt idx="2550">
                  <c:v>0.73388900000000001</c:v>
                </c:pt>
                <c:pt idx="2551">
                  <c:v>0.73399999999999999</c:v>
                </c:pt>
                <c:pt idx="2552">
                  <c:v>0.73418799999999995</c:v>
                </c:pt>
                <c:pt idx="2553">
                  <c:v>0.734321</c:v>
                </c:pt>
                <c:pt idx="2554">
                  <c:v>0.73444299999999996</c:v>
                </c:pt>
                <c:pt idx="2555">
                  <c:v>0.73453199999999996</c:v>
                </c:pt>
                <c:pt idx="2556">
                  <c:v>0.73458699999999999</c:v>
                </c:pt>
                <c:pt idx="2557">
                  <c:v>0.73469799999999996</c:v>
                </c:pt>
                <c:pt idx="2558">
                  <c:v>0.73480900000000005</c:v>
                </c:pt>
                <c:pt idx="2559">
                  <c:v>0.734931</c:v>
                </c:pt>
                <c:pt idx="2560">
                  <c:v>0.73510799999999998</c:v>
                </c:pt>
                <c:pt idx="2561">
                  <c:v>0.735263</c:v>
                </c:pt>
                <c:pt idx="2562">
                  <c:v>0.73540700000000003</c:v>
                </c:pt>
                <c:pt idx="2563">
                  <c:v>0.73551800000000001</c:v>
                </c:pt>
                <c:pt idx="2564">
                  <c:v>0.73566200000000004</c:v>
                </c:pt>
                <c:pt idx="2565">
                  <c:v>0.73578399999999999</c:v>
                </c:pt>
                <c:pt idx="2566">
                  <c:v>0.73598399999999997</c:v>
                </c:pt>
                <c:pt idx="2567">
                  <c:v>0.73609400000000003</c:v>
                </c:pt>
                <c:pt idx="2568">
                  <c:v>0.73626100000000005</c:v>
                </c:pt>
                <c:pt idx="2569">
                  <c:v>0.73641599999999996</c:v>
                </c:pt>
                <c:pt idx="2570">
                  <c:v>0.73655999999999999</c:v>
                </c:pt>
                <c:pt idx="2571">
                  <c:v>0.73673699999999998</c:v>
                </c:pt>
                <c:pt idx="2572">
                  <c:v>0.736815</c:v>
                </c:pt>
                <c:pt idx="2573">
                  <c:v>0.73691399999999996</c:v>
                </c:pt>
                <c:pt idx="2574">
                  <c:v>0.73702500000000004</c:v>
                </c:pt>
                <c:pt idx="2575">
                  <c:v>0.737147</c:v>
                </c:pt>
                <c:pt idx="2576">
                  <c:v>0.737313</c:v>
                </c:pt>
                <c:pt idx="2577">
                  <c:v>0.73739100000000002</c:v>
                </c:pt>
                <c:pt idx="2578">
                  <c:v>0.73751299999999997</c:v>
                </c:pt>
                <c:pt idx="2579">
                  <c:v>0.73763500000000004</c:v>
                </c:pt>
                <c:pt idx="2580">
                  <c:v>0.737757</c:v>
                </c:pt>
                <c:pt idx="2581">
                  <c:v>0.73785599999999996</c:v>
                </c:pt>
                <c:pt idx="2582">
                  <c:v>0.73802299999999998</c:v>
                </c:pt>
                <c:pt idx="2583">
                  <c:v>0.73814500000000005</c:v>
                </c:pt>
                <c:pt idx="2584">
                  <c:v>0.73825499999999999</c:v>
                </c:pt>
                <c:pt idx="2585">
                  <c:v>0.73841100000000004</c:v>
                </c:pt>
                <c:pt idx="2586">
                  <c:v>0.73853199999999997</c:v>
                </c:pt>
                <c:pt idx="2587">
                  <c:v>0.73860999999999999</c:v>
                </c:pt>
                <c:pt idx="2588">
                  <c:v>0.73872099999999996</c:v>
                </c:pt>
                <c:pt idx="2589">
                  <c:v>0.73885400000000001</c:v>
                </c:pt>
                <c:pt idx="2590">
                  <c:v>0.73899800000000004</c:v>
                </c:pt>
                <c:pt idx="2591">
                  <c:v>0.73913099999999998</c:v>
                </c:pt>
                <c:pt idx="2592">
                  <c:v>0.739286</c:v>
                </c:pt>
                <c:pt idx="2593">
                  <c:v>0.73940799999999995</c:v>
                </c:pt>
                <c:pt idx="2594">
                  <c:v>0.73955199999999999</c:v>
                </c:pt>
                <c:pt idx="2595">
                  <c:v>0.73969600000000002</c:v>
                </c:pt>
                <c:pt idx="2596">
                  <c:v>0.73984000000000005</c:v>
                </c:pt>
                <c:pt idx="2597">
                  <c:v>0.73992899999999995</c:v>
                </c:pt>
                <c:pt idx="2598">
                  <c:v>0.74005100000000001</c:v>
                </c:pt>
                <c:pt idx="2599">
                  <c:v>0.74017299999999997</c:v>
                </c:pt>
                <c:pt idx="2600">
                  <c:v>0.74030600000000002</c:v>
                </c:pt>
                <c:pt idx="2601">
                  <c:v>0.74042799999999998</c:v>
                </c:pt>
                <c:pt idx="2602">
                  <c:v>0.74058299999999999</c:v>
                </c:pt>
                <c:pt idx="2603">
                  <c:v>0.74071600000000004</c:v>
                </c:pt>
                <c:pt idx="2604">
                  <c:v>0.740838</c:v>
                </c:pt>
                <c:pt idx="2605">
                  <c:v>0.74099300000000001</c:v>
                </c:pt>
                <c:pt idx="2606">
                  <c:v>0.741093</c:v>
                </c:pt>
                <c:pt idx="2607">
                  <c:v>0.74123700000000003</c:v>
                </c:pt>
                <c:pt idx="2608">
                  <c:v>0.74138099999999996</c:v>
                </c:pt>
                <c:pt idx="2609">
                  <c:v>0.74146900000000004</c:v>
                </c:pt>
                <c:pt idx="2610">
                  <c:v>0.741591</c:v>
                </c:pt>
                <c:pt idx="2611">
                  <c:v>0.74173500000000003</c:v>
                </c:pt>
                <c:pt idx="2612">
                  <c:v>0.74185699999999999</c:v>
                </c:pt>
                <c:pt idx="2613">
                  <c:v>0.74204599999999998</c:v>
                </c:pt>
                <c:pt idx="2614">
                  <c:v>0.74219000000000002</c:v>
                </c:pt>
                <c:pt idx="2615">
                  <c:v>0.74232299999999996</c:v>
                </c:pt>
                <c:pt idx="2616">
                  <c:v>0.74246699999999999</c:v>
                </c:pt>
                <c:pt idx="2617">
                  <c:v>0.74257799999999996</c:v>
                </c:pt>
                <c:pt idx="2618">
                  <c:v>0.74276600000000004</c:v>
                </c:pt>
                <c:pt idx="2619">
                  <c:v>0.74287700000000001</c:v>
                </c:pt>
                <c:pt idx="2620">
                  <c:v>0.74302100000000004</c:v>
                </c:pt>
                <c:pt idx="2621">
                  <c:v>0.74320900000000001</c:v>
                </c:pt>
                <c:pt idx="2622">
                  <c:v>0.74334199999999995</c:v>
                </c:pt>
                <c:pt idx="2623">
                  <c:v>0.74349699999999996</c:v>
                </c:pt>
                <c:pt idx="2624">
                  <c:v>0.74359699999999995</c:v>
                </c:pt>
                <c:pt idx="2625">
                  <c:v>0.74369700000000005</c:v>
                </c:pt>
                <c:pt idx="2626">
                  <c:v>0.74382999999999999</c:v>
                </c:pt>
                <c:pt idx="2627">
                  <c:v>0.74396300000000004</c:v>
                </c:pt>
                <c:pt idx="2628">
                  <c:v>0.74409599999999998</c:v>
                </c:pt>
                <c:pt idx="2629">
                  <c:v>0.74426199999999998</c:v>
                </c:pt>
                <c:pt idx="2630">
                  <c:v>0.744417</c:v>
                </c:pt>
                <c:pt idx="2631">
                  <c:v>0.74457200000000001</c:v>
                </c:pt>
                <c:pt idx="2632">
                  <c:v>0.74475000000000002</c:v>
                </c:pt>
                <c:pt idx="2633">
                  <c:v>0.74489399999999995</c:v>
                </c:pt>
                <c:pt idx="2634">
                  <c:v>0.74501600000000001</c:v>
                </c:pt>
                <c:pt idx="2635">
                  <c:v>0.74514899999999995</c:v>
                </c:pt>
                <c:pt idx="2636">
                  <c:v>0.74529299999999998</c:v>
                </c:pt>
                <c:pt idx="2637">
                  <c:v>0.74540399999999996</c:v>
                </c:pt>
                <c:pt idx="2638">
                  <c:v>0.74545899999999998</c:v>
                </c:pt>
                <c:pt idx="2639">
                  <c:v>0.74562499999999998</c:v>
                </c:pt>
                <c:pt idx="2640">
                  <c:v>0.74574700000000005</c:v>
                </c:pt>
                <c:pt idx="2641">
                  <c:v>0.74589099999999997</c:v>
                </c:pt>
                <c:pt idx="2642">
                  <c:v>0.74604599999999999</c:v>
                </c:pt>
                <c:pt idx="2643">
                  <c:v>0.74619000000000002</c:v>
                </c:pt>
                <c:pt idx="2644">
                  <c:v>0.74630099999999999</c:v>
                </c:pt>
                <c:pt idx="2645">
                  <c:v>0.74643400000000004</c:v>
                </c:pt>
                <c:pt idx="2646">
                  <c:v>0.74656699999999998</c:v>
                </c:pt>
                <c:pt idx="2647">
                  <c:v>0.74667799999999995</c:v>
                </c:pt>
                <c:pt idx="2648">
                  <c:v>0.74680000000000002</c:v>
                </c:pt>
                <c:pt idx="2649">
                  <c:v>0.74695500000000004</c:v>
                </c:pt>
                <c:pt idx="2650">
                  <c:v>0.74711000000000005</c:v>
                </c:pt>
                <c:pt idx="2651">
                  <c:v>0.74723200000000001</c:v>
                </c:pt>
                <c:pt idx="2652">
                  <c:v>0.74738700000000002</c:v>
                </c:pt>
                <c:pt idx="2653">
                  <c:v>0.74748700000000001</c:v>
                </c:pt>
                <c:pt idx="2654">
                  <c:v>0.74765300000000001</c:v>
                </c:pt>
                <c:pt idx="2655">
                  <c:v>0.74776399999999998</c:v>
                </c:pt>
                <c:pt idx="2656">
                  <c:v>0.74789700000000003</c:v>
                </c:pt>
                <c:pt idx="2657">
                  <c:v>0.74802999999999997</c:v>
                </c:pt>
                <c:pt idx="2658">
                  <c:v>0.748108</c:v>
                </c:pt>
                <c:pt idx="2659">
                  <c:v>0.74824100000000004</c:v>
                </c:pt>
                <c:pt idx="2660">
                  <c:v>0.748363</c:v>
                </c:pt>
                <c:pt idx="2661">
                  <c:v>0.74848400000000004</c:v>
                </c:pt>
                <c:pt idx="2662">
                  <c:v>0.74860599999999999</c:v>
                </c:pt>
                <c:pt idx="2663">
                  <c:v>0.74872799999999995</c:v>
                </c:pt>
                <c:pt idx="2664">
                  <c:v>0.74883900000000003</c:v>
                </c:pt>
                <c:pt idx="2665">
                  <c:v>0.74896099999999999</c:v>
                </c:pt>
                <c:pt idx="2666">
                  <c:v>0.74910500000000002</c:v>
                </c:pt>
                <c:pt idx="2667">
                  <c:v>0.74919400000000003</c:v>
                </c:pt>
                <c:pt idx="2668">
                  <c:v>0.74932699999999997</c:v>
                </c:pt>
                <c:pt idx="2669">
                  <c:v>0.749471</c:v>
                </c:pt>
                <c:pt idx="2670">
                  <c:v>0.74960400000000005</c:v>
                </c:pt>
                <c:pt idx="2671">
                  <c:v>0.74981399999999998</c:v>
                </c:pt>
                <c:pt idx="2672">
                  <c:v>0.74997000000000003</c:v>
                </c:pt>
                <c:pt idx="2673">
                  <c:v>0.75011399999999995</c:v>
                </c:pt>
                <c:pt idx="2674">
                  <c:v>0.75020200000000004</c:v>
                </c:pt>
                <c:pt idx="2675">
                  <c:v>0.75027999999999995</c:v>
                </c:pt>
                <c:pt idx="2676">
                  <c:v>0.75042399999999998</c:v>
                </c:pt>
                <c:pt idx="2677">
                  <c:v>0.75061199999999995</c:v>
                </c:pt>
                <c:pt idx="2678">
                  <c:v>0.75077899999999997</c:v>
                </c:pt>
                <c:pt idx="2679">
                  <c:v>0.75091200000000002</c:v>
                </c:pt>
                <c:pt idx="2680">
                  <c:v>0.75104499999999996</c:v>
                </c:pt>
                <c:pt idx="2681">
                  <c:v>0.75117800000000001</c:v>
                </c:pt>
                <c:pt idx="2682">
                  <c:v>0.75129900000000005</c:v>
                </c:pt>
                <c:pt idx="2683">
                  <c:v>0.75143199999999999</c:v>
                </c:pt>
                <c:pt idx="2684">
                  <c:v>0.75158800000000003</c:v>
                </c:pt>
                <c:pt idx="2685">
                  <c:v>0.75167600000000001</c:v>
                </c:pt>
                <c:pt idx="2686">
                  <c:v>0.75179799999999997</c:v>
                </c:pt>
                <c:pt idx="2687">
                  <c:v>0.751942</c:v>
                </c:pt>
                <c:pt idx="2688">
                  <c:v>0.75207500000000005</c:v>
                </c:pt>
                <c:pt idx="2689">
                  <c:v>0.75221899999999997</c:v>
                </c:pt>
                <c:pt idx="2690">
                  <c:v>0.75239699999999998</c:v>
                </c:pt>
                <c:pt idx="2691">
                  <c:v>0.75247399999999998</c:v>
                </c:pt>
                <c:pt idx="2692">
                  <c:v>0.75261800000000001</c:v>
                </c:pt>
                <c:pt idx="2693">
                  <c:v>0.752718</c:v>
                </c:pt>
                <c:pt idx="2694">
                  <c:v>0.75283999999999995</c:v>
                </c:pt>
                <c:pt idx="2695">
                  <c:v>0.75299499999999997</c:v>
                </c:pt>
                <c:pt idx="2696">
                  <c:v>0.753139</c:v>
                </c:pt>
                <c:pt idx="2697">
                  <c:v>0.75328300000000004</c:v>
                </c:pt>
                <c:pt idx="2698">
                  <c:v>0.75342699999999996</c:v>
                </c:pt>
                <c:pt idx="2699">
                  <c:v>0.75356000000000001</c:v>
                </c:pt>
                <c:pt idx="2700">
                  <c:v>0.75371500000000002</c:v>
                </c:pt>
                <c:pt idx="2701">
                  <c:v>0.75381500000000001</c:v>
                </c:pt>
                <c:pt idx="2702">
                  <c:v>0.75395900000000005</c:v>
                </c:pt>
                <c:pt idx="2703">
                  <c:v>0.754081</c:v>
                </c:pt>
                <c:pt idx="2704">
                  <c:v>0.75419199999999997</c:v>
                </c:pt>
                <c:pt idx="2705">
                  <c:v>0.75436899999999996</c:v>
                </c:pt>
                <c:pt idx="2706">
                  <c:v>0.75451299999999999</c:v>
                </c:pt>
                <c:pt idx="2707">
                  <c:v>0.75465700000000002</c:v>
                </c:pt>
                <c:pt idx="2708">
                  <c:v>0.75476799999999999</c:v>
                </c:pt>
                <c:pt idx="2709">
                  <c:v>0.75487899999999997</c:v>
                </c:pt>
                <c:pt idx="2710">
                  <c:v>0.75497899999999996</c:v>
                </c:pt>
                <c:pt idx="2711">
                  <c:v>0.75511200000000001</c:v>
                </c:pt>
                <c:pt idx="2712">
                  <c:v>0.75524500000000006</c:v>
                </c:pt>
                <c:pt idx="2713">
                  <c:v>0.75534400000000002</c:v>
                </c:pt>
                <c:pt idx="2714">
                  <c:v>0.75548899999999997</c:v>
                </c:pt>
                <c:pt idx="2715">
                  <c:v>0.75565499999999997</c:v>
                </c:pt>
                <c:pt idx="2716">
                  <c:v>0.75575499999999995</c:v>
                </c:pt>
                <c:pt idx="2717">
                  <c:v>0.755888</c:v>
                </c:pt>
                <c:pt idx="2718">
                  <c:v>0.75600900000000004</c:v>
                </c:pt>
                <c:pt idx="2719">
                  <c:v>0.75608699999999995</c:v>
                </c:pt>
                <c:pt idx="2720">
                  <c:v>0.75624199999999997</c:v>
                </c:pt>
                <c:pt idx="2721">
                  <c:v>0.75631999999999999</c:v>
                </c:pt>
                <c:pt idx="2722">
                  <c:v>0.75645300000000004</c:v>
                </c:pt>
                <c:pt idx="2723">
                  <c:v>0.75661900000000004</c:v>
                </c:pt>
                <c:pt idx="2724">
                  <c:v>0.756741</c:v>
                </c:pt>
                <c:pt idx="2725">
                  <c:v>0.75684099999999999</c:v>
                </c:pt>
                <c:pt idx="2726">
                  <c:v>0.75695100000000004</c:v>
                </c:pt>
                <c:pt idx="2727">
                  <c:v>0.75708399999999998</c:v>
                </c:pt>
                <c:pt idx="2728">
                  <c:v>0.75722900000000004</c:v>
                </c:pt>
                <c:pt idx="2729">
                  <c:v>0.75736099999999995</c:v>
                </c:pt>
                <c:pt idx="2730">
                  <c:v>0.75750600000000001</c:v>
                </c:pt>
                <c:pt idx="2731">
                  <c:v>0.75759399999999999</c:v>
                </c:pt>
                <c:pt idx="2732">
                  <c:v>0.75774900000000001</c:v>
                </c:pt>
                <c:pt idx="2733">
                  <c:v>0.75789300000000004</c:v>
                </c:pt>
                <c:pt idx="2734">
                  <c:v>0.75799300000000003</c:v>
                </c:pt>
                <c:pt idx="2735">
                  <c:v>0.75814800000000004</c:v>
                </c:pt>
                <c:pt idx="2736">
                  <c:v>0.75828099999999998</c:v>
                </c:pt>
                <c:pt idx="2737">
                  <c:v>0.75833700000000004</c:v>
                </c:pt>
                <c:pt idx="2738">
                  <c:v>0.75841400000000003</c:v>
                </c:pt>
                <c:pt idx="2739">
                  <c:v>0.75854699999999997</c:v>
                </c:pt>
                <c:pt idx="2740">
                  <c:v>0.75866900000000004</c:v>
                </c:pt>
                <c:pt idx="2741">
                  <c:v>0.75881299999999996</c:v>
                </c:pt>
                <c:pt idx="2742">
                  <c:v>0.75893500000000003</c:v>
                </c:pt>
                <c:pt idx="2743">
                  <c:v>0.759046</c:v>
                </c:pt>
                <c:pt idx="2744">
                  <c:v>0.75917900000000005</c:v>
                </c:pt>
                <c:pt idx="2745">
                  <c:v>0.75929000000000002</c:v>
                </c:pt>
                <c:pt idx="2746">
                  <c:v>0.75943400000000005</c:v>
                </c:pt>
                <c:pt idx="2747">
                  <c:v>0.75957799999999998</c:v>
                </c:pt>
                <c:pt idx="2748">
                  <c:v>0.75972200000000001</c:v>
                </c:pt>
                <c:pt idx="2749">
                  <c:v>0.75988800000000001</c:v>
                </c:pt>
                <c:pt idx="2750">
                  <c:v>0.75996600000000003</c:v>
                </c:pt>
                <c:pt idx="2751">
                  <c:v>0.76012100000000005</c:v>
                </c:pt>
                <c:pt idx="2752">
                  <c:v>0.76030900000000001</c:v>
                </c:pt>
                <c:pt idx="2753">
                  <c:v>0.76047600000000004</c:v>
                </c:pt>
                <c:pt idx="2754">
                  <c:v>0.76060899999999998</c:v>
                </c:pt>
                <c:pt idx="2755">
                  <c:v>0.760764</c:v>
                </c:pt>
                <c:pt idx="2756">
                  <c:v>0.76087499999999997</c:v>
                </c:pt>
                <c:pt idx="2757">
                  <c:v>0.76100800000000002</c:v>
                </c:pt>
                <c:pt idx="2758">
                  <c:v>0.76112999999999997</c:v>
                </c:pt>
                <c:pt idx="2759">
                  <c:v>0.76128499999999999</c:v>
                </c:pt>
                <c:pt idx="2760">
                  <c:v>0.761351</c:v>
                </c:pt>
                <c:pt idx="2761">
                  <c:v>0.76146199999999997</c:v>
                </c:pt>
                <c:pt idx="2762">
                  <c:v>0.76161699999999999</c:v>
                </c:pt>
                <c:pt idx="2763">
                  <c:v>0.76173900000000005</c:v>
                </c:pt>
                <c:pt idx="2764">
                  <c:v>0.76192700000000002</c:v>
                </c:pt>
                <c:pt idx="2765">
                  <c:v>0.76202700000000001</c:v>
                </c:pt>
                <c:pt idx="2766">
                  <c:v>0.76217100000000004</c:v>
                </c:pt>
                <c:pt idx="2767">
                  <c:v>0.76227100000000003</c:v>
                </c:pt>
                <c:pt idx="2768">
                  <c:v>0.76239299999999999</c:v>
                </c:pt>
                <c:pt idx="2769">
                  <c:v>0.76250399999999996</c:v>
                </c:pt>
                <c:pt idx="2770">
                  <c:v>0.76262600000000003</c:v>
                </c:pt>
                <c:pt idx="2771">
                  <c:v>0.76276999999999995</c:v>
                </c:pt>
                <c:pt idx="2772">
                  <c:v>0.762903</c:v>
                </c:pt>
                <c:pt idx="2773">
                  <c:v>0.76301399999999997</c:v>
                </c:pt>
                <c:pt idx="2774">
                  <c:v>0.76310199999999995</c:v>
                </c:pt>
                <c:pt idx="2775">
                  <c:v>0.76317999999999997</c:v>
                </c:pt>
                <c:pt idx="2776">
                  <c:v>0.76339000000000001</c:v>
                </c:pt>
                <c:pt idx="2777">
                  <c:v>0.76350099999999999</c:v>
                </c:pt>
                <c:pt idx="2778">
                  <c:v>0.76364500000000002</c:v>
                </c:pt>
                <c:pt idx="2779">
                  <c:v>0.76372300000000004</c:v>
                </c:pt>
                <c:pt idx="2780">
                  <c:v>0.763845</c:v>
                </c:pt>
                <c:pt idx="2781">
                  <c:v>0.76390000000000002</c:v>
                </c:pt>
                <c:pt idx="2782">
                  <c:v>0.76404399999999995</c:v>
                </c:pt>
                <c:pt idx="2783">
                  <c:v>0.76415500000000003</c:v>
                </c:pt>
                <c:pt idx="2784">
                  <c:v>0.76433200000000001</c:v>
                </c:pt>
                <c:pt idx="2785">
                  <c:v>0.76445399999999997</c:v>
                </c:pt>
                <c:pt idx="2786">
                  <c:v>0.76457600000000003</c:v>
                </c:pt>
                <c:pt idx="2787">
                  <c:v>0.76467600000000002</c:v>
                </c:pt>
                <c:pt idx="2788">
                  <c:v>0.76478699999999999</c:v>
                </c:pt>
                <c:pt idx="2789">
                  <c:v>0.76488599999999995</c:v>
                </c:pt>
                <c:pt idx="2790">
                  <c:v>0.76500800000000002</c:v>
                </c:pt>
                <c:pt idx="2791">
                  <c:v>0.76512999999999998</c:v>
                </c:pt>
                <c:pt idx="2792">
                  <c:v>0.76524099999999995</c:v>
                </c:pt>
                <c:pt idx="2793">
                  <c:v>0.765374</c:v>
                </c:pt>
                <c:pt idx="2794">
                  <c:v>0.76551800000000003</c:v>
                </c:pt>
                <c:pt idx="2795">
                  <c:v>0.76568400000000003</c:v>
                </c:pt>
                <c:pt idx="2796">
                  <c:v>0.76583999999999997</c:v>
                </c:pt>
                <c:pt idx="2797">
                  <c:v>0.76593900000000004</c:v>
                </c:pt>
                <c:pt idx="2798">
                  <c:v>0.76608299999999996</c:v>
                </c:pt>
                <c:pt idx="2799">
                  <c:v>0.76626099999999997</c:v>
                </c:pt>
                <c:pt idx="2800">
                  <c:v>0.76638300000000004</c:v>
                </c:pt>
                <c:pt idx="2801">
                  <c:v>0.76650399999999996</c:v>
                </c:pt>
                <c:pt idx="2802">
                  <c:v>0.76663700000000001</c:v>
                </c:pt>
                <c:pt idx="2803">
                  <c:v>0.76680400000000004</c:v>
                </c:pt>
                <c:pt idx="2804">
                  <c:v>0.766903</c:v>
                </c:pt>
                <c:pt idx="2805">
                  <c:v>0.76699200000000001</c:v>
                </c:pt>
                <c:pt idx="2806">
                  <c:v>0.76711399999999996</c:v>
                </c:pt>
                <c:pt idx="2807">
                  <c:v>0.76720299999999997</c:v>
                </c:pt>
                <c:pt idx="2808">
                  <c:v>0.76727999999999996</c:v>
                </c:pt>
                <c:pt idx="2809">
                  <c:v>0.76740200000000003</c:v>
                </c:pt>
                <c:pt idx="2810">
                  <c:v>0.76754599999999995</c:v>
                </c:pt>
                <c:pt idx="2811">
                  <c:v>0.76764600000000005</c:v>
                </c:pt>
                <c:pt idx="2812">
                  <c:v>0.76782300000000003</c:v>
                </c:pt>
                <c:pt idx="2813">
                  <c:v>0.76797800000000005</c:v>
                </c:pt>
                <c:pt idx="2814">
                  <c:v>0.76811099999999999</c:v>
                </c:pt>
                <c:pt idx="2815">
                  <c:v>0.76825600000000005</c:v>
                </c:pt>
                <c:pt idx="2816">
                  <c:v>0.76832199999999995</c:v>
                </c:pt>
                <c:pt idx="2817">
                  <c:v>0.76848799999999995</c:v>
                </c:pt>
                <c:pt idx="2818">
                  <c:v>0.768621</c:v>
                </c:pt>
                <c:pt idx="2819">
                  <c:v>0.76876500000000003</c:v>
                </c:pt>
                <c:pt idx="2820">
                  <c:v>0.768876</c:v>
                </c:pt>
                <c:pt idx="2821">
                  <c:v>0.76896500000000001</c:v>
                </c:pt>
                <c:pt idx="2822">
                  <c:v>0.76909799999999995</c:v>
                </c:pt>
                <c:pt idx="2823">
                  <c:v>0.769231</c:v>
                </c:pt>
                <c:pt idx="2824">
                  <c:v>0.76935299999999995</c:v>
                </c:pt>
                <c:pt idx="2825">
                  <c:v>0.769486</c:v>
                </c:pt>
                <c:pt idx="2826">
                  <c:v>0.76961900000000005</c:v>
                </c:pt>
                <c:pt idx="2827">
                  <c:v>0.76978500000000005</c:v>
                </c:pt>
                <c:pt idx="2828">
                  <c:v>0.76993999999999996</c:v>
                </c:pt>
                <c:pt idx="2829">
                  <c:v>0.77009499999999997</c:v>
                </c:pt>
                <c:pt idx="2830">
                  <c:v>0.77018399999999998</c:v>
                </c:pt>
                <c:pt idx="2831">
                  <c:v>0.77026099999999997</c:v>
                </c:pt>
                <c:pt idx="2832">
                  <c:v>0.77034999999999998</c:v>
                </c:pt>
                <c:pt idx="2833">
                  <c:v>0.77044999999999997</c:v>
                </c:pt>
                <c:pt idx="2834">
                  <c:v>0.77058300000000002</c:v>
                </c:pt>
                <c:pt idx="2835">
                  <c:v>0.77069399999999999</c:v>
                </c:pt>
                <c:pt idx="2836">
                  <c:v>0.77074900000000002</c:v>
                </c:pt>
                <c:pt idx="2837">
                  <c:v>0.77089300000000005</c:v>
                </c:pt>
                <c:pt idx="2838">
                  <c:v>0.770949</c:v>
                </c:pt>
                <c:pt idx="2839">
                  <c:v>0.77105900000000005</c:v>
                </c:pt>
                <c:pt idx="2840">
                  <c:v>0.77119199999999999</c:v>
                </c:pt>
                <c:pt idx="2841">
                  <c:v>0.77130299999999996</c:v>
                </c:pt>
                <c:pt idx="2842">
                  <c:v>0.77145799999999998</c:v>
                </c:pt>
                <c:pt idx="2843">
                  <c:v>0.77158000000000004</c:v>
                </c:pt>
                <c:pt idx="2844">
                  <c:v>0.77172399999999997</c:v>
                </c:pt>
                <c:pt idx="2845">
                  <c:v>0.77190199999999998</c:v>
                </c:pt>
                <c:pt idx="2846">
                  <c:v>0.77200100000000005</c:v>
                </c:pt>
                <c:pt idx="2847">
                  <c:v>0.77214499999999997</c:v>
                </c:pt>
                <c:pt idx="2848">
                  <c:v>0.772312</c:v>
                </c:pt>
                <c:pt idx="2849">
                  <c:v>0.77246700000000001</c:v>
                </c:pt>
                <c:pt idx="2850">
                  <c:v>0.77258899999999997</c:v>
                </c:pt>
                <c:pt idx="2851">
                  <c:v>0.77276599999999995</c:v>
                </c:pt>
                <c:pt idx="2852">
                  <c:v>0.77288800000000002</c:v>
                </c:pt>
                <c:pt idx="2853">
                  <c:v>0.77302099999999996</c:v>
                </c:pt>
                <c:pt idx="2854">
                  <c:v>0.77317599999999997</c:v>
                </c:pt>
                <c:pt idx="2855">
                  <c:v>0.77328699999999995</c:v>
                </c:pt>
                <c:pt idx="2856">
                  <c:v>0.77340900000000001</c:v>
                </c:pt>
                <c:pt idx="2857">
                  <c:v>0.77354199999999995</c:v>
                </c:pt>
                <c:pt idx="2858">
                  <c:v>0.77364200000000005</c:v>
                </c:pt>
                <c:pt idx="2859">
                  <c:v>0.77378599999999997</c:v>
                </c:pt>
                <c:pt idx="2860">
                  <c:v>0.77394099999999999</c:v>
                </c:pt>
                <c:pt idx="2861">
                  <c:v>0.77405199999999996</c:v>
                </c:pt>
                <c:pt idx="2862">
                  <c:v>0.77421799999999996</c:v>
                </c:pt>
                <c:pt idx="2863">
                  <c:v>0.77435100000000001</c:v>
                </c:pt>
                <c:pt idx="2864">
                  <c:v>0.77449500000000004</c:v>
                </c:pt>
                <c:pt idx="2865">
                  <c:v>0.77458400000000005</c:v>
                </c:pt>
                <c:pt idx="2866">
                  <c:v>0.77470499999999998</c:v>
                </c:pt>
                <c:pt idx="2867">
                  <c:v>0.77482700000000004</c:v>
                </c:pt>
                <c:pt idx="2868">
                  <c:v>0.77497099999999997</c:v>
                </c:pt>
                <c:pt idx="2869">
                  <c:v>0.77510400000000002</c:v>
                </c:pt>
                <c:pt idx="2870">
                  <c:v>0.77527100000000004</c:v>
                </c:pt>
                <c:pt idx="2871">
                  <c:v>0.77537</c:v>
                </c:pt>
                <c:pt idx="2872">
                  <c:v>0.77550300000000005</c:v>
                </c:pt>
                <c:pt idx="2873">
                  <c:v>0.77564699999999998</c:v>
                </c:pt>
                <c:pt idx="2874">
                  <c:v>0.77582499999999999</c:v>
                </c:pt>
                <c:pt idx="2875">
                  <c:v>0.77595800000000004</c:v>
                </c:pt>
                <c:pt idx="2876">
                  <c:v>0.77606900000000001</c:v>
                </c:pt>
                <c:pt idx="2877">
                  <c:v>0.77620199999999995</c:v>
                </c:pt>
                <c:pt idx="2878">
                  <c:v>0.77635699999999996</c:v>
                </c:pt>
                <c:pt idx="2879">
                  <c:v>0.77653399999999995</c:v>
                </c:pt>
                <c:pt idx="2880">
                  <c:v>0.77663400000000005</c:v>
                </c:pt>
                <c:pt idx="2881">
                  <c:v>0.77676699999999999</c:v>
                </c:pt>
                <c:pt idx="2882">
                  <c:v>0.77695499999999995</c:v>
                </c:pt>
                <c:pt idx="2883">
                  <c:v>0.77710999999999997</c:v>
                </c:pt>
                <c:pt idx="2884">
                  <c:v>0.77718799999999999</c:v>
                </c:pt>
                <c:pt idx="2885">
                  <c:v>0.77734300000000001</c:v>
                </c:pt>
                <c:pt idx="2886">
                  <c:v>0.77747599999999994</c:v>
                </c:pt>
                <c:pt idx="2887">
                  <c:v>0.77761999999999998</c:v>
                </c:pt>
                <c:pt idx="2888">
                  <c:v>0.77771999999999997</c:v>
                </c:pt>
                <c:pt idx="2889">
                  <c:v>0.77783100000000005</c:v>
                </c:pt>
                <c:pt idx="2890">
                  <c:v>0.77797499999999997</c:v>
                </c:pt>
                <c:pt idx="2891">
                  <c:v>0.77808600000000006</c:v>
                </c:pt>
                <c:pt idx="2892">
                  <c:v>0.77822999999999998</c:v>
                </c:pt>
                <c:pt idx="2893">
                  <c:v>0.77830699999999997</c:v>
                </c:pt>
                <c:pt idx="2894">
                  <c:v>0.77844000000000002</c:v>
                </c:pt>
                <c:pt idx="2895">
                  <c:v>0.77860600000000002</c:v>
                </c:pt>
                <c:pt idx="2896">
                  <c:v>0.77876199999999995</c:v>
                </c:pt>
                <c:pt idx="2897">
                  <c:v>0.77890599999999999</c:v>
                </c:pt>
                <c:pt idx="2898">
                  <c:v>0.77899399999999996</c:v>
                </c:pt>
                <c:pt idx="2899">
                  <c:v>0.77912700000000001</c:v>
                </c:pt>
                <c:pt idx="2900">
                  <c:v>0.77921600000000002</c:v>
                </c:pt>
                <c:pt idx="2901">
                  <c:v>0.77929400000000004</c:v>
                </c:pt>
                <c:pt idx="2902">
                  <c:v>0.77938200000000002</c:v>
                </c:pt>
                <c:pt idx="2903">
                  <c:v>0.77946000000000004</c:v>
                </c:pt>
                <c:pt idx="2904">
                  <c:v>0.77960399999999996</c:v>
                </c:pt>
                <c:pt idx="2905">
                  <c:v>0.77972600000000003</c:v>
                </c:pt>
                <c:pt idx="2906">
                  <c:v>0.77982600000000002</c:v>
                </c:pt>
                <c:pt idx="2907">
                  <c:v>0.77993599999999996</c:v>
                </c:pt>
                <c:pt idx="2908">
                  <c:v>0.78004700000000005</c:v>
                </c:pt>
                <c:pt idx="2909">
                  <c:v>0.78025800000000001</c:v>
                </c:pt>
                <c:pt idx="2910">
                  <c:v>0.780358</c:v>
                </c:pt>
                <c:pt idx="2911">
                  <c:v>0.78049100000000005</c:v>
                </c:pt>
                <c:pt idx="2912">
                  <c:v>0.78065700000000005</c:v>
                </c:pt>
                <c:pt idx="2913">
                  <c:v>0.78078999999999998</c:v>
                </c:pt>
                <c:pt idx="2914">
                  <c:v>0.78090099999999996</c:v>
                </c:pt>
                <c:pt idx="2915">
                  <c:v>0.78104499999999999</c:v>
                </c:pt>
                <c:pt idx="2916">
                  <c:v>0.781111</c:v>
                </c:pt>
                <c:pt idx="2917">
                  <c:v>0.781277</c:v>
                </c:pt>
                <c:pt idx="2918">
                  <c:v>0.78137699999999999</c:v>
                </c:pt>
                <c:pt idx="2919">
                  <c:v>0.78151000000000004</c:v>
                </c:pt>
                <c:pt idx="2920">
                  <c:v>0.78163199999999999</c:v>
                </c:pt>
                <c:pt idx="2921">
                  <c:v>0.78167600000000004</c:v>
                </c:pt>
                <c:pt idx="2922">
                  <c:v>0.78177600000000003</c:v>
                </c:pt>
                <c:pt idx="2923">
                  <c:v>0.78184299999999995</c:v>
                </c:pt>
                <c:pt idx="2924">
                  <c:v>0.78199799999999997</c:v>
                </c:pt>
                <c:pt idx="2925">
                  <c:v>0.782142</c:v>
                </c:pt>
                <c:pt idx="2926">
                  <c:v>0.78222999999999998</c:v>
                </c:pt>
                <c:pt idx="2927">
                  <c:v>0.782308</c:v>
                </c:pt>
                <c:pt idx="2928">
                  <c:v>0.78240799999999999</c:v>
                </c:pt>
                <c:pt idx="2929">
                  <c:v>0.78254100000000004</c:v>
                </c:pt>
                <c:pt idx="2930">
                  <c:v>0.78265200000000001</c:v>
                </c:pt>
                <c:pt idx="2931">
                  <c:v>0.78280700000000003</c:v>
                </c:pt>
                <c:pt idx="2932">
                  <c:v>0.78292899999999999</c:v>
                </c:pt>
                <c:pt idx="2933">
                  <c:v>0.78302799999999995</c:v>
                </c:pt>
                <c:pt idx="2934">
                  <c:v>0.78311699999999995</c:v>
                </c:pt>
                <c:pt idx="2935">
                  <c:v>0.78323900000000002</c:v>
                </c:pt>
                <c:pt idx="2936">
                  <c:v>0.78336099999999997</c:v>
                </c:pt>
                <c:pt idx="2937">
                  <c:v>0.78350500000000001</c:v>
                </c:pt>
                <c:pt idx="2938">
                  <c:v>0.78363799999999995</c:v>
                </c:pt>
                <c:pt idx="2939">
                  <c:v>0.78380399999999995</c:v>
                </c:pt>
                <c:pt idx="2940">
                  <c:v>0.78387099999999998</c:v>
                </c:pt>
                <c:pt idx="2941">
                  <c:v>0.78394799999999998</c:v>
                </c:pt>
                <c:pt idx="2942">
                  <c:v>0.78409200000000001</c:v>
                </c:pt>
                <c:pt idx="2943">
                  <c:v>0.78422499999999995</c:v>
                </c:pt>
                <c:pt idx="2944">
                  <c:v>0.78434700000000002</c:v>
                </c:pt>
                <c:pt idx="2945">
                  <c:v>0.78450200000000003</c:v>
                </c:pt>
                <c:pt idx="2946">
                  <c:v>0.78460200000000002</c:v>
                </c:pt>
                <c:pt idx="2947">
                  <c:v>0.78468000000000004</c:v>
                </c:pt>
                <c:pt idx="2948">
                  <c:v>0.78483499999999995</c:v>
                </c:pt>
                <c:pt idx="2949">
                  <c:v>0.78492300000000004</c:v>
                </c:pt>
                <c:pt idx="2950">
                  <c:v>0.78502300000000003</c:v>
                </c:pt>
                <c:pt idx="2951">
                  <c:v>0.78514499999999998</c:v>
                </c:pt>
                <c:pt idx="2952">
                  <c:v>0.78524499999999997</c:v>
                </c:pt>
                <c:pt idx="2953">
                  <c:v>0.78532199999999996</c:v>
                </c:pt>
                <c:pt idx="2954">
                  <c:v>0.785389</c:v>
                </c:pt>
                <c:pt idx="2955">
                  <c:v>0.78549999999999998</c:v>
                </c:pt>
                <c:pt idx="2956">
                  <c:v>0.78557699999999997</c:v>
                </c:pt>
                <c:pt idx="2957">
                  <c:v>0.78571000000000002</c:v>
                </c:pt>
                <c:pt idx="2958">
                  <c:v>0.78582099999999999</c:v>
                </c:pt>
                <c:pt idx="2959">
                  <c:v>0.78591</c:v>
                </c:pt>
                <c:pt idx="2960">
                  <c:v>0.786076</c:v>
                </c:pt>
                <c:pt idx="2961">
                  <c:v>0.786165</c:v>
                </c:pt>
                <c:pt idx="2962">
                  <c:v>0.78630900000000004</c:v>
                </c:pt>
                <c:pt idx="2963">
                  <c:v>0.78643099999999999</c:v>
                </c:pt>
                <c:pt idx="2964">
                  <c:v>0.78656400000000004</c:v>
                </c:pt>
                <c:pt idx="2965">
                  <c:v>0.78670799999999996</c:v>
                </c:pt>
                <c:pt idx="2966">
                  <c:v>0.78681900000000005</c:v>
                </c:pt>
                <c:pt idx="2967">
                  <c:v>0.78695199999999998</c:v>
                </c:pt>
                <c:pt idx="2968">
                  <c:v>0.78707300000000002</c:v>
                </c:pt>
                <c:pt idx="2969">
                  <c:v>0.78718399999999999</c:v>
                </c:pt>
                <c:pt idx="2970">
                  <c:v>0.78726200000000002</c:v>
                </c:pt>
                <c:pt idx="2971">
                  <c:v>0.78738399999999997</c:v>
                </c:pt>
                <c:pt idx="2972">
                  <c:v>0.78744999999999998</c:v>
                </c:pt>
                <c:pt idx="2973">
                  <c:v>0.78754999999999997</c:v>
                </c:pt>
                <c:pt idx="2974">
                  <c:v>0.78769400000000001</c:v>
                </c:pt>
                <c:pt idx="2975">
                  <c:v>0.78782700000000006</c:v>
                </c:pt>
                <c:pt idx="2976">
                  <c:v>0.78792700000000004</c:v>
                </c:pt>
                <c:pt idx="2977">
                  <c:v>0.78800400000000004</c:v>
                </c:pt>
                <c:pt idx="2978">
                  <c:v>0.78814799999999996</c:v>
                </c:pt>
                <c:pt idx="2979">
                  <c:v>0.78824799999999995</c:v>
                </c:pt>
                <c:pt idx="2980">
                  <c:v>0.78835900000000003</c:v>
                </c:pt>
                <c:pt idx="2981">
                  <c:v>0.78844800000000004</c:v>
                </c:pt>
                <c:pt idx="2982">
                  <c:v>0.78855900000000001</c:v>
                </c:pt>
                <c:pt idx="2983">
                  <c:v>0.78871400000000003</c:v>
                </c:pt>
                <c:pt idx="2984">
                  <c:v>0.78879100000000002</c:v>
                </c:pt>
                <c:pt idx="2985">
                  <c:v>0.78892399999999996</c:v>
                </c:pt>
                <c:pt idx="2986">
                  <c:v>0.78904600000000003</c:v>
                </c:pt>
                <c:pt idx="2987">
                  <c:v>0.78911299999999995</c:v>
                </c:pt>
                <c:pt idx="2988">
                  <c:v>0.78923500000000002</c:v>
                </c:pt>
                <c:pt idx="2989">
                  <c:v>0.78940100000000002</c:v>
                </c:pt>
                <c:pt idx="2990">
                  <c:v>0.78953399999999996</c:v>
                </c:pt>
                <c:pt idx="2991">
                  <c:v>0.78973300000000002</c:v>
                </c:pt>
                <c:pt idx="2992">
                  <c:v>0.78988800000000003</c:v>
                </c:pt>
                <c:pt idx="2993">
                  <c:v>0.79002099999999997</c:v>
                </c:pt>
                <c:pt idx="2994">
                  <c:v>0.79013199999999995</c:v>
                </c:pt>
                <c:pt idx="2995">
                  <c:v>0.79027599999999998</c:v>
                </c:pt>
                <c:pt idx="2996">
                  <c:v>0.79037599999999997</c:v>
                </c:pt>
                <c:pt idx="2997">
                  <c:v>0.79046499999999997</c:v>
                </c:pt>
                <c:pt idx="2998">
                  <c:v>0.79064199999999996</c:v>
                </c:pt>
                <c:pt idx="2999">
                  <c:v>0.79076400000000002</c:v>
                </c:pt>
                <c:pt idx="3000">
                  <c:v>0.79089699999999996</c:v>
                </c:pt>
                <c:pt idx="3001">
                  <c:v>0.79100800000000004</c:v>
                </c:pt>
                <c:pt idx="3002">
                  <c:v>0.79114099999999998</c:v>
                </c:pt>
                <c:pt idx="3003">
                  <c:v>0.791296</c:v>
                </c:pt>
                <c:pt idx="3004">
                  <c:v>0.79142900000000005</c:v>
                </c:pt>
                <c:pt idx="3005">
                  <c:v>0.79150600000000004</c:v>
                </c:pt>
                <c:pt idx="3006">
                  <c:v>0.79170600000000002</c:v>
                </c:pt>
                <c:pt idx="3007">
                  <c:v>0.79182799999999998</c:v>
                </c:pt>
                <c:pt idx="3008">
                  <c:v>0.79192799999999997</c:v>
                </c:pt>
                <c:pt idx="3009">
                  <c:v>0.79201600000000005</c:v>
                </c:pt>
                <c:pt idx="3010">
                  <c:v>0.79211600000000004</c:v>
                </c:pt>
                <c:pt idx="3011">
                  <c:v>0.79227099999999995</c:v>
                </c:pt>
                <c:pt idx="3012">
                  <c:v>0.79237100000000005</c:v>
                </c:pt>
                <c:pt idx="3013">
                  <c:v>0.792493</c:v>
                </c:pt>
                <c:pt idx="3014">
                  <c:v>0.79258099999999998</c:v>
                </c:pt>
                <c:pt idx="3015">
                  <c:v>0.79269199999999995</c:v>
                </c:pt>
                <c:pt idx="3016">
                  <c:v>0.79288099999999995</c:v>
                </c:pt>
                <c:pt idx="3017">
                  <c:v>0.79300300000000001</c:v>
                </c:pt>
                <c:pt idx="3018">
                  <c:v>0.79311299999999996</c:v>
                </c:pt>
                <c:pt idx="3019">
                  <c:v>0.79323500000000002</c:v>
                </c:pt>
                <c:pt idx="3020">
                  <c:v>0.79336799999999996</c:v>
                </c:pt>
                <c:pt idx="3021">
                  <c:v>0.79346799999999995</c:v>
                </c:pt>
                <c:pt idx="3022">
                  <c:v>0.793601</c:v>
                </c:pt>
                <c:pt idx="3023">
                  <c:v>0.79367900000000002</c:v>
                </c:pt>
                <c:pt idx="3024">
                  <c:v>0.793767</c:v>
                </c:pt>
                <c:pt idx="3025">
                  <c:v>0.79385600000000001</c:v>
                </c:pt>
                <c:pt idx="3026">
                  <c:v>0.79397799999999996</c:v>
                </c:pt>
                <c:pt idx="3027">
                  <c:v>0.79411100000000001</c:v>
                </c:pt>
                <c:pt idx="3028">
                  <c:v>0.79426600000000003</c:v>
                </c:pt>
                <c:pt idx="3029">
                  <c:v>0.79439899999999997</c:v>
                </c:pt>
                <c:pt idx="3030">
                  <c:v>0.79453200000000002</c:v>
                </c:pt>
                <c:pt idx="3031">
                  <c:v>0.79464299999999999</c:v>
                </c:pt>
                <c:pt idx="3032">
                  <c:v>0.79475399999999996</c:v>
                </c:pt>
                <c:pt idx="3033">
                  <c:v>0.79489799999999999</c:v>
                </c:pt>
                <c:pt idx="3034">
                  <c:v>0.79503100000000004</c:v>
                </c:pt>
                <c:pt idx="3035">
                  <c:v>0.795153</c:v>
                </c:pt>
                <c:pt idx="3036">
                  <c:v>0.79522999999999999</c:v>
                </c:pt>
                <c:pt idx="3037">
                  <c:v>0.79532999999999998</c:v>
                </c:pt>
                <c:pt idx="3038">
                  <c:v>0.79549599999999998</c:v>
                </c:pt>
                <c:pt idx="3039">
                  <c:v>0.79564000000000001</c:v>
                </c:pt>
                <c:pt idx="3040">
                  <c:v>0.79574</c:v>
                </c:pt>
                <c:pt idx="3041">
                  <c:v>0.79586199999999996</c:v>
                </c:pt>
                <c:pt idx="3042">
                  <c:v>0.79597300000000004</c:v>
                </c:pt>
                <c:pt idx="3043">
                  <c:v>0.79612799999999995</c:v>
                </c:pt>
                <c:pt idx="3044">
                  <c:v>0.79627199999999998</c:v>
                </c:pt>
                <c:pt idx="3045">
                  <c:v>0.79641600000000001</c:v>
                </c:pt>
                <c:pt idx="3046">
                  <c:v>0.79657100000000003</c:v>
                </c:pt>
                <c:pt idx="3047">
                  <c:v>0.79666000000000003</c:v>
                </c:pt>
                <c:pt idx="3048">
                  <c:v>0.79676000000000002</c:v>
                </c:pt>
                <c:pt idx="3049">
                  <c:v>0.79685899999999998</c:v>
                </c:pt>
                <c:pt idx="3050">
                  <c:v>0.79699200000000003</c:v>
                </c:pt>
                <c:pt idx="3051">
                  <c:v>0.79708100000000004</c:v>
                </c:pt>
                <c:pt idx="3052">
                  <c:v>0.79719200000000001</c:v>
                </c:pt>
                <c:pt idx="3053">
                  <c:v>0.79730299999999998</c:v>
                </c:pt>
                <c:pt idx="3054">
                  <c:v>0.79744700000000002</c:v>
                </c:pt>
                <c:pt idx="3055">
                  <c:v>0.79753499999999999</c:v>
                </c:pt>
                <c:pt idx="3056">
                  <c:v>0.79765699999999995</c:v>
                </c:pt>
                <c:pt idx="3057">
                  <c:v>0.79782299999999995</c:v>
                </c:pt>
                <c:pt idx="3058">
                  <c:v>0.797956</c:v>
                </c:pt>
                <c:pt idx="3059">
                  <c:v>0.79810000000000003</c:v>
                </c:pt>
                <c:pt idx="3060">
                  <c:v>0.79814499999999999</c:v>
                </c:pt>
                <c:pt idx="3061">
                  <c:v>0.79825599999999997</c:v>
                </c:pt>
                <c:pt idx="3062">
                  <c:v>0.79835500000000004</c:v>
                </c:pt>
                <c:pt idx="3063">
                  <c:v>0.79846600000000001</c:v>
                </c:pt>
                <c:pt idx="3064">
                  <c:v>0.79859899999999995</c:v>
                </c:pt>
                <c:pt idx="3065">
                  <c:v>0.79867699999999997</c:v>
                </c:pt>
                <c:pt idx="3066">
                  <c:v>0.79877699999999996</c:v>
                </c:pt>
                <c:pt idx="3067">
                  <c:v>0.79887600000000003</c:v>
                </c:pt>
                <c:pt idx="3068">
                  <c:v>0.79899799999999999</c:v>
                </c:pt>
                <c:pt idx="3069">
                  <c:v>0.79914200000000002</c:v>
                </c:pt>
                <c:pt idx="3070">
                  <c:v>0.79924200000000001</c:v>
                </c:pt>
                <c:pt idx="3071">
                  <c:v>0.79935299999999998</c:v>
                </c:pt>
                <c:pt idx="3072">
                  <c:v>0.79942999999999997</c:v>
                </c:pt>
                <c:pt idx="3073">
                  <c:v>0.79955200000000004</c:v>
                </c:pt>
                <c:pt idx="3074">
                  <c:v>0.79964100000000005</c:v>
                </c:pt>
                <c:pt idx="3075">
                  <c:v>0.79977399999999998</c:v>
                </c:pt>
                <c:pt idx="3076">
                  <c:v>0.799929</c:v>
                </c:pt>
                <c:pt idx="3077">
                  <c:v>0.80008400000000002</c:v>
                </c:pt>
                <c:pt idx="3078">
                  <c:v>0.80015099999999995</c:v>
                </c:pt>
                <c:pt idx="3079">
                  <c:v>0.80022800000000005</c:v>
                </c:pt>
                <c:pt idx="3080">
                  <c:v>0.80035000000000001</c:v>
                </c:pt>
                <c:pt idx="3081">
                  <c:v>0.80043900000000001</c:v>
                </c:pt>
                <c:pt idx="3082">
                  <c:v>0.800539</c:v>
                </c:pt>
                <c:pt idx="3083">
                  <c:v>0.80066099999999996</c:v>
                </c:pt>
                <c:pt idx="3084">
                  <c:v>0.80080499999999999</c:v>
                </c:pt>
                <c:pt idx="3085">
                  <c:v>0.80099299999999996</c:v>
                </c:pt>
                <c:pt idx="3086">
                  <c:v>0.80107099999999998</c:v>
                </c:pt>
                <c:pt idx="3087">
                  <c:v>0.80120400000000003</c:v>
                </c:pt>
                <c:pt idx="3088">
                  <c:v>0.80133699999999997</c:v>
                </c:pt>
                <c:pt idx="3089">
                  <c:v>0.80143600000000004</c:v>
                </c:pt>
                <c:pt idx="3090">
                  <c:v>0.80153600000000003</c:v>
                </c:pt>
                <c:pt idx="3091">
                  <c:v>0.80170200000000003</c:v>
                </c:pt>
                <c:pt idx="3092">
                  <c:v>0.80186800000000003</c:v>
                </c:pt>
                <c:pt idx="3093">
                  <c:v>0.80196800000000001</c:v>
                </c:pt>
                <c:pt idx="3094">
                  <c:v>0.80212300000000003</c:v>
                </c:pt>
                <c:pt idx="3095">
                  <c:v>0.802234</c:v>
                </c:pt>
                <c:pt idx="3096">
                  <c:v>0.80237800000000004</c:v>
                </c:pt>
                <c:pt idx="3097">
                  <c:v>0.80249999999999999</c:v>
                </c:pt>
                <c:pt idx="3098">
                  <c:v>0.80254499999999995</c:v>
                </c:pt>
                <c:pt idx="3099">
                  <c:v>0.80266599999999999</c:v>
                </c:pt>
                <c:pt idx="3100">
                  <c:v>0.80286599999999997</c:v>
                </c:pt>
                <c:pt idx="3101">
                  <c:v>0.80299900000000002</c:v>
                </c:pt>
                <c:pt idx="3102">
                  <c:v>0.80309900000000001</c:v>
                </c:pt>
                <c:pt idx="3103">
                  <c:v>0.80316500000000002</c:v>
                </c:pt>
                <c:pt idx="3104">
                  <c:v>0.80333100000000002</c:v>
                </c:pt>
                <c:pt idx="3105">
                  <c:v>0.80345299999999997</c:v>
                </c:pt>
                <c:pt idx="3106">
                  <c:v>0.80357500000000004</c:v>
                </c:pt>
                <c:pt idx="3107">
                  <c:v>0.80368600000000001</c:v>
                </c:pt>
                <c:pt idx="3108">
                  <c:v>0.80386299999999999</c:v>
                </c:pt>
                <c:pt idx="3109">
                  <c:v>0.80399600000000004</c:v>
                </c:pt>
                <c:pt idx="3110">
                  <c:v>0.80418500000000004</c:v>
                </c:pt>
                <c:pt idx="3111">
                  <c:v>0.80431799999999998</c:v>
                </c:pt>
                <c:pt idx="3112">
                  <c:v>0.80439499999999997</c:v>
                </c:pt>
                <c:pt idx="3113">
                  <c:v>0.80451700000000004</c:v>
                </c:pt>
                <c:pt idx="3114">
                  <c:v>0.80468300000000004</c:v>
                </c:pt>
                <c:pt idx="3115">
                  <c:v>0.80477200000000004</c:v>
                </c:pt>
                <c:pt idx="3116">
                  <c:v>0.804894</c:v>
                </c:pt>
                <c:pt idx="3117">
                  <c:v>0.80500499999999997</c:v>
                </c:pt>
                <c:pt idx="3118">
                  <c:v>0.80511600000000005</c:v>
                </c:pt>
                <c:pt idx="3119">
                  <c:v>0.80524899999999999</c:v>
                </c:pt>
                <c:pt idx="3120">
                  <c:v>0.80534799999999995</c:v>
                </c:pt>
                <c:pt idx="3121">
                  <c:v>0.80543699999999996</c:v>
                </c:pt>
                <c:pt idx="3122">
                  <c:v>0.80553699999999995</c:v>
                </c:pt>
                <c:pt idx="3123">
                  <c:v>0.80570299999999995</c:v>
                </c:pt>
                <c:pt idx="3124">
                  <c:v>0.80579199999999995</c:v>
                </c:pt>
                <c:pt idx="3125">
                  <c:v>0.80590200000000001</c:v>
                </c:pt>
                <c:pt idx="3126">
                  <c:v>0.806002</c:v>
                </c:pt>
                <c:pt idx="3127">
                  <c:v>0.80613500000000005</c:v>
                </c:pt>
                <c:pt idx="3128">
                  <c:v>0.80628999999999995</c:v>
                </c:pt>
                <c:pt idx="3129">
                  <c:v>0.80645699999999998</c:v>
                </c:pt>
                <c:pt idx="3130">
                  <c:v>0.80656700000000003</c:v>
                </c:pt>
                <c:pt idx="3131">
                  <c:v>0.80665600000000004</c:v>
                </c:pt>
                <c:pt idx="3132">
                  <c:v>0.80675600000000003</c:v>
                </c:pt>
                <c:pt idx="3133">
                  <c:v>0.80682200000000004</c:v>
                </c:pt>
                <c:pt idx="3134">
                  <c:v>0.80696599999999996</c:v>
                </c:pt>
                <c:pt idx="3135">
                  <c:v>0.80710999999999999</c:v>
                </c:pt>
                <c:pt idx="3136">
                  <c:v>0.80725499999999994</c:v>
                </c:pt>
                <c:pt idx="3137">
                  <c:v>0.80738799999999999</c:v>
                </c:pt>
                <c:pt idx="3138">
                  <c:v>0.80747599999999997</c:v>
                </c:pt>
                <c:pt idx="3139">
                  <c:v>0.80757599999999996</c:v>
                </c:pt>
                <c:pt idx="3140">
                  <c:v>0.80767599999999995</c:v>
                </c:pt>
                <c:pt idx="3141">
                  <c:v>0.80779800000000002</c:v>
                </c:pt>
                <c:pt idx="3142">
                  <c:v>0.80785300000000004</c:v>
                </c:pt>
                <c:pt idx="3143">
                  <c:v>0.808064</c:v>
                </c:pt>
                <c:pt idx="3144">
                  <c:v>0.80816299999999996</c:v>
                </c:pt>
                <c:pt idx="3145">
                  <c:v>0.80829600000000001</c:v>
                </c:pt>
                <c:pt idx="3146">
                  <c:v>0.808396</c:v>
                </c:pt>
                <c:pt idx="3147">
                  <c:v>0.80849599999999999</c:v>
                </c:pt>
                <c:pt idx="3148">
                  <c:v>0.80861799999999995</c:v>
                </c:pt>
                <c:pt idx="3149">
                  <c:v>0.80871700000000002</c:v>
                </c:pt>
                <c:pt idx="3150">
                  <c:v>0.80883899999999997</c:v>
                </c:pt>
                <c:pt idx="3151">
                  <c:v>0.80893899999999996</c:v>
                </c:pt>
                <c:pt idx="3152">
                  <c:v>0.809083</c:v>
                </c:pt>
                <c:pt idx="3153">
                  <c:v>0.809172</c:v>
                </c:pt>
                <c:pt idx="3154">
                  <c:v>0.80927199999999999</c:v>
                </c:pt>
                <c:pt idx="3155">
                  <c:v>0.80945999999999996</c:v>
                </c:pt>
                <c:pt idx="3156">
                  <c:v>0.80953799999999998</c:v>
                </c:pt>
                <c:pt idx="3157">
                  <c:v>0.80965900000000002</c:v>
                </c:pt>
                <c:pt idx="3158">
                  <c:v>0.80975900000000001</c:v>
                </c:pt>
                <c:pt idx="3159">
                  <c:v>0.80986999999999998</c:v>
                </c:pt>
                <c:pt idx="3160">
                  <c:v>0.80999200000000005</c:v>
                </c:pt>
                <c:pt idx="3161">
                  <c:v>0.81013599999999997</c:v>
                </c:pt>
                <c:pt idx="3162">
                  <c:v>0.81020199999999998</c:v>
                </c:pt>
                <c:pt idx="3163">
                  <c:v>0.81036900000000001</c:v>
                </c:pt>
                <c:pt idx="3164">
                  <c:v>0.81051300000000004</c:v>
                </c:pt>
                <c:pt idx="3165">
                  <c:v>0.81060100000000002</c:v>
                </c:pt>
                <c:pt idx="3166">
                  <c:v>0.81069000000000002</c:v>
                </c:pt>
                <c:pt idx="3167">
                  <c:v>0.81076800000000004</c:v>
                </c:pt>
                <c:pt idx="3168">
                  <c:v>0.81084500000000004</c:v>
                </c:pt>
                <c:pt idx="3169">
                  <c:v>0.81096699999999999</c:v>
                </c:pt>
                <c:pt idx="3170">
                  <c:v>0.81108899999999995</c:v>
                </c:pt>
                <c:pt idx="3171">
                  <c:v>0.81123299999999998</c:v>
                </c:pt>
                <c:pt idx="3172">
                  <c:v>0.81127700000000003</c:v>
                </c:pt>
                <c:pt idx="3173">
                  <c:v>0.81134399999999995</c:v>
                </c:pt>
                <c:pt idx="3174">
                  <c:v>0.81145500000000004</c:v>
                </c:pt>
                <c:pt idx="3175">
                  <c:v>0.81158799999999998</c:v>
                </c:pt>
                <c:pt idx="3176">
                  <c:v>0.81171000000000004</c:v>
                </c:pt>
                <c:pt idx="3177">
                  <c:v>0.81185399999999996</c:v>
                </c:pt>
                <c:pt idx="3178">
                  <c:v>0.81198700000000001</c:v>
                </c:pt>
                <c:pt idx="3179">
                  <c:v>0.81213100000000005</c:v>
                </c:pt>
                <c:pt idx="3180">
                  <c:v>0.81223100000000004</c:v>
                </c:pt>
                <c:pt idx="3181">
                  <c:v>0.81235199999999996</c:v>
                </c:pt>
                <c:pt idx="3182">
                  <c:v>0.81249700000000002</c:v>
                </c:pt>
                <c:pt idx="3183">
                  <c:v>0.81260699999999997</c:v>
                </c:pt>
                <c:pt idx="3184">
                  <c:v>0.81272900000000003</c:v>
                </c:pt>
                <c:pt idx="3185">
                  <c:v>0.81286199999999997</c:v>
                </c:pt>
                <c:pt idx="3186">
                  <c:v>0.81302799999999997</c:v>
                </c:pt>
                <c:pt idx="3187">
                  <c:v>0.81307300000000005</c:v>
                </c:pt>
                <c:pt idx="3188">
                  <c:v>0.81313899999999995</c:v>
                </c:pt>
                <c:pt idx="3189">
                  <c:v>0.81326100000000001</c:v>
                </c:pt>
                <c:pt idx="3190">
                  <c:v>0.813361</c:v>
                </c:pt>
                <c:pt idx="3191">
                  <c:v>0.81348299999999996</c:v>
                </c:pt>
                <c:pt idx="3192">
                  <c:v>0.81361600000000001</c:v>
                </c:pt>
                <c:pt idx="3193">
                  <c:v>0.81374899999999994</c:v>
                </c:pt>
                <c:pt idx="3194">
                  <c:v>0.81388199999999999</c:v>
                </c:pt>
                <c:pt idx="3195">
                  <c:v>0.81404799999999999</c:v>
                </c:pt>
                <c:pt idx="3196">
                  <c:v>0.81415899999999997</c:v>
                </c:pt>
                <c:pt idx="3197">
                  <c:v>0.81428100000000003</c:v>
                </c:pt>
                <c:pt idx="3198">
                  <c:v>0.81443600000000005</c:v>
                </c:pt>
                <c:pt idx="3199">
                  <c:v>0.81462400000000001</c:v>
                </c:pt>
                <c:pt idx="3200">
                  <c:v>0.81471300000000002</c:v>
                </c:pt>
                <c:pt idx="3201">
                  <c:v>0.81485700000000005</c:v>
                </c:pt>
                <c:pt idx="3202">
                  <c:v>0.81494599999999995</c:v>
                </c:pt>
                <c:pt idx="3203">
                  <c:v>0.81510099999999996</c:v>
                </c:pt>
                <c:pt idx="3204">
                  <c:v>0.81521200000000005</c:v>
                </c:pt>
                <c:pt idx="3205">
                  <c:v>0.81537800000000005</c:v>
                </c:pt>
                <c:pt idx="3206">
                  <c:v>0.81547800000000004</c:v>
                </c:pt>
                <c:pt idx="3207">
                  <c:v>0.81562199999999996</c:v>
                </c:pt>
                <c:pt idx="3208">
                  <c:v>0.81573300000000004</c:v>
                </c:pt>
                <c:pt idx="3209">
                  <c:v>0.815855</c:v>
                </c:pt>
                <c:pt idx="3210">
                  <c:v>0.81596500000000005</c:v>
                </c:pt>
                <c:pt idx="3211">
                  <c:v>0.81601000000000001</c:v>
                </c:pt>
                <c:pt idx="3212">
                  <c:v>0.81613199999999997</c:v>
                </c:pt>
                <c:pt idx="3213">
                  <c:v>0.81625300000000001</c:v>
                </c:pt>
                <c:pt idx="3214">
                  <c:v>0.81638599999999995</c:v>
                </c:pt>
                <c:pt idx="3215">
                  <c:v>0.81647499999999995</c:v>
                </c:pt>
                <c:pt idx="3216">
                  <c:v>0.816608</c:v>
                </c:pt>
                <c:pt idx="3217">
                  <c:v>0.81668600000000002</c:v>
                </c:pt>
                <c:pt idx="3218">
                  <c:v>0.816774</c:v>
                </c:pt>
                <c:pt idx="3219">
                  <c:v>0.81688499999999997</c:v>
                </c:pt>
                <c:pt idx="3220">
                  <c:v>0.81698499999999996</c:v>
                </c:pt>
                <c:pt idx="3221">
                  <c:v>0.81715099999999996</c:v>
                </c:pt>
                <c:pt idx="3222">
                  <c:v>0.81727300000000003</c:v>
                </c:pt>
                <c:pt idx="3223">
                  <c:v>0.81737300000000002</c:v>
                </c:pt>
                <c:pt idx="3224">
                  <c:v>0.81746099999999999</c:v>
                </c:pt>
                <c:pt idx="3225">
                  <c:v>0.81759400000000004</c:v>
                </c:pt>
                <c:pt idx="3226">
                  <c:v>0.817639</c:v>
                </c:pt>
                <c:pt idx="3227">
                  <c:v>0.81777200000000005</c:v>
                </c:pt>
                <c:pt idx="3228">
                  <c:v>0.81796000000000002</c:v>
                </c:pt>
                <c:pt idx="3229">
                  <c:v>0.81803800000000004</c:v>
                </c:pt>
                <c:pt idx="3230">
                  <c:v>0.81816</c:v>
                </c:pt>
                <c:pt idx="3231">
                  <c:v>0.81824799999999998</c:v>
                </c:pt>
                <c:pt idx="3232">
                  <c:v>0.818326</c:v>
                </c:pt>
                <c:pt idx="3233">
                  <c:v>0.818415</c:v>
                </c:pt>
                <c:pt idx="3234">
                  <c:v>0.818492</c:v>
                </c:pt>
                <c:pt idx="3235">
                  <c:v>0.81860299999999997</c:v>
                </c:pt>
                <c:pt idx="3236">
                  <c:v>0.81873600000000002</c:v>
                </c:pt>
                <c:pt idx="3237">
                  <c:v>0.81885799999999997</c:v>
                </c:pt>
                <c:pt idx="3238">
                  <c:v>0.81892399999999999</c:v>
                </c:pt>
                <c:pt idx="3239">
                  <c:v>0.819079</c:v>
                </c:pt>
                <c:pt idx="3240">
                  <c:v>0.81924600000000003</c:v>
                </c:pt>
                <c:pt idx="3241">
                  <c:v>0.81932300000000002</c:v>
                </c:pt>
                <c:pt idx="3242">
                  <c:v>0.81940100000000005</c:v>
                </c:pt>
                <c:pt idx="3243">
                  <c:v>0.81950100000000003</c:v>
                </c:pt>
                <c:pt idx="3244">
                  <c:v>0.81958900000000001</c:v>
                </c:pt>
                <c:pt idx="3245">
                  <c:v>0.81971099999999997</c:v>
                </c:pt>
                <c:pt idx="3246">
                  <c:v>0.81978899999999999</c:v>
                </c:pt>
                <c:pt idx="3247">
                  <c:v>0.81996599999999997</c:v>
                </c:pt>
                <c:pt idx="3248">
                  <c:v>0.82009900000000002</c:v>
                </c:pt>
                <c:pt idx="3249">
                  <c:v>0.82017700000000004</c:v>
                </c:pt>
                <c:pt idx="3250">
                  <c:v>0.82036500000000001</c:v>
                </c:pt>
                <c:pt idx="3251">
                  <c:v>0.82043200000000005</c:v>
                </c:pt>
                <c:pt idx="3252">
                  <c:v>0.82057599999999997</c:v>
                </c:pt>
                <c:pt idx="3253">
                  <c:v>0.82065299999999997</c:v>
                </c:pt>
              </c:numCache>
            </c:numRef>
          </c:yVal>
          <c:smooth val="1"/>
        </c:ser>
        <c:ser>
          <c:idx val="6"/>
          <c:order val="3"/>
          <c:tx>
            <c:strRef>
              <c:f>ROC!$G$1</c:f>
              <c:strCache>
                <c:ptCount val="1"/>
                <c:pt idx="0">
                  <c:v>CPLSA (k=1000)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ROC!$G$3:$G$5741</c:f>
              <c:numCache>
                <c:formatCode>General</c:formatCode>
                <c:ptCount val="5739"/>
                <c:pt idx="0">
                  <c:v>5.00169384891E-2</c:v>
                </c:pt>
                <c:pt idx="1">
                  <c:v>5.00653341722E-2</c:v>
                </c:pt>
                <c:pt idx="2">
                  <c:v>5.0089532013699999E-2</c:v>
                </c:pt>
                <c:pt idx="3">
                  <c:v>5.0089532013699999E-2</c:v>
                </c:pt>
                <c:pt idx="4">
                  <c:v>5.0137927696799998E-2</c:v>
                </c:pt>
                <c:pt idx="5">
                  <c:v>5.02589169046E-2</c:v>
                </c:pt>
                <c:pt idx="6">
                  <c:v>5.03557082708E-2</c:v>
                </c:pt>
                <c:pt idx="7">
                  <c:v>5.0379906112400001E-2</c:v>
                </c:pt>
                <c:pt idx="8">
                  <c:v>5.0428301795500001E-2</c:v>
                </c:pt>
                <c:pt idx="9">
                  <c:v>5.0428301795500001E-2</c:v>
                </c:pt>
                <c:pt idx="10">
                  <c:v>5.0452499636999999E-2</c:v>
                </c:pt>
                <c:pt idx="11">
                  <c:v>5.0452499636999999E-2</c:v>
                </c:pt>
                <c:pt idx="12">
                  <c:v>5.0476697478600001E-2</c:v>
                </c:pt>
                <c:pt idx="13">
                  <c:v>5.0476697478600001E-2</c:v>
                </c:pt>
                <c:pt idx="14">
                  <c:v>5.0525093161700001E-2</c:v>
                </c:pt>
                <c:pt idx="15">
                  <c:v>5.0573488844800001E-2</c:v>
                </c:pt>
                <c:pt idx="16">
                  <c:v>5.06218845279E-2</c:v>
                </c:pt>
                <c:pt idx="17">
                  <c:v>5.06218845279E-2</c:v>
                </c:pt>
                <c:pt idx="18">
                  <c:v>5.06218845279E-2</c:v>
                </c:pt>
                <c:pt idx="19">
                  <c:v>5.06218845279E-2</c:v>
                </c:pt>
                <c:pt idx="20">
                  <c:v>5.0670280211E-2</c:v>
                </c:pt>
                <c:pt idx="21">
                  <c:v>5.0670280211E-2</c:v>
                </c:pt>
                <c:pt idx="22">
                  <c:v>5.07186758941E-2</c:v>
                </c:pt>
                <c:pt idx="23">
                  <c:v>5.0742873735700002E-2</c:v>
                </c:pt>
                <c:pt idx="24">
                  <c:v>5.0742873735700002E-2</c:v>
                </c:pt>
                <c:pt idx="25">
                  <c:v>5.0742873735700002E-2</c:v>
                </c:pt>
                <c:pt idx="26">
                  <c:v>5.07670715772E-2</c:v>
                </c:pt>
                <c:pt idx="27">
                  <c:v>5.08154672603E-2</c:v>
                </c:pt>
                <c:pt idx="28">
                  <c:v>5.08638629434E-2</c:v>
                </c:pt>
                <c:pt idx="29">
                  <c:v>5.09122586265E-2</c:v>
                </c:pt>
                <c:pt idx="30">
                  <c:v>5.0960654309599999E-2</c:v>
                </c:pt>
                <c:pt idx="31">
                  <c:v>5.0960654309599999E-2</c:v>
                </c:pt>
                <c:pt idx="32">
                  <c:v>5.0960654309599999E-2</c:v>
                </c:pt>
                <c:pt idx="33">
                  <c:v>5.1081643517400001E-2</c:v>
                </c:pt>
                <c:pt idx="34">
                  <c:v>5.1105841359000002E-2</c:v>
                </c:pt>
                <c:pt idx="35">
                  <c:v>5.1105841359000002E-2</c:v>
                </c:pt>
                <c:pt idx="36">
                  <c:v>5.1105841359000002E-2</c:v>
                </c:pt>
                <c:pt idx="37">
                  <c:v>5.1130039200500001E-2</c:v>
                </c:pt>
                <c:pt idx="38">
                  <c:v>5.1154237042100002E-2</c:v>
                </c:pt>
                <c:pt idx="39">
                  <c:v>5.1202632725200002E-2</c:v>
                </c:pt>
                <c:pt idx="40">
                  <c:v>5.1202632725200002E-2</c:v>
                </c:pt>
                <c:pt idx="41">
                  <c:v>5.12268305667E-2</c:v>
                </c:pt>
                <c:pt idx="42">
                  <c:v>5.1251028408300002E-2</c:v>
                </c:pt>
                <c:pt idx="43">
                  <c:v>5.1299424091400002E-2</c:v>
                </c:pt>
                <c:pt idx="44">
                  <c:v>5.13236219329E-2</c:v>
                </c:pt>
                <c:pt idx="45">
                  <c:v>5.1372017616E-2</c:v>
                </c:pt>
                <c:pt idx="46">
                  <c:v>5.1396215457600002E-2</c:v>
                </c:pt>
                <c:pt idx="47">
                  <c:v>5.1493006823800001E-2</c:v>
                </c:pt>
                <c:pt idx="48">
                  <c:v>5.15172046653E-2</c:v>
                </c:pt>
                <c:pt idx="49">
                  <c:v>5.1589798190000001E-2</c:v>
                </c:pt>
                <c:pt idx="50">
                  <c:v>5.1589798190000001E-2</c:v>
                </c:pt>
                <c:pt idx="51">
                  <c:v>5.1613996031600003E-2</c:v>
                </c:pt>
                <c:pt idx="52">
                  <c:v>5.1613996031600003E-2</c:v>
                </c:pt>
                <c:pt idx="53">
                  <c:v>5.1638193873100001E-2</c:v>
                </c:pt>
                <c:pt idx="54">
                  <c:v>5.1662391714700003E-2</c:v>
                </c:pt>
                <c:pt idx="55">
                  <c:v>5.1662391714700003E-2</c:v>
                </c:pt>
                <c:pt idx="56">
                  <c:v>5.1662391714700003E-2</c:v>
                </c:pt>
                <c:pt idx="57">
                  <c:v>5.1710787397800002E-2</c:v>
                </c:pt>
                <c:pt idx="58">
                  <c:v>5.1734985239300001E-2</c:v>
                </c:pt>
                <c:pt idx="59">
                  <c:v>5.1759183080900002E-2</c:v>
                </c:pt>
                <c:pt idx="60">
                  <c:v>5.1855974447100002E-2</c:v>
                </c:pt>
                <c:pt idx="61">
                  <c:v>5.18801722886E-2</c:v>
                </c:pt>
                <c:pt idx="62">
                  <c:v>5.18801722886E-2</c:v>
                </c:pt>
                <c:pt idx="63">
                  <c:v>5.18801722886E-2</c:v>
                </c:pt>
                <c:pt idx="64">
                  <c:v>5.1904370130200002E-2</c:v>
                </c:pt>
                <c:pt idx="65">
                  <c:v>5.1904370130200002E-2</c:v>
                </c:pt>
                <c:pt idx="66">
                  <c:v>5.19285679717E-2</c:v>
                </c:pt>
                <c:pt idx="67">
                  <c:v>5.19285679717E-2</c:v>
                </c:pt>
                <c:pt idx="68">
                  <c:v>5.19285679717E-2</c:v>
                </c:pt>
                <c:pt idx="69">
                  <c:v>5.19285679717E-2</c:v>
                </c:pt>
                <c:pt idx="70">
                  <c:v>5.19285679717E-2</c:v>
                </c:pt>
                <c:pt idx="71">
                  <c:v>5.19285679717E-2</c:v>
                </c:pt>
                <c:pt idx="72">
                  <c:v>5.1952765813300002E-2</c:v>
                </c:pt>
                <c:pt idx="73">
                  <c:v>5.19769636548E-2</c:v>
                </c:pt>
                <c:pt idx="74">
                  <c:v>5.2001161496400002E-2</c:v>
                </c:pt>
                <c:pt idx="75">
                  <c:v>5.2049557179500001E-2</c:v>
                </c:pt>
                <c:pt idx="76">
                  <c:v>5.2049557179500001E-2</c:v>
                </c:pt>
                <c:pt idx="77">
                  <c:v>5.2049557179500001E-2</c:v>
                </c:pt>
                <c:pt idx="78">
                  <c:v>5.2049557179500001E-2</c:v>
                </c:pt>
                <c:pt idx="79">
                  <c:v>5.2073755021100003E-2</c:v>
                </c:pt>
                <c:pt idx="80">
                  <c:v>5.2097952862600001E-2</c:v>
                </c:pt>
                <c:pt idx="81">
                  <c:v>5.2122150704200003E-2</c:v>
                </c:pt>
                <c:pt idx="82">
                  <c:v>5.2122150704200003E-2</c:v>
                </c:pt>
                <c:pt idx="83">
                  <c:v>5.2122150704200003E-2</c:v>
                </c:pt>
                <c:pt idx="84">
                  <c:v>5.2170546387300003E-2</c:v>
                </c:pt>
                <c:pt idx="85">
                  <c:v>5.2194744228800001E-2</c:v>
                </c:pt>
                <c:pt idx="86">
                  <c:v>5.2291535595000001E-2</c:v>
                </c:pt>
                <c:pt idx="87">
                  <c:v>5.2291535595000001E-2</c:v>
                </c:pt>
                <c:pt idx="88">
                  <c:v>5.2315733436600002E-2</c:v>
                </c:pt>
                <c:pt idx="89">
                  <c:v>5.2315733436600002E-2</c:v>
                </c:pt>
                <c:pt idx="90">
                  <c:v>5.2364129119700002E-2</c:v>
                </c:pt>
                <c:pt idx="91">
                  <c:v>5.2412524802800002E-2</c:v>
                </c:pt>
                <c:pt idx="92">
                  <c:v>5.24851183274E-2</c:v>
                </c:pt>
                <c:pt idx="93">
                  <c:v>5.24851183274E-2</c:v>
                </c:pt>
                <c:pt idx="94">
                  <c:v>5.24851183274E-2</c:v>
                </c:pt>
                <c:pt idx="95">
                  <c:v>5.2533514010600003E-2</c:v>
                </c:pt>
                <c:pt idx="96">
                  <c:v>5.2581909693700003E-2</c:v>
                </c:pt>
                <c:pt idx="97">
                  <c:v>5.2630305376800003E-2</c:v>
                </c:pt>
                <c:pt idx="98">
                  <c:v>5.2678701059900003E-2</c:v>
                </c:pt>
                <c:pt idx="99">
                  <c:v>5.2678701059900003E-2</c:v>
                </c:pt>
                <c:pt idx="100">
                  <c:v>5.2678701059900003E-2</c:v>
                </c:pt>
                <c:pt idx="101">
                  <c:v>5.2751294584500001E-2</c:v>
                </c:pt>
                <c:pt idx="102">
                  <c:v>5.2751294584500001E-2</c:v>
                </c:pt>
                <c:pt idx="103">
                  <c:v>5.2775492426100003E-2</c:v>
                </c:pt>
                <c:pt idx="104">
                  <c:v>5.2775492426100003E-2</c:v>
                </c:pt>
                <c:pt idx="105">
                  <c:v>5.2799690267600001E-2</c:v>
                </c:pt>
                <c:pt idx="106">
                  <c:v>5.2799690267600001E-2</c:v>
                </c:pt>
                <c:pt idx="107">
                  <c:v>5.2848085950700001E-2</c:v>
                </c:pt>
                <c:pt idx="108">
                  <c:v>5.2848085950700001E-2</c:v>
                </c:pt>
                <c:pt idx="109">
                  <c:v>5.2872283792300002E-2</c:v>
                </c:pt>
                <c:pt idx="110">
                  <c:v>5.2872283792300002E-2</c:v>
                </c:pt>
                <c:pt idx="111">
                  <c:v>5.2872283792300002E-2</c:v>
                </c:pt>
                <c:pt idx="112">
                  <c:v>5.2920679475400002E-2</c:v>
                </c:pt>
                <c:pt idx="113">
                  <c:v>5.2920679475400002E-2</c:v>
                </c:pt>
                <c:pt idx="114">
                  <c:v>5.2920679475400002E-2</c:v>
                </c:pt>
                <c:pt idx="115">
                  <c:v>5.3041668683199997E-2</c:v>
                </c:pt>
                <c:pt idx="116">
                  <c:v>5.3114262207800002E-2</c:v>
                </c:pt>
                <c:pt idx="117">
                  <c:v>5.3138460049400003E-2</c:v>
                </c:pt>
                <c:pt idx="118">
                  <c:v>5.3138460049400003E-2</c:v>
                </c:pt>
                <c:pt idx="119">
                  <c:v>5.3186855732500003E-2</c:v>
                </c:pt>
                <c:pt idx="120">
                  <c:v>5.3186855732500003E-2</c:v>
                </c:pt>
                <c:pt idx="121">
                  <c:v>5.3211053574000002E-2</c:v>
                </c:pt>
                <c:pt idx="122">
                  <c:v>5.3211053574000002E-2</c:v>
                </c:pt>
                <c:pt idx="123">
                  <c:v>5.3259449257100001E-2</c:v>
                </c:pt>
                <c:pt idx="124">
                  <c:v>5.3283647098700003E-2</c:v>
                </c:pt>
                <c:pt idx="125">
                  <c:v>5.3307844940200001E-2</c:v>
                </c:pt>
                <c:pt idx="126">
                  <c:v>5.3356240623300001E-2</c:v>
                </c:pt>
                <c:pt idx="127">
                  <c:v>5.3453031989500001E-2</c:v>
                </c:pt>
                <c:pt idx="128">
                  <c:v>5.3453031989500001E-2</c:v>
                </c:pt>
                <c:pt idx="129">
                  <c:v>5.3477229831100002E-2</c:v>
                </c:pt>
                <c:pt idx="130">
                  <c:v>5.3477229831100002E-2</c:v>
                </c:pt>
                <c:pt idx="131">
                  <c:v>5.3477229831100002E-2</c:v>
                </c:pt>
                <c:pt idx="132">
                  <c:v>5.3477229831100002E-2</c:v>
                </c:pt>
                <c:pt idx="133">
                  <c:v>5.3549823355799997E-2</c:v>
                </c:pt>
                <c:pt idx="134">
                  <c:v>5.3574021197300002E-2</c:v>
                </c:pt>
                <c:pt idx="135">
                  <c:v>5.3598219038899997E-2</c:v>
                </c:pt>
                <c:pt idx="136">
                  <c:v>5.3646614721999997E-2</c:v>
                </c:pt>
                <c:pt idx="137">
                  <c:v>5.3670812563500002E-2</c:v>
                </c:pt>
                <c:pt idx="138">
                  <c:v>5.3719208246600002E-2</c:v>
                </c:pt>
                <c:pt idx="139">
                  <c:v>5.3719208246600002E-2</c:v>
                </c:pt>
                <c:pt idx="140">
                  <c:v>5.3743406088200003E-2</c:v>
                </c:pt>
                <c:pt idx="141">
                  <c:v>5.3743406088200003E-2</c:v>
                </c:pt>
                <c:pt idx="142">
                  <c:v>5.3767603929700002E-2</c:v>
                </c:pt>
                <c:pt idx="143">
                  <c:v>5.3840197454400003E-2</c:v>
                </c:pt>
                <c:pt idx="144">
                  <c:v>5.3840197454400003E-2</c:v>
                </c:pt>
                <c:pt idx="145">
                  <c:v>5.3840197454400003E-2</c:v>
                </c:pt>
                <c:pt idx="146">
                  <c:v>5.3840197454400003E-2</c:v>
                </c:pt>
                <c:pt idx="147">
                  <c:v>5.3912790979000001E-2</c:v>
                </c:pt>
                <c:pt idx="148">
                  <c:v>5.3912790979000001E-2</c:v>
                </c:pt>
                <c:pt idx="149">
                  <c:v>5.3961186662100001E-2</c:v>
                </c:pt>
                <c:pt idx="150">
                  <c:v>5.3985384503700003E-2</c:v>
                </c:pt>
                <c:pt idx="151">
                  <c:v>5.3985384503700003E-2</c:v>
                </c:pt>
                <c:pt idx="152">
                  <c:v>5.4009582345299997E-2</c:v>
                </c:pt>
                <c:pt idx="153">
                  <c:v>5.4082175869900002E-2</c:v>
                </c:pt>
                <c:pt idx="154">
                  <c:v>5.4203165077699997E-2</c:v>
                </c:pt>
                <c:pt idx="155">
                  <c:v>5.4203165077699997E-2</c:v>
                </c:pt>
                <c:pt idx="156">
                  <c:v>5.4251560760799997E-2</c:v>
                </c:pt>
                <c:pt idx="157">
                  <c:v>5.4299956443899997E-2</c:v>
                </c:pt>
                <c:pt idx="158">
                  <c:v>5.4299956443899997E-2</c:v>
                </c:pt>
                <c:pt idx="159">
                  <c:v>5.4299956443899997E-2</c:v>
                </c:pt>
                <c:pt idx="160">
                  <c:v>5.4372549968500002E-2</c:v>
                </c:pt>
                <c:pt idx="161">
                  <c:v>5.4396747810100003E-2</c:v>
                </c:pt>
                <c:pt idx="162">
                  <c:v>5.4420945651600001E-2</c:v>
                </c:pt>
                <c:pt idx="163">
                  <c:v>5.4420945651600001E-2</c:v>
                </c:pt>
                <c:pt idx="164">
                  <c:v>5.4445143493200003E-2</c:v>
                </c:pt>
                <c:pt idx="165">
                  <c:v>5.4493539176300003E-2</c:v>
                </c:pt>
                <c:pt idx="166">
                  <c:v>5.4541934859400003E-2</c:v>
                </c:pt>
                <c:pt idx="167">
                  <c:v>5.4614528384099997E-2</c:v>
                </c:pt>
                <c:pt idx="168">
                  <c:v>5.4614528384099997E-2</c:v>
                </c:pt>
                <c:pt idx="169">
                  <c:v>5.4614528384099997E-2</c:v>
                </c:pt>
                <c:pt idx="170">
                  <c:v>5.4662924067199997E-2</c:v>
                </c:pt>
                <c:pt idx="171">
                  <c:v>5.4687121908700002E-2</c:v>
                </c:pt>
                <c:pt idx="172">
                  <c:v>5.4687121908700002E-2</c:v>
                </c:pt>
                <c:pt idx="173">
                  <c:v>5.4759715433399997E-2</c:v>
                </c:pt>
                <c:pt idx="174">
                  <c:v>5.4783913274900002E-2</c:v>
                </c:pt>
                <c:pt idx="175">
                  <c:v>5.4808111116499997E-2</c:v>
                </c:pt>
                <c:pt idx="176">
                  <c:v>5.4808111116499997E-2</c:v>
                </c:pt>
                <c:pt idx="177">
                  <c:v>5.4808111116499997E-2</c:v>
                </c:pt>
                <c:pt idx="178">
                  <c:v>5.4832308958000002E-2</c:v>
                </c:pt>
                <c:pt idx="179">
                  <c:v>5.4832308958000002E-2</c:v>
                </c:pt>
                <c:pt idx="180">
                  <c:v>5.4832308958000002E-2</c:v>
                </c:pt>
                <c:pt idx="181">
                  <c:v>5.4832308958000002E-2</c:v>
                </c:pt>
                <c:pt idx="182">
                  <c:v>5.4856506799599997E-2</c:v>
                </c:pt>
                <c:pt idx="183">
                  <c:v>5.4856506799599997E-2</c:v>
                </c:pt>
                <c:pt idx="184">
                  <c:v>5.4856506799599997E-2</c:v>
                </c:pt>
                <c:pt idx="185">
                  <c:v>5.4856506799599997E-2</c:v>
                </c:pt>
                <c:pt idx="186">
                  <c:v>5.4880704641100002E-2</c:v>
                </c:pt>
                <c:pt idx="187">
                  <c:v>5.4880704641100002E-2</c:v>
                </c:pt>
                <c:pt idx="188">
                  <c:v>5.4904902482700003E-2</c:v>
                </c:pt>
                <c:pt idx="189">
                  <c:v>5.4904902482700003E-2</c:v>
                </c:pt>
                <c:pt idx="190">
                  <c:v>5.5025891690499998E-2</c:v>
                </c:pt>
                <c:pt idx="191">
                  <c:v>5.5025891690499998E-2</c:v>
                </c:pt>
                <c:pt idx="192">
                  <c:v>5.5098485215100003E-2</c:v>
                </c:pt>
                <c:pt idx="193">
                  <c:v>5.5122683056699998E-2</c:v>
                </c:pt>
                <c:pt idx="194">
                  <c:v>5.5171078739799997E-2</c:v>
                </c:pt>
                <c:pt idx="195">
                  <c:v>5.5171078739799997E-2</c:v>
                </c:pt>
                <c:pt idx="196">
                  <c:v>5.5219474422899997E-2</c:v>
                </c:pt>
                <c:pt idx="197">
                  <c:v>5.5267870105999997E-2</c:v>
                </c:pt>
                <c:pt idx="198">
                  <c:v>5.5316265789099997E-2</c:v>
                </c:pt>
                <c:pt idx="199">
                  <c:v>5.5340463630600002E-2</c:v>
                </c:pt>
                <c:pt idx="200">
                  <c:v>5.5388859313700002E-2</c:v>
                </c:pt>
                <c:pt idx="201">
                  <c:v>5.5413057155299997E-2</c:v>
                </c:pt>
                <c:pt idx="202">
                  <c:v>5.5485650679999998E-2</c:v>
                </c:pt>
                <c:pt idx="203">
                  <c:v>5.5534046363099998E-2</c:v>
                </c:pt>
                <c:pt idx="204">
                  <c:v>5.5534046363099998E-2</c:v>
                </c:pt>
                <c:pt idx="205">
                  <c:v>5.5582442046199998E-2</c:v>
                </c:pt>
                <c:pt idx="206">
                  <c:v>5.5582442046199998E-2</c:v>
                </c:pt>
                <c:pt idx="207">
                  <c:v>5.5582442046199998E-2</c:v>
                </c:pt>
                <c:pt idx="208">
                  <c:v>5.5630837729299998E-2</c:v>
                </c:pt>
                <c:pt idx="209">
                  <c:v>5.5630837729299998E-2</c:v>
                </c:pt>
                <c:pt idx="210">
                  <c:v>5.5630837729299998E-2</c:v>
                </c:pt>
                <c:pt idx="211">
                  <c:v>5.5655035570800003E-2</c:v>
                </c:pt>
                <c:pt idx="212">
                  <c:v>5.5727629095499998E-2</c:v>
                </c:pt>
                <c:pt idx="213">
                  <c:v>5.5824420461699997E-2</c:v>
                </c:pt>
                <c:pt idx="214">
                  <c:v>5.5848618303200002E-2</c:v>
                </c:pt>
                <c:pt idx="215">
                  <c:v>5.5921211827899997E-2</c:v>
                </c:pt>
                <c:pt idx="216">
                  <c:v>5.5921211827899997E-2</c:v>
                </c:pt>
                <c:pt idx="217">
                  <c:v>5.5969607510999997E-2</c:v>
                </c:pt>
                <c:pt idx="218">
                  <c:v>5.5969607510999997E-2</c:v>
                </c:pt>
                <c:pt idx="219">
                  <c:v>5.6018003194099997E-2</c:v>
                </c:pt>
                <c:pt idx="220">
                  <c:v>5.6018003194099997E-2</c:v>
                </c:pt>
                <c:pt idx="221">
                  <c:v>5.6018003194099997E-2</c:v>
                </c:pt>
                <c:pt idx="222">
                  <c:v>5.6066398877199997E-2</c:v>
                </c:pt>
                <c:pt idx="223">
                  <c:v>5.6066398877199997E-2</c:v>
                </c:pt>
                <c:pt idx="224">
                  <c:v>5.6066398877199997E-2</c:v>
                </c:pt>
                <c:pt idx="225">
                  <c:v>5.6066398877199997E-2</c:v>
                </c:pt>
                <c:pt idx="226">
                  <c:v>5.6114794560300003E-2</c:v>
                </c:pt>
                <c:pt idx="227">
                  <c:v>5.6138992401899998E-2</c:v>
                </c:pt>
                <c:pt idx="228">
                  <c:v>5.6138992401899998E-2</c:v>
                </c:pt>
                <c:pt idx="229">
                  <c:v>5.6138992401899998E-2</c:v>
                </c:pt>
                <c:pt idx="230">
                  <c:v>5.6163190243400003E-2</c:v>
                </c:pt>
                <c:pt idx="231">
                  <c:v>5.6235783768099998E-2</c:v>
                </c:pt>
                <c:pt idx="232">
                  <c:v>5.6405168658999999E-2</c:v>
                </c:pt>
                <c:pt idx="233">
                  <c:v>5.6429366500499997E-2</c:v>
                </c:pt>
                <c:pt idx="234">
                  <c:v>5.6429366500499997E-2</c:v>
                </c:pt>
                <c:pt idx="235">
                  <c:v>5.6477762183599997E-2</c:v>
                </c:pt>
                <c:pt idx="236">
                  <c:v>5.6550355708299999E-2</c:v>
                </c:pt>
                <c:pt idx="237">
                  <c:v>5.6550355708299999E-2</c:v>
                </c:pt>
                <c:pt idx="238">
                  <c:v>5.6574553549799997E-2</c:v>
                </c:pt>
                <c:pt idx="239">
                  <c:v>5.6598751391399998E-2</c:v>
                </c:pt>
                <c:pt idx="240">
                  <c:v>5.6622949232899997E-2</c:v>
                </c:pt>
                <c:pt idx="241">
                  <c:v>5.6622949232899997E-2</c:v>
                </c:pt>
                <c:pt idx="242">
                  <c:v>5.6622949232899997E-2</c:v>
                </c:pt>
                <c:pt idx="243">
                  <c:v>5.6647147074499998E-2</c:v>
                </c:pt>
                <c:pt idx="244">
                  <c:v>5.6647147074499998E-2</c:v>
                </c:pt>
                <c:pt idx="245">
                  <c:v>5.6647147074499998E-2</c:v>
                </c:pt>
                <c:pt idx="246">
                  <c:v>5.6768136282200003E-2</c:v>
                </c:pt>
                <c:pt idx="247">
                  <c:v>5.6840729806899998E-2</c:v>
                </c:pt>
                <c:pt idx="248">
                  <c:v>5.6840729806899998E-2</c:v>
                </c:pt>
                <c:pt idx="249">
                  <c:v>5.6889125489999998E-2</c:v>
                </c:pt>
                <c:pt idx="250">
                  <c:v>5.6889125489999998E-2</c:v>
                </c:pt>
                <c:pt idx="251">
                  <c:v>5.6913323331599999E-2</c:v>
                </c:pt>
                <c:pt idx="252">
                  <c:v>5.7010114697799999E-2</c:v>
                </c:pt>
                <c:pt idx="253">
                  <c:v>5.7058510380899999E-2</c:v>
                </c:pt>
                <c:pt idx="254">
                  <c:v>5.7106906063999999E-2</c:v>
                </c:pt>
                <c:pt idx="255">
                  <c:v>5.7155301747099999E-2</c:v>
                </c:pt>
                <c:pt idx="256">
                  <c:v>5.7155301747099999E-2</c:v>
                </c:pt>
                <c:pt idx="257">
                  <c:v>5.7155301747099999E-2</c:v>
                </c:pt>
                <c:pt idx="258">
                  <c:v>5.7155301747099999E-2</c:v>
                </c:pt>
                <c:pt idx="259">
                  <c:v>5.7179499588599997E-2</c:v>
                </c:pt>
                <c:pt idx="260">
                  <c:v>5.7276290954799997E-2</c:v>
                </c:pt>
                <c:pt idx="261">
                  <c:v>5.7324686638E-2</c:v>
                </c:pt>
                <c:pt idx="262">
                  <c:v>5.7348884479499998E-2</c:v>
                </c:pt>
                <c:pt idx="263">
                  <c:v>5.73730823211E-2</c:v>
                </c:pt>
                <c:pt idx="264">
                  <c:v>5.7397280162599998E-2</c:v>
                </c:pt>
                <c:pt idx="265">
                  <c:v>5.7421478004199999E-2</c:v>
                </c:pt>
                <c:pt idx="266">
                  <c:v>5.7469873687299999E-2</c:v>
                </c:pt>
                <c:pt idx="267">
                  <c:v>5.7469873687299999E-2</c:v>
                </c:pt>
                <c:pt idx="268">
                  <c:v>5.7494071528799998E-2</c:v>
                </c:pt>
                <c:pt idx="269">
                  <c:v>5.7518269370399999E-2</c:v>
                </c:pt>
                <c:pt idx="270">
                  <c:v>5.7518269370399999E-2</c:v>
                </c:pt>
                <c:pt idx="271">
                  <c:v>5.7518269370399999E-2</c:v>
                </c:pt>
                <c:pt idx="272">
                  <c:v>5.7542467211899997E-2</c:v>
                </c:pt>
                <c:pt idx="273">
                  <c:v>5.7566665053499999E-2</c:v>
                </c:pt>
                <c:pt idx="274">
                  <c:v>5.7566665053499999E-2</c:v>
                </c:pt>
                <c:pt idx="275">
                  <c:v>5.7566665053499999E-2</c:v>
                </c:pt>
                <c:pt idx="276">
                  <c:v>5.7639258578099997E-2</c:v>
                </c:pt>
                <c:pt idx="277">
                  <c:v>5.7736049944299997E-2</c:v>
                </c:pt>
                <c:pt idx="278">
                  <c:v>5.7808643468999998E-2</c:v>
                </c:pt>
                <c:pt idx="279">
                  <c:v>5.7808643468999998E-2</c:v>
                </c:pt>
                <c:pt idx="280">
                  <c:v>5.7808643468999998E-2</c:v>
                </c:pt>
                <c:pt idx="281">
                  <c:v>5.7808643468999998E-2</c:v>
                </c:pt>
                <c:pt idx="282">
                  <c:v>5.78328413106E-2</c:v>
                </c:pt>
                <c:pt idx="283">
                  <c:v>5.78328413106E-2</c:v>
                </c:pt>
                <c:pt idx="284">
                  <c:v>5.78328413106E-2</c:v>
                </c:pt>
                <c:pt idx="285">
                  <c:v>5.7857039152099998E-2</c:v>
                </c:pt>
                <c:pt idx="286">
                  <c:v>5.7905434835199998E-2</c:v>
                </c:pt>
                <c:pt idx="287">
                  <c:v>5.7905434835199998E-2</c:v>
                </c:pt>
                <c:pt idx="288">
                  <c:v>5.79780283599E-2</c:v>
                </c:pt>
                <c:pt idx="289">
                  <c:v>5.8002226201399998E-2</c:v>
                </c:pt>
                <c:pt idx="290">
                  <c:v>5.8026424042999999E-2</c:v>
                </c:pt>
                <c:pt idx="291">
                  <c:v>5.8147413250699997E-2</c:v>
                </c:pt>
                <c:pt idx="292">
                  <c:v>5.8244204616899997E-2</c:v>
                </c:pt>
                <c:pt idx="293">
                  <c:v>5.83409959832E-2</c:v>
                </c:pt>
                <c:pt idx="294">
                  <c:v>5.83409959832E-2</c:v>
                </c:pt>
                <c:pt idx="295">
                  <c:v>5.8365193824699999E-2</c:v>
                </c:pt>
                <c:pt idx="296">
                  <c:v>5.83893916663E-2</c:v>
                </c:pt>
                <c:pt idx="297">
                  <c:v>5.83893916663E-2</c:v>
                </c:pt>
                <c:pt idx="298">
                  <c:v>5.8413589507799998E-2</c:v>
                </c:pt>
                <c:pt idx="299">
                  <c:v>5.84377873494E-2</c:v>
                </c:pt>
                <c:pt idx="300">
                  <c:v>5.84377873494E-2</c:v>
                </c:pt>
                <c:pt idx="301">
                  <c:v>5.84377873494E-2</c:v>
                </c:pt>
                <c:pt idx="302">
                  <c:v>5.84377873494E-2</c:v>
                </c:pt>
                <c:pt idx="303">
                  <c:v>5.8461985190899998E-2</c:v>
                </c:pt>
                <c:pt idx="304">
                  <c:v>5.84861830325E-2</c:v>
                </c:pt>
                <c:pt idx="305">
                  <c:v>5.85345787156E-2</c:v>
                </c:pt>
                <c:pt idx="306">
                  <c:v>5.85345787156E-2</c:v>
                </c:pt>
                <c:pt idx="307">
                  <c:v>5.85345787156E-2</c:v>
                </c:pt>
                <c:pt idx="308">
                  <c:v>5.85345787156E-2</c:v>
                </c:pt>
                <c:pt idx="309">
                  <c:v>5.8558776557099998E-2</c:v>
                </c:pt>
                <c:pt idx="310">
                  <c:v>5.8558776557099998E-2</c:v>
                </c:pt>
                <c:pt idx="311">
                  <c:v>5.8558776557099998E-2</c:v>
                </c:pt>
                <c:pt idx="312">
                  <c:v>5.85829743987E-2</c:v>
                </c:pt>
                <c:pt idx="313">
                  <c:v>5.85829743987E-2</c:v>
                </c:pt>
                <c:pt idx="314">
                  <c:v>5.8631370081799999E-2</c:v>
                </c:pt>
                <c:pt idx="315">
                  <c:v>5.8631370081799999E-2</c:v>
                </c:pt>
                <c:pt idx="316">
                  <c:v>5.8655567923299998E-2</c:v>
                </c:pt>
                <c:pt idx="317">
                  <c:v>5.8703963606399998E-2</c:v>
                </c:pt>
                <c:pt idx="318">
                  <c:v>5.8776557131099999E-2</c:v>
                </c:pt>
                <c:pt idx="319">
                  <c:v>5.8776557131099999E-2</c:v>
                </c:pt>
                <c:pt idx="320">
                  <c:v>5.8776557131099999E-2</c:v>
                </c:pt>
                <c:pt idx="321">
                  <c:v>5.8824952814199999E-2</c:v>
                </c:pt>
                <c:pt idx="322">
                  <c:v>5.8824952814199999E-2</c:v>
                </c:pt>
                <c:pt idx="323">
                  <c:v>5.8824952814199999E-2</c:v>
                </c:pt>
                <c:pt idx="324">
                  <c:v>5.88491506558E-2</c:v>
                </c:pt>
                <c:pt idx="325">
                  <c:v>5.88491506558E-2</c:v>
                </c:pt>
                <c:pt idx="326">
                  <c:v>5.8921744180399999E-2</c:v>
                </c:pt>
                <c:pt idx="327">
                  <c:v>5.8921744180399999E-2</c:v>
                </c:pt>
                <c:pt idx="328">
                  <c:v>5.8921744180399999E-2</c:v>
                </c:pt>
                <c:pt idx="329">
                  <c:v>5.8970139863499998E-2</c:v>
                </c:pt>
                <c:pt idx="330">
                  <c:v>5.8970139863499998E-2</c:v>
                </c:pt>
                <c:pt idx="331">
                  <c:v>5.8970139863499998E-2</c:v>
                </c:pt>
                <c:pt idx="332">
                  <c:v>5.9018535546599998E-2</c:v>
                </c:pt>
                <c:pt idx="333">
                  <c:v>5.9066931229699998E-2</c:v>
                </c:pt>
                <c:pt idx="334">
                  <c:v>5.9066931229699998E-2</c:v>
                </c:pt>
                <c:pt idx="335">
                  <c:v>5.90911290713E-2</c:v>
                </c:pt>
                <c:pt idx="336">
                  <c:v>5.90911290713E-2</c:v>
                </c:pt>
                <c:pt idx="337">
                  <c:v>5.9163722595899998E-2</c:v>
                </c:pt>
                <c:pt idx="338">
                  <c:v>5.91879204375E-2</c:v>
                </c:pt>
                <c:pt idx="339">
                  <c:v>5.91879204375E-2</c:v>
                </c:pt>
                <c:pt idx="340">
                  <c:v>5.91879204375E-2</c:v>
                </c:pt>
                <c:pt idx="341">
                  <c:v>5.91879204375E-2</c:v>
                </c:pt>
                <c:pt idx="342">
                  <c:v>5.9212118278999998E-2</c:v>
                </c:pt>
                <c:pt idx="343">
                  <c:v>5.9236316120599999E-2</c:v>
                </c:pt>
                <c:pt idx="344">
                  <c:v>5.9357305328400001E-2</c:v>
                </c:pt>
                <c:pt idx="345">
                  <c:v>5.9357305328400001E-2</c:v>
                </c:pt>
                <c:pt idx="346">
                  <c:v>5.9357305328400001E-2</c:v>
                </c:pt>
                <c:pt idx="347">
                  <c:v>5.9381503169899999E-2</c:v>
                </c:pt>
                <c:pt idx="348">
                  <c:v>5.9381503169899999E-2</c:v>
                </c:pt>
                <c:pt idx="349">
                  <c:v>5.9381503169899999E-2</c:v>
                </c:pt>
                <c:pt idx="350">
                  <c:v>5.9405701011500001E-2</c:v>
                </c:pt>
                <c:pt idx="351">
                  <c:v>5.9405701011500001E-2</c:v>
                </c:pt>
                <c:pt idx="352">
                  <c:v>5.9405701011500001E-2</c:v>
                </c:pt>
                <c:pt idx="353">
                  <c:v>5.9405701011500001E-2</c:v>
                </c:pt>
                <c:pt idx="354">
                  <c:v>5.94540966946E-2</c:v>
                </c:pt>
                <c:pt idx="355">
                  <c:v>5.94540966946E-2</c:v>
                </c:pt>
                <c:pt idx="356">
                  <c:v>5.9478294536099999E-2</c:v>
                </c:pt>
                <c:pt idx="357">
                  <c:v>5.95992837439E-2</c:v>
                </c:pt>
                <c:pt idx="358">
                  <c:v>5.9671877268499998E-2</c:v>
                </c:pt>
                <c:pt idx="359">
                  <c:v>5.9671877268499998E-2</c:v>
                </c:pt>
                <c:pt idx="360">
                  <c:v>5.96960751101E-2</c:v>
                </c:pt>
                <c:pt idx="361">
                  <c:v>5.96960751101E-2</c:v>
                </c:pt>
                <c:pt idx="362">
                  <c:v>5.9720272951700001E-2</c:v>
                </c:pt>
                <c:pt idx="363">
                  <c:v>5.9768668634800001E-2</c:v>
                </c:pt>
                <c:pt idx="364">
                  <c:v>5.9865460001000001E-2</c:v>
                </c:pt>
                <c:pt idx="365">
                  <c:v>5.9865460001000001E-2</c:v>
                </c:pt>
                <c:pt idx="366">
                  <c:v>5.9913855684100001E-2</c:v>
                </c:pt>
                <c:pt idx="367">
                  <c:v>5.9913855684100001E-2</c:v>
                </c:pt>
                <c:pt idx="368">
                  <c:v>5.9938053525599999E-2</c:v>
                </c:pt>
                <c:pt idx="369">
                  <c:v>5.9962251367200001E-2</c:v>
                </c:pt>
                <c:pt idx="370">
                  <c:v>6.00590427334E-2</c:v>
                </c:pt>
                <c:pt idx="371">
                  <c:v>6.00590427334E-2</c:v>
                </c:pt>
                <c:pt idx="372">
                  <c:v>6.0180031941200002E-2</c:v>
                </c:pt>
                <c:pt idx="373">
                  <c:v>6.0276823307400001E-2</c:v>
                </c:pt>
                <c:pt idx="374">
                  <c:v>6.0276823307400001E-2</c:v>
                </c:pt>
                <c:pt idx="375">
                  <c:v>6.0373614673600001E-2</c:v>
                </c:pt>
                <c:pt idx="376">
                  <c:v>6.0373614673600001E-2</c:v>
                </c:pt>
                <c:pt idx="377">
                  <c:v>6.0397812515099999E-2</c:v>
                </c:pt>
                <c:pt idx="378">
                  <c:v>6.0422010356700001E-2</c:v>
                </c:pt>
                <c:pt idx="379">
                  <c:v>6.0422010356700001E-2</c:v>
                </c:pt>
                <c:pt idx="380">
                  <c:v>6.0422010356700001E-2</c:v>
                </c:pt>
                <c:pt idx="381">
                  <c:v>6.0470406039800001E-2</c:v>
                </c:pt>
                <c:pt idx="382">
                  <c:v>6.0470406039800001E-2</c:v>
                </c:pt>
                <c:pt idx="383">
                  <c:v>6.0518801722900001E-2</c:v>
                </c:pt>
                <c:pt idx="384">
                  <c:v>6.0518801722900001E-2</c:v>
                </c:pt>
                <c:pt idx="385">
                  <c:v>6.0542999564399999E-2</c:v>
                </c:pt>
                <c:pt idx="386">
                  <c:v>6.0542999564399999E-2</c:v>
                </c:pt>
                <c:pt idx="387">
                  <c:v>6.0542999564399999E-2</c:v>
                </c:pt>
                <c:pt idx="388">
                  <c:v>6.0542999564399999E-2</c:v>
                </c:pt>
                <c:pt idx="389">
                  <c:v>6.0591395247499999E-2</c:v>
                </c:pt>
                <c:pt idx="390">
                  <c:v>6.06639887722E-2</c:v>
                </c:pt>
                <c:pt idx="391">
                  <c:v>6.0688186613800002E-2</c:v>
                </c:pt>
                <c:pt idx="392">
                  <c:v>6.0688186613800002E-2</c:v>
                </c:pt>
                <c:pt idx="393">
                  <c:v>6.0688186613800002E-2</c:v>
                </c:pt>
                <c:pt idx="394">
                  <c:v>6.07123844553E-2</c:v>
                </c:pt>
                <c:pt idx="395">
                  <c:v>6.07123844553E-2</c:v>
                </c:pt>
                <c:pt idx="396">
                  <c:v>6.07123844553E-2</c:v>
                </c:pt>
                <c:pt idx="397">
                  <c:v>6.0784977980000002E-2</c:v>
                </c:pt>
                <c:pt idx="398">
                  <c:v>6.0784977980000002E-2</c:v>
                </c:pt>
                <c:pt idx="399">
                  <c:v>6.0881769346200001E-2</c:v>
                </c:pt>
                <c:pt idx="400">
                  <c:v>6.09059671877E-2</c:v>
                </c:pt>
                <c:pt idx="401">
                  <c:v>6.09059671877E-2</c:v>
                </c:pt>
                <c:pt idx="402">
                  <c:v>6.0978560712400001E-2</c:v>
                </c:pt>
                <c:pt idx="403">
                  <c:v>6.0978560712400001E-2</c:v>
                </c:pt>
                <c:pt idx="404">
                  <c:v>6.0978560712400001E-2</c:v>
                </c:pt>
                <c:pt idx="405">
                  <c:v>6.1002758553899999E-2</c:v>
                </c:pt>
                <c:pt idx="406">
                  <c:v>6.1026956395500001E-2</c:v>
                </c:pt>
                <c:pt idx="407">
                  <c:v>6.1075352078600001E-2</c:v>
                </c:pt>
                <c:pt idx="408">
                  <c:v>6.1075352078600001E-2</c:v>
                </c:pt>
                <c:pt idx="409">
                  <c:v>6.1099549920099999E-2</c:v>
                </c:pt>
                <c:pt idx="410">
                  <c:v>6.1099549920099999E-2</c:v>
                </c:pt>
                <c:pt idx="411">
                  <c:v>6.1123747761700001E-2</c:v>
                </c:pt>
                <c:pt idx="412">
                  <c:v>6.1123747761700001E-2</c:v>
                </c:pt>
                <c:pt idx="413">
                  <c:v>6.1196341286400002E-2</c:v>
                </c:pt>
                <c:pt idx="414">
                  <c:v>6.1220539127900001E-2</c:v>
                </c:pt>
                <c:pt idx="415">
                  <c:v>6.1244736969500002E-2</c:v>
                </c:pt>
                <c:pt idx="416">
                  <c:v>6.1268934811E-2</c:v>
                </c:pt>
                <c:pt idx="417">
                  <c:v>6.1268934811E-2</c:v>
                </c:pt>
                <c:pt idx="418">
                  <c:v>6.1293132652600002E-2</c:v>
                </c:pt>
                <c:pt idx="419">
                  <c:v>6.1341528335700002E-2</c:v>
                </c:pt>
                <c:pt idx="420">
                  <c:v>6.1341528335700002E-2</c:v>
                </c:pt>
                <c:pt idx="421">
                  <c:v>6.13657261772E-2</c:v>
                </c:pt>
                <c:pt idx="422">
                  <c:v>6.13657261772E-2</c:v>
                </c:pt>
                <c:pt idx="423">
                  <c:v>6.13657261772E-2</c:v>
                </c:pt>
                <c:pt idx="424">
                  <c:v>6.1389924018800002E-2</c:v>
                </c:pt>
                <c:pt idx="425">
                  <c:v>6.1389924018800002E-2</c:v>
                </c:pt>
                <c:pt idx="426">
                  <c:v>6.1486715385000001E-2</c:v>
                </c:pt>
                <c:pt idx="427">
                  <c:v>6.1607704592800003E-2</c:v>
                </c:pt>
                <c:pt idx="428">
                  <c:v>6.1631902434300001E-2</c:v>
                </c:pt>
                <c:pt idx="429">
                  <c:v>6.1631902434300001E-2</c:v>
                </c:pt>
                <c:pt idx="430">
                  <c:v>6.1631902434300001E-2</c:v>
                </c:pt>
                <c:pt idx="431">
                  <c:v>6.1777089483600001E-2</c:v>
                </c:pt>
                <c:pt idx="432">
                  <c:v>6.1849683008300002E-2</c:v>
                </c:pt>
                <c:pt idx="433">
                  <c:v>6.1970672216E-2</c:v>
                </c:pt>
                <c:pt idx="434">
                  <c:v>6.1970672216E-2</c:v>
                </c:pt>
                <c:pt idx="435">
                  <c:v>6.20674635822E-2</c:v>
                </c:pt>
                <c:pt idx="436">
                  <c:v>6.2115859265400003E-2</c:v>
                </c:pt>
                <c:pt idx="437">
                  <c:v>6.2115859265400003E-2</c:v>
                </c:pt>
                <c:pt idx="438">
                  <c:v>6.2115859265400003E-2</c:v>
                </c:pt>
                <c:pt idx="439">
                  <c:v>6.2164254948500003E-2</c:v>
                </c:pt>
                <c:pt idx="440">
                  <c:v>6.2164254948500003E-2</c:v>
                </c:pt>
                <c:pt idx="441">
                  <c:v>6.2212650631600003E-2</c:v>
                </c:pt>
                <c:pt idx="442">
                  <c:v>6.2236848473100001E-2</c:v>
                </c:pt>
                <c:pt idx="443">
                  <c:v>6.2261046314700003E-2</c:v>
                </c:pt>
                <c:pt idx="444">
                  <c:v>6.2285244156200001E-2</c:v>
                </c:pt>
                <c:pt idx="445">
                  <c:v>6.2285244156200001E-2</c:v>
                </c:pt>
                <c:pt idx="446">
                  <c:v>6.2333639839300001E-2</c:v>
                </c:pt>
                <c:pt idx="447">
                  <c:v>6.2406233364000002E-2</c:v>
                </c:pt>
                <c:pt idx="448">
                  <c:v>6.2406233364000002E-2</c:v>
                </c:pt>
                <c:pt idx="449">
                  <c:v>6.2454629047100002E-2</c:v>
                </c:pt>
                <c:pt idx="450">
                  <c:v>6.2454629047100002E-2</c:v>
                </c:pt>
                <c:pt idx="451">
                  <c:v>6.2454629047100002E-2</c:v>
                </c:pt>
                <c:pt idx="452">
                  <c:v>6.2503024730200002E-2</c:v>
                </c:pt>
                <c:pt idx="453">
                  <c:v>6.2503024730200002E-2</c:v>
                </c:pt>
                <c:pt idx="454">
                  <c:v>6.25272225717E-2</c:v>
                </c:pt>
                <c:pt idx="455">
                  <c:v>6.2575618254900003E-2</c:v>
                </c:pt>
                <c:pt idx="456">
                  <c:v>6.2648211779500002E-2</c:v>
                </c:pt>
                <c:pt idx="457">
                  <c:v>6.2648211779500002E-2</c:v>
                </c:pt>
                <c:pt idx="458">
                  <c:v>6.2648211779500002E-2</c:v>
                </c:pt>
                <c:pt idx="459">
                  <c:v>6.2696607462600001E-2</c:v>
                </c:pt>
                <c:pt idx="460">
                  <c:v>6.2696607462600001E-2</c:v>
                </c:pt>
                <c:pt idx="461">
                  <c:v>6.2696607462600001E-2</c:v>
                </c:pt>
                <c:pt idx="462">
                  <c:v>6.2720805304200003E-2</c:v>
                </c:pt>
                <c:pt idx="463">
                  <c:v>6.2720805304200003E-2</c:v>
                </c:pt>
                <c:pt idx="464">
                  <c:v>6.2745003145700001E-2</c:v>
                </c:pt>
                <c:pt idx="465">
                  <c:v>6.2769200987300003E-2</c:v>
                </c:pt>
                <c:pt idx="466">
                  <c:v>6.2865992353500003E-2</c:v>
                </c:pt>
                <c:pt idx="467">
                  <c:v>6.2865992353500003E-2</c:v>
                </c:pt>
                <c:pt idx="468">
                  <c:v>6.2865992353500003E-2</c:v>
                </c:pt>
                <c:pt idx="469">
                  <c:v>6.2914388036600002E-2</c:v>
                </c:pt>
                <c:pt idx="470">
                  <c:v>6.2938585878100001E-2</c:v>
                </c:pt>
                <c:pt idx="471">
                  <c:v>6.2938585878100001E-2</c:v>
                </c:pt>
                <c:pt idx="472">
                  <c:v>6.2962783719700002E-2</c:v>
                </c:pt>
                <c:pt idx="473">
                  <c:v>6.2986981561200001E-2</c:v>
                </c:pt>
                <c:pt idx="474">
                  <c:v>6.3011179402800002E-2</c:v>
                </c:pt>
                <c:pt idx="475">
                  <c:v>6.3107970769000002E-2</c:v>
                </c:pt>
                <c:pt idx="476">
                  <c:v>6.3107970769000002E-2</c:v>
                </c:pt>
                <c:pt idx="477">
                  <c:v>6.3107970769000002E-2</c:v>
                </c:pt>
                <c:pt idx="478">
                  <c:v>6.3180564293700003E-2</c:v>
                </c:pt>
                <c:pt idx="479">
                  <c:v>6.3228959976800003E-2</c:v>
                </c:pt>
                <c:pt idx="480">
                  <c:v>6.3277355659900003E-2</c:v>
                </c:pt>
                <c:pt idx="481">
                  <c:v>6.3277355659900003E-2</c:v>
                </c:pt>
                <c:pt idx="482">
                  <c:v>6.3277355659900003E-2</c:v>
                </c:pt>
                <c:pt idx="483">
                  <c:v>6.3349949184500001E-2</c:v>
                </c:pt>
                <c:pt idx="484">
                  <c:v>6.3422542709200003E-2</c:v>
                </c:pt>
                <c:pt idx="485">
                  <c:v>6.3446740550700001E-2</c:v>
                </c:pt>
                <c:pt idx="486">
                  <c:v>6.3470938392300003E-2</c:v>
                </c:pt>
                <c:pt idx="487">
                  <c:v>6.3543531917000004E-2</c:v>
                </c:pt>
                <c:pt idx="488">
                  <c:v>6.3567729758500002E-2</c:v>
                </c:pt>
                <c:pt idx="489">
                  <c:v>6.3664521124700002E-2</c:v>
                </c:pt>
                <c:pt idx="490">
                  <c:v>6.3664521124700002E-2</c:v>
                </c:pt>
                <c:pt idx="491">
                  <c:v>6.3761312490900002E-2</c:v>
                </c:pt>
                <c:pt idx="492">
                  <c:v>6.3761312490900002E-2</c:v>
                </c:pt>
                <c:pt idx="493">
                  <c:v>6.3858103857100001E-2</c:v>
                </c:pt>
                <c:pt idx="494">
                  <c:v>6.3882301698700003E-2</c:v>
                </c:pt>
                <c:pt idx="495">
                  <c:v>6.3882301698700003E-2</c:v>
                </c:pt>
                <c:pt idx="496">
                  <c:v>6.3954895223300001E-2</c:v>
                </c:pt>
                <c:pt idx="497">
                  <c:v>6.4027488748000003E-2</c:v>
                </c:pt>
                <c:pt idx="498">
                  <c:v>6.4027488748000003E-2</c:v>
                </c:pt>
                <c:pt idx="499">
                  <c:v>6.4075884431100003E-2</c:v>
                </c:pt>
                <c:pt idx="500">
                  <c:v>6.4075884431100003E-2</c:v>
                </c:pt>
                <c:pt idx="501">
                  <c:v>6.4100082272700004E-2</c:v>
                </c:pt>
                <c:pt idx="502">
                  <c:v>6.4100082272700004E-2</c:v>
                </c:pt>
                <c:pt idx="503">
                  <c:v>6.4100082272700004E-2</c:v>
                </c:pt>
                <c:pt idx="504">
                  <c:v>6.4148477955800004E-2</c:v>
                </c:pt>
                <c:pt idx="505">
                  <c:v>6.4245269322000004E-2</c:v>
                </c:pt>
                <c:pt idx="506">
                  <c:v>6.4269467163500002E-2</c:v>
                </c:pt>
                <c:pt idx="507">
                  <c:v>6.4293665005100004E-2</c:v>
                </c:pt>
                <c:pt idx="508">
                  <c:v>6.4293665005100004E-2</c:v>
                </c:pt>
                <c:pt idx="509">
                  <c:v>6.4293665005100004E-2</c:v>
                </c:pt>
                <c:pt idx="510">
                  <c:v>6.4317862846600002E-2</c:v>
                </c:pt>
                <c:pt idx="511">
                  <c:v>6.4390456371300003E-2</c:v>
                </c:pt>
                <c:pt idx="512">
                  <c:v>6.4438852054400003E-2</c:v>
                </c:pt>
                <c:pt idx="513">
                  <c:v>6.4438852054400003E-2</c:v>
                </c:pt>
                <c:pt idx="514">
                  <c:v>6.4535643420600003E-2</c:v>
                </c:pt>
                <c:pt idx="515">
                  <c:v>6.4559841262200005E-2</c:v>
                </c:pt>
                <c:pt idx="516">
                  <c:v>6.4559841262200005E-2</c:v>
                </c:pt>
                <c:pt idx="517">
                  <c:v>6.4559841262200005E-2</c:v>
                </c:pt>
                <c:pt idx="518">
                  <c:v>6.4584039103700003E-2</c:v>
                </c:pt>
                <c:pt idx="519">
                  <c:v>6.4584039103700003E-2</c:v>
                </c:pt>
                <c:pt idx="520">
                  <c:v>6.4584039103700003E-2</c:v>
                </c:pt>
                <c:pt idx="521">
                  <c:v>6.4608236945300004E-2</c:v>
                </c:pt>
                <c:pt idx="522">
                  <c:v>6.4608236945300004E-2</c:v>
                </c:pt>
                <c:pt idx="523">
                  <c:v>6.4680830469900003E-2</c:v>
                </c:pt>
                <c:pt idx="524">
                  <c:v>6.4705028311500004E-2</c:v>
                </c:pt>
                <c:pt idx="525">
                  <c:v>6.4729226153000002E-2</c:v>
                </c:pt>
                <c:pt idx="526">
                  <c:v>6.4753423994600004E-2</c:v>
                </c:pt>
                <c:pt idx="527">
                  <c:v>6.4753423994600004E-2</c:v>
                </c:pt>
                <c:pt idx="528">
                  <c:v>6.4801819677700004E-2</c:v>
                </c:pt>
                <c:pt idx="529">
                  <c:v>6.4801819677700004E-2</c:v>
                </c:pt>
                <c:pt idx="530">
                  <c:v>6.4801819677700004E-2</c:v>
                </c:pt>
                <c:pt idx="531">
                  <c:v>6.4922808885400002E-2</c:v>
                </c:pt>
                <c:pt idx="532">
                  <c:v>6.4947006727000003E-2</c:v>
                </c:pt>
                <c:pt idx="533">
                  <c:v>6.4947006727000003E-2</c:v>
                </c:pt>
                <c:pt idx="534">
                  <c:v>6.5043798093200003E-2</c:v>
                </c:pt>
                <c:pt idx="535">
                  <c:v>6.5067995934800005E-2</c:v>
                </c:pt>
                <c:pt idx="536">
                  <c:v>6.5067995934800005E-2</c:v>
                </c:pt>
                <c:pt idx="537">
                  <c:v>6.5188985142500003E-2</c:v>
                </c:pt>
                <c:pt idx="538">
                  <c:v>6.5213182984100004E-2</c:v>
                </c:pt>
                <c:pt idx="539">
                  <c:v>6.5382567874900002E-2</c:v>
                </c:pt>
                <c:pt idx="540">
                  <c:v>6.5382567874900002E-2</c:v>
                </c:pt>
                <c:pt idx="541">
                  <c:v>6.5455161399600004E-2</c:v>
                </c:pt>
                <c:pt idx="542">
                  <c:v>6.5527754924300005E-2</c:v>
                </c:pt>
                <c:pt idx="543">
                  <c:v>6.5551952765800003E-2</c:v>
                </c:pt>
                <c:pt idx="544">
                  <c:v>6.5551952765800003E-2</c:v>
                </c:pt>
                <c:pt idx="545">
                  <c:v>6.5624546290500005E-2</c:v>
                </c:pt>
                <c:pt idx="546">
                  <c:v>6.5624546290500005E-2</c:v>
                </c:pt>
                <c:pt idx="547">
                  <c:v>6.5697139815100003E-2</c:v>
                </c:pt>
                <c:pt idx="548">
                  <c:v>6.5721337656700005E-2</c:v>
                </c:pt>
                <c:pt idx="549">
                  <c:v>6.5745535498200003E-2</c:v>
                </c:pt>
                <c:pt idx="550">
                  <c:v>6.5793931181300003E-2</c:v>
                </c:pt>
                <c:pt idx="551">
                  <c:v>6.5842326864400003E-2</c:v>
                </c:pt>
                <c:pt idx="552">
                  <c:v>6.5890722547500002E-2</c:v>
                </c:pt>
                <c:pt idx="553">
                  <c:v>6.5890722547500002E-2</c:v>
                </c:pt>
                <c:pt idx="554">
                  <c:v>6.5987513913800006E-2</c:v>
                </c:pt>
                <c:pt idx="555">
                  <c:v>6.5987513913800006E-2</c:v>
                </c:pt>
                <c:pt idx="556">
                  <c:v>6.6011711755300004E-2</c:v>
                </c:pt>
                <c:pt idx="557">
                  <c:v>6.6060107438400004E-2</c:v>
                </c:pt>
                <c:pt idx="558">
                  <c:v>6.6060107438400004E-2</c:v>
                </c:pt>
                <c:pt idx="559">
                  <c:v>6.6060107438400004E-2</c:v>
                </c:pt>
                <c:pt idx="560">
                  <c:v>6.6060107438400004E-2</c:v>
                </c:pt>
                <c:pt idx="561">
                  <c:v>6.6108503121500004E-2</c:v>
                </c:pt>
                <c:pt idx="562">
                  <c:v>6.6132700963100005E-2</c:v>
                </c:pt>
                <c:pt idx="563">
                  <c:v>6.6205294487700003E-2</c:v>
                </c:pt>
                <c:pt idx="564">
                  <c:v>6.6205294487700003E-2</c:v>
                </c:pt>
                <c:pt idx="565">
                  <c:v>6.6229492329300005E-2</c:v>
                </c:pt>
                <c:pt idx="566">
                  <c:v>6.6253690170800003E-2</c:v>
                </c:pt>
                <c:pt idx="567">
                  <c:v>6.6253690170800003E-2</c:v>
                </c:pt>
                <c:pt idx="568">
                  <c:v>6.6253690170800003E-2</c:v>
                </c:pt>
                <c:pt idx="569">
                  <c:v>6.6374679378600004E-2</c:v>
                </c:pt>
                <c:pt idx="570">
                  <c:v>6.6423075061700004E-2</c:v>
                </c:pt>
                <c:pt idx="571">
                  <c:v>6.6616657794100004E-2</c:v>
                </c:pt>
                <c:pt idx="572">
                  <c:v>6.6616657794100004E-2</c:v>
                </c:pt>
                <c:pt idx="573">
                  <c:v>6.6616657794100004E-2</c:v>
                </c:pt>
                <c:pt idx="574">
                  <c:v>6.6616657794100004E-2</c:v>
                </c:pt>
                <c:pt idx="575">
                  <c:v>6.6665053477200004E-2</c:v>
                </c:pt>
                <c:pt idx="576">
                  <c:v>6.6665053477200004E-2</c:v>
                </c:pt>
                <c:pt idx="577">
                  <c:v>6.6665053477200004E-2</c:v>
                </c:pt>
                <c:pt idx="578">
                  <c:v>6.6761844843400003E-2</c:v>
                </c:pt>
                <c:pt idx="579">
                  <c:v>6.6761844843400003E-2</c:v>
                </c:pt>
                <c:pt idx="580">
                  <c:v>6.6786042685000005E-2</c:v>
                </c:pt>
                <c:pt idx="581">
                  <c:v>6.6858636209700006E-2</c:v>
                </c:pt>
                <c:pt idx="582">
                  <c:v>6.7003823259000006E-2</c:v>
                </c:pt>
                <c:pt idx="583">
                  <c:v>6.7028021100500004E-2</c:v>
                </c:pt>
                <c:pt idx="584">
                  <c:v>6.7124812466700004E-2</c:v>
                </c:pt>
                <c:pt idx="585">
                  <c:v>6.7149010308300006E-2</c:v>
                </c:pt>
                <c:pt idx="586">
                  <c:v>6.7197405991400005E-2</c:v>
                </c:pt>
                <c:pt idx="587">
                  <c:v>6.7294197357600005E-2</c:v>
                </c:pt>
                <c:pt idx="588">
                  <c:v>6.7294197357600005E-2</c:v>
                </c:pt>
                <c:pt idx="589">
                  <c:v>6.7294197357600005E-2</c:v>
                </c:pt>
                <c:pt idx="590">
                  <c:v>6.7294197357600005E-2</c:v>
                </c:pt>
                <c:pt idx="591">
                  <c:v>6.7390988723800005E-2</c:v>
                </c:pt>
                <c:pt idx="592">
                  <c:v>6.7415186565400007E-2</c:v>
                </c:pt>
                <c:pt idx="593">
                  <c:v>6.7415186565400007E-2</c:v>
                </c:pt>
                <c:pt idx="594">
                  <c:v>6.7415186565400007E-2</c:v>
                </c:pt>
                <c:pt idx="595">
                  <c:v>6.7415186565400007E-2</c:v>
                </c:pt>
                <c:pt idx="596">
                  <c:v>6.7487780090000005E-2</c:v>
                </c:pt>
                <c:pt idx="597">
                  <c:v>6.7536175773100005E-2</c:v>
                </c:pt>
                <c:pt idx="598">
                  <c:v>6.7632967139300004E-2</c:v>
                </c:pt>
                <c:pt idx="599">
                  <c:v>6.7705560664000006E-2</c:v>
                </c:pt>
                <c:pt idx="600">
                  <c:v>6.7778154188600004E-2</c:v>
                </c:pt>
                <c:pt idx="601">
                  <c:v>6.7874945554900007E-2</c:v>
                </c:pt>
                <c:pt idx="602">
                  <c:v>6.7874945554900007E-2</c:v>
                </c:pt>
                <c:pt idx="603">
                  <c:v>6.7947539079500005E-2</c:v>
                </c:pt>
                <c:pt idx="604">
                  <c:v>6.7971736921100007E-2</c:v>
                </c:pt>
                <c:pt idx="605">
                  <c:v>6.7971736921100007E-2</c:v>
                </c:pt>
                <c:pt idx="606">
                  <c:v>6.7995934762600005E-2</c:v>
                </c:pt>
                <c:pt idx="607">
                  <c:v>6.8068528287300006E-2</c:v>
                </c:pt>
                <c:pt idx="608">
                  <c:v>6.8068528287300006E-2</c:v>
                </c:pt>
                <c:pt idx="609">
                  <c:v>6.8068528287300006E-2</c:v>
                </c:pt>
                <c:pt idx="610">
                  <c:v>6.8092726128800005E-2</c:v>
                </c:pt>
                <c:pt idx="611">
                  <c:v>6.8092726128800005E-2</c:v>
                </c:pt>
                <c:pt idx="612">
                  <c:v>6.8165319653500006E-2</c:v>
                </c:pt>
                <c:pt idx="613">
                  <c:v>6.8213715336600006E-2</c:v>
                </c:pt>
                <c:pt idx="614">
                  <c:v>6.8237913178100004E-2</c:v>
                </c:pt>
                <c:pt idx="615">
                  <c:v>6.8262111019700006E-2</c:v>
                </c:pt>
                <c:pt idx="616">
                  <c:v>6.8262111019700006E-2</c:v>
                </c:pt>
                <c:pt idx="617">
                  <c:v>6.8262111019700006E-2</c:v>
                </c:pt>
                <c:pt idx="618">
                  <c:v>6.8310506702800006E-2</c:v>
                </c:pt>
                <c:pt idx="619">
                  <c:v>6.8407298069000005E-2</c:v>
                </c:pt>
                <c:pt idx="620">
                  <c:v>6.8431495910599993E-2</c:v>
                </c:pt>
                <c:pt idx="621">
                  <c:v>6.8528287276800007E-2</c:v>
                </c:pt>
                <c:pt idx="622">
                  <c:v>6.8528287276800007E-2</c:v>
                </c:pt>
                <c:pt idx="623">
                  <c:v>6.8552485118300005E-2</c:v>
                </c:pt>
                <c:pt idx="624">
                  <c:v>6.8600880801400005E-2</c:v>
                </c:pt>
                <c:pt idx="625">
                  <c:v>6.8600880801400005E-2</c:v>
                </c:pt>
                <c:pt idx="626">
                  <c:v>6.8600880801400005E-2</c:v>
                </c:pt>
                <c:pt idx="627">
                  <c:v>6.8649276484500005E-2</c:v>
                </c:pt>
                <c:pt idx="628">
                  <c:v>6.8649276484500005E-2</c:v>
                </c:pt>
                <c:pt idx="629">
                  <c:v>6.8673474326100006E-2</c:v>
                </c:pt>
                <c:pt idx="630">
                  <c:v>6.8697672167600005E-2</c:v>
                </c:pt>
                <c:pt idx="631">
                  <c:v>6.8697672167600005E-2</c:v>
                </c:pt>
                <c:pt idx="632">
                  <c:v>6.8697672167600005E-2</c:v>
                </c:pt>
                <c:pt idx="633">
                  <c:v>6.8721870009200006E-2</c:v>
                </c:pt>
                <c:pt idx="634">
                  <c:v>6.8721870009200006E-2</c:v>
                </c:pt>
                <c:pt idx="635">
                  <c:v>6.8721870009200006E-2</c:v>
                </c:pt>
                <c:pt idx="636">
                  <c:v>6.8794463533899994E-2</c:v>
                </c:pt>
                <c:pt idx="637">
                  <c:v>6.8818661375400006E-2</c:v>
                </c:pt>
                <c:pt idx="638">
                  <c:v>6.8963848424700006E-2</c:v>
                </c:pt>
                <c:pt idx="639">
                  <c:v>6.9036441949399993E-2</c:v>
                </c:pt>
                <c:pt idx="640">
                  <c:v>6.9133233315600007E-2</c:v>
                </c:pt>
                <c:pt idx="641">
                  <c:v>6.9133233315600007E-2</c:v>
                </c:pt>
                <c:pt idx="642">
                  <c:v>6.9181628998700007E-2</c:v>
                </c:pt>
                <c:pt idx="643">
                  <c:v>6.9230024681800006E-2</c:v>
                </c:pt>
                <c:pt idx="644">
                  <c:v>6.9230024681800006E-2</c:v>
                </c:pt>
                <c:pt idx="645">
                  <c:v>6.9230024681800006E-2</c:v>
                </c:pt>
                <c:pt idx="646">
                  <c:v>6.9230024681800006E-2</c:v>
                </c:pt>
                <c:pt idx="647">
                  <c:v>6.9302618206499994E-2</c:v>
                </c:pt>
                <c:pt idx="648">
                  <c:v>6.9302618206499994E-2</c:v>
                </c:pt>
                <c:pt idx="649">
                  <c:v>6.9326816048000006E-2</c:v>
                </c:pt>
                <c:pt idx="650">
                  <c:v>6.9375211731100006E-2</c:v>
                </c:pt>
                <c:pt idx="651">
                  <c:v>6.9375211731100006E-2</c:v>
                </c:pt>
                <c:pt idx="652">
                  <c:v>6.9375211731100006E-2</c:v>
                </c:pt>
                <c:pt idx="653">
                  <c:v>6.9399409572699994E-2</c:v>
                </c:pt>
                <c:pt idx="654">
                  <c:v>6.9399409572699994E-2</c:v>
                </c:pt>
                <c:pt idx="655">
                  <c:v>6.9423607414200006E-2</c:v>
                </c:pt>
                <c:pt idx="656">
                  <c:v>6.9423607414200006E-2</c:v>
                </c:pt>
                <c:pt idx="657">
                  <c:v>6.9447805255799994E-2</c:v>
                </c:pt>
                <c:pt idx="658">
                  <c:v>6.9447805255799994E-2</c:v>
                </c:pt>
                <c:pt idx="659">
                  <c:v>6.9472003097300006E-2</c:v>
                </c:pt>
                <c:pt idx="660">
                  <c:v>6.9641387988199993E-2</c:v>
                </c:pt>
                <c:pt idx="661">
                  <c:v>6.9641387988199993E-2</c:v>
                </c:pt>
                <c:pt idx="662">
                  <c:v>6.9689783671300007E-2</c:v>
                </c:pt>
                <c:pt idx="663">
                  <c:v>6.9762377195999994E-2</c:v>
                </c:pt>
                <c:pt idx="664">
                  <c:v>6.9810772879099994E-2</c:v>
                </c:pt>
                <c:pt idx="665">
                  <c:v>6.9955959928399994E-2</c:v>
                </c:pt>
                <c:pt idx="666">
                  <c:v>6.9955959928399994E-2</c:v>
                </c:pt>
                <c:pt idx="667">
                  <c:v>7.0028553453000006E-2</c:v>
                </c:pt>
                <c:pt idx="668">
                  <c:v>7.0052751294599994E-2</c:v>
                </c:pt>
                <c:pt idx="669">
                  <c:v>7.0173740502300005E-2</c:v>
                </c:pt>
                <c:pt idx="670">
                  <c:v>7.0197938343899993E-2</c:v>
                </c:pt>
                <c:pt idx="671">
                  <c:v>7.0246334026999993E-2</c:v>
                </c:pt>
                <c:pt idx="672">
                  <c:v>7.0270531868599995E-2</c:v>
                </c:pt>
                <c:pt idx="673">
                  <c:v>7.0270531868599995E-2</c:v>
                </c:pt>
                <c:pt idx="674">
                  <c:v>7.0294729710100007E-2</c:v>
                </c:pt>
                <c:pt idx="675">
                  <c:v>7.0367323234799994E-2</c:v>
                </c:pt>
                <c:pt idx="676">
                  <c:v>7.0367323234799994E-2</c:v>
                </c:pt>
                <c:pt idx="677">
                  <c:v>7.0439916759400006E-2</c:v>
                </c:pt>
                <c:pt idx="678">
                  <c:v>7.0560905967199994E-2</c:v>
                </c:pt>
                <c:pt idx="679">
                  <c:v>7.0681895174999995E-2</c:v>
                </c:pt>
                <c:pt idx="680">
                  <c:v>7.0681895174999995E-2</c:v>
                </c:pt>
                <c:pt idx="681">
                  <c:v>7.0706093016499993E-2</c:v>
                </c:pt>
                <c:pt idx="682">
                  <c:v>7.0730290858099995E-2</c:v>
                </c:pt>
                <c:pt idx="683">
                  <c:v>7.0730290858099995E-2</c:v>
                </c:pt>
                <c:pt idx="684">
                  <c:v>7.0754488699599993E-2</c:v>
                </c:pt>
                <c:pt idx="685">
                  <c:v>7.0827082224299995E-2</c:v>
                </c:pt>
                <c:pt idx="686">
                  <c:v>7.0827082224299995E-2</c:v>
                </c:pt>
                <c:pt idx="687">
                  <c:v>7.0875477907399995E-2</c:v>
                </c:pt>
                <c:pt idx="688">
                  <c:v>7.0875477907399995E-2</c:v>
                </c:pt>
                <c:pt idx="689">
                  <c:v>7.0875477907399995E-2</c:v>
                </c:pt>
                <c:pt idx="690">
                  <c:v>7.0923873590499995E-2</c:v>
                </c:pt>
                <c:pt idx="691">
                  <c:v>7.0923873590499995E-2</c:v>
                </c:pt>
                <c:pt idx="692">
                  <c:v>7.0948071432000007E-2</c:v>
                </c:pt>
                <c:pt idx="693">
                  <c:v>7.0948071432000007E-2</c:v>
                </c:pt>
                <c:pt idx="694">
                  <c:v>7.0996467115100007E-2</c:v>
                </c:pt>
                <c:pt idx="695">
                  <c:v>7.1044862798200006E-2</c:v>
                </c:pt>
                <c:pt idx="696">
                  <c:v>7.1044862798200006E-2</c:v>
                </c:pt>
                <c:pt idx="697">
                  <c:v>7.1044862798200006E-2</c:v>
                </c:pt>
                <c:pt idx="698">
                  <c:v>7.1093258481300006E-2</c:v>
                </c:pt>
                <c:pt idx="699">
                  <c:v>7.1117456322899994E-2</c:v>
                </c:pt>
                <c:pt idx="700">
                  <c:v>7.1165852005999994E-2</c:v>
                </c:pt>
                <c:pt idx="701">
                  <c:v>7.1286841213799995E-2</c:v>
                </c:pt>
                <c:pt idx="702">
                  <c:v>7.1335236896899995E-2</c:v>
                </c:pt>
                <c:pt idx="703">
                  <c:v>7.1383632579999995E-2</c:v>
                </c:pt>
                <c:pt idx="704">
                  <c:v>7.1383632579999995E-2</c:v>
                </c:pt>
                <c:pt idx="705">
                  <c:v>7.1480423946199995E-2</c:v>
                </c:pt>
                <c:pt idx="706">
                  <c:v>7.1504621787700007E-2</c:v>
                </c:pt>
                <c:pt idx="707">
                  <c:v>7.1553017470800007E-2</c:v>
                </c:pt>
                <c:pt idx="708">
                  <c:v>7.1625610995499994E-2</c:v>
                </c:pt>
                <c:pt idx="709">
                  <c:v>7.1625610995499994E-2</c:v>
                </c:pt>
                <c:pt idx="710">
                  <c:v>7.1649808837099996E-2</c:v>
                </c:pt>
                <c:pt idx="711">
                  <c:v>7.1649808837099996E-2</c:v>
                </c:pt>
                <c:pt idx="712">
                  <c:v>7.1649808837099996E-2</c:v>
                </c:pt>
                <c:pt idx="713">
                  <c:v>7.1746600203299996E-2</c:v>
                </c:pt>
                <c:pt idx="714">
                  <c:v>7.1770798044799994E-2</c:v>
                </c:pt>
                <c:pt idx="715">
                  <c:v>7.1770798044799994E-2</c:v>
                </c:pt>
                <c:pt idx="716">
                  <c:v>7.1819193727899994E-2</c:v>
                </c:pt>
                <c:pt idx="717">
                  <c:v>7.1819193727899994E-2</c:v>
                </c:pt>
                <c:pt idx="718">
                  <c:v>7.1867589410999994E-2</c:v>
                </c:pt>
                <c:pt idx="719">
                  <c:v>7.1867589410999994E-2</c:v>
                </c:pt>
                <c:pt idx="720">
                  <c:v>7.1891787252599995E-2</c:v>
                </c:pt>
                <c:pt idx="721">
                  <c:v>7.1891787252599995E-2</c:v>
                </c:pt>
                <c:pt idx="722">
                  <c:v>7.1915985094099993E-2</c:v>
                </c:pt>
                <c:pt idx="723">
                  <c:v>7.1964380777199993E-2</c:v>
                </c:pt>
                <c:pt idx="724">
                  <c:v>7.2012776460299993E-2</c:v>
                </c:pt>
                <c:pt idx="725">
                  <c:v>7.2036974301899995E-2</c:v>
                </c:pt>
                <c:pt idx="726">
                  <c:v>7.2206359192799996E-2</c:v>
                </c:pt>
                <c:pt idx="727">
                  <c:v>7.2254754875899996E-2</c:v>
                </c:pt>
                <c:pt idx="728">
                  <c:v>7.2254754875899996E-2</c:v>
                </c:pt>
                <c:pt idx="729">
                  <c:v>7.2254754875899996E-2</c:v>
                </c:pt>
                <c:pt idx="730">
                  <c:v>7.2327348400499994E-2</c:v>
                </c:pt>
                <c:pt idx="731">
                  <c:v>7.2375744083599994E-2</c:v>
                </c:pt>
                <c:pt idx="732">
                  <c:v>7.2424139766699994E-2</c:v>
                </c:pt>
                <c:pt idx="733">
                  <c:v>7.2520931132899993E-2</c:v>
                </c:pt>
                <c:pt idx="734">
                  <c:v>7.2593524657599995E-2</c:v>
                </c:pt>
                <c:pt idx="735">
                  <c:v>7.2617722499199996E-2</c:v>
                </c:pt>
                <c:pt idx="736">
                  <c:v>7.2690316023799995E-2</c:v>
                </c:pt>
                <c:pt idx="737">
                  <c:v>7.2714513865399996E-2</c:v>
                </c:pt>
                <c:pt idx="738">
                  <c:v>7.2738711706899994E-2</c:v>
                </c:pt>
                <c:pt idx="739">
                  <c:v>7.2738711706899994E-2</c:v>
                </c:pt>
                <c:pt idx="740">
                  <c:v>7.2811305231599996E-2</c:v>
                </c:pt>
                <c:pt idx="741">
                  <c:v>7.2811305231599996E-2</c:v>
                </c:pt>
                <c:pt idx="742">
                  <c:v>7.2811305231599996E-2</c:v>
                </c:pt>
                <c:pt idx="743">
                  <c:v>7.2859700914699996E-2</c:v>
                </c:pt>
                <c:pt idx="744">
                  <c:v>7.2859700914699996E-2</c:v>
                </c:pt>
                <c:pt idx="745">
                  <c:v>7.2859700914699996E-2</c:v>
                </c:pt>
                <c:pt idx="746">
                  <c:v>7.2859700914699996E-2</c:v>
                </c:pt>
                <c:pt idx="747">
                  <c:v>7.2883898756199994E-2</c:v>
                </c:pt>
                <c:pt idx="748">
                  <c:v>7.2932294439299994E-2</c:v>
                </c:pt>
                <c:pt idx="749">
                  <c:v>7.2980690122399994E-2</c:v>
                </c:pt>
                <c:pt idx="750">
                  <c:v>7.3004887963999995E-2</c:v>
                </c:pt>
                <c:pt idx="751">
                  <c:v>7.3077481488699997E-2</c:v>
                </c:pt>
                <c:pt idx="752">
                  <c:v>7.3101679330199995E-2</c:v>
                </c:pt>
                <c:pt idx="753">
                  <c:v>7.3174272854899997E-2</c:v>
                </c:pt>
                <c:pt idx="754">
                  <c:v>7.3246866379499995E-2</c:v>
                </c:pt>
                <c:pt idx="755">
                  <c:v>7.3295262062599995E-2</c:v>
                </c:pt>
                <c:pt idx="756">
                  <c:v>7.3367855587299996E-2</c:v>
                </c:pt>
                <c:pt idx="757">
                  <c:v>7.3367855587299996E-2</c:v>
                </c:pt>
                <c:pt idx="758">
                  <c:v>7.3367855587299996E-2</c:v>
                </c:pt>
                <c:pt idx="759">
                  <c:v>7.3392053428799994E-2</c:v>
                </c:pt>
                <c:pt idx="760">
                  <c:v>7.3416251270399996E-2</c:v>
                </c:pt>
                <c:pt idx="761">
                  <c:v>7.3440449111899994E-2</c:v>
                </c:pt>
                <c:pt idx="762">
                  <c:v>7.3440449111899994E-2</c:v>
                </c:pt>
                <c:pt idx="763">
                  <c:v>7.3513042636599996E-2</c:v>
                </c:pt>
                <c:pt idx="764">
                  <c:v>7.3537240478099994E-2</c:v>
                </c:pt>
                <c:pt idx="765">
                  <c:v>7.3585636161299997E-2</c:v>
                </c:pt>
                <c:pt idx="766">
                  <c:v>7.3609834002799995E-2</c:v>
                </c:pt>
                <c:pt idx="767">
                  <c:v>7.3658229685899995E-2</c:v>
                </c:pt>
                <c:pt idx="768">
                  <c:v>7.3706625368999995E-2</c:v>
                </c:pt>
                <c:pt idx="769">
                  <c:v>7.3706625368999995E-2</c:v>
                </c:pt>
                <c:pt idx="770">
                  <c:v>7.3706625368999995E-2</c:v>
                </c:pt>
                <c:pt idx="771">
                  <c:v>7.3755021052099995E-2</c:v>
                </c:pt>
                <c:pt idx="772">
                  <c:v>7.3900208101399995E-2</c:v>
                </c:pt>
                <c:pt idx="773">
                  <c:v>7.4045395150799997E-2</c:v>
                </c:pt>
                <c:pt idx="774">
                  <c:v>7.4166384358499995E-2</c:v>
                </c:pt>
                <c:pt idx="775">
                  <c:v>7.4214780041599995E-2</c:v>
                </c:pt>
                <c:pt idx="776">
                  <c:v>7.4311571407799995E-2</c:v>
                </c:pt>
                <c:pt idx="777">
                  <c:v>7.4408362773999995E-2</c:v>
                </c:pt>
                <c:pt idx="778">
                  <c:v>7.4432560615599996E-2</c:v>
                </c:pt>
                <c:pt idx="779">
                  <c:v>7.4505154140299998E-2</c:v>
                </c:pt>
                <c:pt idx="780">
                  <c:v>7.4553549823399998E-2</c:v>
                </c:pt>
                <c:pt idx="781">
                  <c:v>7.4626143347999996E-2</c:v>
                </c:pt>
                <c:pt idx="782">
                  <c:v>7.4698736872699997E-2</c:v>
                </c:pt>
                <c:pt idx="783">
                  <c:v>7.4795528238899997E-2</c:v>
                </c:pt>
                <c:pt idx="784">
                  <c:v>7.4868121763499995E-2</c:v>
                </c:pt>
                <c:pt idx="785">
                  <c:v>7.4940715288199997E-2</c:v>
                </c:pt>
                <c:pt idx="786">
                  <c:v>7.4940715288199997E-2</c:v>
                </c:pt>
                <c:pt idx="787">
                  <c:v>7.4989110971299996E-2</c:v>
                </c:pt>
                <c:pt idx="788">
                  <c:v>7.5013308812899998E-2</c:v>
                </c:pt>
                <c:pt idx="789">
                  <c:v>7.5013308812899998E-2</c:v>
                </c:pt>
                <c:pt idx="790">
                  <c:v>7.5037506654399996E-2</c:v>
                </c:pt>
                <c:pt idx="791">
                  <c:v>7.5037506654399996E-2</c:v>
                </c:pt>
                <c:pt idx="792">
                  <c:v>7.5134298020599996E-2</c:v>
                </c:pt>
                <c:pt idx="793">
                  <c:v>7.5134298020599996E-2</c:v>
                </c:pt>
                <c:pt idx="794">
                  <c:v>7.5231089386799996E-2</c:v>
                </c:pt>
                <c:pt idx="795">
                  <c:v>7.5255287228399997E-2</c:v>
                </c:pt>
                <c:pt idx="796">
                  <c:v>7.5352078594599997E-2</c:v>
                </c:pt>
                <c:pt idx="797">
                  <c:v>7.5352078594599997E-2</c:v>
                </c:pt>
                <c:pt idx="798">
                  <c:v>7.5352078594599997E-2</c:v>
                </c:pt>
                <c:pt idx="799">
                  <c:v>7.5376276436099995E-2</c:v>
                </c:pt>
                <c:pt idx="800">
                  <c:v>7.5376276436099995E-2</c:v>
                </c:pt>
                <c:pt idx="801">
                  <c:v>7.5473067802399998E-2</c:v>
                </c:pt>
                <c:pt idx="802">
                  <c:v>7.5545661326999997E-2</c:v>
                </c:pt>
                <c:pt idx="803">
                  <c:v>7.5545661326999997E-2</c:v>
                </c:pt>
                <c:pt idx="804">
                  <c:v>7.5569859168599998E-2</c:v>
                </c:pt>
                <c:pt idx="805">
                  <c:v>7.5569859168599998E-2</c:v>
                </c:pt>
                <c:pt idx="806">
                  <c:v>7.5618254851699998E-2</c:v>
                </c:pt>
                <c:pt idx="807">
                  <c:v>7.5642452693199996E-2</c:v>
                </c:pt>
                <c:pt idx="808">
                  <c:v>7.5666650534799998E-2</c:v>
                </c:pt>
                <c:pt idx="809">
                  <c:v>7.5690848376299996E-2</c:v>
                </c:pt>
                <c:pt idx="810">
                  <c:v>7.5690848376299996E-2</c:v>
                </c:pt>
                <c:pt idx="811">
                  <c:v>7.5739244059399996E-2</c:v>
                </c:pt>
                <c:pt idx="812">
                  <c:v>7.5932826791899999E-2</c:v>
                </c:pt>
                <c:pt idx="813">
                  <c:v>7.5932826791899999E-2</c:v>
                </c:pt>
                <c:pt idx="814">
                  <c:v>7.5932826791899999E-2</c:v>
                </c:pt>
                <c:pt idx="815">
                  <c:v>7.6005420316499997E-2</c:v>
                </c:pt>
                <c:pt idx="816">
                  <c:v>7.6005420316499997E-2</c:v>
                </c:pt>
                <c:pt idx="817">
                  <c:v>7.6029618158099999E-2</c:v>
                </c:pt>
                <c:pt idx="818">
                  <c:v>7.6078013841199998E-2</c:v>
                </c:pt>
                <c:pt idx="819">
                  <c:v>7.6078013841199998E-2</c:v>
                </c:pt>
                <c:pt idx="820">
                  <c:v>7.6126409524299998E-2</c:v>
                </c:pt>
                <c:pt idx="821">
                  <c:v>7.6150607365799997E-2</c:v>
                </c:pt>
                <c:pt idx="822">
                  <c:v>7.6174805207399998E-2</c:v>
                </c:pt>
                <c:pt idx="823">
                  <c:v>7.6223200890499998E-2</c:v>
                </c:pt>
                <c:pt idx="824">
                  <c:v>7.6223200890499998E-2</c:v>
                </c:pt>
                <c:pt idx="825">
                  <c:v>7.6295794415099996E-2</c:v>
                </c:pt>
                <c:pt idx="826">
                  <c:v>7.6295794415099996E-2</c:v>
                </c:pt>
                <c:pt idx="827">
                  <c:v>7.6319992256699998E-2</c:v>
                </c:pt>
                <c:pt idx="828">
                  <c:v>7.6344190098199996E-2</c:v>
                </c:pt>
                <c:pt idx="829">
                  <c:v>7.6416783622899997E-2</c:v>
                </c:pt>
                <c:pt idx="830">
                  <c:v>7.6537772830699999E-2</c:v>
                </c:pt>
                <c:pt idx="831">
                  <c:v>7.6537772830699999E-2</c:v>
                </c:pt>
                <c:pt idx="832">
                  <c:v>7.6537772830699999E-2</c:v>
                </c:pt>
                <c:pt idx="833">
                  <c:v>7.6610366355299997E-2</c:v>
                </c:pt>
                <c:pt idx="834">
                  <c:v>7.6610366355299997E-2</c:v>
                </c:pt>
                <c:pt idx="835">
                  <c:v>7.6610366355299997E-2</c:v>
                </c:pt>
                <c:pt idx="836">
                  <c:v>7.6658762038399997E-2</c:v>
                </c:pt>
                <c:pt idx="837">
                  <c:v>7.6682959879999998E-2</c:v>
                </c:pt>
                <c:pt idx="838">
                  <c:v>7.6682959879999998E-2</c:v>
                </c:pt>
                <c:pt idx="839">
                  <c:v>7.6731355563099998E-2</c:v>
                </c:pt>
                <c:pt idx="840">
                  <c:v>7.6755553404599997E-2</c:v>
                </c:pt>
                <c:pt idx="841">
                  <c:v>7.6755553404599997E-2</c:v>
                </c:pt>
                <c:pt idx="842">
                  <c:v>7.6803949087699996E-2</c:v>
                </c:pt>
                <c:pt idx="843">
                  <c:v>7.6828146929299998E-2</c:v>
                </c:pt>
                <c:pt idx="844">
                  <c:v>7.6900740453999999E-2</c:v>
                </c:pt>
                <c:pt idx="845">
                  <c:v>7.6924938295499998E-2</c:v>
                </c:pt>
                <c:pt idx="846">
                  <c:v>7.6924938295499998E-2</c:v>
                </c:pt>
                <c:pt idx="847">
                  <c:v>7.6949136137099999E-2</c:v>
                </c:pt>
                <c:pt idx="848">
                  <c:v>7.6949136137099999E-2</c:v>
                </c:pt>
                <c:pt idx="849">
                  <c:v>7.6949136137099999E-2</c:v>
                </c:pt>
                <c:pt idx="850">
                  <c:v>7.7021729661699997E-2</c:v>
                </c:pt>
                <c:pt idx="851">
                  <c:v>7.7045927503299999E-2</c:v>
                </c:pt>
                <c:pt idx="852">
                  <c:v>7.7070125344799997E-2</c:v>
                </c:pt>
                <c:pt idx="853">
                  <c:v>7.7094323186399999E-2</c:v>
                </c:pt>
                <c:pt idx="854">
                  <c:v>7.7094323186399999E-2</c:v>
                </c:pt>
                <c:pt idx="855">
                  <c:v>7.7118521027899997E-2</c:v>
                </c:pt>
                <c:pt idx="856">
                  <c:v>7.7118521027899997E-2</c:v>
                </c:pt>
                <c:pt idx="857">
                  <c:v>7.7166916710999997E-2</c:v>
                </c:pt>
                <c:pt idx="858">
                  <c:v>7.7166916710999997E-2</c:v>
                </c:pt>
                <c:pt idx="859">
                  <c:v>7.7215312394099997E-2</c:v>
                </c:pt>
                <c:pt idx="860">
                  <c:v>7.7263708077199997E-2</c:v>
                </c:pt>
                <c:pt idx="861">
                  <c:v>7.7287905918799998E-2</c:v>
                </c:pt>
                <c:pt idx="862">
                  <c:v>7.7312103760299997E-2</c:v>
                </c:pt>
                <c:pt idx="863">
                  <c:v>7.7336301601899998E-2</c:v>
                </c:pt>
                <c:pt idx="864">
                  <c:v>7.74088951266E-2</c:v>
                </c:pt>
                <c:pt idx="865">
                  <c:v>7.7433092968099998E-2</c:v>
                </c:pt>
                <c:pt idx="866">
                  <c:v>7.74572908097E-2</c:v>
                </c:pt>
                <c:pt idx="867">
                  <c:v>7.7481488651199998E-2</c:v>
                </c:pt>
                <c:pt idx="868">
                  <c:v>7.7481488651199998E-2</c:v>
                </c:pt>
                <c:pt idx="869">
                  <c:v>7.7481488651199998E-2</c:v>
                </c:pt>
                <c:pt idx="870">
                  <c:v>7.7529884334299998E-2</c:v>
                </c:pt>
                <c:pt idx="871">
                  <c:v>7.7529884334299998E-2</c:v>
                </c:pt>
                <c:pt idx="872">
                  <c:v>7.7578280017399998E-2</c:v>
                </c:pt>
                <c:pt idx="873">
                  <c:v>7.7626675700499997E-2</c:v>
                </c:pt>
                <c:pt idx="874">
                  <c:v>7.7650873542099999E-2</c:v>
                </c:pt>
                <c:pt idx="875">
                  <c:v>7.7675071383599997E-2</c:v>
                </c:pt>
                <c:pt idx="876">
                  <c:v>7.7675071383599997E-2</c:v>
                </c:pt>
                <c:pt idx="877">
                  <c:v>7.7675071383599997E-2</c:v>
                </c:pt>
                <c:pt idx="878">
                  <c:v>7.7675071383599997E-2</c:v>
                </c:pt>
                <c:pt idx="879">
                  <c:v>7.7675071383599997E-2</c:v>
                </c:pt>
                <c:pt idx="880">
                  <c:v>7.7747664908299999E-2</c:v>
                </c:pt>
                <c:pt idx="881">
                  <c:v>7.7771862749799997E-2</c:v>
                </c:pt>
                <c:pt idx="882">
                  <c:v>7.78686541161E-2</c:v>
                </c:pt>
                <c:pt idx="883">
                  <c:v>7.78686541161E-2</c:v>
                </c:pt>
                <c:pt idx="884">
                  <c:v>7.78686541161E-2</c:v>
                </c:pt>
                <c:pt idx="885">
                  <c:v>7.7892851957599998E-2</c:v>
                </c:pt>
                <c:pt idx="886">
                  <c:v>7.80622368485E-2</c:v>
                </c:pt>
                <c:pt idx="887">
                  <c:v>7.8110632531599999E-2</c:v>
                </c:pt>
                <c:pt idx="888">
                  <c:v>7.8183226056199998E-2</c:v>
                </c:pt>
                <c:pt idx="889">
                  <c:v>7.8207423897799999E-2</c:v>
                </c:pt>
                <c:pt idx="890">
                  <c:v>7.8207423897799999E-2</c:v>
                </c:pt>
                <c:pt idx="891">
                  <c:v>7.8207423897799999E-2</c:v>
                </c:pt>
                <c:pt idx="892">
                  <c:v>7.8231621739299997E-2</c:v>
                </c:pt>
                <c:pt idx="893">
                  <c:v>7.8255819580899999E-2</c:v>
                </c:pt>
                <c:pt idx="894">
                  <c:v>7.8352610947099999E-2</c:v>
                </c:pt>
                <c:pt idx="895">
                  <c:v>7.84252044718E-2</c:v>
                </c:pt>
                <c:pt idx="896">
                  <c:v>7.84736001549E-2</c:v>
                </c:pt>
                <c:pt idx="897">
                  <c:v>7.84736001549E-2</c:v>
                </c:pt>
                <c:pt idx="898">
                  <c:v>7.8521995838E-2</c:v>
                </c:pt>
                <c:pt idx="899">
                  <c:v>7.8521995838E-2</c:v>
                </c:pt>
                <c:pt idx="900">
                  <c:v>7.8546193679499998E-2</c:v>
                </c:pt>
                <c:pt idx="901">
                  <c:v>7.86187872042E-2</c:v>
                </c:pt>
                <c:pt idx="902">
                  <c:v>7.86187872042E-2</c:v>
                </c:pt>
                <c:pt idx="903">
                  <c:v>7.86671828873E-2</c:v>
                </c:pt>
                <c:pt idx="904">
                  <c:v>7.86671828873E-2</c:v>
                </c:pt>
                <c:pt idx="905">
                  <c:v>7.8691380728799998E-2</c:v>
                </c:pt>
                <c:pt idx="906">
                  <c:v>7.8763974253499999E-2</c:v>
                </c:pt>
                <c:pt idx="907">
                  <c:v>7.8763974253499999E-2</c:v>
                </c:pt>
                <c:pt idx="908">
                  <c:v>7.8763974253499999E-2</c:v>
                </c:pt>
                <c:pt idx="909">
                  <c:v>7.8812369936599999E-2</c:v>
                </c:pt>
                <c:pt idx="910">
                  <c:v>7.8812369936599999E-2</c:v>
                </c:pt>
                <c:pt idx="911">
                  <c:v>7.8884963461300001E-2</c:v>
                </c:pt>
                <c:pt idx="912">
                  <c:v>7.89333591444E-2</c:v>
                </c:pt>
                <c:pt idx="913">
                  <c:v>7.8957556985899999E-2</c:v>
                </c:pt>
                <c:pt idx="914">
                  <c:v>7.89817548275E-2</c:v>
                </c:pt>
                <c:pt idx="915">
                  <c:v>7.89817548275E-2</c:v>
                </c:pt>
                <c:pt idx="916">
                  <c:v>7.9005952668999999E-2</c:v>
                </c:pt>
                <c:pt idx="917">
                  <c:v>7.90301505106E-2</c:v>
                </c:pt>
                <c:pt idx="918">
                  <c:v>7.9054348352099998E-2</c:v>
                </c:pt>
                <c:pt idx="919">
                  <c:v>7.91269418768E-2</c:v>
                </c:pt>
                <c:pt idx="920">
                  <c:v>7.91269418768E-2</c:v>
                </c:pt>
                <c:pt idx="921">
                  <c:v>7.9151139718299998E-2</c:v>
                </c:pt>
                <c:pt idx="922">
                  <c:v>7.9223733243E-2</c:v>
                </c:pt>
                <c:pt idx="923">
                  <c:v>7.9296326767700001E-2</c:v>
                </c:pt>
                <c:pt idx="924">
                  <c:v>7.9320524609199999E-2</c:v>
                </c:pt>
                <c:pt idx="925">
                  <c:v>7.9393118133900001E-2</c:v>
                </c:pt>
                <c:pt idx="926">
                  <c:v>7.9393118133900001E-2</c:v>
                </c:pt>
                <c:pt idx="927">
                  <c:v>7.9489909500100001E-2</c:v>
                </c:pt>
                <c:pt idx="928">
                  <c:v>7.9562503024699999E-2</c:v>
                </c:pt>
                <c:pt idx="929">
                  <c:v>7.9562503024699999E-2</c:v>
                </c:pt>
                <c:pt idx="930">
                  <c:v>7.95867008663E-2</c:v>
                </c:pt>
                <c:pt idx="931">
                  <c:v>7.95867008663E-2</c:v>
                </c:pt>
                <c:pt idx="932">
                  <c:v>7.96350965494E-2</c:v>
                </c:pt>
                <c:pt idx="933">
                  <c:v>7.96350965494E-2</c:v>
                </c:pt>
                <c:pt idx="934">
                  <c:v>7.9659294390899998E-2</c:v>
                </c:pt>
                <c:pt idx="935">
                  <c:v>7.9659294390899998E-2</c:v>
                </c:pt>
                <c:pt idx="936">
                  <c:v>7.97318879156E-2</c:v>
                </c:pt>
                <c:pt idx="937">
                  <c:v>7.97318879156E-2</c:v>
                </c:pt>
                <c:pt idx="938">
                  <c:v>7.97802835987E-2</c:v>
                </c:pt>
                <c:pt idx="939">
                  <c:v>7.9852877123400001E-2</c:v>
                </c:pt>
                <c:pt idx="940">
                  <c:v>7.9852877123400001E-2</c:v>
                </c:pt>
                <c:pt idx="941">
                  <c:v>7.9852877123400001E-2</c:v>
                </c:pt>
                <c:pt idx="942">
                  <c:v>7.9901272806500001E-2</c:v>
                </c:pt>
                <c:pt idx="943">
                  <c:v>7.9949668489600001E-2</c:v>
                </c:pt>
                <c:pt idx="944">
                  <c:v>7.9949668489600001E-2</c:v>
                </c:pt>
                <c:pt idx="945">
                  <c:v>7.9973866331099999E-2</c:v>
                </c:pt>
                <c:pt idx="946">
                  <c:v>7.9973866331099999E-2</c:v>
                </c:pt>
                <c:pt idx="947">
                  <c:v>7.9998064172700001E-2</c:v>
                </c:pt>
                <c:pt idx="948">
                  <c:v>7.9998064172700001E-2</c:v>
                </c:pt>
                <c:pt idx="949">
                  <c:v>7.9998064172700001E-2</c:v>
                </c:pt>
                <c:pt idx="950">
                  <c:v>8.0046459855800001E-2</c:v>
                </c:pt>
                <c:pt idx="951">
                  <c:v>8.0046459855800001E-2</c:v>
                </c:pt>
                <c:pt idx="952">
                  <c:v>8.02400425882E-2</c:v>
                </c:pt>
                <c:pt idx="953">
                  <c:v>8.02400425882E-2</c:v>
                </c:pt>
                <c:pt idx="954">
                  <c:v>8.0312636112900002E-2</c:v>
                </c:pt>
                <c:pt idx="955">
                  <c:v>8.03368339544E-2</c:v>
                </c:pt>
                <c:pt idx="956">
                  <c:v>8.03852296375E-2</c:v>
                </c:pt>
                <c:pt idx="957">
                  <c:v>8.03852296375E-2</c:v>
                </c:pt>
                <c:pt idx="958">
                  <c:v>8.03852296375E-2</c:v>
                </c:pt>
                <c:pt idx="959">
                  <c:v>8.03852296375E-2</c:v>
                </c:pt>
                <c:pt idx="960">
                  <c:v>8.0409427479100001E-2</c:v>
                </c:pt>
                <c:pt idx="961">
                  <c:v>8.0482021003699999E-2</c:v>
                </c:pt>
                <c:pt idx="962">
                  <c:v>8.0530416686799999E-2</c:v>
                </c:pt>
                <c:pt idx="963">
                  <c:v>8.0530416686799999E-2</c:v>
                </c:pt>
                <c:pt idx="964">
                  <c:v>8.0554614528400001E-2</c:v>
                </c:pt>
                <c:pt idx="965">
                  <c:v>8.0603010211500001E-2</c:v>
                </c:pt>
                <c:pt idx="966">
                  <c:v>8.0603010211500001E-2</c:v>
                </c:pt>
                <c:pt idx="967">
                  <c:v>8.0651405894600001E-2</c:v>
                </c:pt>
                <c:pt idx="968">
                  <c:v>8.0651405894600001E-2</c:v>
                </c:pt>
                <c:pt idx="969">
                  <c:v>8.0699801577700001E-2</c:v>
                </c:pt>
                <c:pt idx="970">
                  <c:v>8.0772395102400002E-2</c:v>
                </c:pt>
                <c:pt idx="971">
                  <c:v>8.0772395102400002E-2</c:v>
                </c:pt>
                <c:pt idx="972">
                  <c:v>8.0820790785500002E-2</c:v>
                </c:pt>
                <c:pt idx="973">
                  <c:v>8.0844988627E-2</c:v>
                </c:pt>
                <c:pt idx="974">
                  <c:v>8.0844988627E-2</c:v>
                </c:pt>
                <c:pt idx="975">
                  <c:v>8.0844988627E-2</c:v>
                </c:pt>
                <c:pt idx="976">
                  <c:v>8.0844988627E-2</c:v>
                </c:pt>
                <c:pt idx="977">
                  <c:v>8.08933843101E-2</c:v>
                </c:pt>
                <c:pt idx="978">
                  <c:v>8.08933843101E-2</c:v>
                </c:pt>
                <c:pt idx="979">
                  <c:v>8.0917582151700002E-2</c:v>
                </c:pt>
                <c:pt idx="980">
                  <c:v>8.0917582151700002E-2</c:v>
                </c:pt>
                <c:pt idx="981">
                  <c:v>8.0917582151700002E-2</c:v>
                </c:pt>
                <c:pt idx="982">
                  <c:v>8.1062769201000001E-2</c:v>
                </c:pt>
                <c:pt idx="983">
                  <c:v>8.1111164884100001E-2</c:v>
                </c:pt>
                <c:pt idx="984">
                  <c:v>8.1159560567200001E-2</c:v>
                </c:pt>
                <c:pt idx="985">
                  <c:v>8.1232154091900002E-2</c:v>
                </c:pt>
                <c:pt idx="986">
                  <c:v>8.13047476165E-2</c:v>
                </c:pt>
                <c:pt idx="987">
                  <c:v>8.1328945458100002E-2</c:v>
                </c:pt>
                <c:pt idx="988">
                  <c:v>8.13531432996E-2</c:v>
                </c:pt>
                <c:pt idx="989">
                  <c:v>8.1377341141200002E-2</c:v>
                </c:pt>
                <c:pt idx="990">
                  <c:v>8.1425736824300002E-2</c:v>
                </c:pt>
                <c:pt idx="991">
                  <c:v>8.1425736824300002E-2</c:v>
                </c:pt>
                <c:pt idx="992">
                  <c:v>8.14499346658E-2</c:v>
                </c:pt>
                <c:pt idx="993">
                  <c:v>8.15951217151E-2</c:v>
                </c:pt>
                <c:pt idx="994">
                  <c:v>8.1667715239800001E-2</c:v>
                </c:pt>
                <c:pt idx="995">
                  <c:v>8.1667715239800001E-2</c:v>
                </c:pt>
                <c:pt idx="996">
                  <c:v>8.1667715239800001E-2</c:v>
                </c:pt>
                <c:pt idx="997">
                  <c:v>8.1691913081400003E-2</c:v>
                </c:pt>
                <c:pt idx="998">
                  <c:v>8.1691913081400003E-2</c:v>
                </c:pt>
                <c:pt idx="999">
                  <c:v>8.1691913081400003E-2</c:v>
                </c:pt>
                <c:pt idx="1000">
                  <c:v>8.1716110922900001E-2</c:v>
                </c:pt>
                <c:pt idx="1001">
                  <c:v>8.1740308764500003E-2</c:v>
                </c:pt>
                <c:pt idx="1002">
                  <c:v>8.1740308764500003E-2</c:v>
                </c:pt>
                <c:pt idx="1003">
                  <c:v>8.1788704447600002E-2</c:v>
                </c:pt>
                <c:pt idx="1004">
                  <c:v>8.1837100130700002E-2</c:v>
                </c:pt>
                <c:pt idx="1005">
                  <c:v>8.1885495813800002E-2</c:v>
                </c:pt>
                <c:pt idx="1006">
                  <c:v>8.19096936553E-2</c:v>
                </c:pt>
                <c:pt idx="1007">
                  <c:v>8.1982287180000002E-2</c:v>
                </c:pt>
                <c:pt idx="1008">
                  <c:v>8.2127474229300002E-2</c:v>
                </c:pt>
                <c:pt idx="1009">
                  <c:v>8.2127474229300002E-2</c:v>
                </c:pt>
                <c:pt idx="1010">
                  <c:v>8.2151672070900003E-2</c:v>
                </c:pt>
                <c:pt idx="1011">
                  <c:v>8.2175869912400001E-2</c:v>
                </c:pt>
                <c:pt idx="1012">
                  <c:v>8.2248463437100003E-2</c:v>
                </c:pt>
                <c:pt idx="1013">
                  <c:v>8.2248463437100003E-2</c:v>
                </c:pt>
                <c:pt idx="1014">
                  <c:v>8.2248463437100003E-2</c:v>
                </c:pt>
                <c:pt idx="1015">
                  <c:v>8.2296859120200003E-2</c:v>
                </c:pt>
                <c:pt idx="1016">
                  <c:v>8.2296859120200003E-2</c:v>
                </c:pt>
                <c:pt idx="1017">
                  <c:v>8.2296859120200003E-2</c:v>
                </c:pt>
                <c:pt idx="1018">
                  <c:v>8.2393650486400002E-2</c:v>
                </c:pt>
                <c:pt idx="1019">
                  <c:v>8.2417848327900001E-2</c:v>
                </c:pt>
                <c:pt idx="1020">
                  <c:v>8.2490441852600002E-2</c:v>
                </c:pt>
                <c:pt idx="1021">
                  <c:v>8.26114310603E-2</c:v>
                </c:pt>
                <c:pt idx="1022">
                  <c:v>8.2708222426600003E-2</c:v>
                </c:pt>
                <c:pt idx="1023">
                  <c:v>8.2732420268100001E-2</c:v>
                </c:pt>
                <c:pt idx="1024">
                  <c:v>8.2732420268100001E-2</c:v>
                </c:pt>
                <c:pt idx="1025">
                  <c:v>8.2756618109700003E-2</c:v>
                </c:pt>
                <c:pt idx="1026">
                  <c:v>8.2805013792800003E-2</c:v>
                </c:pt>
                <c:pt idx="1027">
                  <c:v>8.2805013792800003E-2</c:v>
                </c:pt>
                <c:pt idx="1028">
                  <c:v>8.2805013792800003E-2</c:v>
                </c:pt>
                <c:pt idx="1029">
                  <c:v>8.2829211634300001E-2</c:v>
                </c:pt>
                <c:pt idx="1030">
                  <c:v>8.2926003000500001E-2</c:v>
                </c:pt>
                <c:pt idx="1031">
                  <c:v>8.2926003000500001E-2</c:v>
                </c:pt>
                <c:pt idx="1032">
                  <c:v>8.2950200842100003E-2</c:v>
                </c:pt>
                <c:pt idx="1033">
                  <c:v>8.2974398683600001E-2</c:v>
                </c:pt>
                <c:pt idx="1034">
                  <c:v>8.3022794366700001E-2</c:v>
                </c:pt>
                <c:pt idx="1035">
                  <c:v>8.3022794366700001E-2</c:v>
                </c:pt>
                <c:pt idx="1036">
                  <c:v>8.3071190049800001E-2</c:v>
                </c:pt>
                <c:pt idx="1037">
                  <c:v>8.3071190049800001E-2</c:v>
                </c:pt>
                <c:pt idx="1038">
                  <c:v>8.3119585733000004E-2</c:v>
                </c:pt>
                <c:pt idx="1039">
                  <c:v>8.3119585733000004E-2</c:v>
                </c:pt>
                <c:pt idx="1040">
                  <c:v>8.3216377099200003E-2</c:v>
                </c:pt>
                <c:pt idx="1041">
                  <c:v>8.3264772782300003E-2</c:v>
                </c:pt>
                <c:pt idx="1042">
                  <c:v>8.3264772782300003E-2</c:v>
                </c:pt>
                <c:pt idx="1043">
                  <c:v>8.3264772782300003E-2</c:v>
                </c:pt>
                <c:pt idx="1044">
                  <c:v>8.3264772782300003E-2</c:v>
                </c:pt>
                <c:pt idx="1045">
                  <c:v>8.3288970623800002E-2</c:v>
                </c:pt>
                <c:pt idx="1046">
                  <c:v>8.3385761990000001E-2</c:v>
                </c:pt>
                <c:pt idx="1047">
                  <c:v>8.3385761990000001E-2</c:v>
                </c:pt>
                <c:pt idx="1048">
                  <c:v>8.3385761990000001E-2</c:v>
                </c:pt>
                <c:pt idx="1049">
                  <c:v>8.3482553356200001E-2</c:v>
                </c:pt>
                <c:pt idx="1050">
                  <c:v>8.3579344722500004E-2</c:v>
                </c:pt>
                <c:pt idx="1051">
                  <c:v>8.3676136088700004E-2</c:v>
                </c:pt>
                <c:pt idx="1052">
                  <c:v>8.3700333930200002E-2</c:v>
                </c:pt>
                <c:pt idx="1053">
                  <c:v>8.3700333930200002E-2</c:v>
                </c:pt>
                <c:pt idx="1054">
                  <c:v>8.3748729613300002E-2</c:v>
                </c:pt>
                <c:pt idx="1055">
                  <c:v>8.3821323138000003E-2</c:v>
                </c:pt>
                <c:pt idx="1056">
                  <c:v>8.3869718821100003E-2</c:v>
                </c:pt>
                <c:pt idx="1057">
                  <c:v>8.3893916662600002E-2</c:v>
                </c:pt>
                <c:pt idx="1058">
                  <c:v>8.3966510187300003E-2</c:v>
                </c:pt>
                <c:pt idx="1059">
                  <c:v>8.3990708028800001E-2</c:v>
                </c:pt>
                <c:pt idx="1060">
                  <c:v>8.4087499395100004E-2</c:v>
                </c:pt>
                <c:pt idx="1061">
                  <c:v>8.4160092919700003E-2</c:v>
                </c:pt>
                <c:pt idx="1062">
                  <c:v>8.4232686444400004E-2</c:v>
                </c:pt>
                <c:pt idx="1063">
                  <c:v>8.4281082127500004E-2</c:v>
                </c:pt>
                <c:pt idx="1064">
                  <c:v>8.4329477810600004E-2</c:v>
                </c:pt>
                <c:pt idx="1065">
                  <c:v>8.4474664859900003E-2</c:v>
                </c:pt>
                <c:pt idx="1066">
                  <c:v>8.4498862701400002E-2</c:v>
                </c:pt>
                <c:pt idx="1067">
                  <c:v>8.4498862701400002E-2</c:v>
                </c:pt>
                <c:pt idx="1068">
                  <c:v>8.4498862701400002E-2</c:v>
                </c:pt>
                <c:pt idx="1069">
                  <c:v>8.4498862701400002E-2</c:v>
                </c:pt>
                <c:pt idx="1070">
                  <c:v>8.4547258384600005E-2</c:v>
                </c:pt>
                <c:pt idx="1071">
                  <c:v>8.4644049750800004E-2</c:v>
                </c:pt>
                <c:pt idx="1072">
                  <c:v>8.4668247592300003E-2</c:v>
                </c:pt>
                <c:pt idx="1073">
                  <c:v>8.4692445433900004E-2</c:v>
                </c:pt>
                <c:pt idx="1074">
                  <c:v>8.4765038958500002E-2</c:v>
                </c:pt>
                <c:pt idx="1075">
                  <c:v>8.4789236800100004E-2</c:v>
                </c:pt>
                <c:pt idx="1076">
                  <c:v>8.4813434641600002E-2</c:v>
                </c:pt>
                <c:pt idx="1077">
                  <c:v>8.4837632483200004E-2</c:v>
                </c:pt>
                <c:pt idx="1078">
                  <c:v>8.4958621690900002E-2</c:v>
                </c:pt>
                <c:pt idx="1079">
                  <c:v>8.5055413057200005E-2</c:v>
                </c:pt>
                <c:pt idx="1080">
                  <c:v>8.5079610898700003E-2</c:v>
                </c:pt>
                <c:pt idx="1081">
                  <c:v>8.5128006581800003E-2</c:v>
                </c:pt>
                <c:pt idx="1082">
                  <c:v>8.5176402264900003E-2</c:v>
                </c:pt>
                <c:pt idx="1083">
                  <c:v>8.5176402264900003E-2</c:v>
                </c:pt>
                <c:pt idx="1084">
                  <c:v>8.5248995789600004E-2</c:v>
                </c:pt>
                <c:pt idx="1085">
                  <c:v>8.5248995789600004E-2</c:v>
                </c:pt>
                <c:pt idx="1086">
                  <c:v>8.5248995789600004E-2</c:v>
                </c:pt>
                <c:pt idx="1087">
                  <c:v>8.5248995789600004E-2</c:v>
                </c:pt>
                <c:pt idx="1088">
                  <c:v>8.5345787155800004E-2</c:v>
                </c:pt>
                <c:pt idx="1089">
                  <c:v>8.5345787155800004E-2</c:v>
                </c:pt>
                <c:pt idx="1090">
                  <c:v>8.5345787155800004E-2</c:v>
                </c:pt>
                <c:pt idx="1091">
                  <c:v>8.5394182838900004E-2</c:v>
                </c:pt>
                <c:pt idx="1092">
                  <c:v>8.5418380680400002E-2</c:v>
                </c:pt>
                <c:pt idx="1093">
                  <c:v>8.5490974205100004E-2</c:v>
                </c:pt>
                <c:pt idx="1094">
                  <c:v>8.5539369888200004E-2</c:v>
                </c:pt>
                <c:pt idx="1095">
                  <c:v>8.5636161254400003E-2</c:v>
                </c:pt>
                <c:pt idx="1096">
                  <c:v>8.5708754779100005E-2</c:v>
                </c:pt>
                <c:pt idx="1097">
                  <c:v>8.5708754779100005E-2</c:v>
                </c:pt>
                <c:pt idx="1098">
                  <c:v>8.5708754779100005E-2</c:v>
                </c:pt>
                <c:pt idx="1099">
                  <c:v>8.5757150462200005E-2</c:v>
                </c:pt>
                <c:pt idx="1100">
                  <c:v>8.5781348303700003E-2</c:v>
                </c:pt>
                <c:pt idx="1101">
                  <c:v>8.5805546145300005E-2</c:v>
                </c:pt>
                <c:pt idx="1102">
                  <c:v>8.5926535353000003E-2</c:v>
                </c:pt>
                <c:pt idx="1103">
                  <c:v>8.5926535353000003E-2</c:v>
                </c:pt>
                <c:pt idx="1104">
                  <c:v>8.5950733194600004E-2</c:v>
                </c:pt>
                <c:pt idx="1105">
                  <c:v>8.5999128877700004E-2</c:v>
                </c:pt>
                <c:pt idx="1106">
                  <c:v>8.5999128877700004E-2</c:v>
                </c:pt>
                <c:pt idx="1107">
                  <c:v>8.5999128877700004E-2</c:v>
                </c:pt>
                <c:pt idx="1108">
                  <c:v>8.6071722402400005E-2</c:v>
                </c:pt>
                <c:pt idx="1109">
                  <c:v>8.6095920243900004E-2</c:v>
                </c:pt>
                <c:pt idx="1110">
                  <c:v>8.6192711610100003E-2</c:v>
                </c:pt>
                <c:pt idx="1111">
                  <c:v>8.6216909451700005E-2</c:v>
                </c:pt>
                <c:pt idx="1112">
                  <c:v>8.6216909451700005E-2</c:v>
                </c:pt>
                <c:pt idx="1113">
                  <c:v>8.6313700817900005E-2</c:v>
                </c:pt>
                <c:pt idx="1114">
                  <c:v>8.6337898659400003E-2</c:v>
                </c:pt>
                <c:pt idx="1115">
                  <c:v>8.6434690025600003E-2</c:v>
                </c:pt>
                <c:pt idx="1116">
                  <c:v>8.6507283550300004E-2</c:v>
                </c:pt>
                <c:pt idx="1117">
                  <c:v>8.6507283550300004E-2</c:v>
                </c:pt>
                <c:pt idx="1118">
                  <c:v>8.6507283550300004E-2</c:v>
                </c:pt>
                <c:pt idx="1119">
                  <c:v>8.6628272758100006E-2</c:v>
                </c:pt>
                <c:pt idx="1120">
                  <c:v>8.6676668441200005E-2</c:v>
                </c:pt>
                <c:pt idx="1121">
                  <c:v>8.6676668441200005E-2</c:v>
                </c:pt>
                <c:pt idx="1122">
                  <c:v>8.6725064124300005E-2</c:v>
                </c:pt>
                <c:pt idx="1123">
                  <c:v>8.6725064124300005E-2</c:v>
                </c:pt>
                <c:pt idx="1124">
                  <c:v>8.6725064124300005E-2</c:v>
                </c:pt>
                <c:pt idx="1125">
                  <c:v>8.6773459807400005E-2</c:v>
                </c:pt>
                <c:pt idx="1126">
                  <c:v>8.6797657648900003E-2</c:v>
                </c:pt>
                <c:pt idx="1127">
                  <c:v>8.6870251173600005E-2</c:v>
                </c:pt>
                <c:pt idx="1128">
                  <c:v>8.6894449015100003E-2</c:v>
                </c:pt>
                <c:pt idx="1129">
                  <c:v>8.6942844698300006E-2</c:v>
                </c:pt>
                <c:pt idx="1130">
                  <c:v>8.6942844698300006E-2</c:v>
                </c:pt>
                <c:pt idx="1131">
                  <c:v>8.6967042539800005E-2</c:v>
                </c:pt>
                <c:pt idx="1132">
                  <c:v>8.6991240381400006E-2</c:v>
                </c:pt>
                <c:pt idx="1133">
                  <c:v>8.6991240381400006E-2</c:v>
                </c:pt>
                <c:pt idx="1134">
                  <c:v>8.7015438222900005E-2</c:v>
                </c:pt>
                <c:pt idx="1135">
                  <c:v>8.7088031747600006E-2</c:v>
                </c:pt>
                <c:pt idx="1136">
                  <c:v>8.7112229589100004E-2</c:v>
                </c:pt>
                <c:pt idx="1137">
                  <c:v>8.7184823113800006E-2</c:v>
                </c:pt>
                <c:pt idx="1138">
                  <c:v>8.7184823113800006E-2</c:v>
                </c:pt>
                <c:pt idx="1139">
                  <c:v>8.7209020955300004E-2</c:v>
                </c:pt>
                <c:pt idx="1140">
                  <c:v>8.7257416638400004E-2</c:v>
                </c:pt>
                <c:pt idx="1141">
                  <c:v>8.7426801529300005E-2</c:v>
                </c:pt>
                <c:pt idx="1142">
                  <c:v>8.7475197212400005E-2</c:v>
                </c:pt>
                <c:pt idx="1143">
                  <c:v>8.7523592895500005E-2</c:v>
                </c:pt>
                <c:pt idx="1144">
                  <c:v>8.7547790737100006E-2</c:v>
                </c:pt>
                <c:pt idx="1145">
                  <c:v>8.7571988578600005E-2</c:v>
                </c:pt>
                <c:pt idx="1146">
                  <c:v>8.7668779944800004E-2</c:v>
                </c:pt>
                <c:pt idx="1147">
                  <c:v>8.7692977786400006E-2</c:v>
                </c:pt>
                <c:pt idx="1148">
                  <c:v>8.7741373469500006E-2</c:v>
                </c:pt>
                <c:pt idx="1149">
                  <c:v>8.7813966994100004E-2</c:v>
                </c:pt>
                <c:pt idx="1150">
                  <c:v>8.7910758360399993E-2</c:v>
                </c:pt>
                <c:pt idx="1151">
                  <c:v>8.7959154043500007E-2</c:v>
                </c:pt>
                <c:pt idx="1152">
                  <c:v>8.7983351885000005E-2</c:v>
                </c:pt>
                <c:pt idx="1153">
                  <c:v>8.8104341092800006E-2</c:v>
                </c:pt>
                <c:pt idx="1154">
                  <c:v>8.8104341092800006E-2</c:v>
                </c:pt>
                <c:pt idx="1155">
                  <c:v>8.8176934617400005E-2</c:v>
                </c:pt>
                <c:pt idx="1156">
                  <c:v>8.8201132459000006E-2</c:v>
                </c:pt>
                <c:pt idx="1157">
                  <c:v>8.8225330300500004E-2</c:v>
                </c:pt>
                <c:pt idx="1158">
                  <c:v>8.8225330300500004E-2</c:v>
                </c:pt>
                <c:pt idx="1159">
                  <c:v>8.8225330300500004E-2</c:v>
                </c:pt>
                <c:pt idx="1160">
                  <c:v>8.8273725983600004E-2</c:v>
                </c:pt>
                <c:pt idx="1161">
                  <c:v>8.8273725983600004E-2</c:v>
                </c:pt>
                <c:pt idx="1162">
                  <c:v>8.8322121666700004E-2</c:v>
                </c:pt>
                <c:pt idx="1163">
                  <c:v>8.8346319508300006E-2</c:v>
                </c:pt>
                <c:pt idx="1164">
                  <c:v>8.8346319508300006E-2</c:v>
                </c:pt>
                <c:pt idx="1165">
                  <c:v>8.8418913032999993E-2</c:v>
                </c:pt>
                <c:pt idx="1166">
                  <c:v>8.8467308716099993E-2</c:v>
                </c:pt>
                <c:pt idx="1167">
                  <c:v>8.8467308716099993E-2</c:v>
                </c:pt>
                <c:pt idx="1168">
                  <c:v>8.8515704399199993E-2</c:v>
                </c:pt>
                <c:pt idx="1169">
                  <c:v>8.8636693606900005E-2</c:v>
                </c:pt>
                <c:pt idx="1170">
                  <c:v>8.8660891448500007E-2</c:v>
                </c:pt>
                <c:pt idx="1171">
                  <c:v>8.8660891448500007E-2</c:v>
                </c:pt>
                <c:pt idx="1172">
                  <c:v>8.8830276339399994E-2</c:v>
                </c:pt>
                <c:pt idx="1173">
                  <c:v>8.8878672022499994E-2</c:v>
                </c:pt>
                <c:pt idx="1174">
                  <c:v>8.8927067705599994E-2</c:v>
                </c:pt>
                <c:pt idx="1175">
                  <c:v>8.8975463388699993E-2</c:v>
                </c:pt>
                <c:pt idx="1176">
                  <c:v>8.8999661230200006E-2</c:v>
                </c:pt>
                <c:pt idx="1177">
                  <c:v>8.8999661230200006E-2</c:v>
                </c:pt>
                <c:pt idx="1178">
                  <c:v>8.9023859071799993E-2</c:v>
                </c:pt>
                <c:pt idx="1179">
                  <c:v>8.9072254754899993E-2</c:v>
                </c:pt>
                <c:pt idx="1180">
                  <c:v>8.9169046121100007E-2</c:v>
                </c:pt>
                <c:pt idx="1181">
                  <c:v>8.9265837487300007E-2</c:v>
                </c:pt>
                <c:pt idx="1182">
                  <c:v>8.9265837487300007E-2</c:v>
                </c:pt>
                <c:pt idx="1183">
                  <c:v>8.9265837487300007E-2</c:v>
                </c:pt>
                <c:pt idx="1184">
                  <c:v>8.9265837487300007E-2</c:v>
                </c:pt>
                <c:pt idx="1185">
                  <c:v>8.9362628853500006E-2</c:v>
                </c:pt>
                <c:pt idx="1186">
                  <c:v>8.9411024536600006E-2</c:v>
                </c:pt>
                <c:pt idx="1187">
                  <c:v>8.9459420219700006E-2</c:v>
                </c:pt>
                <c:pt idx="1188">
                  <c:v>8.9483618061299994E-2</c:v>
                </c:pt>
                <c:pt idx="1189">
                  <c:v>8.9628805110599993E-2</c:v>
                </c:pt>
                <c:pt idx="1190">
                  <c:v>8.9725596476800007E-2</c:v>
                </c:pt>
                <c:pt idx="1191">
                  <c:v>8.9725596476800007E-2</c:v>
                </c:pt>
                <c:pt idx="1192">
                  <c:v>8.9846585684599994E-2</c:v>
                </c:pt>
                <c:pt idx="1193">
                  <c:v>8.9846585684599994E-2</c:v>
                </c:pt>
                <c:pt idx="1194">
                  <c:v>8.9894981367699994E-2</c:v>
                </c:pt>
                <c:pt idx="1195">
                  <c:v>8.9894981367699994E-2</c:v>
                </c:pt>
                <c:pt idx="1196">
                  <c:v>8.9991772733899994E-2</c:v>
                </c:pt>
                <c:pt idx="1197">
                  <c:v>9.0064366258500006E-2</c:v>
                </c:pt>
                <c:pt idx="1198">
                  <c:v>9.0136959783199994E-2</c:v>
                </c:pt>
                <c:pt idx="1199">
                  <c:v>9.0185355466299993E-2</c:v>
                </c:pt>
                <c:pt idx="1200">
                  <c:v>9.0257948990999995E-2</c:v>
                </c:pt>
                <c:pt idx="1201">
                  <c:v>9.0306344674099995E-2</c:v>
                </c:pt>
                <c:pt idx="1202">
                  <c:v>9.0306344674099995E-2</c:v>
                </c:pt>
                <c:pt idx="1203">
                  <c:v>9.0451531723399994E-2</c:v>
                </c:pt>
                <c:pt idx="1204">
                  <c:v>9.0499927406499994E-2</c:v>
                </c:pt>
                <c:pt idx="1205">
                  <c:v>9.0499927406499994E-2</c:v>
                </c:pt>
                <c:pt idx="1206">
                  <c:v>9.0524125248000006E-2</c:v>
                </c:pt>
                <c:pt idx="1207">
                  <c:v>9.0524125248000006E-2</c:v>
                </c:pt>
                <c:pt idx="1208">
                  <c:v>9.0572520931100006E-2</c:v>
                </c:pt>
                <c:pt idx="1209">
                  <c:v>9.0596718772699994E-2</c:v>
                </c:pt>
                <c:pt idx="1210">
                  <c:v>9.0596718772699994E-2</c:v>
                </c:pt>
                <c:pt idx="1211">
                  <c:v>9.0741905821999994E-2</c:v>
                </c:pt>
                <c:pt idx="1212">
                  <c:v>9.0814499346699995E-2</c:v>
                </c:pt>
                <c:pt idx="1213">
                  <c:v>9.0911290712899995E-2</c:v>
                </c:pt>
                <c:pt idx="1214">
                  <c:v>9.0911290712899995E-2</c:v>
                </c:pt>
                <c:pt idx="1215">
                  <c:v>9.0983884237500007E-2</c:v>
                </c:pt>
                <c:pt idx="1216">
                  <c:v>9.1032279920600007E-2</c:v>
                </c:pt>
                <c:pt idx="1217">
                  <c:v>9.1080675603700006E-2</c:v>
                </c:pt>
                <c:pt idx="1218">
                  <c:v>9.1153269128399994E-2</c:v>
                </c:pt>
                <c:pt idx="1219">
                  <c:v>9.1225862653099996E-2</c:v>
                </c:pt>
                <c:pt idx="1220">
                  <c:v>9.1225862653099996E-2</c:v>
                </c:pt>
                <c:pt idx="1221">
                  <c:v>9.1250060494599994E-2</c:v>
                </c:pt>
                <c:pt idx="1222">
                  <c:v>9.1298456177699994E-2</c:v>
                </c:pt>
                <c:pt idx="1223">
                  <c:v>9.1346851860799994E-2</c:v>
                </c:pt>
                <c:pt idx="1224">
                  <c:v>9.1371049702399995E-2</c:v>
                </c:pt>
                <c:pt idx="1225">
                  <c:v>9.1419445385499995E-2</c:v>
                </c:pt>
                <c:pt idx="1226">
                  <c:v>9.1443643226999993E-2</c:v>
                </c:pt>
                <c:pt idx="1227">
                  <c:v>9.1516236751699995E-2</c:v>
                </c:pt>
                <c:pt idx="1228">
                  <c:v>9.1540434593200007E-2</c:v>
                </c:pt>
                <c:pt idx="1229">
                  <c:v>9.1540434593200007E-2</c:v>
                </c:pt>
                <c:pt idx="1230">
                  <c:v>9.1588830276300007E-2</c:v>
                </c:pt>
                <c:pt idx="1231">
                  <c:v>9.1613028117899994E-2</c:v>
                </c:pt>
                <c:pt idx="1232">
                  <c:v>9.1637225959400007E-2</c:v>
                </c:pt>
                <c:pt idx="1233">
                  <c:v>9.1661423800999994E-2</c:v>
                </c:pt>
                <c:pt idx="1234">
                  <c:v>9.1709819484099994E-2</c:v>
                </c:pt>
                <c:pt idx="1235">
                  <c:v>9.1709819484099994E-2</c:v>
                </c:pt>
                <c:pt idx="1236">
                  <c:v>9.1758215167199994E-2</c:v>
                </c:pt>
                <c:pt idx="1237">
                  <c:v>9.1855006533399994E-2</c:v>
                </c:pt>
                <c:pt idx="1238">
                  <c:v>9.1903402216499994E-2</c:v>
                </c:pt>
                <c:pt idx="1239">
                  <c:v>9.1927600058099995E-2</c:v>
                </c:pt>
                <c:pt idx="1240">
                  <c:v>9.1927600058099995E-2</c:v>
                </c:pt>
                <c:pt idx="1241">
                  <c:v>9.2024391424299995E-2</c:v>
                </c:pt>
                <c:pt idx="1242">
                  <c:v>9.2024391424299995E-2</c:v>
                </c:pt>
                <c:pt idx="1243">
                  <c:v>9.2169578473599995E-2</c:v>
                </c:pt>
                <c:pt idx="1244">
                  <c:v>9.2217974156699994E-2</c:v>
                </c:pt>
                <c:pt idx="1245">
                  <c:v>9.2217974156699994E-2</c:v>
                </c:pt>
                <c:pt idx="1246">
                  <c:v>9.2266369839799994E-2</c:v>
                </c:pt>
                <c:pt idx="1247">
                  <c:v>9.2338963364499996E-2</c:v>
                </c:pt>
                <c:pt idx="1248">
                  <c:v>9.2363161205999994E-2</c:v>
                </c:pt>
                <c:pt idx="1249">
                  <c:v>9.2435754730699995E-2</c:v>
                </c:pt>
                <c:pt idx="1250">
                  <c:v>9.2532546096899995E-2</c:v>
                </c:pt>
                <c:pt idx="1251">
                  <c:v>9.2532546096899995E-2</c:v>
                </c:pt>
                <c:pt idx="1252">
                  <c:v>9.2532546096899995E-2</c:v>
                </c:pt>
                <c:pt idx="1253">
                  <c:v>9.2532546096899995E-2</c:v>
                </c:pt>
                <c:pt idx="1254">
                  <c:v>9.2653535304699997E-2</c:v>
                </c:pt>
                <c:pt idx="1255">
                  <c:v>9.2653535304699997E-2</c:v>
                </c:pt>
                <c:pt idx="1256">
                  <c:v>9.2653535304699997E-2</c:v>
                </c:pt>
                <c:pt idx="1257">
                  <c:v>9.2677733146199995E-2</c:v>
                </c:pt>
                <c:pt idx="1258">
                  <c:v>9.2726128829299995E-2</c:v>
                </c:pt>
                <c:pt idx="1259">
                  <c:v>9.2750326670899996E-2</c:v>
                </c:pt>
                <c:pt idx="1260">
                  <c:v>9.2847118037099996E-2</c:v>
                </c:pt>
                <c:pt idx="1261">
                  <c:v>9.2895513720199996E-2</c:v>
                </c:pt>
                <c:pt idx="1262">
                  <c:v>9.2968107244799994E-2</c:v>
                </c:pt>
                <c:pt idx="1263">
                  <c:v>9.3040700769499995E-2</c:v>
                </c:pt>
                <c:pt idx="1264">
                  <c:v>9.3137492135699995E-2</c:v>
                </c:pt>
                <c:pt idx="1265">
                  <c:v>9.3161689977299997E-2</c:v>
                </c:pt>
                <c:pt idx="1266">
                  <c:v>9.3258481343499997E-2</c:v>
                </c:pt>
                <c:pt idx="1267">
                  <c:v>9.3258481343499997E-2</c:v>
                </c:pt>
                <c:pt idx="1268">
                  <c:v>9.3282679184999995E-2</c:v>
                </c:pt>
                <c:pt idx="1269">
                  <c:v>9.3355272709699996E-2</c:v>
                </c:pt>
                <c:pt idx="1270">
                  <c:v>9.3379470551199995E-2</c:v>
                </c:pt>
                <c:pt idx="1271">
                  <c:v>9.3452064075899996E-2</c:v>
                </c:pt>
                <c:pt idx="1272">
                  <c:v>9.3500459758999996E-2</c:v>
                </c:pt>
                <c:pt idx="1273">
                  <c:v>9.3500459758999996E-2</c:v>
                </c:pt>
                <c:pt idx="1274">
                  <c:v>9.3500459758999996E-2</c:v>
                </c:pt>
                <c:pt idx="1275">
                  <c:v>9.3500459758999996E-2</c:v>
                </c:pt>
                <c:pt idx="1276">
                  <c:v>9.3548855442099996E-2</c:v>
                </c:pt>
                <c:pt idx="1277">
                  <c:v>9.3669844649899997E-2</c:v>
                </c:pt>
                <c:pt idx="1278">
                  <c:v>9.3718240332999997E-2</c:v>
                </c:pt>
                <c:pt idx="1279">
                  <c:v>9.3790833857599995E-2</c:v>
                </c:pt>
                <c:pt idx="1280">
                  <c:v>9.3863427382299996E-2</c:v>
                </c:pt>
                <c:pt idx="1281">
                  <c:v>9.3863427382299996E-2</c:v>
                </c:pt>
                <c:pt idx="1282">
                  <c:v>9.3984416589999994E-2</c:v>
                </c:pt>
                <c:pt idx="1283">
                  <c:v>9.4057010114699996E-2</c:v>
                </c:pt>
                <c:pt idx="1284">
                  <c:v>9.4057010114699996E-2</c:v>
                </c:pt>
                <c:pt idx="1285">
                  <c:v>9.4153801480899996E-2</c:v>
                </c:pt>
                <c:pt idx="1286">
                  <c:v>9.4177999322499997E-2</c:v>
                </c:pt>
                <c:pt idx="1287">
                  <c:v>9.4177999322499997E-2</c:v>
                </c:pt>
                <c:pt idx="1288">
                  <c:v>9.4202197163999996E-2</c:v>
                </c:pt>
                <c:pt idx="1289">
                  <c:v>9.4202197163999996E-2</c:v>
                </c:pt>
                <c:pt idx="1290">
                  <c:v>9.4226395005599997E-2</c:v>
                </c:pt>
                <c:pt idx="1291">
                  <c:v>9.4274790688699997E-2</c:v>
                </c:pt>
                <c:pt idx="1292">
                  <c:v>9.4274790688699997E-2</c:v>
                </c:pt>
                <c:pt idx="1293">
                  <c:v>9.4274790688699997E-2</c:v>
                </c:pt>
                <c:pt idx="1294">
                  <c:v>9.4274790688699997E-2</c:v>
                </c:pt>
                <c:pt idx="1295">
                  <c:v>9.4323186371799997E-2</c:v>
                </c:pt>
                <c:pt idx="1296">
                  <c:v>9.4347384213299995E-2</c:v>
                </c:pt>
                <c:pt idx="1297">
                  <c:v>9.4347384213299995E-2</c:v>
                </c:pt>
                <c:pt idx="1298">
                  <c:v>9.4371582054899997E-2</c:v>
                </c:pt>
                <c:pt idx="1299">
                  <c:v>9.4419977737999997E-2</c:v>
                </c:pt>
                <c:pt idx="1300">
                  <c:v>9.4444175579499995E-2</c:v>
                </c:pt>
                <c:pt idx="1301">
                  <c:v>9.4540966945699995E-2</c:v>
                </c:pt>
                <c:pt idx="1302">
                  <c:v>9.4637758311999998E-2</c:v>
                </c:pt>
                <c:pt idx="1303">
                  <c:v>9.4661956153499996E-2</c:v>
                </c:pt>
                <c:pt idx="1304">
                  <c:v>9.4661956153499996E-2</c:v>
                </c:pt>
                <c:pt idx="1305">
                  <c:v>9.4686153995099998E-2</c:v>
                </c:pt>
                <c:pt idx="1306">
                  <c:v>9.4686153995099998E-2</c:v>
                </c:pt>
                <c:pt idx="1307">
                  <c:v>9.4831341044399997E-2</c:v>
                </c:pt>
                <c:pt idx="1308">
                  <c:v>9.4879736727499997E-2</c:v>
                </c:pt>
                <c:pt idx="1309">
                  <c:v>9.4903934568999995E-2</c:v>
                </c:pt>
                <c:pt idx="1310">
                  <c:v>9.4952330252099995E-2</c:v>
                </c:pt>
                <c:pt idx="1311">
                  <c:v>9.5000725935199995E-2</c:v>
                </c:pt>
                <c:pt idx="1312">
                  <c:v>9.5000725935199995E-2</c:v>
                </c:pt>
                <c:pt idx="1313">
                  <c:v>9.5000725935199995E-2</c:v>
                </c:pt>
                <c:pt idx="1314">
                  <c:v>9.5000725935199995E-2</c:v>
                </c:pt>
                <c:pt idx="1315">
                  <c:v>9.5049121618399998E-2</c:v>
                </c:pt>
                <c:pt idx="1316">
                  <c:v>9.5121715142999996E-2</c:v>
                </c:pt>
                <c:pt idx="1317">
                  <c:v>9.5170110826099996E-2</c:v>
                </c:pt>
                <c:pt idx="1318">
                  <c:v>9.5170110826099996E-2</c:v>
                </c:pt>
                <c:pt idx="1319">
                  <c:v>9.5170110826099996E-2</c:v>
                </c:pt>
                <c:pt idx="1320">
                  <c:v>9.5170110826099996E-2</c:v>
                </c:pt>
                <c:pt idx="1321">
                  <c:v>9.5242704350799998E-2</c:v>
                </c:pt>
                <c:pt idx="1322">
                  <c:v>9.5242704350799998E-2</c:v>
                </c:pt>
                <c:pt idx="1323">
                  <c:v>9.5315297875399996E-2</c:v>
                </c:pt>
                <c:pt idx="1324">
                  <c:v>9.5315297875399996E-2</c:v>
                </c:pt>
                <c:pt idx="1325">
                  <c:v>9.5363693558499996E-2</c:v>
                </c:pt>
                <c:pt idx="1326">
                  <c:v>9.5436287083199997E-2</c:v>
                </c:pt>
                <c:pt idx="1327">
                  <c:v>9.5460484924699995E-2</c:v>
                </c:pt>
                <c:pt idx="1328">
                  <c:v>9.5508880607799995E-2</c:v>
                </c:pt>
                <c:pt idx="1329">
                  <c:v>9.5533078449399997E-2</c:v>
                </c:pt>
                <c:pt idx="1330">
                  <c:v>9.5581474132499997E-2</c:v>
                </c:pt>
                <c:pt idx="1331">
                  <c:v>9.5581474132499997E-2</c:v>
                </c:pt>
                <c:pt idx="1332">
                  <c:v>9.5629869815599997E-2</c:v>
                </c:pt>
                <c:pt idx="1333">
                  <c:v>9.5654067657199998E-2</c:v>
                </c:pt>
                <c:pt idx="1334">
                  <c:v>9.5654067657199998E-2</c:v>
                </c:pt>
                <c:pt idx="1335">
                  <c:v>9.5726661181799996E-2</c:v>
                </c:pt>
                <c:pt idx="1336">
                  <c:v>9.5823452547999996E-2</c:v>
                </c:pt>
                <c:pt idx="1337">
                  <c:v>9.5944441755799997E-2</c:v>
                </c:pt>
                <c:pt idx="1338">
                  <c:v>9.5968639597299996E-2</c:v>
                </c:pt>
                <c:pt idx="1339">
                  <c:v>9.6113826646699999E-2</c:v>
                </c:pt>
                <c:pt idx="1340">
                  <c:v>9.6162222329799998E-2</c:v>
                </c:pt>
                <c:pt idx="1341">
                  <c:v>9.6234815854399997E-2</c:v>
                </c:pt>
                <c:pt idx="1342">
                  <c:v>9.6283211537499996E-2</c:v>
                </c:pt>
                <c:pt idx="1343">
                  <c:v>9.6380002903699996E-2</c:v>
                </c:pt>
                <c:pt idx="1344">
                  <c:v>9.6525189953099999E-2</c:v>
                </c:pt>
                <c:pt idx="1345">
                  <c:v>9.6549387794599997E-2</c:v>
                </c:pt>
                <c:pt idx="1346">
                  <c:v>9.6670377002399999E-2</c:v>
                </c:pt>
                <c:pt idx="1347">
                  <c:v>9.6694574843899997E-2</c:v>
                </c:pt>
                <c:pt idx="1348">
                  <c:v>9.6767168368599998E-2</c:v>
                </c:pt>
                <c:pt idx="1349">
                  <c:v>9.6815564051699998E-2</c:v>
                </c:pt>
                <c:pt idx="1350">
                  <c:v>9.6839761893199997E-2</c:v>
                </c:pt>
                <c:pt idx="1351">
                  <c:v>9.6984948942599999E-2</c:v>
                </c:pt>
                <c:pt idx="1352">
                  <c:v>9.7057542467199998E-2</c:v>
                </c:pt>
                <c:pt idx="1353">
                  <c:v>9.7130135991899999E-2</c:v>
                </c:pt>
                <c:pt idx="1354">
                  <c:v>9.7130135991899999E-2</c:v>
                </c:pt>
                <c:pt idx="1355">
                  <c:v>9.7202729516499997E-2</c:v>
                </c:pt>
                <c:pt idx="1356">
                  <c:v>9.7202729516499997E-2</c:v>
                </c:pt>
                <c:pt idx="1357">
                  <c:v>9.7226927358099999E-2</c:v>
                </c:pt>
                <c:pt idx="1358">
                  <c:v>9.7299520882699997E-2</c:v>
                </c:pt>
                <c:pt idx="1359">
                  <c:v>9.7347916565799997E-2</c:v>
                </c:pt>
                <c:pt idx="1360">
                  <c:v>9.7396312248899997E-2</c:v>
                </c:pt>
                <c:pt idx="1361">
                  <c:v>9.7396312248899997E-2</c:v>
                </c:pt>
                <c:pt idx="1362">
                  <c:v>9.74447079321E-2</c:v>
                </c:pt>
                <c:pt idx="1363">
                  <c:v>9.7468905773599998E-2</c:v>
                </c:pt>
                <c:pt idx="1364">
                  <c:v>9.7468905773599998E-2</c:v>
                </c:pt>
                <c:pt idx="1365">
                  <c:v>9.7468905773599998E-2</c:v>
                </c:pt>
                <c:pt idx="1366">
                  <c:v>9.7517301456699998E-2</c:v>
                </c:pt>
                <c:pt idx="1367">
                  <c:v>9.7638290664499999E-2</c:v>
                </c:pt>
                <c:pt idx="1368">
                  <c:v>9.7735082030699999E-2</c:v>
                </c:pt>
                <c:pt idx="1369">
                  <c:v>9.7735082030699999E-2</c:v>
                </c:pt>
                <c:pt idx="1370">
                  <c:v>9.7783477713799999E-2</c:v>
                </c:pt>
                <c:pt idx="1371">
                  <c:v>9.7783477713799999E-2</c:v>
                </c:pt>
                <c:pt idx="1372">
                  <c:v>9.79044669216E-2</c:v>
                </c:pt>
                <c:pt idx="1373">
                  <c:v>9.79044669216E-2</c:v>
                </c:pt>
                <c:pt idx="1374">
                  <c:v>9.79044669216E-2</c:v>
                </c:pt>
                <c:pt idx="1375">
                  <c:v>9.7928664763099998E-2</c:v>
                </c:pt>
                <c:pt idx="1376">
                  <c:v>9.7928664763099998E-2</c:v>
                </c:pt>
                <c:pt idx="1377">
                  <c:v>9.7928664763099998E-2</c:v>
                </c:pt>
                <c:pt idx="1378">
                  <c:v>9.80012582878E-2</c:v>
                </c:pt>
                <c:pt idx="1379">
                  <c:v>9.80496539709E-2</c:v>
                </c:pt>
                <c:pt idx="1380">
                  <c:v>9.8122247495499998E-2</c:v>
                </c:pt>
                <c:pt idx="1381">
                  <c:v>9.8122247495499998E-2</c:v>
                </c:pt>
                <c:pt idx="1382">
                  <c:v>9.8122247495499998E-2</c:v>
                </c:pt>
                <c:pt idx="1383">
                  <c:v>9.81464453371E-2</c:v>
                </c:pt>
                <c:pt idx="1384">
                  <c:v>9.8243236703299999E-2</c:v>
                </c:pt>
                <c:pt idx="1385">
                  <c:v>9.8388423752599999E-2</c:v>
                </c:pt>
                <c:pt idx="1386">
                  <c:v>9.84126215942E-2</c:v>
                </c:pt>
                <c:pt idx="1387">
                  <c:v>9.84610172773E-2</c:v>
                </c:pt>
                <c:pt idx="1388">
                  <c:v>9.8533610801899998E-2</c:v>
                </c:pt>
                <c:pt idx="1389">
                  <c:v>9.8533610801899998E-2</c:v>
                </c:pt>
                <c:pt idx="1390">
                  <c:v>9.86546000097E-2</c:v>
                </c:pt>
                <c:pt idx="1391">
                  <c:v>9.86546000097E-2</c:v>
                </c:pt>
                <c:pt idx="1392">
                  <c:v>9.86546000097E-2</c:v>
                </c:pt>
                <c:pt idx="1393">
                  <c:v>9.86546000097E-2</c:v>
                </c:pt>
                <c:pt idx="1394">
                  <c:v>9.8678797851199998E-2</c:v>
                </c:pt>
                <c:pt idx="1395">
                  <c:v>9.8799787058999999E-2</c:v>
                </c:pt>
                <c:pt idx="1396">
                  <c:v>9.8799787058999999E-2</c:v>
                </c:pt>
                <c:pt idx="1397">
                  <c:v>9.8799787058999999E-2</c:v>
                </c:pt>
                <c:pt idx="1398">
                  <c:v>9.8799787058999999E-2</c:v>
                </c:pt>
                <c:pt idx="1399">
                  <c:v>9.8823984900499998E-2</c:v>
                </c:pt>
                <c:pt idx="1400">
                  <c:v>9.8896578425199999E-2</c:v>
                </c:pt>
                <c:pt idx="1401">
                  <c:v>9.8920776266800001E-2</c:v>
                </c:pt>
                <c:pt idx="1402">
                  <c:v>9.8920776266800001E-2</c:v>
                </c:pt>
                <c:pt idx="1403">
                  <c:v>9.8920776266800001E-2</c:v>
                </c:pt>
                <c:pt idx="1404">
                  <c:v>9.9017567633E-2</c:v>
                </c:pt>
                <c:pt idx="1405">
                  <c:v>9.9041765474499999E-2</c:v>
                </c:pt>
                <c:pt idx="1406">
                  <c:v>9.9138556840699998E-2</c:v>
                </c:pt>
                <c:pt idx="1407">
                  <c:v>9.92111503654E-2</c:v>
                </c:pt>
                <c:pt idx="1408">
                  <c:v>9.92595460485E-2</c:v>
                </c:pt>
                <c:pt idx="1409">
                  <c:v>9.9332139573200001E-2</c:v>
                </c:pt>
                <c:pt idx="1410">
                  <c:v>9.9428930939400001E-2</c:v>
                </c:pt>
                <c:pt idx="1411">
                  <c:v>9.9428930939400001E-2</c:v>
                </c:pt>
                <c:pt idx="1412">
                  <c:v>9.9453128780899999E-2</c:v>
                </c:pt>
                <c:pt idx="1413">
                  <c:v>9.9598315830199999E-2</c:v>
                </c:pt>
                <c:pt idx="1414">
                  <c:v>9.9598315830199999E-2</c:v>
                </c:pt>
                <c:pt idx="1415">
                  <c:v>9.9719305038E-2</c:v>
                </c:pt>
                <c:pt idx="1416">
                  <c:v>9.9719305038E-2</c:v>
                </c:pt>
                <c:pt idx="1417">
                  <c:v>9.97677007211E-2</c:v>
                </c:pt>
                <c:pt idx="1418">
                  <c:v>9.9791898562599998E-2</c:v>
                </c:pt>
                <c:pt idx="1419">
                  <c:v>9.9888689928900001E-2</c:v>
                </c:pt>
                <c:pt idx="1420">
                  <c:v>9.99128877704E-2</c:v>
                </c:pt>
                <c:pt idx="1421">
                  <c:v>9.9937085612000001E-2</c:v>
                </c:pt>
                <c:pt idx="1422">
                  <c:v>0.10003387697799999</c:v>
                </c:pt>
                <c:pt idx="1423">
                  <c:v>0.10010647050300001</c:v>
                </c:pt>
                <c:pt idx="1424">
                  <c:v>0.100203261869</c:v>
                </c:pt>
                <c:pt idx="1425">
                  <c:v>0.100227459711</c:v>
                </c:pt>
                <c:pt idx="1426">
                  <c:v>0.100251657552</c:v>
                </c:pt>
                <c:pt idx="1427">
                  <c:v>0.100251657552</c:v>
                </c:pt>
                <c:pt idx="1428">
                  <c:v>0.100396844601</c:v>
                </c:pt>
                <c:pt idx="1429">
                  <c:v>0.100469438126</c:v>
                </c:pt>
                <c:pt idx="1430">
                  <c:v>0.10051783380900001</c:v>
                </c:pt>
                <c:pt idx="1431">
                  <c:v>0.100590427334</c:v>
                </c:pt>
                <c:pt idx="1432">
                  <c:v>0.100614625175</c:v>
                </c:pt>
                <c:pt idx="1433">
                  <c:v>0.100614625175</c:v>
                </c:pt>
                <c:pt idx="1434">
                  <c:v>0.100663020859</c:v>
                </c:pt>
                <c:pt idx="1435">
                  <c:v>0.10080820790800001</c:v>
                </c:pt>
                <c:pt idx="1436">
                  <c:v>0.10080820790800001</c:v>
                </c:pt>
                <c:pt idx="1437">
                  <c:v>0.100880801433</c:v>
                </c:pt>
                <c:pt idx="1438">
                  <c:v>0.100929197116</c:v>
                </c:pt>
                <c:pt idx="1439">
                  <c:v>0.100929197116</c:v>
                </c:pt>
                <c:pt idx="1440">
                  <c:v>0.10095339495699999</c:v>
                </c:pt>
                <c:pt idx="1441">
                  <c:v>0.10102598848200001</c:v>
                </c:pt>
                <c:pt idx="1442">
                  <c:v>0.101122779848</c:v>
                </c:pt>
                <c:pt idx="1443">
                  <c:v>0.10114697769</c:v>
                </c:pt>
                <c:pt idx="1444">
                  <c:v>0.10121957121400001</c:v>
                </c:pt>
                <c:pt idx="1445">
                  <c:v>0.101267966897</c:v>
                </c:pt>
                <c:pt idx="1446">
                  <c:v>0.10131636258</c:v>
                </c:pt>
                <c:pt idx="1447">
                  <c:v>0.10143735178799999</c:v>
                </c:pt>
                <c:pt idx="1448">
                  <c:v>0.10150994531300001</c:v>
                </c:pt>
                <c:pt idx="1449">
                  <c:v>0.101582538838</c:v>
                </c:pt>
                <c:pt idx="1450">
                  <c:v>0.101606736679</c:v>
                </c:pt>
                <c:pt idx="1451">
                  <c:v>0.10165513236199999</c:v>
                </c:pt>
                <c:pt idx="1452">
                  <c:v>0.10170352804500001</c:v>
                </c:pt>
                <c:pt idx="1453">
                  <c:v>0.101751923728</c:v>
                </c:pt>
                <c:pt idx="1454">
                  <c:v>0.101800319412</c:v>
                </c:pt>
                <c:pt idx="1455">
                  <c:v>0.101872912936</c:v>
                </c:pt>
                <c:pt idx="1456">
                  <c:v>0.10192130861900001</c:v>
                </c:pt>
                <c:pt idx="1457">
                  <c:v>0.10194550646099999</c:v>
                </c:pt>
                <c:pt idx="1458">
                  <c:v>0.10194550646099999</c:v>
                </c:pt>
                <c:pt idx="1459">
                  <c:v>0.102018099985</c:v>
                </c:pt>
                <c:pt idx="1460">
                  <c:v>0.10213908919299999</c:v>
                </c:pt>
                <c:pt idx="1461">
                  <c:v>0.10216328703499999</c:v>
                </c:pt>
                <c:pt idx="1462">
                  <c:v>0.102235880559</c:v>
                </c:pt>
                <c:pt idx="1463">
                  <c:v>0.10240526545</c:v>
                </c:pt>
                <c:pt idx="1464">
                  <c:v>0.10242946329200001</c:v>
                </c:pt>
                <c:pt idx="1465">
                  <c:v>0.102453661133</c:v>
                </c:pt>
                <c:pt idx="1466">
                  <c:v>0.102526254658</c:v>
                </c:pt>
                <c:pt idx="1467">
                  <c:v>0.102574650341</c:v>
                </c:pt>
                <c:pt idx="1468">
                  <c:v>0.102598848183</c:v>
                </c:pt>
                <c:pt idx="1469">
                  <c:v>0.102598848183</c:v>
                </c:pt>
                <c:pt idx="1470">
                  <c:v>0.10264724386599999</c:v>
                </c:pt>
                <c:pt idx="1471">
                  <c:v>0.102671441707</c:v>
                </c:pt>
                <c:pt idx="1472">
                  <c:v>0.102768233074</c:v>
                </c:pt>
                <c:pt idx="1473">
                  <c:v>0.102792430915</c:v>
                </c:pt>
                <c:pt idx="1474">
                  <c:v>0.102816628757</c:v>
                </c:pt>
                <c:pt idx="1475">
                  <c:v>0.10286502443999999</c:v>
                </c:pt>
                <c:pt idx="1476">
                  <c:v>0.102937617964</c:v>
                </c:pt>
                <c:pt idx="1477">
                  <c:v>0.102986013648</c:v>
                </c:pt>
                <c:pt idx="1478">
                  <c:v>0.103034409331</c:v>
                </c:pt>
                <c:pt idx="1479">
                  <c:v>0.103034409331</c:v>
                </c:pt>
                <c:pt idx="1480">
                  <c:v>0.103034409331</c:v>
                </c:pt>
                <c:pt idx="1481">
                  <c:v>0.103034409331</c:v>
                </c:pt>
                <c:pt idx="1482">
                  <c:v>0.10305860717199999</c:v>
                </c:pt>
                <c:pt idx="1483">
                  <c:v>0.103107002855</c:v>
                </c:pt>
                <c:pt idx="1484">
                  <c:v>0.10313120069700001</c:v>
                </c:pt>
                <c:pt idx="1485">
                  <c:v>0.103203794222</c:v>
                </c:pt>
                <c:pt idx="1486">
                  <c:v>0.103300585588</c:v>
                </c:pt>
                <c:pt idx="1487">
                  <c:v>0.103300585588</c:v>
                </c:pt>
                <c:pt idx="1488">
                  <c:v>0.103300585588</c:v>
                </c:pt>
                <c:pt idx="1489">
                  <c:v>0.103300585588</c:v>
                </c:pt>
                <c:pt idx="1490">
                  <c:v>0.103397376954</c:v>
                </c:pt>
                <c:pt idx="1491">
                  <c:v>0.103445772637</c:v>
                </c:pt>
                <c:pt idx="1492">
                  <c:v>0.10349416832</c:v>
                </c:pt>
                <c:pt idx="1493">
                  <c:v>0.103590959686</c:v>
                </c:pt>
                <c:pt idx="1494">
                  <c:v>0.103663553211</c:v>
                </c:pt>
                <c:pt idx="1495">
                  <c:v>0.103663553211</c:v>
                </c:pt>
                <c:pt idx="1496">
                  <c:v>0.103711948894</c:v>
                </c:pt>
                <c:pt idx="1497">
                  <c:v>0.103736146736</c:v>
                </c:pt>
                <c:pt idx="1498">
                  <c:v>0.10383293810200001</c:v>
                </c:pt>
                <c:pt idx="1499">
                  <c:v>0.103881333785</c:v>
                </c:pt>
                <c:pt idx="1500">
                  <c:v>0.103929729468</c:v>
                </c:pt>
                <c:pt idx="1501">
                  <c:v>0.10397812515099999</c:v>
                </c:pt>
                <c:pt idx="1502">
                  <c:v>0.10402652083400001</c:v>
                </c:pt>
                <c:pt idx="1503">
                  <c:v>0.10402652083400001</c:v>
                </c:pt>
                <c:pt idx="1504">
                  <c:v>0.104074916517</c:v>
                </c:pt>
                <c:pt idx="1505">
                  <c:v>0.104123312201</c:v>
                </c:pt>
                <c:pt idx="1506">
                  <c:v>0.104123312201</c:v>
                </c:pt>
                <c:pt idx="1507">
                  <c:v>0.104123312201</c:v>
                </c:pt>
                <c:pt idx="1508">
                  <c:v>0.104195905725</c:v>
                </c:pt>
                <c:pt idx="1509">
                  <c:v>0.104195905725</c:v>
                </c:pt>
                <c:pt idx="1510">
                  <c:v>0.104292697091</c:v>
                </c:pt>
                <c:pt idx="1511">
                  <c:v>0.104316894933</c:v>
                </c:pt>
                <c:pt idx="1512">
                  <c:v>0.10434109277500001</c:v>
                </c:pt>
                <c:pt idx="1513">
                  <c:v>0.104437884141</c:v>
                </c:pt>
                <c:pt idx="1514">
                  <c:v>0.10448627982399999</c:v>
                </c:pt>
                <c:pt idx="1515">
                  <c:v>0.104510477665</c:v>
                </c:pt>
                <c:pt idx="1516">
                  <c:v>0.104558873348</c:v>
                </c:pt>
                <c:pt idx="1517">
                  <c:v>0.104607269032</c:v>
                </c:pt>
                <c:pt idx="1518">
                  <c:v>0.104655664715</c:v>
                </c:pt>
                <c:pt idx="1519">
                  <c:v>0.104704060398</c:v>
                </c:pt>
                <c:pt idx="1520">
                  <c:v>0.104776653922</c:v>
                </c:pt>
                <c:pt idx="1521">
                  <c:v>0.104825049606</c:v>
                </c:pt>
                <c:pt idx="1522">
                  <c:v>0.104873445289</c:v>
                </c:pt>
                <c:pt idx="1523">
                  <c:v>0.10497023665499999</c:v>
                </c:pt>
                <c:pt idx="1524">
                  <c:v>0.105067028021</c:v>
                </c:pt>
                <c:pt idx="1525">
                  <c:v>0.105115423704</c:v>
                </c:pt>
                <c:pt idx="1526">
                  <c:v>0.105115423704</c:v>
                </c:pt>
                <c:pt idx="1527">
                  <c:v>0.105115423704</c:v>
                </c:pt>
                <c:pt idx="1528">
                  <c:v>0.105139621546</c:v>
                </c:pt>
                <c:pt idx="1529">
                  <c:v>0.10518801722899999</c:v>
                </c:pt>
                <c:pt idx="1530">
                  <c:v>0.10521221507</c:v>
                </c:pt>
                <c:pt idx="1531">
                  <c:v>0.105284808595</c:v>
                </c:pt>
                <c:pt idx="1532">
                  <c:v>0.105284808595</c:v>
                </c:pt>
                <c:pt idx="1533">
                  <c:v>0.105309006437</c:v>
                </c:pt>
                <c:pt idx="1534">
                  <c:v>0.10538159996099999</c:v>
                </c:pt>
                <c:pt idx="1535">
                  <c:v>0.10545419348600001</c:v>
                </c:pt>
                <c:pt idx="1536">
                  <c:v>0.105526787011</c:v>
                </c:pt>
                <c:pt idx="1537">
                  <c:v>0.105623578377</c:v>
                </c:pt>
                <c:pt idx="1538">
                  <c:v>0.10567197406000001</c:v>
                </c:pt>
                <c:pt idx="1539">
                  <c:v>0.105696171901</c:v>
                </c:pt>
                <c:pt idx="1540">
                  <c:v>0.105768765426</c:v>
                </c:pt>
                <c:pt idx="1541">
                  <c:v>0.105841358951</c:v>
                </c:pt>
                <c:pt idx="1542">
                  <c:v>0.10588975463399999</c:v>
                </c:pt>
                <c:pt idx="1543">
                  <c:v>0.10596234815900001</c:v>
                </c:pt>
                <c:pt idx="1544">
                  <c:v>0.10596234815900001</c:v>
                </c:pt>
                <c:pt idx="1545">
                  <c:v>0.10596234815900001</c:v>
                </c:pt>
                <c:pt idx="1546">
                  <c:v>0.105986546</c:v>
                </c:pt>
                <c:pt idx="1547">
                  <c:v>0.10608333736599999</c:v>
                </c:pt>
                <c:pt idx="1548">
                  <c:v>0.10608333736599999</c:v>
                </c:pt>
                <c:pt idx="1549">
                  <c:v>0.106131733049</c:v>
                </c:pt>
                <c:pt idx="1550">
                  <c:v>0.106276920099</c:v>
                </c:pt>
                <c:pt idx="1551">
                  <c:v>0.106276920099</c:v>
                </c:pt>
                <c:pt idx="1552">
                  <c:v>0.106276920099</c:v>
                </c:pt>
                <c:pt idx="1553">
                  <c:v>0.106325315782</c:v>
                </c:pt>
                <c:pt idx="1554">
                  <c:v>0.106397909306</c:v>
                </c:pt>
                <c:pt idx="1555">
                  <c:v>0.106397909306</c:v>
                </c:pt>
                <c:pt idx="1556">
                  <c:v>0.106470502831</c:v>
                </c:pt>
                <c:pt idx="1557">
                  <c:v>0.106470502831</c:v>
                </c:pt>
                <c:pt idx="1558">
                  <c:v>0.106518898514</c:v>
                </c:pt>
                <c:pt idx="1559">
                  <c:v>0.10659149203899999</c:v>
                </c:pt>
                <c:pt idx="1560">
                  <c:v>0.106639887722</c:v>
                </c:pt>
                <c:pt idx="1561">
                  <c:v>0.10678507477099999</c:v>
                </c:pt>
                <c:pt idx="1562">
                  <c:v>0.10678507477099999</c:v>
                </c:pt>
                <c:pt idx="1563">
                  <c:v>0.10685766829600001</c:v>
                </c:pt>
                <c:pt idx="1564">
                  <c:v>0.106906063979</c:v>
                </c:pt>
                <c:pt idx="1565">
                  <c:v>0.106954459662</c:v>
                </c:pt>
                <c:pt idx="1566">
                  <c:v>0.10700285534499999</c:v>
                </c:pt>
                <c:pt idx="1567">
                  <c:v>0.10700285534499999</c:v>
                </c:pt>
                <c:pt idx="1568">
                  <c:v>0.10707544887000001</c:v>
                </c:pt>
                <c:pt idx="1569">
                  <c:v>0.107172240236</c:v>
                </c:pt>
                <c:pt idx="1570">
                  <c:v>0.107220635919</c:v>
                </c:pt>
                <c:pt idx="1571">
                  <c:v>0.107220635919</c:v>
                </c:pt>
                <c:pt idx="1572">
                  <c:v>0.10726903160200001</c:v>
                </c:pt>
                <c:pt idx="1573">
                  <c:v>0.107365822969</c:v>
                </c:pt>
                <c:pt idx="1574">
                  <c:v>0.107365822969</c:v>
                </c:pt>
                <c:pt idx="1575">
                  <c:v>0.10739002081</c:v>
                </c:pt>
                <c:pt idx="1576">
                  <c:v>0.107462614335</c:v>
                </c:pt>
                <c:pt idx="1577">
                  <c:v>0.10751101001799999</c:v>
                </c:pt>
                <c:pt idx="1578">
                  <c:v>0.10751101001799999</c:v>
                </c:pt>
                <c:pt idx="1579">
                  <c:v>0.107607801384</c:v>
                </c:pt>
                <c:pt idx="1580">
                  <c:v>0.107680394909</c:v>
                </c:pt>
                <c:pt idx="1581">
                  <c:v>0.107680394909</c:v>
                </c:pt>
                <c:pt idx="1582">
                  <c:v>0.107825581958</c:v>
                </c:pt>
                <c:pt idx="1583">
                  <c:v>0.107898175483</c:v>
                </c:pt>
                <c:pt idx="1584">
                  <c:v>0.107898175483</c:v>
                </c:pt>
                <c:pt idx="1585">
                  <c:v>0.107946571166</c:v>
                </c:pt>
                <c:pt idx="1586">
                  <c:v>0.10797076900700001</c:v>
                </c:pt>
                <c:pt idx="1587">
                  <c:v>0.10797076900700001</c:v>
                </c:pt>
                <c:pt idx="1588">
                  <c:v>0.10799496684899999</c:v>
                </c:pt>
                <c:pt idx="1589">
                  <c:v>0.108043362532</c:v>
                </c:pt>
                <c:pt idx="1590">
                  <c:v>0.108115956057</c:v>
                </c:pt>
                <c:pt idx="1591">
                  <c:v>0.10818854958099999</c:v>
                </c:pt>
                <c:pt idx="1592">
                  <c:v>0.108261143106</c:v>
                </c:pt>
                <c:pt idx="1593">
                  <c:v>0.108261143106</c:v>
                </c:pt>
                <c:pt idx="1594">
                  <c:v>0.108261143106</c:v>
                </c:pt>
                <c:pt idx="1595">
                  <c:v>0.108333736631</c:v>
                </c:pt>
                <c:pt idx="1596">
                  <c:v>0.108430527997</c:v>
                </c:pt>
                <c:pt idx="1597">
                  <c:v>0.108454725838</c:v>
                </c:pt>
                <c:pt idx="1598">
                  <c:v>0.10847892368000001</c:v>
                </c:pt>
                <c:pt idx="1599">
                  <c:v>0.108624110729</c:v>
                </c:pt>
                <c:pt idx="1600">
                  <c:v>0.10869670425400001</c:v>
                </c:pt>
                <c:pt idx="1601">
                  <c:v>0.10879349562</c:v>
                </c:pt>
                <c:pt idx="1602">
                  <c:v>0.108866089145</c:v>
                </c:pt>
                <c:pt idx="1603">
                  <c:v>0.10893868266999999</c:v>
                </c:pt>
                <c:pt idx="1604">
                  <c:v>0.109011276194</c:v>
                </c:pt>
                <c:pt idx="1605">
                  <c:v>0.109059671877</c:v>
                </c:pt>
                <c:pt idx="1606">
                  <c:v>0.109156463243</c:v>
                </c:pt>
                <c:pt idx="1607">
                  <c:v>0.109156463243</c:v>
                </c:pt>
                <c:pt idx="1608">
                  <c:v>0.109156463243</c:v>
                </c:pt>
                <c:pt idx="1609">
                  <c:v>0.109229056768</c:v>
                </c:pt>
                <c:pt idx="1610">
                  <c:v>0.109277452451</c:v>
                </c:pt>
                <c:pt idx="1611">
                  <c:v>0.109277452451</c:v>
                </c:pt>
                <c:pt idx="1612">
                  <c:v>0.109277452451</c:v>
                </c:pt>
                <c:pt idx="1613">
                  <c:v>0.10932584813399999</c:v>
                </c:pt>
                <c:pt idx="1614">
                  <c:v>0.10932584813399999</c:v>
                </c:pt>
                <c:pt idx="1615">
                  <c:v>0.10932584813399999</c:v>
                </c:pt>
                <c:pt idx="1616">
                  <c:v>0.109446837342</c:v>
                </c:pt>
                <c:pt idx="1617">
                  <c:v>0.10956782655</c:v>
                </c:pt>
                <c:pt idx="1618">
                  <c:v>0.10959202439100001</c:v>
                </c:pt>
                <c:pt idx="1619">
                  <c:v>0.109737211441</c:v>
                </c:pt>
                <c:pt idx="1620">
                  <c:v>0.10980980496499999</c:v>
                </c:pt>
                <c:pt idx="1621">
                  <c:v>0.10980980496499999</c:v>
                </c:pt>
                <c:pt idx="1622">
                  <c:v>0.10983400280699999</c:v>
                </c:pt>
                <c:pt idx="1623">
                  <c:v>0.109954992015</c:v>
                </c:pt>
                <c:pt idx="1624">
                  <c:v>0.11002758553899999</c:v>
                </c:pt>
                <c:pt idx="1625">
                  <c:v>0.11010017906400001</c:v>
                </c:pt>
                <c:pt idx="1626">
                  <c:v>0.110172772589</c:v>
                </c:pt>
                <c:pt idx="1627">
                  <c:v>0.110221168272</c:v>
                </c:pt>
                <c:pt idx="1628">
                  <c:v>0.11029376179600001</c:v>
                </c:pt>
                <c:pt idx="1629">
                  <c:v>0.11031795963799999</c:v>
                </c:pt>
                <c:pt idx="1630">
                  <c:v>0.110487344529</c:v>
                </c:pt>
                <c:pt idx="1631">
                  <c:v>0.110559938054</c:v>
                </c:pt>
                <c:pt idx="1632">
                  <c:v>0.110559938054</c:v>
                </c:pt>
                <c:pt idx="1633">
                  <c:v>0.11060833373700001</c:v>
                </c:pt>
                <c:pt idx="1634">
                  <c:v>0.110632531578</c:v>
                </c:pt>
                <c:pt idx="1635">
                  <c:v>0.110632531578</c:v>
                </c:pt>
                <c:pt idx="1636">
                  <c:v>0.11065672942</c:v>
                </c:pt>
                <c:pt idx="1637">
                  <c:v>0.11065672942</c:v>
                </c:pt>
                <c:pt idx="1638">
                  <c:v>0.11072932294399999</c:v>
                </c:pt>
                <c:pt idx="1639">
                  <c:v>0.11082611431100001</c:v>
                </c:pt>
                <c:pt idx="1640">
                  <c:v>0.110874509994</c:v>
                </c:pt>
                <c:pt idx="1641">
                  <c:v>0.110922905677</c:v>
                </c:pt>
                <c:pt idx="1642">
                  <c:v>0.110947103518</c:v>
                </c:pt>
                <c:pt idx="1643">
                  <c:v>0.110947103518</c:v>
                </c:pt>
                <c:pt idx="1644">
                  <c:v>0.11097130136</c:v>
                </c:pt>
                <c:pt idx="1645">
                  <c:v>0.111164884092</c:v>
                </c:pt>
                <c:pt idx="1646">
                  <c:v>0.11121327977500001</c:v>
                </c:pt>
                <c:pt idx="1647">
                  <c:v>0.11123747761699999</c:v>
                </c:pt>
                <c:pt idx="1648">
                  <c:v>0.111261675459</c:v>
                </c:pt>
                <c:pt idx="1649">
                  <c:v>0.111261675459</c:v>
                </c:pt>
                <c:pt idx="1650">
                  <c:v>0.1112858733</c:v>
                </c:pt>
                <c:pt idx="1651">
                  <c:v>0.1112858733</c:v>
                </c:pt>
                <c:pt idx="1652">
                  <c:v>0.1112858733</c:v>
                </c:pt>
                <c:pt idx="1653">
                  <c:v>0.1112858733</c:v>
                </c:pt>
                <c:pt idx="1654">
                  <c:v>0.1112858733</c:v>
                </c:pt>
                <c:pt idx="1655">
                  <c:v>0.1112858733</c:v>
                </c:pt>
                <c:pt idx="1656">
                  <c:v>0.111406862508</c:v>
                </c:pt>
                <c:pt idx="1657">
                  <c:v>0.11143106034899999</c:v>
                </c:pt>
                <c:pt idx="1658">
                  <c:v>0.111479456033</c:v>
                </c:pt>
                <c:pt idx="1659">
                  <c:v>0.111479456033</c:v>
                </c:pt>
                <c:pt idx="1660">
                  <c:v>0.111576247399</c:v>
                </c:pt>
                <c:pt idx="1661">
                  <c:v>0.111673038765</c:v>
                </c:pt>
                <c:pt idx="1662">
                  <c:v>0.11169723660600001</c:v>
                </c:pt>
                <c:pt idx="1663">
                  <c:v>0.11174563228999999</c:v>
                </c:pt>
                <c:pt idx="1664">
                  <c:v>0.111794027973</c:v>
                </c:pt>
                <c:pt idx="1665">
                  <c:v>0.111818225814</c:v>
                </c:pt>
                <c:pt idx="1666">
                  <c:v>0.111818225814</c:v>
                </c:pt>
                <c:pt idx="1667">
                  <c:v>0.112036006388</c:v>
                </c:pt>
                <c:pt idx="1668">
                  <c:v>0.11220539127900001</c:v>
                </c:pt>
                <c:pt idx="1669">
                  <c:v>0.112326380487</c:v>
                </c:pt>
                <c:pt idx="1670">
                  <c:v>0.112398974012</c:v>
                </c:pt>
                <c:pt idx="1671">
                  <c:v>0.11244736969499999</c:v>
                </c:pt>
                <c:pt idx="1672">
                  <c:v>0.112495765378</c:v>
                </c:pt>
                <c:pt idx="1673">
                  <c:v>0.11264095242699999</c:v>
                </c:pt>
                <c:pt idx="1674">
                  <c:v>0.11266515026899999</c:v>
                </c:pt>
                <c:pt idx="1675">
                  <c:v>0.112737743793</c:v>
                </c:pt>
                <c:pt idx="1676">
                  <c:v>0.112761941635</c:v>
                </c:pt>
                <c:pt idx="1677">
                  <c:v>0.112761941635</c:v>
                </c:pt>
                <c:pt idx="1678">
                  <c:v>0.112761941635</c:v>
                </c:pt>
                <c:pt idx="1679">
                  <c:v>0.112810337318</c:v>
                </c:pt>
                <c:pt idx="1680">
                  <c:v>0.112882930843</c:v>
                </c:pt>
                <c:pt idx="1681">
                  <c:v>0.11293132652600001</c:v>
                </c:pt>
                <c:pt idx="1682">
                  <c:v>0.112979722209</c:v>
                </c:pt>
                <c:pt idx="1683">
                  <c:v>0.112979722209</c:v>
                </c:pt>
                <c:pt idx="1684">
                  <c:v>0.113028117892</c:v>
                </c:pt>
                <c:pt idx="1685">
                  <c:v>0.11312490925800001</c:v>
                </c:pt>
                <c:pt idx="1686">
                  <c:v>0.113294294149</c:v>
                </c:pt>
                <c:pt idx="1687">
                  <c:v>0.11334268983199999</c:v>
                </c:pt>
                <c:pt idx="1688">
                  <c:v>0.113415283357</c:v>
                </c:pt>
                <c:pt idx="1689">
                  <c:v>0.113415283357</c:v>
                </c:pt>
                <c:pt idx="1690">
                  <c:v>0.11346367904</c:v>
                </c:pt>
                <c:pt idx="1691">
                  <c:v>0.11353627256399999</c:v>
                </c:pt>
                <c:pt idx="1692">
                  <c:v>0.11363306393100001</c:v>
                </c:pt>
                <c:pt idx="1693">
                  <c:v>0.113657261772</c:v>
                </c:pt>
                <c:pt idx="1694">
                  <c:v>0.113681459614</c:v>
                </c:pt>
                <c:pt idx="1695">
                  <c:v>0.113681459614</c:v>
                </c:pt>
                <c:pt idx="1696">
                  <c:v>0.113729855297</c:v>
                </c:pt>
                <c:pt idx="1697">
                  <c:v>0.113729855297</c:v>
                </c:pt>
                <c:pt idx="1698">
                  <c:v>0.11377825098</c:v>
                </c:pt>
                <c:pt idx="1699">
                  <c:v>0.113802448822</c:v>
                </c:pt>
                <c:pt idx="1700">
                  <c:v>0.113899240188</c:v>
                </c:pt>
                <c:pt idx="1701">
                  <c:v>0.113923438029</c:v>
                </c:pt>
                <c:pt idx="1702">
                  <c:v>0.113996031554</c:v>
                </c:pt>
                <c:pt idx="1703">
                  <c:v>0.114117020762</c:v>
                </c:pt>
                <c:pt idx="1704">
                  <c:v>0.114189614286</c:v>
                </c:pt>
                <c:pt idx="1705">
                  <c:v>0.114358999177</c:v>
                </c:pt>
                <c:pt idx="1706">
                  <c:v>0.11447998838499999</c:v>
                </c:pt>
                <c:pt idx="1707">
                  <c:v>0.114625175434</c:v>
                </c:pt>
                <c:pt idx="1708">
                  <c:v>0.114649373276</c:v>
                </c:pt>
                <c:pt idx="1709">
                  <c:v>0.11467357111699999</c:v>
                </c:pt>
                <c:pt idx="1710">
                  <c:v>0.11474616464200001</c:v>
                </c:pt>
                <c:pt idx="1711">
                  <c:v>0.11474616464200001</c:v>
                </c:pt>
                <c:pt idx="1712">
                  <c:v>0.114794560325</c:v>
                </c:pt>
                <c:pt idx="1713">
                  <c:v>0.114891351691</c:v>
                </c:pt>
                <c:pt idx="1714">
                  <c:v>0.114891351691</c:v>
                </c:pt>
                <c:pt idx="1715">
                  <c:v>0.11498814305799999</c:v>
                </c:pt>
                <c:pt idx="1716">
                  <c:v>0.115109132265</c:v>
                </c:pt>
                <c:pt idx="1717">
                  <c:v>0.115109132265</c:v>
                </c:pt>
                <c:pt idx="1718">
                  <c:v>0.115109132265</c:v>
                </c:pt>
                <c:pt idx="1719">
                  <c:v>0.115133330107</c:v>
                </c:pt>
                <c:pt idx="1720">
                  <c:v>0.115133330107</c:v>
                </c:pt>
                <c:pt idx="1721">
                  <c:v>0.115133330107</c:v>
                </c:pt>
                <c:pt idx="1722">
                  <c:v>0.11518172578999999</c:v>
                </c:pt>
                <c:pt idx="1723">
                  <c:v>0.115205923632</c:v>
                </c:pt>
                <c:pt idx="1724">
                  <c:v>0.115302714998</c:v>
                </c:pt>
                <c:pt idx="1725">
                  <c:v>0.115302714998</c:v>
                </c:pt>
                <c:pt idx="1726">
                  <c:v>0.115399506364</c:v>
                </c:pt>
                <c:pt idx="1727">
                  <c:v>0.115399506364</c:v>
                </c:pt>
                <c:pt idx="1728">
                  <c:v>0.115423704206</c:v>
                </c:pt>
                <c:pt idx="1729">
                  <c:v>0.11544790204700001</c:v>
                </c:pt>
                <c:pt idx="1730">
                  <c:v>0.115544693413</c:v>
                </c:pt>
                <c:pt idx="1731">
                  <c:v>0.115544693413</c:v>
                </c:pt>
                <c:pt idx="1732">
                  <c:v>0.11564148478</c:v>
                </c:pt>
                <c:pt idx="1733">
                  <c:v>0.11566568262099999</c:v>
                </c:pt>
                <c:pt idx="1734">
                  <c:v>0.115738276146</c:v>
                </c:pt>
                <c:pt idx="1735">
                  <c:v>0.115762473987</c:v>
                </c:pt>
                <c:pt idx="1736">
                  <c:v>0.115762473987</c:v>
                </c:pt>
                <c:pt idx="1737">
                  <c:v>0.11581086967</c:v>
                </c:pt>
                <c:pt idx="1738">
                  <c:v>0.115859265354</c:v>
                </c:pt>
                <c:pt idx="1739">
                  <c:v>0.115931858878</c:v>
                </c:pt>
                <c:pt idx="1740">
                  <c:v>0.115980254561</c:v>
                </c:pt>
                <c:pt idx="1741">
                  <c:v>0.116004452403</c:v>
                </c:pt>
                <c:pt idx="1742">
                  <c:v>0.116028650244</c:v>
                </c:pt>
                <c:pt idx="1743">
                  <c:v>0.11617383729400001</c:v>
                </c:pt>
                <c:pt idx="1744">
                  <c:v>0.116198035135</c:v>
                </c:pt>
                <c:pt idx="1745">
                  <c:v>0.11627062866</c:v>
                </c:pt>
                <c:pt idx="1746">
                  <c:v>0.116294826501</c:v>
                </c:pt>
                <c:pt idx="1747">
                  <c:v>0.11636742002600001</c:v>
                </c:pt>
                <c:pt idx="1748">
                  <c:v>0.11636742002600001</c:v>
                </c:pt>
                <c:pt idx="1749">
                  <c:v>0.11639161786799999</c:v>
                </c:pt>
                <c:pt idx="1750">
                  <c:v>0.116464211392</c:v>
                </c:pt>
                <c:pt idx="1751">
                  <c:v>0.116512607075</c:v>
                </c:pt>
                <c:pt idx="1752">
                  <c:v>0.116536804917</c:v>
                </c:pt>
                <c:pt idx="1753">
                  <c:v>0.116536804917</c:v>
                </c:pt>
                <c:pt idx="1754">
                  <c:v>0.116730387649</c:v>
                </c:pt>
                <c:pt idx="1755">
                  <c:v>0.116802981174</c:v>
                </c:pt>
                <c:pt idx="1756">
                  <c:v>0.116827179016</c:v>
                </c:pt>
                <c:pt idx="1757">
                  <c:v>0.116827179016</c:v>
                </c:pt>
                <c:pt idx="1758">
                  <c:v>0.11685137685700001</c:v>
                </c:pt>
                <c:pt idx="1759">
                  <c:v>0.11687557469900001</c:v>
                </c:pt>
                <c:pt idx="1760">
                  <c:v>0.11689977254</c:v>
                </c:pt>
                <c:pt idx="1761">
                  <c:v>0.117020761748</c:v>
                </c:pt>
                <c:pt idx="1762">
                  <c:v>0.11706915743100001</c:v>
                </c:pt>
                <c:pt idx="1763">
                  <c:v>0.11709335527299999</c:v>
                </c:pt>
                <c:pt idx="1764">
                  <c:v>0.117165948797</c:v>
                </c:pt>
                <c:pt idx="1765">
                  <c:v>0.117238542322</c:v>
                </c:pt>
                <c:pt idx="1766">
                  <c:v>0.117335333688</c:v>
                </c:pt>
                <c:pt idx="1767">
                  <c:v>0.117456322896</c:v>
                </c:pt>
                <c:pt idx="1768">
                  <c:v>0.117480520738</c:v>
                </c:pt>
                <c:pt idx="1769">
                  <c:v>0.11755311426200001</c:v>
                </c:pt>
                <c:pt idx="1770">
                  <c:v>0.117649905628</c:v>
                </c:pt>
                <c:pt idx="1771">
                  <c:v>0.117843488361</c:v>
                </c:pt>
                <c:pt idx="1772">
                  <c:v>0.117940279727</c:v>
                </c:pt>
                <c:pt idx="1773">
                  <c:v>0.118037071093</c:v>
                </c:pt>
                <c:pt idx="1774">
                  <c:v>0.118085466776</c:v>
                </c:pt>
                <c:pt idx="1775">
                  <c:v>0.118109664618</c:v>
                </c:pt>
                <c:pt idx="1776">
                  <c:v>0.118109664618</c:v>
                </c:pt>
                <c:pt idx="1777">
                  <c:v>0.118133862459</c:v>
                </c:pt>
                <c:pt idx="1778">
                  <c:v>0.118182258143</c:v>
                </c:pt>
                <c:pt idx="1779">
                  <c:v>0.11830324735</c:v>
                </c:pt>
                <c:pt idx="1780">
                  <c:v>0.118375840875</c:v>
                </c:pt>
                <c:pt idx="1781">
                  <c:v>0.11849683008299999</c:v>
                </c:pt>
                <c:pt idx="1782">
                  <c:v>0.118521027924</c:v>
                </c:pt>
                <c:pt idx="1783">
                  <c:v>0.118521027924</c:v>
                </c:pt>
                <c:pt idx="1784">
                  <c:v>0.118593621449</c:v>
                </c:pt>
                <c:pt idx="1785">
                  <c:v>0.118666214974</c:v>
                </c:pt>
                <c:pt idx="1786">
                  <c:v>0.118811402023</c:v>
                </c:pt>
                <c:pt idx="1787">
                  <c:v>0.118835599864</c:v>
                </c:pt>
                <c:pt idx="1788">
                  <c:v>0.118883995548</c:v>
                </c:pt>
                <c:pt idx="1789">
                  <c:v>0.118932391231</c:v>
                </c:pt>
                <c:pt idx="1790">
                  <c:v>0.119053380438</c:v>
                </c:pt>
                <c:pt idx="1791">
                  <c:v>0.11907757828</c:v>
                </c:pt>
                <c:pt idx="1792">
                  <c:v>0.119150171805</c:v>
                </c:pt>
                <c:pt idx="1793">
                  <c:v>0.119150171805</c:v>
                </c:pt>
                <c:pt idx="1794">
                  <c:v>0.119295358854</c:v>
                </c:pt>
                <c:pt idx="1795">
                  <c:v>0.119319556696</c:v>
                </c:pt>
                <c:pt idx="1796">
                  <c:v>0.119319556696</c:v>
                </c:pt>
                <c:pt idx="1797">
                  <c:v>0.119343754537</c:v>
                </c:pt>
                <c:pt idx="1798">
                  <c:v>0.11941634806199999</c:v>
                </c:pt>
                <c:pt idx="1799">
                  <c:v>0.119488941586</c:v>
                </c:pt>
                <c:pt idx="1800">
                  <c:v>0.119585732953</c:v>
                </c:pt>
                <c:pt idx="1801">
                  <c:v>0.11960993079399999</c:v>
                </c:pt>
                <c:pt idx="1802">
                  <c:v>0.119827711368</c:v>
                </c:pt>
                <c:pt idx="1803">
                  <c:v>0.11990030489300001</c:v>
                </c:pt>
                <c:pt idx="1804">
                  <c:v>0.11990030489300001</c:v>
                </c:pt>
                <c:pt idx="1805">
                  <c:v>0.119948700576</c:v>
                </c:pt>
                <c:pt idx="1806">
                  <c:v>0.119972898417</c:v>
                </c:pt>
                <c:pt idx="1807">
                  <c:v>0.119997096259</c:v>
                </c:pt>
                <c:pt idx="1808">
                  <c:v>0.120045491942</c:v>
                </c:pt>
                <c:pt idx="1809">
                  <c:v>0.120069689784</c:v>
                </c:pt>
                <c:pt idx="1810">
                  <c:v>0.120069689784</c:v>
                </c:pt>
                <c:pt idx="1811">
                  <c:v>0.120069689784</c:v>
                </c:pt>
                <c:pt idx="1812">
                  <c:v>0.12016648115</c:v>
                </c:pt>
                <c:pt idx="1813">
                  <c:v>0.120214876833</c:v>
                </c:pt>
                <c:pt idx="1814">
                  <c:v>0.120263272516</c:v>
                </c:pt>
                <c:pt idx="1815">
                  <c:v>0.120287470358</c:v>
                </c:pt>
                <c:pt idx="1816">
                  <c:v>0.12033586604099999</c:v>
                </c:pt>
                <c:pt idx="1817">
                  <c:v>0.120432657407</c:v>
                </c:pt>
                <c:pt idx="1818">
                  <c:v>0.120456855249</c:v>
                </c:pt>
                <c:pt idx="1819">
                  <c:v>0.12048105309</c:v>
                </c:pt>
                <c:pt idx="1820">
                  <c:v>0.120553646615</c:v>
                </c:pt>
                <c:pt idx="1821">
                  <c:v>0.120553646615</c:v>
                </c:pt>
                <c:pt idx="1822">
                  <c:v>0.12057784445600001</c:v>
                </c:pt>
                <c:pt idx="1823">
                  <c:v>0.120650437981</c:v>
                </c:pt>
                <c:pt idx="1824">
                  <c:v>0.120674635822</c:v>
                </c:pt>
                <c:pt idx="1825">
                  <c:v>0.120674635822</c:v>
                </c:pt>
                <c:pt idx="1826">
                  <c:v>0.120771427189</c:v>
                </c:pt>
                <c:pt idx="1827">
                  <c:v>0.120844020713</c:v>
                </c:pt>
                <c:pt idx="1828">
                  <c:v>0.120916614238</c:v>
                </c:pt>
                <c:pt idx="1829">
                  <c:v>0.12094081208</c:v>
                </c:pt>
                <c:pt idx="1830">
                  <c:v>0.121061801287</c:v>
                </c:pt>
                <c:pt idx="1831">
                  <c:v>0.121061801287</c:v>
                </c:pt>
                <c:pt idx="1832">
                  <c:v>0.12111019697</c:v>
                </c:pt>
                <c:pt idx="1833">
                  <c:v>0.12123118617799999</c:v>
                </c:pt>
                <c:pt idx="1834">
                  <c:v>0.12130377970300001</c:v>
                </c:pt>
                <c:pt idx="1835">
                  <c:v>0.121376373228</c:v>
                </c:pt>
                <c:pt idx="1836">
                  <c:v>0.121400571069</c:v>
                </c:pt>
                <c:pt idx="1837">
                  <c:v>0.121400571069</c:v>
                </c:pt>
                <c:pt idx="1838">
                  <c:v>0.121448966752</c:v>
                </c:pt>
                <c:pt idx="1839">
                  <c:v>0.121473164594</c:v>
                </c:pt>
                <c:pt idx="1840">
                  <c:v>0.12152156027699999</c:v>
                </c:pt>
                <c:pt idx="1841">
                  <c:v>0.12152156027699999</c:v>
                </c:pt>
                <c:pt idx="1842">
                  <c:v>0.12152156027699999</c:v>
                </c:pt>
                <c:pt idx="1843">
                  <c:v>0.121594153801</c:v>
                </c:pt>
                <c:pt idx="1844">
                  <c:v>0.121594153801</c:v>
                </c:pt>
                <c:pt idx="1845">
                  <c:v>0.121594153801</c:v>
                </c:pt>
                <c:pt idx="1846">
                  <c:v>0.121618351643</c:v>
                </c:pt>
                <c:pt idx="1847">
                  <c:v>0.121763538692</c:v>
                </c:pt>
                <c:pt idx="1848">
                  <c:v>0.121811934375</c:v>
                </c:pt>
                <c:pt idx="1849">
                  <c:v>0.12200551710800001</c:v>
                </c:pt>
                <c:pt idx="1850">
                  <c:v>0.122078110633</c:v>
                </c:pt>
                <c:pt idx="1851">
                  <c:v>0.122150704157</c:v>
                </c:pt>
                <c:pt idx="1852">
                  <c:v>0.122271693365</c:v>
                </c:pt>
                <c:pt idx="1853">
                  <c:v>0.122271693365</c:v>
                </c:pt>
                <c:pt idx="1854">
                  <c:v>0.122295891207</c:v>
                </c:pt>
                <c:pt idx="1855">
                  <c:v>0.122320089048</c:v>
                </c:pt>
                <c:pt idx="1856">
                  <c:v>0.12234428689</c:v>
                </c:pt>
                <c:pt idx="1857">
                  <c:v>0.12234428689</c:v>
                </c:pt>
                <c:pt idx="1858">
                  <c:v>0.12244107825599999</c:v>
                </c:pt>
                <c:pt idx="1859">
                  <c:v>0.122489473939</c:v>
                </c:pt>
                <c:pt idx="1860">
                  <c:v>0.122537869622</c:v>
                </c:pt>
                <c:pt idx="1861">
                  <c:v>0.12265885882999999</c:v>
                </c:pt>
                <c:pt idx="1862">
                  <c:v>0.122731452354</c:v>
                </c:pt>
                <c:pt idx="1863">
                  <c:v>0.122731452354</c:v>
                </c:pt>
                <c:pt idx="1864">
                  <c:v>0.122804045879</c:v>
                </c:pt>
                <c:pt idx="1865">
                  <c:v>0.122804045879</c:v>
                </c:pt>
                <c:pt idx="1866">
                  <c:v>0.122876639404</c:v>
                </c:pt>
                <c:pt idx="1867">
                  <c:v>0.122997628612</c:v>
                </c:pt>
                <c:pt idx="1868">
                  <c:v>0.122997628612</c:v>
                </c:pt>
                <c:pt idx="1869">
                  <c:v>0.123094419978</c:v>
                </c:pt>
                <c:pt idx="1870">
                  <c:v>0.12321540918600001</c:v>
                </c:pt>
                <c:pt idx="1871">
                  <c:v>0.12321540918600001</c:v>
                </c:pt>
                <c:pt idx="1872">
                  <c:v>0.123433189759</c:v>
                </c:pt>
                <c:pt idx="1873">
                  <c:v>0.123457387601</c:v>
                </c:pt>
                <c:pt idx="1874">
                  <c:v>0.12355417896699999</c:v>
                </c:pt>
                <c:pt idx="1875">
                  <c:v>0.123699366017</c:v>
                </c:pt>
                <c:pt idx="1876">
                  <c:v>0.123723563858</c:v>
                </c:pt>
                <c:pt idx="1877">
                  <c:v>0.123771959541</c:v>
                </c:pt>
                <c:pt idx="1878">
                  <c:v>0.123989740115</c:v>
                </c:pt>
                <c:pt idx="1879">
                  <c:v>0.124134927164</c:v>
                </c:pt>
                <c:pt idx="1880">
                  <c:v>0.124304312055</c:v>
                </c:pt>
                <c:pt idx="1881">
                  <c:v>0.124352707738</c:v>
                </c:pt>
                <c:pt idx="1882">
                  <c:v>0.124473696946</c:v>
                </c:pt>
                <c:pt idx="1883">
                  <c:v>0.124497894788</c:v>
                </c:pt>
                <c:pt idx="1884">
                  <c:v>0.12452209262900001</c:v>
                </c:pt>
                <c:pt idx="1885">
                  <c:v>0.12452209262900001</c:v>
                </c:pt>
                <c:pt idx="1886">
                  <c:v>0.12454629047100001</c:v>
                </c:pt>
                <c:pt idx="1887">
                  <c:v>0.124594686154</c:v>
                </c:pt>
                <c:pt idx="1888">
                  <c:v>0.12473987320300001</c:v>
                </c:pt>
                <c:pt idx="1889">
                  <c:v>0.124860862411</c:v>
                </c:pt>
                <c:pt idx="1890">
                  <c:v>0.124909258094</c:v>
                </c:pt>
                <c:pt idx="1891">
                  <c:v>0.124981851619</c:v>
                </c:pt>
                <c:pt idx="1892">
                  <c:v>0.12500604945999999</c:v>
                </c:pt>
                <c:pt idx="1893">
                  <c:v>0.12500604945999999</c:v>
                </c:pt>
                <c:pt idx="1894">
                  <c:v>0.12503024730199999</c:v>
                </c:pt>
                <c:pt idx="1895">
                  <c:v>0.12505444514299999</c:v>
                </c:pt>
                <c:pt idx="1896">
                  <c:v>0.12505444514299999</c:v>
                </c:pt>
                <c:pt idx="1897">
                  <c:v>0.12512703866800001</c:v>
                </c:pt>
                <c:pt idx="1898">
                  <c:v>0.12515123651000001</c:v>
                </c:pt>
                <c:pt idx="1899">
                  <c:v>0.12515123651000001</c:v>
                </c:pt>
                <c:pt idx="1900">
                  <c:v>0.12522383003400001</c:v>
                </c:pt>
                <c:pt idx="1901">
                  <c:v>0.12546580844999999</c:v>
                </c:pt>
                <c:pt idx="1902">
                  <c:v>0.12553840197499999</c:v>
                </c:pt>
                <c:pt idx="1903">
                  <c:v>0.12558679765799999</c:v>
                </c:pt>
                <c:pt idx="1904">
                  <c:v>0.12563519334100001</c:v>
                </c:pt>
                <c:pt idx="1905">
                  <c:v>0.12563519334100001</c:v>
                </c:pt>
                <c:pt idx="1906">
                  <c:v>0.125707786865</c:v>
                </c:pt>
                <c:pt idx="1907">
                  <c:v>0.12578038039</c:v>
                </c:pt>
                <c:pt idx="1908">
                  <c:v>0.125852973915</c:v>
                </c:pt>
                <c:pt idx="1909">
                  <c:v>0.12597396312199999</c:v>
                </c:pt>
                <c:pt idx="1910">
                  <c:v>0.12599816096399999</c:v>
                </c:pt>
                <c:pt idx="1911">
                  <c:v>0.12609495233000001</c:v>
                </c:pt>
                <c:pt idx="1912">
                  <c:v>0.126191743696</c:v>
                </c:pt>
                <c:pt idx="1913">
                  <c:v>0.12624013938</c:v>
                </c:pt>
                <c:pt idx="1914">
                  <c:v>0.126336930746</c:v>
                </c:pt>
                <c:pt idx="1915">
                  <c:v>0.12643372211199999</c:v>
                </c:pt>
                <c:pt idx="1916">
                  <c:v>0.12643372211199999</c:v>
                </c:pt>
                <c:pt idx="1917">
                  <c:v>0.12648211779499999</c:v>
                </c:pt>
                <c:pt idx="1918">
                  <c:v>0.12650631563699999</c:v>
                </c:pt>
                <c:pt idx="1919">
                  <c:v>0.12653051347800001</c:v>
                </c:pt>
                <c:pt idx="1920">
                  <c:v>0.12655471132000001</c:v>
                </c:pt>
                <c:pt idx="1921">
                  <c:v>0.126627304844</c:v>
                </c:pt>
                <c:pt idx="1922">
                  <c:v>0.126627304844</c:v>
                </c:pt>
                <c:pt idx="1923">
                  <c:v>0.126699898369</c:v>
                </c:pt>
                <c:pt idx="1924">
                  <c:v>0.126724096211</c:v>
                </c:pt>
                <c:pt idx="1925">
                  <c:v>0.126748294052</c:v>
                </c:pt>
                <c:pt idx="1926">
                  <c:v>0.126796689735</c:v>
                </c:pt>
                <c:pt idx="1927">
                  <c:v>0.12686928325999999</c:v>
                </c:pt>
                <c:pt idx="1928">
                  <c:v>0.12696607462599999</c:v>
                </c:pt>
                <c:pt idx="1929">
                  <c:v>0.12699027246799999</c:v>
                </c:pt>
                <c:pt idx="1930">
                  <c:v>0.12703866815100001</c:v>
                </c:pt>
                <c:pt idx="1931">
                  <c:v>0.127111261675</c:v>
                </c:pt>
                <c:pt idx="1932">
                  <c:v>0.127256448725</c:v>
                </c:pt>
                <c:pt idx="1933">
                  <c:v>0.12735324009099999</c:v>
                </c:pt>
                <c:pt idx="1934">
                  <c:v>0.12735324009099999</c:v>
                </c:pt>
                <c:pt idx="1935">
                  <c:v>0.12742583361599999</c:v>
                </c:pt>
                <c:pt idx="1936">
                  <c:v>0.12747422929900001</c:v>
                </c:pt>
                <c:pt idx="1937">
                  <c:v>0.12754682282300001</c:v>
                </c:pt>
                <c:pt idx="1938">
                  <c:v>0.127740405556</c:v>
                </c:pt>
                <c:pt idx="1939">
                  <c:v>0.12793398828800001</c:v>
                </c:pt>
                <c:pt idx="1940">
                  <c:v>0.12805497749600001</c:v>
                </c:pt>
                <c:pt idx="1941">
                  <c:v>0.12805497749600001</c:v>
                </c:pt>
                <c:pt idx="1942">
                  <c:v>0.128127571021</c:v>
                </c:pt>
                <c:pt idx="1943">
                  <c:v>0.128151768862</c:v>
                </c:pt>
                <c:pt idx="1944">
                  <c:v>0.128224362387</c:v>
                </c:pt>
                <c:pt idx="1945">
                  <c:v>0.12829695591199999</c:v>
                </c:pt>
                <c:pt idx="1946">
                  <c:v>0.12844214296100001</c:v>
                </c:pt>
                <c:pt idx="1947">
                  <c:v>0.12851473648600001</c:v>
                </c:pt>
                <c:pt idx="1948">
                  <c:v>0.12858733001</c:v>
                </c:pt>
                <c:pt idx="1949">
                  <c:v>0.12858733001</c:v>
                </c:pt>
                <c:pt idx="1950">
                  <c:v>0.128659923535</c:v>
                </c:pt>
                <c:pt idx="1951">
                  <c:v>0.12868412137599999</c:v>
                </c:pt>
                <c:pt idx="1952">
                  <c:v>0.12873251705899999</c:v>
                </c:pt>
                <c:pt idx="1953">
                  <c:v>0.12875671490099999</c:v>
                </c:pt>
                <c:pt idx="1954">
                  <c:v>0.12885350626700001</c:v>
                </c:pt>
                <c:pt idx="1955">
                  <c:v>0.12890190195000001</c:v>
                </c:pt>
                <c:pt idx="1956">
                  <c:v>0.12897449547500001</c:v>
                </c:pt>
                <c:pt idx="1957">
                  <c:v>0.129095484683</c:v>
                </c:pt>
                <c:pt idx="1958">
                  <c:v>0.12919227604899999</c:v>
                </c:pt>
                <c:pt idx="1959">
                  <c:v>0.12921647389099999</c:v>
                </c:pt>
                <c:pt idx="1960">
                  <c:v>0.12936166094000001</c:v>
                </c:pt>
                <c:pt idx="1961">
                  <c:v>0.129458452306</c:v>
                </c:pt>
                <c:pt idx="1962">
                  <c:v>0.129458452306</c:v>
                </c:pt>
                <c:pt idx="1963">
                  <c:v>0.129627837197</c:v>
                </c:pt>
                <c:pt idx="1964">
                  <c:v>0.12965203503799999</c:v>
                </c:pt>
                <c:pt idx="1965">
                  <c:v>0.12977302424600001</c:v>
                </c:pt>
                <c:pt idx="1966">
                  <c:v>0.12986981561200001</c:v>
                </c:pt>
                <c:pt idx="1967">
                  <c:v>0.12991821129600001</c:v>
                </c:pt>
                <c:pt idx="1968">
                  <c:v>0.129942409137</c:v>
                </c:pt>
                <c:pt idx="1969">
                  <c:v>0.130015002662</c:v>
                </c:pt>
                <c:pt idx="1970">
                  <c:v>0.13018438755299999</c:v>
                </c:pt>
                <c:pt idx="1971">
                  <c:v>0.13030537676000001</c:v>
                </c:pt>
                <c:pt idx="1972">
                  <c:v>0.13032957460200001</c:v>
                </c:pt>
                <c:pt idx="1973">
                  <c:v>0.13032957460200001</c:v>
                </c:pt>
                <c:pt idx="1974">
                  <c:v>0.13037797028500001</c:v>
                </c:pt>
                <c:pt idx="1975">
                  <c:v>0.130474761651</c:v>
                </c:pt>
                <c:pt idx="1976">
                  <c:v>0.130474761651</c:v>
                </c:pt>
                <c:pt idx="1977">
                  <c:v>0.130498959493</c:v>
                </c:pt>
                <c:pt idx="1978">
                  <c:v>0.130547355176</c:v>
                </c:pt>
                <c:pt idx="1979">
                  <c:v>0.13061994870099999</c:v>
                </c:pt>
                <c:pt idx="1980">
                  <c:v>0.13064414654199999</c:v>
                </c:pt>
                <c:pt idx="1981">
                  <c:v>0.13074093790800001</c:v>
                </c:pt>
                <c:pt idx="1982">
                  <c:v>0.13078933359100001</c:v>
                </c:pt>
                <c:pt idx="1983">
                  <c:v>0.13081353143300001</c:v>
                </c:pt>
                <c:pt idx="1984">
                  <c:v>0.130910322799</c:v>
                </c:pt>
                <c:pt idx="1985">
                  <c:v>0.131055509849</c:v>
                </c:pt>
                <c:pt idx="1986">
                  <c:v>0.13124909258100001</c:v>
                </c:pt>
                <c:pt idx="1987">
                  <c:v>0.13124909258100001</c:v>
                </c:pt>
                <c:pt idx="1988">
                  <c:v>0.13129748826400001</c:v>
                </c:pt>
                <c:pt idx="1989">
                  <c:v>0.131442675313</c:v>
                </c:pt>
                <c:pt idx="1990">
                  <c:v>0.131466873155</c:v>
                </c:pt>
                <c:pt idx="1991">
                  <c:v>0.13151526883799999</c:v>
                </c:pt>
                <c:pt idx="1992">
                  <c:v>0.13151526883799999</c:v>
                </c:pt>
                <c:pt idx="1993">
                  <c:v>0.13151526883799999</c:v>
                </c:pt>
                <c:pt idx="1994">
                  <c:v>0.13158786236299999</c:v>
                </c:pt>
                <c:pt idx="1995">
                  <c:v>0.13166045588700001</c:v>
                </c:pt>
                <c:pt idx="1996">
                  <c:v>0.13170885157000001</c:v>
                </c:pt>
                <c:pt idx="1997">
                  <c:v>0.13173304941200001</c:v>
                </c:pt>
                <c:pt idx="1998">
                  <c:v>0.13175724725400001</c:v>
                </c:pt>
                <c:pt idx="1999">
                  <c:v>0.131878236461</c:v>
                </c:pt>
                <c:pt idx="2000">
                  <c:v>0.131975027828</c:v>
                </c:pt>
                <c:pt idx="2001">
                  <c:v>0.131975027828</c:v>
                </c:pt>
                <c:pt idx="2002">
                  <c:v>0.13202342351099999</c:v>
                </c:pt>
                <c:pt idx="2003">
                  <c:v>0.13209601703500001</c:v>
                </c:pt>
                <c:pt idx="2004">
                  <c:v>0.13209601703500001</c:v>
                </c:pt>
                <c:pt idx="2005">
                  <c:v>0.13219280840100001</c:v>
                </c:pt>
                <c:pt idx="2006">
                  <c:v>0.132386391134</c:v>
                </c:pt>
                <c:pt idx="2007">
                  <c:v>0.132386391134</c:v>
                </c:pt>
                <c:pt idx="2008">
                  <c:v>0.13248318249999999</c:v>
                </c:pt>
                <c:pt idx="2009">
                  <c:v>0.13257997386600001</c:v>
                </c:pt>
                <c:pt idx="2010">
                  <c:v>0.13265256739100001</c:v>
                </c:pt>
                <c:pt idx="2011">
                  <c:v>0.13272516091600001</c:v>
                </c:pt>
                <c:pt idx="2012">
                  <c:v>0.132773556599</c:v>
                </c:pt>
                <c:pt idx="2013">
                  <c:v>0.132773556599</c:v>
                </c:pt>
                <c:pt idx="2014">
                  <c:v>0.132894545807</c:v>
                </c:pt>
                <c:pt idx="2015">
                  <c:v>0.13303973285599999</c:v>
                </c:pt>
                <c:pt idx="2016">
                  <c:v>0.13303973285599999</c:v>
                </c:pt>
                <c:pt idx="2017">
                  <c:v>0.13306393069700001</c:v>
                </c:pt>
                <c:pt idx="2018">
                  <c:v>0.13308812853900001</c:v>
                </c:pt>
                <c:pt idx="2019">
                  <c:v>0.13313652422200001</c:v>
                </c:pt>
                <c:pt idx="2020">
                  <c:v>0.13316072206400001</c:v>
                </c:pt>
                <c:pt idx="2021">
                  <c:v>0.133184919905</c:v>
                </c:pt>
                <c:pt idx="2022">
                  <c:v>0.133281711271</c:v>
                </c:pt>
                <c:pt idx="2023">
                  <c:v>0.133378502638</c:v>
                </c:pt>
                <c:pt idx="2024">
                  <c:v>0.13342689832099999</c:v>
                </c:pt>
                <c:pt idx="2025">
                  <c:v>0.13345109616199999</c:v>
                </c:pt>
                <c:pt idx="2026">
                  <c:v>0.13345109616199999</c:v>
                </c:pt>
                <c:pt idx="2027">
                  <c:v>0.13359628321200001</c:v>
                </c:pt>
                <c:pt idx="2028">
                  <c:v>0.13359628321200001</c:v>
                </c:pt>
                <c:pt idx="2029">
                  <c:v>0.13359628321200001</c:v>
                </c:pt>
                <c:pt idx="2030">
                  <c:v>0.133693074578</c:v>
                </c:pt>
                <c:pt idx="2031">
                  <c:v>0.133693074578</c:v>
                </c:pt>
                <c:pt idx="2032">
                  <c:v>0.133717272419</c:v>
                </c:pt>
                <c:pt idx="2033">
                  <c:v>0.133814063786</c:v>
                </c:pt>
                <c:pt idx="2034">
                  <c:v>0.13388665730999999</c:v>
                </c:pt>
                <c:pt idx="2035">
                  <c:v>0.13395925083499999</c:v>
                </c:pt>
                <c:pt idx="2036">
                  <c:v>0.13398344867600001</c:v>
                </c:pt>
                <c:pt idx="2037">
                  <c:v>0.13405604220100001</c:v>
                </c:pt>
                <c:pt idx="2038">
                  <c:v>0.13410443788400001</c:v>
                </c:pt>
                <c:pt idx="2039">
                  <c:v>0.13412863572600001</c:v>
                </c:pt>
                <c:pt idx="2040">
                  <c:v>0.134177031409</c:v>
                </c:pt>
                <c:pt idx="2041">
                  <c:v>0.134225427092</c:v>
                </c:pt>
                <c:pt idx="2042">
                  <c:v>0.13424962493299999</c:v>
                </c:pt>
                <c:pt idx="2043">
                  <c:v>0.13434641629999999</c:v>
                </c:pt>
                <c:pt idx="2044">
                  <c:v>0.13437061414099999</c:v>
                </c:pt>
                <c:pt idx="2045">
                  <c:v>0.13437061414099999</c:v>
                </c:pt>
                <c:pt idx="2046">
                  <c:v>0.13446740550700001</c:v>
                </c:pt>
                <c:pt idx="2047">
                  <c:v>0.13453999903200001</c:v>
                </c:pt>
                <c:pt idx="2048">
                  <c:v>0.134588394715</c:v>
                </c:pt>
                <c:pt idx="2049">
                  <c:v>0.134612592557</c:v>
                </c:pt>
                <c:pt idx="2050">
                  <c:v>0.134733581765</c:v>
                </c:pt>
                <c:pt idx="2051">
                  <c:v>0.134733581765</c:v>
                </c:pt>
                <c:pt idx="2052">
                  <c:v>0.134781977448</c:v>
                </c:pt>
                <c:pt idx="2053">
                  <c:v>0.134781977448</c:v>
                </c:pt>
                <c:pt idx="2054">
                  <c:v>0.13483037313099999</c:v>
                </c:pt>
                <c:pt idx="2055">
                  <c:v>0.13485457097199999</c:v>
                </c:pt>
                <c:pt idx="2056">
                  <c:v>0.13490296665500001</c:v>
                </c:pt>
                <c:pt idx="2057">
                  <c:v>0.135072351546</c:v>
                </c:pt>
                <c:pt idx="2058">
                  <c:v>0.135144945071</c:v>
                </c:pt>
                <c:pt idx="2059">
                  <c:v>0.13526593427899999</c:v>
                </c:pt>
                <c:pt idx="2060">
                  <c:v>0.13531432996199999</c:v>
                </c:pt>
                <c:pt idx="2061">
                  <c:v>0.13536272564499999</c:v>
                </c:pt>
                <c:pt idx="2062">
                  <c:v>0.135507912694</c:v>
                </c:pt>
                <c:pt idx="2063">
                  <c:v>0.135556308377</c:v>
                </c:pt>
                <c:pt idx="2064">
                  <c:v>0.135628901902</c:v>
                </c:pt>
                <c:pt idx="2065">
                  <c:v>0.13572569326799999</c:v>
                </c:pt>
                <c:pt idx="2066">
                  <c:v>0.13572569326799999</c:v>
                </c:pt>
                <c:pt idx="2067">
                  <c:v>0.13574989110999999</c:v>
                </c:pt>
                <c:pt idx="2068">
                  <c:v>0.13582248463400001</c:v>
                </c:pt>
                <c:pt idx="2069">
                  <c:v>0.13587088031700001</c:v>
                </c:pt>
                <c:pt idx="2070">
                  <c:v>0.13594347384200001</c:v>
                </c:pt>
                <c:pt idx="2071">
                  <c:v>0.13596767168400001</c:v>
                </c:pt>
                <c:pt idx="2072">
                  <c:v>0.135991869525</c:v>
                </c:pt>
                <c:pt idx="2073">
                  <c:v>0.136112858733</c:v>
                </c:pt>
                <c:pt idx="2074">
                  <c:v>0.136137056575</c:v>
                </c:pt>
                <c:pt idx="2075">
                  <c:v>0.13618545225799999</c:v>
                </c:pt>
                <c:pt idx="2076">
                  <c:v>0.13623384794099999</c:v>
                </c:pt>
                <c:pt idx="2077">
                  <c:v>0.13630644146500001</c:v>
                </c:pt>
                <c:pt idx="2078">
                  <c:v>0.13630644146500001</c:v>
                </c:pt>
                <c:pt idx="2079">
                  <c:v>0.13633063930700001</c:v>
                </c:pt>
                <c:pt idx="2080">
                  <c:v>0.13637903499000001</c:v>
                </c:pt>
                <c:pt idx="2081">
                  <c:v>0.136500024198</c:v>
                </c:pt>
                <c:pt idx="2082">
                  <c:v>0.136596815564</c:v>
                </c:pt>
                <c:pt idx="2083">
                  <c:v>0.136621013406</c:v>
                </c:pt>
                <c:pt idx="2084">
                  <c:v>0.13669360692999999</c:v>
                </c:pt>
                <c:pt idx="2085">
                  <c:v>0.13676620045499999</c:v>
                </c:pt>
                <c:pt idx="2086">
                  <c:v>0.13681459613800001</c:v>
                </c:pt>
                <c:pt idx="2087">
                  <c:v>0.13683879398000001</c:v>
                </c:pt>
                <c:pt idx="2088">
                  <c:v>0.136935585346</c:v>
                </c:pt>
                <c:pt idx="2089">
                  <c:v>0.137056574554</c:v>
                </c:pt>
                <c:pt idx="2090">
                  <c:v>0.137056574554</c:v>
                </c:pt>
                <c:pt idx="2091">
                  <c:v>0.13715336591999999</c:v>
                </c:pt>
                <c:pt idx="2092">
                  <c:v>0.13715336591999999</c:v>
                </c:pt>
                <c:pt idx="2093">
                  <c:v>0.13720176160299999</c:v>
                </c:pt>
                <c:pt idx="2094">
                  <c:v>0.13720176160299999</c:v>
                </c:pt>
                <c:pt idx="2095">
                  <c:v>0.13722595944400001</c:v>
                </c:pt>
                <c:pt idx="2096">
                  <c:v>0.13734694865200001</c:v>
                </c:pt>
                <c:pt idx="2097">
                  <c:v>0.137419542177</c:v>
                </c:pt>
                <c:pt idx="2098">
                  <c:v>0.137492135701</c:v>
                </c:pt>
                <c:pt idx="2099">
                  <c:v>0.137540531385</c:v>
                </c:pt>
                <c:pt idx="2100">
                  <c:v>0.13763732275099999</c:v>
                </c:pt>
                <c:pt idx="2101">
                  <c:v>0.13766152059199999</c:v>
                </c:pt>
                <c:pt idx="2102">
                  <c:v>0.13766152059199999</c:v>
                </c:pt>
                <c:pt idx="2103">
                  <c:v>0.13775831195900001</c:v>
                </c:pt>
                <c:pt idx="2104">
                  <c:v>0.13780670764200001</c:v>
                </c:pt>
                <c:pt idx="2105">
                  <c:v>0.137879301166</c:v>
                </c:pt>
                <c:pt idx="2106">
                  <c:v>0.137879301166</c:v>
                </c:pt>
                <c:pt idx="2107">
                  <c:v>0.137951894691</c:v>
                </c:pt>
                <c:pt idx="2108">
                  <c:v>0.13804868605699999</c:v>
                </c:pt>
                <c:pt idx="2109">
                  <c:v>0.13807288389899999</c:v>
                </c:pt>
                <c:pt idx="2110">
                  <c:v>0.13812127958199999</c:v>
                </c:pt>
                <c:pt idx="2111">
                  <c:v>0.13812127958199999</c:v>
                </c:pt>
                <c:pt idx="2112">
                  <c:v>0.13814547742300001</c:v>
                </c:pt>
                <c:pt idx="2113">
                  <c:v>0.13819387310699999</c:v>
                </c:pt>
                <c:pt idx="2114">
                  <c:v>0.13824226879000001</c:v>
                </c:pt>
                <c:pt idx="2115">
                  <c:v>0.13826646663100001</c:v>
                </c:pt>
                <c:pt idx="2116">
                  <c:v>0.13826646663100001</c:v>
                </c:pt>
                <c:pt idx="2117">
                  <c:v>0.138339060156</c:v>
                </c:pt>
                <c:pt idx="2118">
                  <c:v>0.13841165368</c:v>
                </c:pt>
                <c:pt idx="2119">
                  <c:v>0.13848424720499999</c:v>
                </c:pt>
                <c:pt idx="2120">
                  <c:v>0.13858103857099999</c:v>
                </c:pt>
                <c:pt idx="2121">
                  <c:v>0.13862943425400001</c:v>
                </c:pt>
                <c:pt idx="2122">
                  <c:v>0.13865363209600001</c:v>
                </c:pt>
                <c:pt idx="2123">
                  <c:v>0.13887141267</c:v>
                </c:pt>
                <c:pt idx="2124">
                  <c:v>0.138919808353</c:v>
                </c:pt>
                <c:pt idx="2125">
                  <c:v>0.13896820403599999</c:v>
                </c:pt>
                <c:pt idx="2126">
                  <c:v>0.13896820403599999</c:v>
                </c:pt>
                <c:pt idx="2127">
                  <c:v>0.13896820403599999</c:v>
                </c:pt>
                <c:pt idx="2128">
                  <c:v>0.13908919324399999</c:v>
                </c:pt>
                <c:pt idx="2129">
                  <c:v>0.13916178676900001</c:v>
                </c:pt>
                <c:pt idx="2130">
                  <c:v>0.139306973818</c:v>
                </c:pt>
                <c:pt idx="2131">
                  <c:v>0.139379567343</c:v>
                </c:pt>
                <c:pt idx="2132">
                  <c:v>0.13945216086699999</c:v>
                </c:pt>
                <c:pt idx="2133">
                  <c:v>0.13952475439199999</c:v>
                </c:pt>
                <c:pt idx="2134">
                  <c:v>0.13959734791699999</c:v>
                </c:pt>
                <c:pt idx="2135">
                  <c:v>0.13959734791699999</c:v>
                </c:pt>
                <c:pt idx="2136">
                  <c:v>0.13962154575800001</c:v>
                </c:pt>
                <c:pt idx="2137">
                  <c:v>0.13966994144100001</c:v>
                </c:pt>
                <c:pt idx="2138">
                  <c:v>0.139718337124</c:v>
                </c:pt>
                <c:pt idx="2139">
                  <c:v>0.139766732807</c:v>
                </c:pt>
                <c:pt idx="2140">
                  <c:v>0.139790930649</c:v>
                </c:pt>
                <c:pt idx="2141">
                  <c:v>0.139815128491</c:v>
                </c:pt>
                <c:pt idx="2142">
                  <c:v>0.139863524174</c:v>
                </c:pt>
                <c:pt idx="2143">
                  <c:v>0.13993611769799999</c:v>
                </c:pt>
                <c:pt idx="2144">
                  <c:v>0.13998451338099999</c:v>
                </c:pt>
                <c:pt idx="2145">
                  <c:v>0.14000871122299999</c:v>
                </c:pt>
                <c:pt idx="2146">
                  <c:v>0.14012970043100001</c:v>
                </c:pt>
                <c:pt idx="2147">
                  <c:v>0.14012970043100001</c:v>
                </c:pt>
                <c:pt idx="2148">
                  <c:v>0.14012970043100001</c:v>
                </c:pt>
                <c:pt idx="2149">
                  <c:v>0.140153898272</c:v>
                </c:pt>
                <c:pt idx="2150">
                  <c:v>0.140299085322</c:v>
                </c:pt>
                <c:pt idx="2151">
                  <c:v>0.140323283163</c:v>
                </c:pt>
                <c:pt idx="2152">
                  <c:v>0.14046847021200001</c:v>
                </c:pt>
                <c:pt idx="2153">
                  <c:v>0.14054106373700001</c:v>
                </c:pt>
                <c:pt idx="2154">
                  <c:v>0.14061365726200001</c:v>
                </c:pt>
                <c:pt idx="2155">
                  <c:v>0.140758844311</c:v>
                </c:pt>
                <c:pt idx="2156">
                  <c:v>0.140831437836</c:v>
                </c:pt>
                <c:pt idx="2157">
                  <c:v>0.14095242704399999</c:v>
                </c:pt>
                <c:pt idx="2158">
                  <c:v>0.14107341625100001</c:v>
                </c:pt>
                <c:pt idx="2159">
                  <c:v>0.141170207617</c:v>
                </c:pt>
                <c:pt idx="2160">
                  <c:v>0.141170207617</c:v>
                </c:pt>
                <c:pt idx="2161">
                  <c:v>0.141170207617</c:v>
                </c:pt>
                <c:pt idx="2162">
                  <c:v>0.141194405459</c:v>
                </c:pt>
                <c:pt idx="2163">
                  <c:v>0.141194405459</c:v>
                </c:pt>
                <c:pt idx="2164">
                  <c:v>0.141266998984</c:v>
                </c:pt>
                <c:pt idx="2165">
                  <c:v>0.14131539466699999</c:v>
                </c:pt>
                <c:pt idx="2166">
                  <c:v>0.14136379034999999</c:v>
                </c:pt>
                <c:pt idx="2167">
                  <c:v>0.14146058171600001</c:v>
                </c:pt>
                <c:pt idx="2168">
                  <c:v>0.141605768765</c:v>
                </c:pt>
                <c:pt idx="2169">
                  <c:v>0.141654164449</c:v>
                </c:pt>
                <c:pt idx="2170">
                  <c:v>0.141702560132</c:v>
                </c:pt>
                <c:pt idx="2171">
                  <c:v>0.14184774718099999</c:v>
                </c:pt>
                <c:pt idx="2172">
                  <c:v>0.14189614286400001</c:v>
                </c:pt>
                <c:pt idx="2173">
                  <c:v>0.14199293423000001</c:v>
                </c:pt>
                <c:pt idx="2174">
                  <c:v>0.14201713207200001</c:v>
                </c:pt>
                <c:pt idx="2175">
                  <c:v>0.142113923438</c:v>
                </c:pt>
                <c:pt idx="2176">
                  <c:v>0.14213812128</c:v>
                </c:pt>
                <c:pt idx="2177">
                  <c:v>0.14221071480399999</c:v>
                </c:pt>
                <c:pt idx="2178">
                  <c:v>0.14233170401199999</c:v>
                </c:pt>
                <c:pt idx="2179">
                  <c:v>0.14238009969500001</c:v>
                </c:pt>
                <c:pt idx="2180">
                  <c:v>0.14242849537800001</c:v>
                </c:pt>
                <c:pt idx="2181">
                  <c:v>0.142622078111</c:v>
                </c:pt>
                <c:pt idx="2182">
                  <c:v>0.142646275952</c:v>
                </c:pt>
                <c:pt idx="2183">
                  <c:v>0.142646275952</c:v>
                </c:pt>
                <c:pt idx="2184">
                  <c:v>0.14271886947699999</c:v>
                </c:pt>
                <c:pt idx="2185">
                  <c:v>0.14279146300199999</c:v>
                </c:pt>
                <c:pt idx="2186">
                  <c:v>0.14283985868499999</c:v>
                </c:pt>
                <c:pt idx="2187">
                  <c:v>0.14283985868499999</c:v>
                </c:pt>
                <c:pt idx="2188">
                  <c:v>0.14286405652600001</c:v>
                </c:pt>
                <c:pt idx="2189">
                  <c:v>0.14293665005100001</c:v>
                </c:pt>
                <c:pt idx="2190">
                  <c:v>0.142960847892</c:v>
                </c:pt>
                <c:pt idx="2191">
                  <c:v>0.143033441417</c:v>
                </c:pt>
                <c:pt idx="2192">
                  <c:v>0.143106034942</c:v>
                </c:pt>
                <c:pt idx="2193">
                  <c:v>0.143106034942</c:v>
                </c:pt>
                <c:pt idx="2194">
                  <c:v>0.14317862846599999</c:v>
                </c:pt>
                <c:pt idx="2195">
                  <c:v>0.14322702414899999</c:v>
                </c:pt>
                <c:pt idx="2196">
                  <c:v>0.14322702414899999</c:v>
                </c:pt>
                <c:pt idx="2197">
                  <c:v>0.14332381551600001</c:v>
                </c:pt>
                <c:pt idx="2198">
                  <c:v>0.14337221119900001</c:v>
                </c:pt>
                <c:pt idx="2199">
                  <c:v>0.143444804723</c:v>
                </c:pt>
                <c:pt idx="2200">
                  <c:v>0.143444804723</c:v>
                </c:pt>
                <c:pt idx="2201">
                  <c:v>0.143469002565</c:v>
                </c:pt>
                <c:pt idx="2202">
                  <c:v>0.14361418961399999</c:v>
                </c:pt>
                <c:pt idx="2203">
                  <c:v>0.14371098098000001</c:v>
                </c:pt>
                <c:pt idx="2204">
                  <c:v>0.14375937666399999</c:v>
                </c:pt>
                <c:pt idx="2205">
                  <c:v>0.14383197018800001</c:v>
                </c:pt>
                <c:pt idx="2206">
                  <c:v>0.143880365871</c:v>
                </c:pt>
                <c:pt idx="2207">
                  <c:v>0.14390456371300001</c:v>
                </c:pt>
                <c:pt idx="2208">
                  <c:v>0.143977157238</c:v>
                </c:pt>
                <c:pt idx="2209">
                  <c:v>0.144001355079</c:v>
                </c:pt>
                <c:pt idx="2210">
                  <c:v>0.14412234428699999</c:v>
                </c:pt>
                <c:pt idx="2211">
                  <c:v>0.14424333349499999</c:v>
                </c:pt>
                <c:pt idx="2212">
                  <c:v>0.14424333349499999</c:v>
                </c:pt>
                <c:pt idx="2213">
                  <c:v>0.144364322702</c:v>
                </c:pt>
                <c:pt idx="2214">
                  <c:v>0.14441271838600001</c:v>
                </c:pt>
                <c:pt idx="2215">
                  <c:v>0.14448531191</c:v>
                </c:pt>
                <c:pt idx="2216">
                  <c:v>0.144509509752</c:v>
                </c:pt>
                <c:pt idx="2217">
                  <c:v>0.144509509752</c:v>
                </c:pt>
                <c:pt idx="2218">
                  <c:v>0.14460630111799999</c:v>
                </c:pt>
                <c:pt idx="2219">
                  <c:v>0.14463049895899999</c:v>
                </c:pt>
                <c:pt idx="2220">
                  <c:v>0.14477568600900001</c:v>
                </c:pt>
                <c:pt idx="2221">
                  <c:v>0.144896675217</c:v>
                </c:pt>
                <c:pt idx="2222">
                  <c:v>0.1449450709</c:v>
                </c:pt>
                <c:pt idx="2223">
                  <c:v>0.144993466583</c:v>
                </c:pt>
                <c:pt idx="2224">
                  <c:v>0.14501766442399999</c:v>
                </c:pt>
                <c:pt idx="2225">
                  <c:v>0.14506606010699999</c:v>
                </c:pt>
                <c:pt idx="2226">
                  <c:v>0.14516285147399999</c:v>
                </c:pt>
                <c:pt idx="2227">
                  <c:v>0.14523544499800001</c:v>
                </c:pt>
                <c:pt idx="2228">
                  <c:v>0.145283840681</c:v>
                </c:pt>
                <c:pt idx="2229">
                  <c:v>0.145283840681</c:v>
                </c:pt>
                <c:pt idx="2230">
                  <c:v>0.145380632048</c:v>
                </c:pt>
                <c:pt idx="2231">
                  <c:v>0.145404829889</c:v>
                </c:pt>
                <c:pt idx="2232">
                  <c:v>0.14557421477999999</c:v>
                </c:pt>
                <c:pt idx="2233">
                  <c:v>0.14564680830499999</c:v>
                </c:pt>
                <c:pt idx="2234">
                  <c:v>0.145767797512</c:v>
                </c:pt>
                <c:pt idx="2235">
                  <c:v>0.145840391037</c:v>
                </c:pt>
                <c:pt idx="2236">
                  <c:v>0.145912984562</c:v>
                </c:pt>
                <c:pt idx="2237">
                  <c:v>0.14593718240299999</c:v>
                </c:pt>
                <c:pt idx="2238">
                  <c:v>0.14598557808599999</c:v>
                </c:pt>
                <c:pt idx="2239">
                  <c:v>0.14617916081900001</c:v>
                </c:pt>
                <c:pt idx="2240">
                  <c:v>0.146300150027</c:v>
                </c:pt>
                <c:pt idx="2241">
                  <c:v>0.14651793060099999</c:v>
                </c:pt>
                <c:pt idx="2242">
                  <c:v>0.14656632628399999</c:v>
                </c:pt>
                <c:pt idx="2243">
                  <c:v>0.14659052412500001</c:v>
                </c:pt>
                <c:pt idx="2244">
                  <c:v>0.14659052412500001</c:v>
                </c:pt>
                <c:pt idx="2245">
                  <c:v>0.14661472196700001</c:v>
                </c:pt>
                <c:pt idx="2246">
                  <c:v>0.146784106858</c:v>
                </c:pt>
                <c:pt idx="2247">
                  <c:v>0.146808304699</c:v>
                </c:pt>
                <c:pt idx="2248">
                  <c:v>0.146832502541</c:v>
                </c:pt>
                <c:pt idx="2249">
                  <c:v>0.14688089822399999</c:v>
                </c:pt>
                <c:pt idx="2250">
                  <c:v>0.14700188743199999</c:v>
                </c:pt>
                <c:pt idx="2251">
                  <c:v>0.14700188743199999</c:v>
                </c:pt>
                <c:pt idx="2252">
                  <c:v>0.14702608527300001</c:v>
                </c:pt>
                <c:pt idx="2253">
                  <c:v>0.14709867879800001</c:v>
                </c:pt>
                <c:pt idx="2254">
                  <c:v>0.14717127232300001</c:v>
                </c:pt>
                <c:pt idx="2255">
                  <c:v>0.14729226153</c:v>
                </c:pt>
                <c:pt idx="2256">
                  <c:v>0.14734065721299999</c:v>
                </c:pt>
                <c:pt idx="2257">
                  <c:v>0.14738905289599999</c:v>
                </c:pt>
                <c:pt idx="2258">
                  <c:v>0.14758263562900001</c:v>
                </c:pt>
                <c:pt idx="2259">
                  <c:v>0.14765522915400001</c:v>
                </c:pt>
                <c:pt idx="2260">
                  <c:v>0.14765522915400001</c:v>
                </c:pt>
                <c:pt idx="2261">
                  <c:v>0.14765522915400001</c:v>
                </c:pt>
                <c:pt idx="2262">
                  <c:v>0.147800416203</c:v>
                </c:pt>
                <c:pt idx="2263">
                  <c:v>0.147800416203</c:v>
                </c:pt>
                <c:pt idx="2264">
                  <c:v>0.147800416203</c:v>
                </c:pt>
                <c:pt idx="2265">
                  <c:v>0.14784881188599999</c:v>
                </c:pt>
                <c:pt idx="2266">
                  <c:v>0.14804239461800001</c:v>
                </c:pt>
                <c:pt idx="2267">
                  <c:v>0.14806659246000001</c:v>
                </c:pt>
                <c:pt idx="2268">
                  <c:v>0.148114988143</c:v>
                </c:pt>
                <c:pt idx="2269">
                  <c:v>0.148187581668</c:v>
                </c:pt>
                <c:pt idx="2270">
                  <c:v>0.14828437303399999</c:v>
                </c:pt>
                <c:pt idx="2271">
                  <c:v>0.14842956008300001</c:v>
                </c:pt>
                <c:pt idx="2272">
                  <c:v>0.148598944974</c:v>
                </c:pt>
                <c:pt idx="2273">
                  <c:v>0.148598944974</c:v>
                </c:pt>
                <c:pt idx="2274">
                  <c:v>0.148623142816</c:v>
                </c:pt>
                <c:pt idx="2275">
                  <c:v>0.14869573634</c:v>
                </c:pt>
                <c:pt idx="2276">
                  <c:v>0.148719934182</c:v>
                </c:pt>
                <c:pt idx="2277">
                  <c:v>0.14876832986499999</c:v>
                </c:pt>
                <c:pt idx="2278">
                  <c:v>0.14881672554799999</c:v>
                </c:pt>
                <c:pt idx="2279">
                  <c:v>0.14884092338999999</c:v>
                </c:pt>
                <c:pt idx="2280">
                  <c:v>0.14888931907299999</c:v>
                </c:pt>
                <c:pt idx="2281">
                  <c:v>0.149107099647</c:v>
                </c:pt>
                <c:pt idx="2282">
                  <c:v>0.14922808885399999</c:v>
                </c:pt>
                <c:pt idx="2283">
                  <c:v>0.14925228669599999</c:v>
                </c:pt>
                <c:pt idx="2284">
                  <c:v>0.14930068237899999</c:v>
                </c:pt>
                <c:pt idx="2285">
                  <c:v>0.14939747374500001</c:v>
                </c:pt>
                <c:pt idx="2286">
                  <c:v>0.14939747374500001</c:v>
                </c:pt>
                <c:pt idx="2287">
                  <c:v>0.14947006727000001</c:v>
                </c:pt>
                <c:pt idx="2288">
                  <c:v>0.149542660795</c:v>
                </c:pt>
                <c:pt idx="2289">
                  <c:v>0.149639452161</c:v>
                </c:pt>
                <c:pt idx="2290">
                  <c:v>0.14966365000199999</c:v>
                </c:pt>
                <c:pt idx="2291">
                  <c:v>0.14976044136899999</c:v>
                </c:pt>
                <c:pt idx="2292">
                  <c:v>0.14976044136899999</c:v>
                </c:pt>
                <c:pt idx="2293">
                  <c:v>0.14983303489300001</c:v>
                </c:pt>
                <c:pt idx="2294">
                  <c:v>0.14990562841800001</c:v>
                </c:pt>
                <c:pt idx="2295">
                  <c:v>0.14990562841800001</c:v>
                </c:pt>
                <c:pt idx="2296">
                  <c:v>0.14995402410100001</c:v>
                </c:pt>
                <c:pt idx="2297">
                  <c:v>0.14997822194300001</c:v>
                </c:pt>
                <c:pt idx="2298">
                  <c:v>0.150026617626</c:v>
                </c:pt>
                <c:pt idx="2299">
                  <c:v>0.15009921114999999</c:v>
                </c:pt>
                <c:pt idx="2300">
                  <c:v>0.15019600251699999</c:v>
                </c:pt>
                <c:pt idx="2301">
                  <c:v>0.15034118956600001</c:v>
                </c:pt>
                <c:pt idx="2302">
                  <c:v>0.15036538740700001</c:v>
                </c:pt>
                <c:pt idx="2303">
                  <c:v>0.150486376615</c:v>
                </c:pt>
                <c:pt idx="2304">
                  <c:v>0.150510574457</c:v>
                </c:pt>
                <c:pt idx="2305">
                  <c:v>0.15058316798099999</c:v>
                </c:pt>
                <c:pt idx="2306">
                  <c:v>0.15075255287200001</c:v>
                </c:pt>
                <c:pt idx="2307">
                  <c:v>0.150849344238</c:v>
                </c:pt>
                <c:pt idx="2308">
                  <c:v>0.151018729129</c:v>
                </c:pt>
                <c:pt idx="2309">
                  <c:v>0.151018729129</c:v>
                </c:pt>
                <c:pt idx="2310">
                  <c:v>0.15116391617899999</c:v>
                </c:pt>
                <c:pt idx="2311">
                  <c:v>0.15126070754500001</c:v>
                </c:pt>
                <c:pt idx="2312">
                  <c:v>0.15128490538600001</c:v>
                </c:pt>
                <c:pt idx="2313">
                  <c:v>0.15133330107000001</c:v>
                </c:pt>
                <c:pt idx="2314">
                  <c:v>0.151430092436</c:v>
                </c:pt>
                <c:pt idx="2315">
                  <c:v>0.151454290277</c:v>
                </c:pt>
                <c:pt idx="2316">
                  <c:v>0.151478488119</c:v>
                </c:pt>
                <c:pt idx="2317">
                  <c:v>0.15167207085100001</c:v>
                </c:pt>
                <c:pt idx="2318">
                  <c:v>0.15169626869300001</c:v>
                </c:pt>
                <c:pt idx="2319">
                  <c:v>0.15176886221700001</c:v>
                </c:pt>
                <c:pt idx="2320">
                  <c:v>0.151841455742</c:v>
                </c:pt>
                <c:pt idx="2321">
                  <c:v>0.15196244495</c:v>
                </c:pt>
                <c:pt idx="2322">
                  <c:v>0.15208343415799999</c:v>
                </c:pt>
                <c:pt idx="2323">
                  <c:v>0.15215602768200001</c:v>
                </c:pt>
                <c:pt idx="2324">
                  <c:v>0.15227701689000001</c:v>
                </c:pt>
                <c:pt idx="2325">
                  <c:v>0.15230121473200001</c:v>
                </c:pt>
                <c:pt idx="2326">
                  <c:v>0.15249479746399999</c:v>
                </c:pt>
                <c:pt idx="2327">
                  <c:v>0.15271257803800001</c:v>
                </c:pt>
                <c:pt idx="2328">
                  <c:v>0.15271257803800001</c:v>
                </c:pt>
                <c:pt idx="2329">
                  <c:v>0.152760973721</c:v>
                </c:pt>
                <c:pt idx="2330">
                  <c:v>0.15297875429499999</c:v>
                </c:pt>
                <c:pt idx="2331">
                  <c:v>0.15307554566100001</c:v>
                </c:pt>
                <c:pt idx="2332">
                  <c:v>0.15317233702800001</c:v>
                </c:pt>
                <c:pt idx="2333">
                  <c:v>0.15317233702800001</c:v>
                </c:pt>
                <c:pt idx="2334">
                  <c:v>0.153244930552</c:v>
                </c:pt>
                <c:pt idx="2335">
                  <c:v>0.153269128394</c:v>
                </c:pt>
                <c:pt idx="2336">
                  <c:v>0.153341721918</c:v>
                </c:pt>
                <c:pt idx="2337">
                  <c:v>0.15341431544299999</c:v>
                </c:pt>
                <c:pt idx="2338">
                  <c:v>0.15348690896799999</c:v>
                </c:pt>
                <c:pt idx="2339">
                  <c:v>0.15351110680899999</c:v>
                </c:pt>
                <c:pt idx="2340">
                  <c:v>0.15355950249200001</c:v>
                </c:pt>
                <c:pt idx="2341">
                  <c:v>0.15360789817500001</c:v>
                </c:pt>
                <c:pt idx="2342">
                  <c:v>0.153753085225</c:v>
                </c:pt>
                <c:pt idx="2343">
                  <c:v>0.153801480908</c:v>
                </c:pt>
                <c:pt idx="2344">
                  <c:v>0.153801480908</c:v>
                </c:pt>
                <c:pt idx="2345">
                  <c:v>0.15389827227399999</c:v>
                </c:pt>
                <c:pt idx="2346">
                  <c:v>0.15389827227399999</c:v>
                </c:pt>
                <c:pt idx="2347">
                  <c:v>0.15389827227399999</c:v>
                </c:pt>
                <c:pt idx="2348">
                  <c:v>0.15397086579899999</c:v>
                </c:pt>
                <c:pt idx="2349">
                  <c:v>0.15401926148200001</c:v>
                </c:pt>
                <c:pt idx="2350">
                  <c:v>0.154164448531</c:v>
                </c:pt>
                <c:pt idx="2351">
                  <c:v>0.154285437739</c:v>
                </c:pt>
                <c:pt idx="2352">
                  <c:v>0.154285437739</c:v>
                </c:pt>
                <c:pt idx="2353">
                  <c:v>0.15433383342199999</c:v>
                </c:pt>
                <c:pt idx="2354">
                  <c:v>0.154358031264</c:v>
                </c:pt>
                <c:pt idx="2355">
                  <c:v>0.15445482262999999</c:v>
                </c:pt>
                <c:pt idx="2356">
                  <c:v>0.15447902047100001</c:v>
                </c:pt>
                <c:pt idx="2357">
                  <c:v>0.154648405362</c:v>
                </c:pt>
                <c:pt idx="2358">
                  <c:v>0.15476939457</c:v>
                </c:pt>
                <c:pt idx="2359">
                  <c:v>0.15486618593599999</c:v>
                </c:pt>
                <c:pt idx="2360">
                  <c:v>0.15491458161900001</c:v>
                </c:pt>
                <c:pt idx="2361">
                  <c:v>0.15493877946099999</c:v>
                </c:pt>
                <c:pt idx="2362">
                  <c:v>0.15496297730200001</c:v>
                </c:pt>
                <c:pt idx="2363">
                  <c:v>0.15510816435200001</c:v>
                </c:pt>
                <c:pt idx="2364">
                  <c:v>0.15522915356</c:v>
                </c:pt>
                <c:pt idx="2365">
                  <c:v>0.15522915356</c:v>
                </c:pt>
                <c:pt idx="2366">
                  <c:v>0.15530174708399999</c:v>
                </c:pt>
                <c:pt idx="2367">
                  <c:v>0.15535014276699999</c:v>
                </c:pt>
                <c:pt idx="2368">
                  <c:v>0.15544693413300001</c:v>
                </c:pt>
                <c:pt idx="2369">
                  <c:v>0.15547113197500001</c:v>
                </c:pt>
                <c:pt idx="2370">
                  <c:v>0.155616319024</c:v>
                </c:pt>
                <c:pt idx="2371">
                  <c:v>0.155616319024</c:v>
                </c:pt>
                <c:pt idx="2372">
                  <c:v>0.15573730823199999</c:v>
                </c:pt>
                <c:pt idx="2373">
                  <c:v>0.15588249528100001</c:v>
                </c:pt>
                <c:pt idx="2374">
                  <c:v>0.15595508880600001</c:v>
                </c:pt>
                <c:pt idx="2375">
                  <c:v>0.15602768233100001</c:v>
                </c:pt>
                <c:pt idx="2376">
                  <c:v>0.156051880172</c:v>
                </c:pt>
                <c:pt idx="2377">
                  <c:v>0.15617286938</c:v>
                </c:pt>
                <c:pt idx="2378">
                  <c:v>0.15626966074599999</c:v>
                </c:pt>
                <c:pt idx="2379">
                  <c:v>0.15634225427099999</c:v>
                </c:pt>
                <c:pt idx="2380">
                  <c:v>0.15634225427099999</c:v>
                </c:pt>
                <c:pt idx="2381">
                  <c:v>0.15643904563700001</c:v>
                </c:pt>
                <c:pt idx="2382">
                  <c:v>0.15648744132</c:v>
                </c:pt>
                <c:pt idx="2383">
                  <c:v>0.15663262837</c:v>
                </c:pt>
                <c:pt idx="2384">
                  <c:v>0.15663262837</c:v>
                </c:pt>
                <c:pt idx="2385">
                  <c:v>0.156681024053</c:v>
                </c:pt>
                <c:pt idx="2386">
                  <c:v>0.156681024053</c:v>
                </c:pt>
                <c:pt idx="2387">
                  <c:v>0.15670522189399999</c:v>
                </c:pt>
                <c:pt idx="2388">
                  <c:v>0.15675361757699999</c:v>
                </c:pt>
                <c:pt idx="2389">
                  <c:v>0.15677781541899999</c:v>
                </c:pt>
                <c:pt idx="2390">
                  <c:v>0.15682621110200001</c:v>
                </c:pt>
                <c:pt idx="2391">
                  <c:v>0.15685040894400001</c:v>
                </c:pt>
                <c:pt idx="2392">
                  <c:v>0.15687460678500001</c:v>
                </c:pt>
                <c:pt idx="2393">
                  <c:v>0.15692300246800001</c:v>
                </c:pt>
                <c:pt idx="2394">
                  <c:v>0.157019793834</c:v>
                </c:pt>
                <c:pt idx="2395">
                  <c:v>0.157092387359</c:v>
                </c:pt>
                <c:pt idx="2396">
                  <c:v>0.15718917872499999</c:v>
                </c:pt>
                <c:pt idx="2397">
                  <c:v>0.15718917872499999</c:v>
                </c:pt>
                <c:pt idx="2398">
                  <c:v>0.15726177224999999</c:v>
                </c:pt>
                <c:pt idx="2399">
                  <c:v>0.15731016793300001</c:v>
                </c:pt>
                <c:pt idx="2400">
                  <c:v>0.15738276145800001</c:v>
                </c:pt>
                <c:pt idx="2401">
                  <c:v>0.15738276145800001</c:v>
                </c:pt>
                <c:pt idx="2402">
                  <c:v>0.157455354982</c:v>
                </c:pt>
                <c:pt idx="2403">
                  <c:v>0.157503750665</c:v>
                </c:pt>
                <c:pt idx="2404">
                  <c:v>0.157600542032</c:v>
                </c:pt>
                <c:pt idx="2405">
                  <c:v>0.157600542032</c:v>
                </c:pt>
                <c:pt idx="2406">
                  <c:v>0.157600542032</c:v>
                </c:pt>
                <c:pt idx="2407">
                  <c:v>0.15767313555599999</c:v>
                </c:pt>
                <c:pt idx="2408">
                  <c:v>0.15769733339799999</c:v>
                </c:pt>
                <c:pt idx="2409">
                  <c:v>0.15772153123900001</c:v>
                </c:pt>
                <c:pt idx="2410">
                  <c:v>0.15774572908100001</c:v>
                </c:pt>
                <c:pt idx="2411">
                  <c:v>0.15781832260600001</c:v>
                </c:pt>
                <c:pt idx="2412">
                  <c:v>0.15789091613</c:v>
                </c:pt>
                <c:pt idx="2413">
                  <c:v>0.158011905338</c:v>
                </c:pt>
                <c:pt idx="2414">
                  <c:v>0.15803610318</c:v>
                </c:pt>
                <c:pt idx="2415">
                  <c:v>0.15806030102099999</c:v>
                </c:pt>
                <c:pt idx="2416">
                  <c:v>0.15810869670399999</c:v>
                </c:pt>
                <c:pt idx="2417">
                  <c:v>0.15810869670399999</c:v>
                </c:pt>
                <c:pt idx="2418">
                  <c:v>0.15813289454599999</c:v>
                </c:pt>
                <c:pt idx="2419">
                  <c:v>0.15815709238699999</c:v>
                </c:pt>
                <c:pt idx="2420">
                  <c:v>0.15820548807000001</c:v>
                </c:pt>
                <c:pt idx="2421">
                  <c:v>0.15832647727800001</c:v>
                </c:pt>
                <c:pt idx="2422">
                  <c:v>0.15832647727800001</c:v>
                </c:pt>
                <c:pt idx="2423">
                  <c:v>0.158447466486</c:v>
                </c:pt>
                <c:pt idx="2424">
                  <c:v>0.15854425785199999</c:v>
                </c:pt>
                <c:pt idx="2425">
                  <c:v>0.15866524705999999</c:v>
                </c:pt>
                <c:pt idx="2426">
                  <c:v>0.15871364274300001</c:v>
                </c:pt>
                <c:pt idx="2427">
                  <c:v>0.158810434109</c:v>
                </c:pt>
                <c:pt idx="2428">
                  <c:v>0.158907225475</c:v>
                </c:pt>
                <c:pt idx="2429">
                  <c:v>0.158955621159</c:v>
                </c:pt>
                <c:pt idx="2430">
                  <c:v>0.15910080820799999</c:v>
                </c:pt>
                <c:pt idx="2431">
                  <c:v>0.15917340173299999</c:v>
                </c:pt>
                <c:pt idx="2432">
                  <c:v>0.15929439094</c:v>
                </c:pt>
                <c:pt idx="2433">
                  <c:v>0.159342786623</c:v>
                </c:pt>
                <c:pt idx="2434">
                  <c:v>0.159391182307</c:v>
                </c:pt>
                <c:pt idx="2435">
                  <c:v>0.15943957799</c:v>
                </c:pt>
                <c:pt idx="2436">
                  <c:v>0.15958476503899999</c:v>
                </c:pt>
                <c:pt idx="2437">
                  <c:v>0.15968155640500001</c:v>
                </c:pt>
                <c:pt idx="2438">
                  <c:v>0.159729952088</c:v>
                </c:pt>
                <c:pt idx="2439">
                  <c:v>0.15975414993000001</c:v>
                </c:pt>
                <c:pt idx="2440">
                  <c:v>0.159778347771</c:v>
                </c:pt>
                <c:pt idx="2441">
                  <c:v>0.159899336979</c:v>
                </c:pt>
                <c:pt idx="2442">
                  <c:v>0.16002032618699999</c:v>
                </c:pt>
                <c:pt idx="2443">
                  <c:v>0.16011711755300001</c:v>
                </c:pt>
                <c:pt idx="2444">
                  <c:v>0.160286502444</c:v>
                </c:pt>
                <c:pt idx="2445">
                  <c:v>0.160359095969</c:v>
                </c:pt>
                <c:pt idx="2446">
                  <c:v>0.160359095969</c:v>
                </c:pt>
                <c:pt idx="2447">
                  <c:v>0.160359095969</c:v>
                </c:pt>
                <c:pt idx="2448">
                  <c:v>0.160359095969</c:v>
                </c:pt>
                <c:pt idx="2449">
                  <c:v>0.16048008517599999</c:v>
                </c:pt>
                <c:pt idx="2450">
                  <c:v>0.16055267870100001</c:v>
                </c:pt>
                <c:pt idx="2451">
                  <c:v>0.16069786575</c:v>
                </c:pt>
                <c:pt idx="2452">
                  <c:v>0.160722063592</c:v>
                </c:pt>
                <c:pt idx="2453">
                  <c:v>0.160818854958</c:v>
                </c:pt>
                <c:pt idx="2454">
                  <c:v>0.16098823984899999</c:v>
                </c:pt>
                <c:pt idx="2455">
                  <c:v>0.161230218265</c:v>
                </c:pt>
                <c:pt idx="2456">
                  <c:v>0.16135120747199999</c:v>
                </c:pt>
                <c:pt idx="2457">
                  <c:v>0.16144799883899999</c:v>
                </c:pt>
                <c:pt idx="2458">
                  <c:v>0.16159318588800001</c:v>
                </c:pt>
                <c:pt idx="2459">
                  <c:v>0.161641581571</c:v>
                </c:pt>
                <c:pt idx="2460">
                  <c:v>0.161689977254</c:v>
                </c:pt>
                <c:pt idx="2461">
                  <c:v>0.161738372937</c:v>
                </c:pt>
                <c:pt idx="2462">
                  <c:v>0.16188355998599999</c:v>
                </c:pt>
                <c:pt idx="2463">
                  <c:v>0.16190775782799999</c:v>
                </c:pt>
                <c:pt idx="2464">
                  <c:v>0.16202874703600001</c:v>
                </c:pt>
                <c:pt idx="2465">
                  <c:v>0.162125538402</c:v>
                </c:pt>
                <c:pt idx="2466">
                  <c:v>0.16231912113399999</c:v>
                </c:pt>
                <c:pt idx="2467">
                  <c:v>0.16234331897599999</c:v>
                </c:pt>
                <c:pt idx="2468">
                  <c:v>0.16236751681799999</c:v>
                </c:pt>
                <c:pt idx="2469">
                  <c:v>0.162536901708</c:v>
                </c:pt>
                <c:pt idx="2470">
                  <c:v>0.16256109955</c:v>
                </c:pt>
                <c:pt idx="2471">
                  <c:v>0.16256109955</c:v>
                </c:pt>
                <c:pt idx="2472">
                  <c:v>0.16275468228199999</c:v>
                </c:pt>
                <c:pt idx="2473">
                  <c:v>0.16280307796499999</c:v>
                </c:pt>
                <c:pt idx="2474">
                  <c:v>0.16285147364899999</c:v>
                </c:pt>
                <c:pt idx="2475">
                  <c:v>0.16287567149000001</c:v>
                </c:pt>
                <c:pt idx="2476">
                  <c:v>0.16289986933200001</c:v>
                </c:pt>
                <c:pt idx="2477">
                  <c:v>0.16289986933200001</c:v>
                </c:pt>
                <c:pt idx="2478">
                  <c:v>0.163069254223</c:v>
                </c:pt>
                <c:pt idx="2479">
                  <c:v>0.163141847747</c:v>
                </c:pt>
                <c:pt idx="2480">
                  <c:v>0.16326283695499999</c:v>
                </c:pt>
                <c:pt idx="2481">
                  <c:v>0.16328703479600001</c:v>
                </c:pt>
                <c:pt idx="2482">
                  <c:v>0.16331123263799999</c:v>
                </c:pt>
                <c:pt idx="2483">
                  <c:v>0.16340802400400001</c:v>
                </c:pt>
                <c:pt idx="2484">
                  <c:v>0.163577408895</c:v>
                </c:pt>
                <c:pt idx="2485">
                  <c:v>0.163601606737</c:v>
                </c:pt>
                <c:pt idx="2486">
                  <c:v>0.163601606737</c:v>
                </c:pt>
                <c:pt idx="2487">
                  <c:v>0.163601606737</c:v>
                </c:pt>
                <c:pt idx="2488">
                  <c:v>0.16367420026099999</c:v>
                </c:pt>
                <c:pt idx="2489">
                  <c:v>0.16372259594399999</c:v>
                </c:pt>
                <c:pt idx="2490">
                  <c:v>0.16377099162799999</c:v>
                </c:pt>
                <c:pt idx="2491">
                  <c:v>0.163988772202</c:v>
                </c:pt>
                <c:pt idx="2492">
                  <c:v>0.164085563568</c:v>
                </c:pt>
                <c:pt idx="2493">
                  <c:v>0.16423075061699999</c:v>
                </c:pt>
                <c:pt idx="2494">
                  <c:v>0.164424333349</c:v>
                </c:pt>
                <c:pt idx="2495">
                  <c:v>0.164448531191</c:v>
                </c:pt>
                <c:pt idx="2496">
                  <c:v>0.16466631176499999</c:v>
                </c:pt>
                <c:pt idx="2497">
                  <c:v>0.16469050960699999</c:v>
                </c:pt>
                <c:pt idx="2498">
                  <c:v>0.16471470744799999</c:v>
                </c:pt>
                <c:pt idx="2499">
                  <c:v>0.16478730097300001</c:v>
                </c:pt>
                <c:pt idx="2500">
                  <c:v>0.16490829018100001</c:v>
                </c:pt>
                <c:pt idx="2501">
                  <c:v>0.16490829018100001</c:v>
                </c:pt>
                <c:pt idx="2502">
                  <c:v>0.164956685864</c:v>
                </c:pt>
                <c:pt idx="2503">
                  <c:v>0.16517446643799999</c:v>
                </c:pt>
                <c:pt idx="2504">
                  <c:v>0.16527125780400001</c:v>
                </c:pt>
                <c:pt idx="2505">
                  <c:v>0.16551323621899999</c:v>
                </c:pt>
                <c:pt idx="2506">
                  <c:v>0.16551323621899999</c:v>
                </c:pt>
                <c:pt idx="2507">
                  <c:v>0.16553743406099999</c:v>
                </c:pt>
                <c:pt idx="2508">
                  <c:v>0.16558582974399999</c:v>
                </c:pt>
                <c:pt idx="2509">
                  <c:v>0.16563422542699999</c:v>
                </c:pt>
                <c:pt idx="2510">
                  <c:v>0.16563422542699999</c:v>
                </c:pt>
                <c:pt idx="2511">
                  <c:v>0.16565842326899999</c:v>
                </c:pt>
                <c:pt idx="2512">
                  <c:v>0.16570681895200001</c:v>
                </c:pt>
                <c:pt idx="2513">
                  <c:v>0.16575521463500001</c:v>
                </c:pt>
                <c:pt idx="2514">
                  <c:v>0.165852006001</c:v>
                </c:pt>
                <c:pt idx="2515">
                  <c:v>0.16599719304999999</c:v>
                </c:pt>
                <c:pt idx="2516">
                  <c:v>0.16604558873299999</c:v>
                </c:pt>
                <c:pt idx="2517">
                  <c:v>0.16623917146600001</c:v>
                </c:pt>
                <c:pt idx="2518">
                  <c:v>0.166263369307</c:v>
                </c:pt>
                <c:pt idx="2519">
                  <c:v>0.166287567149</c:v>
                </c:pt>
                <c:pt idx="2520">
                  <c:v>0.166287567149</c:v>
                </c:pt>
                <c:pt idx="2521">
                  <c:v>0.16645695203999999</c:v>
                </c:pt>
                <c:pt idx="2522">
                  <c:v>0.16648114988099999</c:v>
                </c:pt>
                <c:pt idx="2523">
                  <c:v>0.16657794124799999</c:v>
                </c:pt>
                <c:pt idx="2524">
                  <c:v>0.16665053477200001</c:v>
                </c:pt>
                <c:pt idx="2525">
                  <c:v>0.166844117505</c:v>
                </c:pt>
                <c:pt idx="2526">
                  <c:v>0.166868315346</c:v>
                </c:pt>
                <c:pt idx="2527">
                  <c:v>0.166892513188</c:v>
                </c:pt>
                <c:pt idx="2528">
                  <c:v>0.16701350239599999</c:v>
                </c:pt>
                <c:pt idx="2529">
                  <c:v>0.16708609592000001</c:v>
                </c:pt>
                <c:pt idx="2530">
                  <c:v>0.167207085128</c:v>
                </c:pt>
                <c:pt idx="2531">
                  <c:v>0.167328074336</c:v>
                </c:pt>
                <c:pt idx="2532">
                  <c:v>0.16742486570199999</c:v>
                </c:pt>
                <c:pt idx="2533">
                  <c:v>0.16744906354399999</c:v>
                </c:pt>
                <c:pt idx="2534">
                  <c:v>0.16744906354399999</c:v>
                </c:pt>
                <c:pt idx="2535">
                  <c:v>0.16749745922699999</c:v>
                </c:pt>
                <c:pt idx="2536">
                  <c:v>0.16764264627600001</c:v>
                </c:pt>
                <c:pt idx="2537">
                  <c:v>0.16783622900799999</c:v>
                </c:pt>
                <c:pt idx="2538">
                  <c:v>0.16793302037499999</c:v>
                </c:pt>
                <c:pt idx="2539">
                  <c:v>0.16802981174100001</c:v>
                </c:pt>
                <c:pt idx="2540">
                  <c:v>0.16815080094900001</c:v>
                </c:pt>
                <c:pt idx="2541">
                  <c:v>0.16817499879</c:v>
                </c:pt>
                <c:pt idx="2542">
                  <c:v>0.168223394473</c:v>
                </c:pt>
                <c:pt idx="2543">
                  <c:v>0.16841697720599999</c:v>
                </c:pt>
                <c:pt idx="2544">
                  <c:v>0.16853796641300001</c:v>
                </c:pt>
                <c:pt idx="2545">
                  <c:v>0.16858636209700001</c:v>
                </c:pt>
                <c:pt idx="2546">
                  <c:v>0.168707351304</c:v>
                </c:pt>
                <c:pt idx="2547">
                  <c:v>0.168731549146</c:v>
                </c:pt>
                <c:pt idx="2548">
                  <c:v>0.168731549146</c:v>
                </c:pt>
                <c:pt idx="2549">
                  <c:v>0.168731549146</c:v>
                </c:pt>
                <c:pt idx="2550">
                  <c:v>0.16880414266999999</c:v>
                </c:pt>
                <c:pt idx="2551">
                  <c:v>0.16890093403699999</c:v>
                </c:pt>
                <c:pt idx="2552">
                  <c:v>0.16907031892800001</c:v>
                </c:pt>
                <c:pt idx="2553">
                  <c:v>0.169094516769</c:v>
                </c:pt>
                <c:pt idx="2554">
                  <c:v>0.169142912452</c:v>
                </c:pt>
                <c:pt idx="2555">
                  <c:v>0.169215505977</c:v>
                </c:pt>
                <c:pt idx="2556">
                  <c:v>0.16928809950199999</c:v>
                </c:pt>
                <c:pt idx="2557">
                  <c:v>0.16933649518499999</c:v>
                </c:pt>
                <c:pt idx="2558">
                  <c:v>0.16940908870900001</c:v>
                </c:pt>
                <c:pt idx="2559">
                  <c:v>0.16943328655100001</c:v>
                </c:pt>
                <c:pt idx="2560">
                  <c:v>0.16955427575900001</c:v>
                </c:pt>
                <c:pt idx="2561">
                  <c:v>0.169602671442</c:v>
                </c:pt>
                <c:pt idx="2562">
                  <c:v>0.169651067125</c:v>
                </c:pt>
                <c:pt idx="2563">
                  <c:v>0.16967526496599999</c:v>
                </c:pt>
                <c:pt idx="2564">
                  <c:v>0.16977205633299999</c:v>
                </c:pt>
                <c:pt idx="2565">
                  <c:v>0.16982045201599999</c:v>
                </c:pt>
                <c:pt idx="2566">
                  <c:v>0.16991724338200001</c:v>
                </c:pt>
                <c:pt idx="2567">
                  <c:v>0.170014034748</c:v>
                </c:pt>
                <c:pt idx="2568">
                  <c:v>0.170062430431</c:v>
                </c:pt>
                <c:pt idx="2569">
                  <c:v>0.17018341963899999</c:v>
                </c:pt>
                <c:pt idx="2570">
                  <c:v>0.170207617481</c:v>
                </c:pt>
                <c:pt idx="2571">
                  <c:v>0.17023181532199999</c:v>
                </c:pt>
                <c:pt idx="2572">
                  <c:v>0.17032860668800001</c:v>
                </c:pt>
                <c:pt idx="2573">
                  <c:v>0.17040120021300001</c:v>
                </c:pt>
                <c:pt idx="2574">
                  <c:v>0.17040120021300001</c:v>
                </c:pt>
                <c:pt idx="2575">
                  <c:v>0.170594782945</c:v>
                </c:pt>
                <c:pt idx="2576">
                  <c:v>0.17066737646999999</c:v>
                </c:pt>
                <c:pt idx="2577">
                  <c:v>0.17066737646999999</c:v>
                </c:pt>
                <c:pt idx="2578">
                  <c:v>0.17078836567799999</c:v>
                </c:pt>
                <c:pt idx="2579">
                  <c:v>0.17095775056900001</c:v>
                </c:pt>
                <c:pt idx="2580">
                  <c:v>0.17095775056900001</c:v>
                </c:pt>
                <c:pt idx="2581">
                  <c:v>0.171054541935</c:v>
                </c:pt>
                <c:pt idx="2582">
                  <c:v>0.17115133330099999</c:v>
                </c:pt>
                <c:pt idx="2583">
                  <c:v>0.17119972898399999</c:v>
                </c:pt>
                <c:pt idx="2584">
                  <c:v>0.17119972898399999</c:v>
                </c:pt>
                <c:pt idx="2585">
                  <c:v>0.17132071819200001</c:v>
                </c:pt>
                <c:pt idx="2586">
                  <c:v>0.17139331171700001</c:v>
                </c:pt>
                <c:pt idx="2587">
                  <c:v>0.171490103083</c:v>
                </c:pt>
                <c:pt idx="2588">
                  <c:v>0.171514300924</c:v>
                </c:pt>
                <c:pt idx="2589">
                  <c:v>0.17158689444899999</c:v>
                </c:pt>
                <c:pt idx="2590">
                  <c:v>0.17168368581499999</c:v>
                </c:pt>
                <c:pt idx="2591">
                  <c:v>0.17170788365699999</c:v>
                </c:pt>
                <c:pt idx="2592">
                  <c:v>0.17178047718100001</c:v>
                </c:pt>
                <c:pt idx="2593">
                  <c:v>0.17182887286500001</c:v>
                </c:pt>
                <c:pt idx="2594">
                  <c:v>0.171901466389</c:v>
                </c:pt>
                <c:pt idx="2595">
                  <c:v>0.171949862072</c:v>
                </c:pt>
                <c:pt idx="2596">
                  <c:v>0.172046653439</c:v>
                </c:pt>
                <c:pt idx="2597">
                  <c:v>0.17216764264600001</c:v>
                </c:pt>
                <c:pt idx="2598">
                  <c:v>0.17226443401200001</c:v>
                </c:pt>
                <c:pt idx="2599">
                  <c:v>0.17231282969600001</c:v>
                </c:pt>
                <c:pt idx="2600">
                  <c:v>0.17248221458599999</c:v>
                </c:pt>
                <c:pt idx="2601">
                  <c:v>0.17255480811099999</c:v>
                </c:pt>
                <c:pt idx="2602">
                  <c:v>0.17255480811099999</c:v>
                </c:pt>
                <c:pt idx="2603">
                  <c:v>0.17265159947700001</c:v>
                </c:pt>
                <c:pt idx="2604">
                  <c:v>0.17267579731900001</c:v>
                </c:pt>
                <c:pt idx="2605">
                  <c:v>0.17269999516000001</c:v>
                </c:pt>
                <c:pt idx="2606">
                  <c:v>0.172820984368</c:v>
                </c:pt>
                <c:pt idx="2607">
                  <c:v>0.172893577893</c:v>
                </c:pt>
                <c:pt idx="2608">
                  <c:v>0.172941973576</c:v>
                </c:pt>
                <c:pt idx="2609">
                  <c:v>0.17299036925899999</c:v>
                </c:pt>
                <c:pt idx="2610">
                  <c:v>0.17306296278399999</c:v>
                </c:pt>
                <c:pt idx="2611">
                  <c:v>0.17318395199100001</c:v>
                </c:pt>
                <c:pt idx="2612">
                  <c:v>0.173256545516</c:v>
                </c:pt>
                <c:pt idx="2613">
                  <c:v>0.173425930407</c:v>
                </c:pt>
                <c:pt idx="2614">
                  <c:v>0.173450128249</c:v>
                </c:pt>
                <c:pt idx="2615">
                  <c:v>0.17349852393199999</c:v>
                </c:pt>
                <c:pt idx="2616">
                  <c:v>0.17364371098100001</c:v>
                </c:pt>
                <c:pt idx="2617">
                  <c:v>0.173837293713</c:v>
                </c:pt>
                <c:pt idx="2618">
                  <c:v>0.17400667860399999</c:v>
                </c:pt>
                <c:pt idx="2619">
                  <c:v>0.17405507428700001</c:v>
                </c:pt>
                <c:pt idx="2620">
                  <c:v>0.17410346997000001</c:v>
                </c:pt>
                <c:pt idx="2621">
                  <c:v>0.17417606349500001</c:v>
                </c:pt>
                <c:pt idx="2622">
                  <c:v>0.174224459178</c:v>
                </c:pt>
                <c:pt idx="2623">
                  <c:v>0.174297052703</c:v>
                </c:pt>
                <c:pt idx="2624">
                  <c:v>0.174369646228</c:v>
                </c:pt>
                <c:pt idx="2625">
                  <c:v>0.17441804191099999</c:v>
                </c:pt>
                <c:pt idx="2626">
                  <c:v>0.17441804191099999</c:v>
                </c:pt>
                <c:pt idx="2627">
                  <c:v>0.17444223975199999</c:v>
                </c:pt>
                <c:pt idx="2628">
                  <c:v>0.17456322896000001</c:v>
                </c:pt>
                <c:pt idx="2629">
                  <c:v>0.17468421816800001</c:v>
                </c:pt>
                <c:pt idx="2630">
                  <c:v>0.174756811692</c:v>
                </c:pt>
                <c:pt idx="2631">
                  <c:v>0.17492619658299999</c:v>
                </c:pt>
                <c:pt idx="2632">
                  <c:v>0.17497459226600001</c:v>
                </c:pt>
                <c:pt idx="2633">
                  <c:v>0.17519237284</c:v>
                </c:pt>
                <c:pt idx="2634">
                  <c:v>0.17536175773099999</c:v>
                </c:pt>
                <c:pt idx="2635">
                  <c:v>0.17545854909700001</c:v>
                </c:pt>
                <c:pt idx="2636">
                  <c:v>0.17550694478100001</c:v>
                </c:pt>
                <c:pt idx="2637">
                  <c:v>0.17565213183</c:v>
                </c:pt>
                <c:pt idx="2638">
                  <c:v>0.175676329671</c:v>
                </c:pt>
                <c:pt idx="2639">
                  <c:v>0.175748923196</c:v>
                </c:pt>
                <c:pt idx="2640">
                  <c:v>0.17589411024500001</c:v>
                </c:pt>
                <c:pt idx="2641">
                  <c:v>0.176063495136</c:v>
                </c:pt>
                <c:pt idx="2642">
                  <c:v>0.176087692978</c:v>
                </c:pt>
                <c:pt idx="2643">
                  <c:v>0.176136088661</c:v>
                </c:pt>
                <c:pt idx="2644">
                  <c:v>0.17628127570999999</c:v>
                </c:pt>
                <c:pt idx="2645">
                  <c:v>0.17642646276000001</c:v>
                </c:pt>
                <c:pt idx="2646">
                  <c:v>0.176547451967</c:v>
                </c:pt>
                <c:pt idx="2647">
                  <c:v>0.17671683685799999</c:v>
                </c:pt>
                <c:pt idx="2648">
                  <c:v>0.17678943038299999</c:v>
                </c:pt>
                <c:pt idx="2649">
                  <c:v>0.17693461743200001</c:v>
                </c:pt>
                <c:pt idx="2650">
                  <c:v>0.17695881527400001</c:v>
                </c:pt>
                <c:pt idx="2651">
                  <c:v>0.177079804481</c:v>
                </c:pt>
                <c:pt idx="2652">
                  <c:v>0.17715239800599999</c:v>
                </c:pt>
                <c:pt idx="2653">
                  <c:v>0.17715239800599999</c:v>
                </c:pt>
                <c:pt idx="2654">
                  <c:v>0.177176595848</c:v>
                </c:pt>
                <c:pt idx="2655">
                  <c:v>0.17722499153099999</c:v>
                </c:pt>
                <c:pt idx="2656">
                  <c:v>0.17744277210500001</c:v>
                </c:pt>
                <c:pt idx="2657">
                  <c:v>0.177587959154</c:v>
                </c:pt>
                <c:pt idx="2658">
                  <c:v>0.177612156996</c:v>
                </c:pt>
                <c:pt idx="2659">
                  <c:v>0.17763635483699999</c:v>
                </c:pt>
                <c:pt idx="2660">
                  <c:v>0.17768475051999999</c:v>
                </c:pt>
                <c:pt idx="2661">
                  <c:v>0.17770894836199999</c:v>
                </c:pt>
                <c:pt idx="2662">
                  <c:v>0.17778154188600001</c:v>
                </c:pt>
                <c:pt idx="2663">
                  <c:v>0.17780573972800001</c:v>
                </c:pt>
                <c:pt idx="2664">
                  <c:v>0.17787833325300001</c:v>
                </c:pt>
                <c:pt idx="2665">
                  <c:v>0.177902531094</c:v>
                </c:pt>
                <c:pt idx="2666">
                  <c:v>0.17799932246</c:v>
                </c:pt>
                <c:pt idx="2667">
                  <c:v>0.17816870735099999</c:v>
                </c:pt>
                <c:pt idx="2668">
                  <c:v>0.17826549871799999</c:v>
                </c:pt>
                <c:pt idx="2669">
                  <c:v>0.17831389440100001</c:v>
                </c:pt>
                <c:pt idx="2670">
                  <c:v>0.178410685767</c:v>
                </c:pt>
                <c:pt idx="2671">
                  <c:v>0.178483279291</c:v>
                </c:pt>
                <c:pt idx="2672">
                  <c:v>0.17862846634099999</c:v>
                </c:pt>
                <c:pt idx="2673">
                  <c:v>0.17867686202399999</c:v>
                </c:pt>
                <c:pt idx="2674">
                  <c:v>0.178991433964</c:v>
                </c:pt>
                <c:pt idx="2675">
                  <c:v>0.179015631806</c:v>
                </c:pt>
                <c:pt idx="2676">
                  <c:v>0.17908822532999999</c:v>
                </c:pt>
                <c:pt idx="2677">
                  <c:v>0.17918501669699999</c:v>
                </c:pt>
                <c:pt idx="2678">
                  <c:v>0.17933020374600001</c:v>
                </c:pt>
                <c:pt idx="2679">
                  <c:v>0.179354401587</c:v>
                </c:pt>
                <c:pt idx="2680">
                  <c:v>0.179499588637</c:v>
                </c:pt>
                <c:pt idx="2681">
                  <c:v>0.17954798431999999</c:v>
                </c:pt>
                <c:pt idx="2682">
                  <c:v>0.17964477568600001</c:v>
                </c:pt>
                <c:pt idx="2683">
                  <c:v>0.17969317136900001</c:v>
                </c:pt>
                <c:pt idx="2684">
                  <c:v>0.179838358418</c:v>
                </c:pt>
                <c:pt idx="2685">
                  <c:v>0.18000774330899999</c:v>
                </c:pt>
                <c:pt idx="2686">
                  <c:v>0.18010453467599999</c:v>
                </c:pt>
                <c:pt idx="2687">
                  <c:v>0.18020132604200001</c:v>
                </c:pt>
                <c:pt idx="2688">
                  <c:v>0.18022552388300001</c:v>
                </c:pt>
                <c:pt idx="2689">
                  <c:v>0.180273919566</c:v>
                </c:pt>
                <c:pt idx="2690">
                  <c:v>0.180346513091</c:v>
                </c:pt>
                <c:pt idx="2691">
                  <c:v>0.180370710933</c:v>
                </c:pt>
                <c:pt idx="2692">
                  <c:v>0.18051589798199999</c:v>
                </c:pt>
                <c:pt idx="2693">
                  <c:v>0.18061268934800001</c:v>
                </c:pt>
                <c:pt idx="2694">
                  <c:v>0.18063688719000001</c:v>
                </c:pt>
                <c:pt idx="2695">
                  <c:v>0.18068528287300001</c:v>
                </c:pt>
                <c:pt idx="2696">
                  <c:v>0.180757876397</c:v>
                </c:pt>
                <c:pt idx="2697">
                  <c:v>0.180782074239</c:v>
                </c:pt>
                <c:pt idx="2698">
                  <c:v>0.180854667764</c:v>
                </c:pt>
                <c:pt idx="2699">
                  <c:v>0.18087886560499999</c:v>
                </c:pt>
                <c:pt idx="2700">
                  <c:v>0.180903063447</c:v>
                </c:pt>
                <c:pt idx="2701">
                  <c:v>0.180903063447</c:v>
                </c:pt>
                <c:pt idx="2702">
                  <c:v>0.18092726128799999</c:v>
                </c:pt>
                <c:pt idx="2703">
                  <c:v>0.18104825049600001</c:v>
                </c:pt>
                <c:pt idx="2704">
                  <c:v>0.18114504186200001</c:v>
                </c:pt>
                <c:pt idx="2705">
                  <c:v>0.181193437545</c:v>
                </c:pt>
                <c:pt idx="2706">
                  <c:v>0.18136282243599999</c:v>
                </c:pt>
                <c:pt idx="2707">
                  <c:v>0.18148381164399999</c:v>
                </c:pt>
                <c:pt idx="2708">
                  <c:v>0.18158060301000001</c:v>
                </c:pt>
                <c:pt idx="2709">
                  <c:v>0.18160480085200001</c:v>
                </c:pt>
                <c:pt idx="2710">
                  <c:v>0.181701592218</c:v>
                </c:pt>
                <c:pt idx="2711">
                  <c:v>0.18194357063399999</c:v>
                </c:pt>
                <c:pt idx="2712">
                  <c:v>0.18201616415800001</c:v>
                </c:pt>
                <c:pt idx="2713">
                  <c:v>0.182161351207</c:v>
                </c:pt>
                <c:pt idx="2714">
                  <c:v>0.182233944732</c:v>
                </c:pt>
                <c:pt idx="2715">
                  <c:v>0.182258142574</c:v>
                </c:pt>
                <c:pt idx="2716">
                  <c:v>0.18230653825699999</c:v>
                </c:pt>
                <c:pt idx="2717">
                  <c:v>0.18235493393999999</c:v>
                </c:pt>
                <c:pt idx="2718">
                  <c:v>0.18240332962299999</c:v>
                </c:pt>
                <c:pt idx="2719">
                  <c:v>0.18247592314800001</c:v>
                </c:pt>
                <c:pt idx="2720">
                  <c:v>0.18257271451400001</c:v>
                </c:pt>
                <c:pt idx="2721">
                  <c:v>0.182596912355</c:v>
                </c:pt>
                <c:pt idx="2722">
                  <c:v>0.182693703722</c:v>
                </c:pt>
                <c:pt idx="2723">
                  <c:v>0.18281469292899999</c:v>
                </c:pt>
                <c:pt idx="2724">
                  <c:v>0.18283889077099999</c:v>
                </c:pt>
                <c:pt idx="2725">
                  <c:v>0.18293568213700001</c:v>
                </c:pt>
                <c:pt idx="2726">
                  <c:v>0.18300827566200001</c:v>
                </c:pt>
                <c:pt idx="2727">
                  <c:v>0.183105067028</c:v>
                </c:pt>
                <c:pt idx="2728">
                  <c:v>0.183177660553</c:v>
                </c:pt>
                <c:pt idx="2729">
                  <c:v>0.18329864975999999</c:v>
                </c:pt>
                <c:pt idx="2730">
                  <c:v>0.18332284760199999</c:v>
                </c:pt>
                <c:pt idx="2731">
                  <c:v>0.18337124328500001</c:v>
                </c:pt>
                <c:pt idx="2732">
                  <c:v>0.18344383681000001</c:v>
                </c:pt>
                <c:pt idx="2733">
                  <c:v>0.183516430334</c:v>
                </c:pt>
                <c:pt idx="2734">
                  <c:v>0.183516430334</c:v>
                </c:pt>
                <c:pt idx="2735">
                  <c:v>0.183613221701</c:v>
                </c:pt>
                <c:pt idx="2736">
                  <c:v>0.18368581522499999</c:v>
                </c:pt>
                <c:pt idx="2737">
                  <c:v>0.18375840874999999</c:v>
                </c:pt>
                <c:pt idx="2738">
                  <c:v>0.18380680443299999</c:v>
                </c:pt>
                <c:pt idx="2739">
                  <c:v>0.18385520011600001</c:v>
                </c:pt>
                <c:pt idx="2740">
                  <c:v>0.18390359579900001</c:v>
                </c:pt>
                <c:pt idx="2741">
                  <c:v>0.18390359579900001</c:v>
                </c:pt>
                <c:pt idx="2742">
                  <c:v>0.18392779364100001</c:v>
                </c:pt>
                <c:pt idx="2743">
                  <c:v>0.184048782849</c:v>
                </c:pt>
                <c:pt idx="2744">
                  <c:v>0.184145574215</c:v>
                </c:pt>
                <c:pt idx="2745">
                  <c:v>0.18424236558099999</c:v>
                </c:pt>
                <c:pt idx="2746">
                  <c:v>0.18438755263000001</c:v>
                </c:pt>
                <c:pt idx="2747">
                  <c:v>0.184435948313</c:v>
                </c:pt>
                <c:pt idx="2748">
                  <c:v>0.18448434399700001</c:v>
                </c:pt>
                <c:pt idx="2749">
                  <c:v>0.18462953104599999</c:v>
                </c:pt>
                <c:pt idx="2750">
                  <c:v>0.18475052025399999</c:v>
                </c:pt>
                <c:pt idx="2751">
                  <c:v>0.18484731162000001</c:v>
                </c:pt>
                <c:pt idx="2752">
                  <c:v>0.18489570730300001</c:v>
                </c:pt>
                <c:pt idx="2753">
                  <c:v>0.184944102986</c:v>
                </c:pt>
                <c:pt idx="2754">
                  <c:v>0.184992498669</c:v>
                </c:pt>
                <c:pt idx="2755">
                  <c:v>0.185016696511</c:v>
                </c:pt>
                <c:pt idx="2756">
                  <c:v>0.18516188355999999</c:v>
                </c:pt>
                <c:pt idx="2757">
                  <c:v>0.18518608140199999</c:v>
                </c:pt>
                <c:pt idx="2758">
                  <c:v>0.185428059817</c:v>
                </c:pt>
                <c:pt idx="2759">
                  <c:v>0.1854764555</c:v>
                </c:pt>
                <c:pt idx="2760">
                  <c:v>0.18564584039099999</c:v>
                </c:pt>
                <c:pt idx="2761">
                  <c:v>0.18569423607400001</c:v>
                </c:pt>
                <c:pt idx="2762">
                  <c:v>0.185863620965</c:v>
                </c:pt>
                <c:pt idx="2763">
                  <c:v>0.185960412331</c:v>
                </c:pt>
                <c:pt idx="2764">
                  <c:v>0.18603300585599999</c:v>
                </c:pt>
                <c:pt idx="2765">
                  <c:v>0.18608140153899999</c:v>
                </c:pt>
                <c:pt idx="2766">
                  <c:v>0.18617819290500001</c:v>
                </c:pt>
                <c:pt idx="2767">
                  <c:v>0.18625078643000001</c:v>
                </c:pt>
                <c:pt idx="2768">
                  <c:v>0.186444369162</c:v>
                </c:pt>
                <c:pt idx="2769">
                  <c:v>0.186468567004</c:v>
                </c:pt>
                <c:pt idx="2770">
                  <c:v>0.186468567004</c:v>
                </c:pt>
                <c:pt idx="2771">
                  <c:v>0.18658955621199999</c:v>
                </c:pt>
                <c:pt idx="2772">
                  <c:v>0.186758941102</c:v>
                </c:pt>
                <c:pt idx="2773">
                  <c:v>0.186855732469</c:v>
                </c:pt>
                <c:pt idx="2774">
                  <c:v>0.18697672167599999</c:v>
                </c:pt>
                <c:pt idx="2775">
                  <c:v>0.18704931520099999</c:v>
                </c:pt>
                <c:pt idx="2776">
                  <c:v>0.18704931520099999</c:v>
                </c:pt>
                <c:pt idx="2777">
                  <c:v>0.18707351304299999</c:v>
                </c:pt>
                <c:pt idx="2778">
                  <c:v>0.18717030440900001</c:v>
                </c:pt>
                <c:pt idx="2779">
                  <c:v>0.18721870009200001</c:v>
                </c:pt>
                <c:pt idx="2780">
                  <c:v>0.187267095775</c:v>
                </c:pt>
                <c:pt idx="2781">
                  <c:v>0.18753327203199999</c:v>
                </c:pt>
                <c:pt idx="2782">
                  <c:v>0.18763006339800001</c:v>
                </c:pt>
                <c:pt idx="2783">
                  <c:v>0.18765426124000001</c:v>
                </c:pt>
                <c:pt idx="2784">
                  <c:v>0.187678459081</c:v>
                </c:pt>
                <c:pt idx="2785">
                  <c:v>0.18772685476500001</c:v>
                </c:pt>
                <c:pt idx="2786">
                  <c:v>0.187775250448</c:v>
                </c:pt>
                <c:pt idx="2787">
                  <c:v>0.187799448289</c:v>
                </c:pt>
                <c:pt idx="2788">
                  <c:v>0.187799448289</c:v>
                </c:pt>
                <c:pt idx="2789">
                  <c:v>0.18792043749699999</c:v>
                </c:pt>
                <c:pt idx="2790">
                  <c:v>0.18796883317999999</c:v>
                </c:pt>
                <c:pt idx="2791">
                  <c:v>0.18806562454600001</c:v>
                </c:pt>
                <c:pt idx="2792">
                  <c:v>0.18811402022900001</c:v>
                </c:pt>
                <c:pt idx="2793">
                  <c:v>0.188210811596</c:v>
                </c:pt>
                <c:pt idx="2794">
                  <c:v>0.18840439432799999</c:v>
                </c:pt>
                <c:pt idx="2795">
                  <c:v>0.18852538353600001</c:v>
                </c:pt>
                <c:pt idx="2796">
                  <c:v>0.18857377921900001</c:v>
                </c:pt>
                <c:pt idx="2797">
                  <c:v>0.18874316411</c:v>
                </c:pt>
                <c:pt idx="2798">
                  <c:v>0.188791559793</c:v>
                </c:pt>
                <c:pt idx="2799">
                  <c:v>0.18886415331799999</c:v>
                </c:pt>
                <c:pt idx="2800">
                  <c:v>0.18888835115899999</c:v>
                </c:pt>
                <c:pt idx="2801">
                  <c:v>0.18888835115899999</c:v>
                </c:pt>
                <c:pt idx="2802">
                  <c:v>0.18903353820800001</c:v>
                </c:pt>
                <c:pt idx="2803">
                  <c:v>0.189106131733</c:v>
                </c:pt>
                <c:pt idx="2804">
                  <c:v>0.189154527416</c:v>
                </c:pt>
                <c:pt idx="2805">
                  <c:v>0.189275516624</c:v>
                </c:pt>
                <c:pt idx="2806">
                  <c:v>0.189275516624</c:v>
                </c:pt>
                <c:pt idx="2807">
                  <c:v>0.18934811014899999</c:v>
                </c:pt>
                <c:pt idx="2808">
                  <c:v>0.18939650583199999</c:v>
                </c:pt>
                <c:pt idx="2809">
                  <c:v>0.18956589072300001</c:v>
                </c:pt>
                <c:pt idx="2810">
                  <c:v>0.18973527561299999</c:v>
                </c:pt>
                <c:pt idx="2811">
                  <c:v>0.18988046266299999</c:v>
                </c:pt>
                <c:pt idx="2812">
                  <c:v>0.190098243237</c:v>
                </c:pt>
                <c:pt idx="2813">
                  <c:v>0.190170836761</c:v>
                </c:pt>
                <c:pt idx="2814">
                  <c:v>0.19029182596899999</c:v>
                </c:pt>
                <c:pt idx="2815">
                  <c:v>0.19036441949399999</c:v>
                </c:pt>
                <c:pt idx="2816">
                  <c:v>0.19043701301800001</c:v>
                </c:pt>
                <c:pt idx="2817">
                  <c:v>0.190630595751</c:v>
                </c:pt>
                <c:pt idx="2818">
                  <c:v>0.19079998064199999</c:v>
                </c:pt>
                <c:pt idx="2819">
                  <c:v>0.19089677200800001</c:v>
                </c:pt>
                <c:pt idx="2820">
                  <c:v>0.191017761216</c:v>
                </c:pt>
                <c:pt idx="2821">
                  <c:v>0.19123554178999999</c:v>
                </c:pt>
                <c:pt idx="2822">
                  <c:v>0.19128393747299999</c:v>
                </c:pt>
                <c:pt idx="2823">
                  <c:v>0.191477520205</c:v>
                </c:pt>
                <c:pt idx="2824">
                  <c:v>0.191501718047</c:v>
                </c:pt>
                <c:pt idx="2825">
                  <c:v>0.191525915888</c:v>
                </c:pt>
                <c:pt idx="2826">
                  <c:v>0.191598509413</c:v>
                </c:pt>
                <c:pt idx="2827">
                  <c:v>0.19181628998700001</c:v>
                </c:pt>
                <c:pt idx="2828">
                  <c:v>0.19184048782800001</c:v>
                </c:pt>
                <c:pt idx="2829">
                  <c:v>0.19186468567000001</c:v>
                </c:pt>
                <c:pt idx="2830">
                  <c:v>0.191913081353</c:v>
                </c:pt>
                <c:pt idx="2831">
                  <c:v>0.191961477036</c:v>
                </c:pt>
                <c:pt idx="2832">
                  <c:v>0.192106664086</c:v>
                </c:pt>
                <c:pt idx="2833">
                  <c:v>0.19215505976899999</c:v>
                </c:pt>
                <c:pt idx="2834">
                  <c:v>0.19227604897600001</c:v>
                </c:pt>
                <c:pt idx="2835">
                  <c:v>0.19237284034300001</c:v>
                </c:pt>
                <c:pt idx="2836">
                  <c:v>0.19249382955</c:v>
                </c:pt>
                <c:pt idx="2837">
                  <c:v>0.19259062091699999</c:v>
                </c:pt>
                <c:pt idx="2838">
                  <c:v>0.19266321444100001</c:v>
                </c:pt>
                <c:pt idx="2839">
                  <c:v>0.19276000580700001</c:v>
                </c:pt>
                <c:pt idx="2840">
                  <c:v>0.192832599332</c:v>
                </c:pt>
                <c:pt idx="2841">
                  <c:v>0.192880995015</c:v>
                </c:pt>
                <c:pt idx="2842">
                  <c:v>0.19305037990599999</c:v>
                </c:pt>
                <c:pt idx="2843">
                  <c:v>0.19305037990599999</c:v>
                </c:pt>
                <c:pt idx="2844">
                  <c:v>0.19312297343099999</c:v>
                </c:pt>
                <c:pt idx="2845">
                  <c:v>0.19312297343099999</c:v>
                </c:pt>
                <c:pt idx="2846">
                  <c:v>0.19326816048000001</c:v>
                </c:pt>
                <c:pt idx="2847">
                  <c:v>0.193364951846</c:v>
                </c:pt>
                <c:pt idx="2848">
                  <c:v>0.193437545371</c:v>
                </c:pt>
                <c:pt idx="2849">
                  <c:v>0.19348594105399999</c:v>
                </c:pt>
                <c:pt idx="2850">
                  <c:v>0.19358273241999999</c:v>
                </c:pt>
                <c:pt idx="2851">
                  <c:v>0.19365532594500001</c:v>
                </c:pt>
                <c:pt idx="2852">
                  <c:v>0.19370372162800001</c:v>
                </c:pt>
                <c:pt idx="2853">
                  <c:v>0.193873106519</c:v>
                </c:pt>
                <c:pt idx="2854">
                  <c:v>0.19389730435999999</c:v>
                </c:pt>
                <c:pt idx="2855">
                  <c:v>0.19389730435999999</c:v>
                </c:pt>
                <c:pt idx="2856">
                  <c:v>0.19396989788499999</c:v>
                </c:pt>
                <c:pt idx="2857">
                  <c:v>0.19409088709299999</c:v>
                </c:pt>
                <c:pt idx="2858">
                  <c:v>0.194284469825</c:v>
                </c:pt>
                <c:pt idx="2859">
                  <c:v>0.194308667667</c:v>
                </c:pt>
                <c:pt idx="2860">
                  <c:v>0.194381261192</c:v>
                </c:pt>
                <c:pt idx="2861">
                  <c:v>0.19450225039899999</c:v>
                </c:pt>
                <c:pt idx="2862">
                  <c:v>0.19457484392400001</c:v>
                </c:pt>
                <c:pt idx="2863">
                  <c:v>0.19464743744900001</c:v>
                </c:pt>
                <c:pt idx="2864">
                  <c:v>0.194744228815</c:v>
                </c:pt>
                <c:pt idx="2865">
                  <c:v>0.19488941586399999</c:v>
                </c:pt>
                <c:pt idx="2866">
                  <c:v>0.19498620723000001</c:v>
                </c:pt>
                <c:pt idx="2867">
                  <c:v>0.195155592121</c:v>
                </c:pt>
                <c:pt idx="2868">
                  <c:v>0.195349174854</c:v>
                </c:pt>
                <c:pt idx="2869">
                  <c:v>0.19537337269499999</c:v>
                </c:pt>
                <c:pt idx="2870">
                  <c:v>0.19549436190300001</c:v>
                </c:pt>
                <c:pt idx="2871">
                  <c:v>0.19559115326900001</c:v>
                </c:pt>
                <c:pt idx="2872">
                  <c:v>0.19561535111100001</c:v>
                </c:pt>
                <c:pt idx="2873">
                  <c:v>0.195663746794</c:v>
                </c:pt>
                <c:pt idx="2874">
                  <c:v>0.19580893384299999</c:v>
                </c:pt>
                <c:pt idx="2875">
                  <c:v>0.19597831873400001</c:v>
                </c:pt>
                <c:pt idx="2876">
                  <c:v>0.19607511010000001</c:v>
                </c:pt>
                <c:pt idx="2877">
                  <c:v>0.196171901466</c:v>
                </c:pt>
                <c:pt idx="2878">
                  <c:v>0.196268692833</c:v>
                </c:pt>
                <c:pt idx="2879">
                  <c:v>0.19641387988199999</c:v>
                </c:pt>
                <c:pt idx="2880">
                  <c:v>0.19648647340700001</c:v>
                </c:pt>
                <c:pt idx="2881">
                  <c:v>0.19648647340700001</c:v>
                </c:pt>
                <c:pt idx="2882">
                  <c:v>0.196607462614</c:v>
                </c:pt>
                <c:pt idx="2883">
                  <c:v>0.19672845182199999</c:v>
                </c:pt>
                <c:pt idx="2884">
                  <c:v>0.196752649664</c:v>
                </c:pt>
                <c:pt idx="2885">
                  <c:v>0.19682524318799999</c:v>
                </c:pt>
                <c:pt idx="2886">
                  <c:v>0.19692203455499999</c:v>
                </c:pt>
                <c:pt idx="2887">
                  <c:v>0.19701882592100001</c:v>
                </c:pt>
                <c:pt idx="2888">
                  <c:v>0.197043023762</c:v>
                </c:pt>
                <c:pt idx="2889">
                  <c:v>0.197091419445</c:v>
                </c:pt>
                <c:pt idx="2890">
                  <c:v>0.197139815128</c:v>
                </c:pt>
                <c:pt idx="2891">
                  <c:v>0.197188210812</c:v>
                </c:pt>
                <c:pt idx="2892">
                  <c:v>0.19735759570200001</c:v>
                </c:pt>
                <c:pt idx="2893">
                  <c:v>0.19740599138600001</c:v>
                </c:pt>
                <c:pt idx="2894">
                  <c:v>0.197599574118</c:v>
                </c:pt>
                <c:pt idx="2895">
                  <c:v>0.19776895900899999</c:v>
                </c:pt>
                <c:pt idx="2896">
                  <c:v>0.19784155253399999</c:v>
                </c:pt>
                <c:pt idx="2897">
                  <c:v>0.19793834390000001</c:v>
                </c:pt>
                <c:pt idx="2898">
                  <c:v>0.198035135266</c:v>
                </c:pt>
                <c:pt idx="2899">
                  <c:v>0.19813192663199999</c:v>
                </c:pt>
                <c:pt idx="2900">
                  <c:v>0.19820452015699999</c:v>
                </c:pt>
                <c:pt idx="2901">
                  <c:v>0.19827711368100001</c:v>
                </c:pt>
                <c:pt idx="2902">
                  <c:v>0.198494894255</c:v>
                </c:pt>
                <c:pt idx="2903">
                  <c:v>0.19856748778</c:v>
                </c:pt>
                <c:pt idx="2904">
                  <c:v>0.198591685622</c:v>
                </c:pt>
                <c:pt idx="2905">
                  <c:v>0.19866427914599999</c:v>
                </c:pt>
                <c:pt idx="2906">
                  <c:v>0.19878526835400001</c:v>
                </c:pt>
                <c:pt idx="2907">
                  <c:v>0.199003048928</c:v>
                </c:pt>
                <c:pt idx="2908">
                  <c:v>0.19914823597699999</c:v>
                </c:pt>
                <c:pt idx="2909">
                  <c:v>0.19917243381899999</c:v>
                </c:pt>
                <c:pt idx="2910">
                  <c:v>0.19926922518500001</c:v>
                </c:pt>
                <c:pt idx="2911">
                  <c:v>0.199390214393</c:v>
                </c:pt>
                <c:pt idx="2912">
                  <c:v>0.19953540144199999</c:v>
                </c:pt>
                <c:pt idx="2913">
                  <c:v>0.19963219280799999</c:v>
                </c:pt>
                <c:pt idx="2914">
                  <c:v>0.19972898417500001</c:v>
                </c:pt>
                <c:pt idx="2915">
                  <c:v>0.19977737985800001</c:v>
                </c:pt>
                <c:pt idx="2916">
                  <c:v>0.199849973382</c:v>
                </c:pt>
                <c:pt idx="2917">
                  <c:v>0.199874171224</c:v>
                </c:pt>
                <c:pt idx="2918">
                  <c:v>0.199946764749</c:v>
                </c:pt>
                <c:pt idx="2919">
                  <c:v>0.199946764749</c:v>
                </c:pt>
                <c:pt idx="2920">
                  <c:v>0.20014034748100001</c:v>
                </c:pt>
                <c:pt idx="2921">
                  <c:v>0.20028553453</c:v>
                </c:pt>
                <c:pt idx="2922">
                  <c:v>0.200382325897</c:v>
                </c:pt>
                <c:pt idx="2923">
                  <c:v>0.20043072158</c:v>
                </c:pt>
                <c:pt idx="2924">
                  <c:v>0.20043072158</c:v>
                </c:pt>
                <c:pt idx="2925">
                  <c:v>0.20060010647099999</c:v>
                </c:pt>
                <c:pt idx="2926">
                  <c:v>0.20064850215400001</c:v>
                </c:pt>
                <c:pt idx="2927">
                  <c:v>0.20074529352000001</c:v>
                </c:pt>
                <c:pt idx="2928">
                  <c:v>0.200890480569</c:v>
                </c:pt>
                <c:pt idx="2929">
                  <c:v>0.20105986545999999</c:v>
                </c:pt>
                <c:pt idx="2930">
                  <c:v>0.20122925035100001</c:v>
                </c:pt>
                <c:pt idx="2931">
                  <c:v>0.20142283308299999</c:v>
                </c:pt>
                <c:pt idx="2932">
                  <c:v>0.20149542660799999</c:v>
                </c:pt>
                <c:pt idx="2933">
                  <c:v>0.20154382229100001</c:v>
                </c:pt>
                <c:pt idx="2934">
                  <c:v>0.201809998548</c:v>
                </c:pt>
                <c:pt idx="2935">
                  <c:v>0.20185839423099999</c:v>
                </c:pt>
                <c:pt idx="2936">
                  <c:v>0.20202777912200001</c:v>
                </c:pt>
                <c:pt idx="2937">
                  <c:v>0.20207617480500001</c:v>
                </c:pt>
                <c:pt idx="2938">
                  <c:v>0.202197164013</c:v>
                </c:pt>
                <c:pt idx="2939">
                  <c:v>0.202318153221</c:v>
                </c:pt>
                <c:pt idx="2940">
                  <c:v>0.20239074674499999</c:v>
                </c:pt>
                <c:pt idx="2941">
                  <c:v>0.20248753811199999</c:v>
                </c:pt>
                <c:pt idx="2942">
                  <c:v>0.202632725161</c:v>
                </c:pt>
                <c:pt idx="2943">
                  <c:v>0.202705318686</c:v>
                </c:pt>
                <c:pt idx="2944">
                  <c:v>0.20282630789299999</c:v>
                </c:pt>
                <c:pt idx="2945">
                  <c:v>0.20287470357599999</c:v>
                </c:pt>
                <c:pt idx="2946">
                  <c:v>0.20289890141799999</c:v>
                </c:pt>
                <c:pt idx="2947">
                  <c:v>0.20299569278400001</c:v>
                </c:pt>
                <c:pt idx="2948">
                  <c:v>0.20304408846700001</c:v>
                </c:pt>
                <c:pt idx="2949">
                  <c:v>0.203165077675</c:v>
                </c:pt>
                <c:pt idx="2950">
                  <c:v>0.20326186904099999</c:v>
                </c:pt>
                <c:pt idx="2951">
                  <c:v>0.20333446256599999</c:v>
                </c:pt>
                <c:pt idx="2952">
                  <c:v>0.203576440981</c:v>
                </c:pt>
                <c:pt idx="2953">
                  <c:v>0.203624836665</c:v>
                </c:pt>
                <c:pt idx="2954">
                  <c:v>0.20377002371399999</c:v>
                </c:pt>
                <c:pt idx="2955">
                  <c:v>0.20377002371399999</c:v>
                </c:pt>
                <c:pt idx="2956">
                  <c:v>0.20377002371399999</c:v>
                </c:pt>
                <c:pt idx="2957">
                  <c:v>0.20384261723899999</c:v>
                </c:pt>
                <c:pt idx="2958">
                  <c:v>0.204084595654</c:v>
                </c:pt>
                <c:pt idx="2959">
                  <c:v>0.204108793496</c:v>
                </c:pt>
                <c:pt idx="2960">
                  <c:v>0.204108793496</c:v>
                </c:pt>
                <c:pt idx="2961">
                  <c:v>0.204108793496</c:v>
                </c:pt>
                <c:pt idx="2962">
                  <c:v>0.20418138701999999</c:v>
                </c:pt>
                <c:pt idx="2963">
                  <c:v>0.20425398054499999</c:v>
                </c:pt>
                <c:pt idx="2964">
                  <c:v>0.204592750327</c:v>
                </c:pt>
                <c:pt idx="2965">
                  <c:v>0.204616948168</c:v>
                </c:pt>
                <c:pt idx="2966">
                  <c:v>0.20478633305899999</c:v>
                </c:pt>
                <c:pt idx="2967">
                  <c:v>0.20490732226700001</c:v>
                </c:pt>
                <c:pt idx="2968">
                  <c:v>0.20490732226700001</c:v>
                </c:pt>
                <c:pt idx="2969">
                  <c:v>0.205004113633</c:v>
                </c:pt>
                <c:pt idx="2970">
                  <c:v>0.20519769636499999</c:v>
                </c:pt>
                <c:pt idx="2971">
                  <c:v>0.20539127909800001</c:v>
                </c:pt>
                <c:pt idx="2972">
                  <c:v>0.205512268306</c:v>
                </c:pt>
                <c:pt idx="2973">
                  <c:v>0.20577844456300001</c:v>
                </c:pt>
                <c:pt idx="2974">
                  <c:v>0.20580264240400001</c:v>
                </c:pt>
                <c:pt idx="2975">
                  <c:v>0.205923631612</c:v>
                </c:pt>
                <c:pt idx="2976">
                  <c:v>0.20618980786900001</c:v>
                </c:pt>
                <c:pt idx="2977">
                  <c:v>0.20626240139400001</c:v>
                </c:pt>
                <c:pt idx="2978">
                  <c:v>0.206334994918</c:v>
                </c:pt>
                <c:pt idx="2979">
                  <c:v>0.20638339060200001</c:v>
                </c:pt>
                <c:pt idx="2980">
                  <c:v>0.20662536901699999</c:v>
                </c:pt>
                <c:pt idx="2981">
                  <c:v>0.20672216038300001</c:v>
                </c:pt>
                <c:pt idx="2982">
                  <c:v>0.206939940957</c:v>
                </c:pt>
                <c:pt idx="2983">
                  <c:v>0.20706093016499999</c:v>
                </c:pt>
                <c:pt idx="2984">
                  <c:v>0.20718191937300001</c:v>
                </c:pt>
                <c:pt idx="2985">
                  <c:v>0.207327106422</c:v>
                </c:pt>
                <c:pt idx="2986">
                  <c:v>0.207375502105</c:v>
                </c:pt>
                <c:pt idx="2987">
                  <c:v>0.20759328267900001</c:v>
                </c:pt>
                <c:pt idx="2988">
                  <c:v>0.20776266757</c:v>
                </c:pt>
                <c:pt idx="2989">
                  <c:v>0.20793205246099999</c:v>
                </c:pt>
                <c:pt idx="2990">
                  <c:v>0.20805304166899999</c:v>
                </c:pt>
                <c:pt idx="2991">
                  <c:v>0.20822242656000001</c:v>
                </c:pt>
                <c:pt idx="2992">
                  <c:v>0.208295020084</c:v>
                </c:pt>
                <c:pt idx="2993">
                  <c:v>0.208343415767</c:v>
                </c:pt>
                <c:pt idx="2994">
                  <c:v>0.20839181144999999</c:v>
                </c:pt>
                <c:pt idx="2995">
                  <c:v>0.20841600929199999</c:v>
                </c:pt>
                <c:pt idx="2996">
                  <c:v>0.20853699849999999</c:v>
                </c:pt>
                <c:pt idx="2997">
                  <c:v>0.208682185549</c:v>
                </c:pt>
                <c:pt idx="2998">
                  <c:v>0.208754779074</c:v>
                </c:pt>
                <c:pt idx="2999">
                  <c:v>0.208803174757</c:v>
                </c:pt>
                <c:pt idx="3000">
                  <c:v>0.20887576828099999</c:v>
                </c:pt>
                <c:pt idx="3001">
                  <c:v>0.20892416396499999</c:v>
                </c:pt>
                <c:pt idx="3002">
                  <c:v>0.20894836180599999</c:v>
                </c:pt>
                <c:pt idx="3003">
                  <c:v>0.20899675748900001</c:v>
                </c:pt>
                <c:pt idx="3004">
                  <c:v>0.20902095533100001</c:v>
                </c:pt>
                <c:pt idx="3005">
                  <c:v>0.20911774669700001</c:v>
                </c:pt>
                <c:pt idx="3006">
                  <c:v>0.209238735905</c:v>
                </c:pt>
                <c:pt idx="3007">
                  <c:v>0.20933552727099999</c:v>
                </c:pt>
                <c:pt idx="3008">
                  <c:v>0.20945651647899999</c:v>
                </c:pt>
                <c:pt idx="3009">
                  <c:v>0.20952911000300001</c:v>
                </c:pt>
                <c:pt idx="3010">
                  <c:v>0.20955330784500001</c:v>
                </c:pt>
                <c:pt idx="3011">
                  <c:v>0.209698494894</c:v>
                </c:pt>
                <c:pt idx="3012">
                  <c:v>0.20974689057699999</c:v>
                </c:pt>
                <c:pt idx="3013">
                  <c:v>0.20981948410199999</c:v>
                </c:pt>
                <c:pt idx="3014">
                  <c:v>0.20989207762699999</c:v>
                </c:pt>
                <c:pt idx="3015">
                  <c:v>0.20994047330999999</c:v>
                </c:pt>
                <c:pt idx="3016">
                  <c:v>0.210158253884</c:v>
                </c:pt>
                <c:pt idx="3017">
                  <c:v>0.21023084740799999</c:v>
                </c:pt>
                <c:pt idx="3018">
                  <c:v>0.21032763877499999</c:v>
                </c:pt>
                <c:pt idx="3019">
                  <c:v>0.21040023229900001</c:v>
                </c:pt>
                <c:pt idx="3020">
                  <c:v>0.21044862798200001</c:v>
                </c:pt>
                <c:pt idx="3021">
                  <c:v>0.21047282582400001</c:v>
                </c:pt>
                <c:pt idx="3022">
                  <c:v>0.210642210715</c:v>
                </c:pt>
                <c:pt idx="3023">
                  <c:v>0.21081159560599999</c:v>
                </c:pt>
                <c:pt idx="3024">
                  <c:v>0.21095678265500001</c:v>
                </c:pt>
                <c:pt idx="3025">
                  <c:v>0.211005178338</c:v>
                </c:pt>
                <c:pt idx="3026">
                  <c:v>0.21102937618000001</c:v>
                </c:pt>
                <c:pt idx="3027">
                  <c:v>0.211126167546</c:v>
                </c:pt>
                <c:pt idx="3028">
                  <c:v>0.21122295891199999</c:v>
                </c:pt>
                <c:pt idx="3029">
                  <c:v>0.21146493732800001</c:v>
                </c:pt>
                <c:pt idx="3030">
                  <c:v>0.211610124377</c:v>
                </c:pt>
                <c:pt idx="3031">
                  <c:v>0.21175531142599999</c:v>
                </c:pt>
                <c:pt idx="3032">
                  <c:v>0.21177950926799999</c:v>
                </c:pt>
                <c:pt idx="3033">
                  <c:v>0.21194889415900001</c:v>
                </c:pt>
                <c:pt idx="3034">
                  <c:v>0.21194889415900001</c:v>
                </c:pt>
                <c:pt idx="3035">
                  <c:v>0.211997289842</c:v>
                </c:pt>
                <c:pt idx="3036">
                  <c:v>0.21211827905</c:v>
                </c:pt>
                <c:pt idx="3037">
                  <c:v>0.21214247689099999</c:v>
                </c:pt>
                <c:pt idx="3038">
                  <c:v>0.21221507041599999</c:v>
                </c:pt>
                <c:pt idx="3039">
                  <c:v>0.21231186178200001</c:v>
                </c:pt>
                <c:pt idx="3040">
                  <c:v>0.212457048831</c:v>
                </c:pt>
                <c:pt idx="3041">
                  <c:v>0.212529642356</c:v>
                </c:pt>
                <c:pt idx="3042">
                  <c:v>0.212529642356</c:v>
                </c:pt>
                <c:pt idx="3043">
                  <c:v>0.212602235881</c:v>
                </c:pt>
                <c:pt idx="3044">
                  <c:v>0.21262643372199999</c:v>
                </c:pt>
                <c:pt idx="3045">
                  <c:v>0.21265063156399999</c:v>
                </c:pt>
                <c:pt idx="3046">
                  <c:v>0.21269902724699999</c:v>
                </c:pt>
                <c:pt idx="3047">
                  <c:v>0.21286841213800001</c:v>
                </c:pt>
                <c:pt idx="3048">
                  <c:v>0.212989401345</c:v>
                </c:pt>
                <c:pt idx="3049">
                  <c:v>0.212989401345</c:v>
                </c:pt>
                <c:pt idx="3050">
                  <c:v>0.213037797029</c:v>
                </c:pt>
                <c:pt idx="3051">
                  <c:v>0.21315878623599999</c:v>
                </c:pt>
                <c:pt idx="3052">
                  <c:v>0.21318298407799999</c:v>
                </c:pt>
                <c:pt idx="3053">
                  <c:v>0.21320718191900001</c:v>
                </c:pt>
                <c:pt idx="3054">
                  <c:v>0.21335236896900001</c:v>
                </c:pt>
                <c:pt idx="3055">
                  <c:v>0.213424962493</c:v>
                </c:pt>
                <c:pt idx="3056">
                  <c:v>0.21352175386</c:v>
                </c:pt>
                <c:pt idx="3057">
                  <c:v>0.21357014954299999</c:v>
                </c:pt>
                <c:pt idx="3058">
                  <c:v>0.21371533659200001</c:v>
                </c:pt>
                <c:pt idx="3059">
                  <c:v>0.213908919324</c:v>
                </c:pt>
                <c:pt idx="3060">
                  <c:v>0.213933117166</c:v>
                </c:pt>
                <c:pt idx="3061">
                  <c:v>0.214005710691</c:v>
                </c:pt>
                <c:pt idx="3062">
                  <c:v>0.21417509558100001</c:v>
                </c:pt>
                <c:pt idx="3063">
                  <c:v>0.21424768910600001</c:v>
                </c:pt>
                <c:pt idx="3064">
                  <c:v>0.214392876155</c:v>
                </c:pt>
                <c:pt idx="3065">
                  <c:v>0.21453806320499999</c:v>
                </c:pt>
                <c:pt idx="3066">
                  <c:v>0.21456226104600001</c:v>
                </c:pt>
                <c:pt idx="3067">
                  <c:v>0.21456226104600001</c:v>
                </c:pt>
                <c:pt idx="3068">
                  <c:v>0.21465905241300001</c:v>
                </c:pt>
                <c:pt idx="3069">
                  <c:v>0.214852635145</c:v>
                </c:pt>
                <c:pt idx="3070">
                  <c:v>0.21490103082799999</c:v>
                </c:pt>
                <c:pt idx="3071">
                  <c:v>0.21507041571900001</c:v>
                </c:pt>
                <c:pt idx="3072">
                  <c:v>0.21511881140200001</c:v>
                </c:pt>
                <c:pt idx="3073">
                  <c:v>0.215312394134</c:v>
                </c:pt>
                <c:pt idx="3074">
                  <c:v>0.215360789818</c:v>
                </c:pt>
                <c:pt idx="3075">
                  <c:v>0.21555437255000001</c:v>
                </c:pt>
                <c:pt idx="3076">
                  <c:v>0.215651163916</c:v>
                </c:pt>
                <c:pt idx="3077">
                  <c:v>0.215772153124</c:v>
                </c:pt>
                <c:pt idx="3078">
                  <c:v>0.215844746649</c:v>
                </c:pt>
                <c:pt idx="3079">
                  <c:v>0.21594153801499999</c:v>
                </c:pt>
                <c:pt idx="3080">
                  <c:v>0.21596573585600001</c:v>
                </c:pt>
                <c:pt idx="3081">
                  <c:v>0.21606252722300001</c:v>
                </c:pt>
                <c:pt idx="3082">
                  <c:v>0.21611092290600001</c:v>
                </c:pt>
                <c:pt idx="3083">
                  <c:v>0.216207714272</c:v>
                </c:pt>
                <c:pt idx="3084">
                  <c:v>0.21635290132099999</c:v>
                </c:pt>
                <c:pt idx="3085">
                  <c:v>0.21647389052900001</c:v>
                </c:pt>
                <c:pt idx="3086">
                  <c:v>0.21659487973700001</c:v>
                </c:pt>
                <c:pt idx="3087">
                  <c:v>0.216667473261</c:v>
                </c:pt>
                <c:pt idx="3088">
                  <c:v>0.21686105599399999</c:v>
                </c:pt>
                <c:pt idx="3089">
                  <c:v>0.21693364951800001</c:v>
                </c:pt>
                <c:pt idx="3090">
                  <c:v>0.21700624304300001</c:v>
                </c:pt>
                <c:pt idx="3091">
                  <c:v>0.21707883656800001</c:v>
                </c:pt>
                <c:pt idx="3092">
                  <c:v>0.217175627934</c:v>
                </c:pt>
                <c:pt idx="3093">
                  <c:v>0.21732081498299999</c:v>
                </c:pt>
                <c:pt idx="3094">
                  <c:v>0.21734501282499999</c:v>
                </c:pt>
                <c:pt idx="3095">
                  <c:v>0.21734501282499999</c:v>
                </c:pt>
                <c:pt idx="3096">
                  <c:v>0.217538595557</c:v>
                </c:pt>
                <c:pt idx="3097">
                  <c:v>0.217562793399</c:v>
                </c:pt>
                <c:pt idx="3098">
                  <c:v>0.217659584765</c:v>
                </c:pt>
                <c:pt idx="3099">
                  <c:v>0.21775637613099999</c:v>
                </c:pt>
                <c:pt idx="3100">
                  <c:v>0.21790156318100001</c:v>
                </c:pt>
                <c:pt idx="3101">
                  <c:v>0.21797415670500001</c:v>
                </c:pt>
                <c:pt idx="3102">
                  <c:v>0.218167739438</c:v>
                </c:pt>
                <c:pt idx="3103">
                  <c:v>0.21824033296199999</c:v>
                </c:pt>
                <c:pt idx="3104">
                  <c:v>0.21840971785300001</c:v>
                </c:pt>
                <c:pt idx="3105">
                  <c:v>0.218458113536</c:v>
                </c:pt>
                <c:pt idx="3106">
                  <c:v>0.218482311378</c:v>
                </c:pt>
                <c:pt idx="3107">
                  <c:v>0.21879688331800001</c:v>
                </c:pt>
                <c:pt idx="3108">
                  <c:v>0.21889367468400001</c:v>
                </c:pt>
                <c:pt idx="3109">
                  <c:v>0.218942070367</c:v>
                </c:pt>
                <c:pt idx="3110">
                  <c:v>0.219038861734</c:v>
                </c:pt>
                <c:pt idx="3111">
                  <c:v>0.21911145525799999</c:v>
                </c:pt>
                <c:pt idx="3112">
                  <c:v>0.21920824662400001</c:v>
                </c:pt>
                <c:pt idx="3113">
                  <c:v>0.21935343367400001</c:v>
                </c:pt>
                <c:pt idx="3114">
                  <c:v>0.219426027198</c:v>
                </c:pt>
                <c:pt idx="3115">
                  <c:v>0.219571214248</c:v>
                </c:pt>
                <c:pt idx="3116">
                  <c:v>0.21981319266300001</c:v>
                </c:pt>
                <c:pt idx="3117">
                  <c:v>0.220006775396</c:v>
                </c:pt>
                <c:pt idx="3118">
                  <c:v>0.22003097323699999</c:v>
                </c:pt>
                <c:pt idx="3119">
                  <c:v>0.22010356676199999</c:v>
                </c:pt>
                <c:pt idx="3120">
                  <c:v>0.22020035812800001</c:v>
                </c:pt>
                <c:pt idx="3121">
                  <c:v>0.220369743019</c:v>
                </c:pt>
                <c:pt idx="3122">
                  <c:v>0.22039394086</c:v>
                </c:pt>
                <c:pt idx="3123">
                  <c:v>0.220466534385</c:v>
                </c:pt>
                <c:pt idx="3124">
                  <c:v>0.22063591927599999</c:v>
                </c:pt>
                <c:pt idx="3125">
                  <c:v>0.22066011711799999</c:v>
                </c:pt>
                <c:pt idx="3126">
                  <c:v>0.220781106325</c:v>
                </c:pt>
                <c:pt idx="3127">
                  <c:v>0.220877897692</c:v>
                </c:pt>
                <c:pt idx="3128">
                  <c:v>0.220974689058</c:v>
                </c:pt>
                <c:pt idx="3129">
                  <c:v>0.22114407394899999</c:v>
                </c:pt>
                <c:pt idx="3130">
                  <c:v>0.221265063156</c:v>
                </c:pt>
                <c:pt idx="3131">
                  <c:v>0.221337656681</c:v>
                </c:pt>
                <c:pt idx="3132">
                  <c:v>0.22148284372999999</c:v>
                </c:pt>
                <c:pt idx="3133">
                  <c:v>0.22165222862100001</c:v>
                </c:pt>
                <c:pt idx="3134">
                  <c:v>0.22172482214600001</c:v>
                </c:pt>
                <c:pt idx="3135">
                  <c:v>0.221797415671</c:v>
                </c:pt>
                <c:pt idx="3136">
                  <c:v>0.221894207037</c:v>
                </c:pt>
                <c:pt idx="3137">
                  <c:v>0.22206359192799999</c:v>
                </c:pt>
                <c:pt idx="3138">
                  <c:v>0.222208778977</c:v>
                </c:pt>
                <c:pt idx="3139">
                  <c:v>0.22225717466</c:v>
                </c:pt>
                <c:pt idx="3140">
                  <c:v>0.222329768185</c:v>
                </c:pt>
                <c:pt idx="3141">
                  <c:v>0.22240236170899999</c:v>
                </c:pt>
                <c:pt idx="3142">
                  <c:v>0.22257174660000001</c:v>
                </c:pt>
                <c:pt idx="3143">
                  <c:v>0.222668537966</c:v>
                </c:pt>
                <c:pt idx="3144">
                  <c:v>0.22288631853999999</c:v>
                </c:pt>
                <c:pt idx="3145">
                  <c:v>0.22295891206499999</c:v>
                </c:pt>
                <c:pt idx="3146">
                  <c:v>0.22303150559000001</c:v>
                </c:pt>
                <c:pt idx="3147">
                  <c:v>0.223200890481</c:v>
                </c:pt>
                <c:pt idx="3148">
                  <c:v>0.223249286164</c:v>
                </c:pt>
                <c:pt idx="3149">
                  <c:v>0.22341867105499999</c:v>
                </c:pt>
                <c:pt idx="3150">
                  <c:v>0.22349126457900001</c:v>
                </c:pt>
                <c:pt idx="3151">
                  <c:v>0.223636451629</c:v>
                </c:pt>
                <c:pt idx="3152">
                  <c:v>0.22366064947</c:v>
                </c:pt>
                <c:pt idx="3153">
                  <c:v>0.22390262788599999</c:v>
                </c:pt>
                <c:pt idx="3154">
                  <c:v>0.22390262788599999</c:v>
                </c:pt>
                <c:pt idx="3155">
                  <c:v>0.224023617093</c:v>
                </c:pt>
                <c:pt idx="3156">
                  <c:v>0.22426559550899999</c:v>
                </c:pt>
                <c:pt idx="3157">
                  <c:v>0.22428979334999999</c:v>
                </c:pt>
                <c:pt idx="3158">
                  <c:v>0.22443498040000001</c:v>
                </c:pt>
                <c:pt idx="3159">
                  <c:v>0.22445917824100001</c:v>
                </c:pt>
                <c:pt idx="3160">
                  <c:v>0.224507573924</c:v>
                </c:pt>
                <c:pt idx="3161">
                  <c:v>0.224531771766</c:v>
                </c:pt>
                <c:pt idx="3162">
                  <c:v>0.224604365291</c:v>
                </c:pt>
                <c:pt idx="3163">
                  <c:v>0.224652760974</c:v>
                </c:pt>
                <c:pt idx="3164">
                  <c:v>0.22482214586499999</c:v>
                </c:pt>
                <c:pt idx="3165">
                  <c:v>0.22491893723100001</c:v>
                </c:pt>
                <c:pt idx="3166">
                  <c:v>0.22496733291400001</c:v>
                </c:pt>
                <c:pt idx="3167">
                  <c:v>0.225112519963</c:v>
                </c:pt>
                <c:pt idx="3168">
                  <c:v>0.22516091564599999</c:v>
                </c:pt>
                <c:pt idx="3169">
                  <c:v>0.22520931132899999</c:v>
                </c:pt>
                <c:pt idx="3170">
                  <c:v>0.22537869622000001</c:v>
                </c:pt>
                <c:pt idx="3171">
                  <c:v>0.225427091903</c:v>
                </c:pt>
                <c:pt idx="3172">
                  <c:v>0.22552388327</c:v>
                </c:pt>
                <c:pt idx="3173">
                  <c:v>0.225620674636</c:v>
                </c:pt>
                <c:pt idx="3174">
                  <c:v>0.225620674636</c:v>
                </c:pt>
                <c:pt idx="3175">
                  <c:v>0.22574166384399999</c:v>
                </c:pt>
                <c:pt idx="3176">
                  <c:v>0.22588685089300001</c:v>
                </c:pt>
                <c:pt idx="3177">
                  <c:v>0.226056235784</c:v>
                </c:pt>
                <c:pt idx="3178">
                  <c:v>0.22615302714999999</c:v>
                </c:pt>
                <c:pt idx="3179">
                  <c:v>0.22629821419900001</c:v>
                </c:pt>
                <c:pt idx="3180">
                  <c:v>0.22637080772400001</c:v>
                </c:pt>
                <c:pt idx="3181">
                  <c:v>0.22639500556600001</c:v>
                </c:pt>
                <c:pt idx="3182">
                  <c:v>0.226515994773</c:v>
                </c:pt>
                <c:pt idx="3183">
                  <c:v>0.22656439045599999</c:v>
                </c:pt>
                <c:pt idx="3184">
                  <c:v>0.22673377534700001</c:v>
                </c:pt>
                <c:pt idx="3185">
                  <c:v>0.226903160238</c:v>
                </c:pt>
                <c:pt idx="3186">
                  <c:v>0.22709674297099999</c:v>
                </c:pt>
                <c:pt idx="3187">
                  <c:v>0.22724193002000001</c:v>
                </c:pt>
                <c:pt idx="3188">
                  <c:v>0.227338721386</c:v>
                </c:pt>
                <c:pt idx="3189">
                  <c:v>0.227411314911</c:v>
                </c:pt>
                <c:pt idx="3190">
                  <c:v>0.22755650195999999</c:v>
                </c:pt>
                <c:pt idx="3191">
                  <c:v>0.22772588685100001</c:v>
                </c:pt>
                <c:pt idx="3192">
                  <c:v>0.227822678217</c:v>
                </c:pt>
                <c:pt idx="3193">
                  <c:v>0.227943667425</c:v>
                </c:pt>
                <c:pt idx="3194">
                  <c:v>0.22804045879099999</c:v>
                </c:pt>
                <c:pt idx="3195">
                  <c:v>0.22804045879099999</c:v>
                </c:pt>
                <c:pt idx="3196">
                  <c:v>0.22820984368200001</c:v>
                </c:pt>
                <c:pt idx="3197">
                  <c:v>0.228355030731</c:v>
                </c:pt>
                <c:pt idx="3198">
                  <c:v>0.22840342641399999</c:v>
                </c:pt>
                <c:pt idx="3199">
                  <c:v>0.22847601993899999</c:v>
                </c:pt>
                <c:pt idx="3200">
                  <c:v>0.22857281130500001</c:v>
                </c:pt>
                <c:pt idx="3201">
                  <c:v>0.228766394038</c:v>
                </c:pt>
                <c:pt idx="3202">
                  <c:v>0.228838987562</c:v>
                </c:pt>
                <c:pt idx="3203">
                  <c:v>0.22893577892899999</c:v>
                </c:pt>
                <c:pt idx="3204">
                  <c:v>0.22898417461199999</c:v>
                </c:pt>
                <c:pt idx="3205">
                  <c:v>0.229226153027</c:v>
                </c:pt>
                <c:pt idx="3206">
                  <c:v>0.22927454871</c:v>
                </c:pt>
                <c:pt idx="3207">
                  <c:v>0.22949232928400001</c:v>
                </c:pt>
                <c:pt idx="3208">
                  <c:v>0.22954072496700001</c:v>
                </c:pt>
                <c:pt idx="3209">
                  <c:v>0.2297343077</c:v>
                </c:pt>
                <c:pt idx="3210">
                  <c:v>0.22980690122399999</c:v>
                </c:pt>
                <c:pt idx="3211">
                  <c:v>0.22990369259099999</c:v>
                </c:pt>
                <c:pt idx="3212">
                  <c:v>0.230073077481</c:v>
                </c:pt>
                <c:pt idx="3213">
                  <c:v>0.23012147316500001</c:v>
                </c:pt>
                <c:pt idx="3214">
                  <c:v>0.230218264531</c:v>
                </c:pt>
                <c:pt idx="3215">
                  <c:v>0.23033925373899999</c:v>
                </c:pt>
                <c:pt idx="3216">
                  <c:v>0.23033925373899999</c:v>
                </c:pt>
                <c:pt idx="3217">
                  <c:v>0.23046024294600001</c:v>
                </c:pt>
                <c:pt idx="3218">
                  <c:v>0.23053283647100001</c:v>
                </c:pt>
                <c:pt idx="3219">
                  <c:v>0.230702221362</c:v>
                </c:pt>
                <c:pt idx="3220">
                  <c:v>0.23089580409400001</c:v>
                </c:pt>
                <c:pt idx="3221">
                  <c:v>0.231065188985</c:v>
                </c:pt>
                <c:pt idx="3222">
                  <c:v>0.231186178193</c:v>
                </c:pt>
                <c:pt idx="3223">
                  <c:v>0.23121037603399999</c:v>
                </c:pt>
                <c:pt idx="3224">
                  <c:v>0.23130716740099999</c:v>
                </c:pt>
                <c:pt idx="3225">
                  <c:v>0.23137976092500001</c:v>
                </c:pt>
                <c:pt idx="3226">
                  <c:v>0.23150075013300001</c:v>
                </c:pt>
                <c:pt idx="3227">
                  <c:v>0.231597541499</c:v>
                </c:pt>
                <c:pt idx="3228">
                  <c:v>0.23174272854899999</c:v>
                </c:pt>
                <c:pt idx="3229">
                  <c:v>0.23176692638999999</c:v>
                </c:pt>
                <c:pt idx="3230">
                  <c:v>0.23183951991499999</c:v>
                </c:pt>
                <c:pt idx="3231">
                  <c:v>0.23186371775600001</c:v>
                </c:pt>
                <c:pt idx="3232">
                  <c:v>0.232008904806</c:v>
                </c:pt>
                <c:pt idx="3233">
                  <c:v>0.232057300489</c:v>
                </c:pt>
                <c:pt idx="3234">
                  <c:v>0.23212989401299999</c:v>
                </c:pt>
                <c:pt idx="3235">
                  <c:v>0.23215409185499999</c:v>
                </c:pt>
                <c:pt idx="3236">
                  <c:v>0.23222668537999999</c:v>
                </c:pt>
                <c:pt idx="3237">
                  <c:v>0.23227508106299999</c:v>
                </c:pt>
                <c:pt idx="3238">
                  <c:v>0.23244446595400001</c:v>
                </c:pt>
                <c:pt idx="3239">
                  <c:v>0.23254125732</c:v>
                </c:pt>
                <c:pt idx="3240">
                  <c:v>0.23268644436899999</c:v>
                </c:pt>
                <c:pt idx="3241">
                  <c:v>0.232904224943</c:v>
                </c:pt>
                <c:pt idx="3242">
                  <c:v>0.233073609834</c:v>
                </c:pt>
                <c:pt idx="3243">
                  <c:v>0.23312200551699999</c:v>
                </c:pt>
                <c:pt idx="3244">
                  <c:v>0.23317040119999999</c:v>
                </c:pt>
                <c:pt idx="3245">
                  <c:v>0.23331558825000001</c:v>
                </c:pt>
                <c:pt idx="3246">
                  <c:v>0.233412379616</c:v>
                </c:pt>
                <c:pt idx="3247">
                  <c:v>0.233533368824</c:v>
                </c:pt>
                <c:pt idx="3248">
                  <c:v>0.23358176450699999</c:v>
                </c:pt>
                <c:pt idx="3249">
                  <c:v>0.23375114939700001</c:v>
                </c:pt>
                <c:pt idx="3250">
                  <c:v>0.23382374292200001</c:v>
                </c:pt>
                <c:pt idx="3251">
                  <c:v>0.234017325655</c:v>
                </c:pt>
                <c:pt idx="3252">
                  <c:v>0.23406572133799999</c:v>
                </c:pt>
                <c:pt idx="3253">
                  <c:v>0.23418671054500001</c:v>
                </c:pt>
                <c:pt idx="3254">
                  <c:v>0.23428350191200001</c:v>
                </c:pt>
                <c:pt idx="3255">
                  <c:v>0.234428688961</c:v>
                </c:pt>
                <c:pt idx="3256">
                  <c:v>0.23464646953500001</c:v>
                </c:pt>
                <c:pt idx="3257">
                  <c:v>0.23474326090100001</c:v>
                </c:pt>
                <c:pt idx="3258">
                  <c:v>0.234791656584</c:v>
                </c:pt>
                <c:pt idx="3259">
                  <c:v>0.234791656584</c:v>
                </c:pt>
                <c:pt idx="3260">
                  <c:v>0.23488844795</c:v>
                </c:pt>
                <c:pt idx="3261">
                  <c:v>0.23498523931699999</c:v>
                </c:pt>
                <c:pt idx="3262">
                  <c:v>0.23513042636600001</c:v>
                </c:pt>
                <c:pt idx="3263">
                  <c:v>0.23525141557400001</c:v>
                </c:pt>
                <c:pt idx="3264">
                  <c:v>0.23551759183099999</c:v>
                </c:pt>
                <c:pt idx="3265">
                  <c:v>0.23556598751400001</c:v>
                </c:pt>
                <c:pt idx="3266">
                  <c:v>0.23568697672200001</c:v>
                </c:pt>
                <c:pt idx="3267">
                  <c:v>0.23590475729599999</c:v>
                </c:pt>
                <c:pt idx="3268">
                  <c:v>0.23604994434500001</c:v>
                </c:pt>
                <c:pt idx="3269">
                  <c:v>0.236316120602</c:v>
                </c:pt>
                <c:pt idx="3270">
                  <c:v>0.23643710980999999</c:v>
                </c:pt>
                <c:pt idx="3271">
                  <c:v>0.236679088225</c:v>
                </c:pt>
                <c:pt idx="3272">
                  <c:v>0.236824275275</c:v>
                </c:pt>
                <c:pt idx="3273">
                  <c:v>0.23706625369000001</c:v>
                </c:pt>
                <c:pt idx="3274">
                  <c:v>0.23709045153200001</c:v>
                </c:pt>
                <c:pt idx="3275">
                  <c:v>0.237138847215</c:v>
                </c:pt>
                <c:pt idx="3276">
                  <c:v>0.237235638581</c:v>
                </c:pt>
                <c:pt idx="3277">
                  <c:v>0.23735662778899999</c:v>
                </c:pt>
                <c:pt idx="3278">
                  <c:v>0.23742922131300001</c:v>
                </c:pt>
                <c:pt idx="3279">
                  <c:v>0.23747761699700001</c:v>
                </c:pt>
                <c:pt idx="3280">
                  <c:v>0.237598606204</c:v>
                </c:pt>
                <c:pt idx="3281">
                  <c:v>0.237743793254</c:v>
                </c:pt>
                <c:pt idx="3282">
                  <c:v>0.23786478246100001</c:v>
                </c:pt>
                <c:pt idx="3283">
                  <c:v>0.23800996951100001</c:v>
                </c:pt>
                <c:pt idx="3284">
                  <c:v>0.238082563035</c:v>
                </c:pt>
                <c:pt idx="3285">
                  <c:v>0.238106760877</c:v>
                </c:pt>
                <c:pt idx="3286">
                  <c:v>0.238227750085</c:v>
                </c:pt>
                <c:pt idx="3287">
                  <c:v>0.238227750085</c:v>
                </c:pt>
                <c:pt idx="3288">
                  <c:v>0.23842133281700001</c:v>
                </c:pt>
                <c:pt idx="3289">
                  <c:v>0.238518124183</c:v>
                </c:pt>
                <c:pt idx="3290">
                  <c:v>0.238518124183</c:v>
                </c:pt>
                <c:pt idx="3291">
                  <c:v>0.23876010259899999</c:v>
                </c:pt>
                <c:pt idx="3292">
                  <c:v>0.23888109180700001</c:v>
                </c:pt>
                <c:pt idx="3293">
                  <c:v>0.239098872381</c:v>
                </c:pt>
                <c:pt idx="3294">
                  <c:v>0.23921986158799999</c:v>
                </c:pt>
                <c:pt idx="3295">
                  <c:v>0.23929245511300001</c:v>
                </c:pt>
                <c:pt idx="3296">
                  <c:v>0.23941344432100001</c:v>
                </c:pt>
                <c:pt idx="3297">
                  <c:v>0.239486037845</c:v>
                </c:pt>
                <c:pt idx="3298">
                  <c:v>0.239582829212</c:v>
                </c:pt>
                <c:pt idx="3299">
                  <c:v>0.23965542273599999</c:v>
                </c:pt>
                <c:pt idx="3300">
                  <c:v>0.23972801626099999</c:v>
                </c:pt>
                <c:pt idx="3301">
                  <c:v>0.23980060978600001</c:v>
                </c:pt>
                <c:pt idx="3302">
                  <c:v>0.23987320331</c:v>
                </c:pt>
                <c:pt idx="3303">
                  <c:v>0.239969994676</c:v>
                </c:pt>
                <c:pt idx="3304">
                  <c:v>0.240042588201</c:v>
                </c:pt>
                <c:pt idx="3305">
                  <c:v>0.24023617093399999</c:v>
                </c:pt>
                <c:pt idx="3306">
                  <c:v>0.24028456661700001</c:v>
                </c:pt>
                <c:pt idx="3307">
                  <c:v>0.240381357983</c:v>
                </c:pt>
                <c:pt idx="3308">
                  <c:v>0.240453951508</c:v>
                </c:pt>
                <c:pt idx="3309">
                  <c:v>0.240550742874</c:v>
                </c:pt>
                <c:pt idx="3310">
                  <c:v>0.24064753423999999</c:v>
                </c:pt>
                <c:pt idx="3311">
                  <c:v>0.240865314814</c:v>
                </c:pt>
                <c:pt idx="3312">
                  <c:v>0.240986304022</c:v>
                </c:pt>
                <c:pt idx="3313">
                  <c:v>0.24108309538799999</c:v>
                </c:pt>
                <c:pt idx="3314">
                  <c:v>0.24120408459600001</c:v>
                </c:pt>
                <c:pt idx="3315">
                  <c:v>0.24130087596200001</c:v>
                </c:pt>
                <c:pt idx="3316">
                  <c:v>0.241349271645</c:v>
                </c:pt>
                <c:pt idx="3317">
                  <c:v>0.241470260853</c:v>
                </c:pt>
                <c:pt idx="3318">
                  <c:v>0.24154285437699999</c:v>
                </c:pt>
                <c:pt idx="3319">
                  <c:v>0.24166384358500001</c:v>
                </c:pt>
                <c:pt idx="3320">
                  <c:v>0.24173643711000001</c:v>
                </c:pt>
                <c:pt idx="3321">
                  <c:v>0.241905822001</c:v>
                </c:pt>
                <c:pt idx="3322">
                  <c:v>0.24209940473300001</c:v>
                </c:pt>
                <c:pt idx="3323">
                  <c:v>0.24217199825800001</c:v>
                </c:pt>
                <c:pt idx="3324">
                  <c:v>0.242389778832</c:v>
                </c:pt>
                <c:pt idx="3325">
                  <c:v>0.24246237235599999</c:v>
                </c:pt>
                <c:pt idx="3326">
                  <c:v>0.24253496588099999</c:v>
                </c:pt>
                <c:pt idx="3327">
                  <c:v>0.242704350772</c:v>
                </c:pt>
                <c:pt idx="3328">
                  <c:v>0.24282533998</c:v>
                </c:pt>
                <c:pt idx="3329">
                  <c:v>0.24311571407800001</c:v>
                </c:pt>
                <c:pt idx="3330">
                  <c:v>0.243236703286</c:v>
                </c:pt>
                <c:pt idx="3331">
                  <c:v>0.24340608817699999</c:v>
                </c:pt>
                <c:pt idx="3332">
                  <c:v>0.24347868170199999</c:v>
                </c:pt>
                <c:pt idx="3333">
                  <c:v>0.243696462276</c:v>
                </c:pt>
                <c:pt idx="3334">
                  <c:v>0.243744857959</c:v>
                </c:pt>
                <c:pt idx="3335">
                  <c:v>0.24396263853299999</c:v>
                </c:pt>
                <c:pt idx="3336">
                  <c:v>0.24408362774</c:v>
                </c:pt>
                <c:pt idx="3337">
                  <c:v>0.24422881479</c:v>
                </c:pt>
                <c:pt idx="3338">
                  <c:v>0.24442239752200001</c:v>
                </c:pt>
                <c:pt idx="3339">
                  <c:v>0.244567584571</c:v>
                </c:pt>
                <c:pt idx="3340">
                  <c:v>0.244712771621</c:v>
                </c:pt>
                <c:pt idx="3341">
                  <c:v>0.24476116730399999</c:v>
                </c:pt>
                <c:pt idx="3342">
                  <c:v>0.24480956298699999</c:v>
                </c:pt>
                <c:pt idx="3343">
                  <c:v>0.24505154140300001</c:v>
                </c:pt>
                <c:pt idx="3344">
                  <c:v>0.245148332769</c:v>
                </c:pt>
                <c:pt idx="3345">
                  <c:v>0.24522092629299999</c:v>
                </c:pt>
                <c:pt idx="3346">
                  <c:v>0.24526932197599999</c:v>
                </c:pt>
                <c:pt idx="3347">
                  <c:v>0.24539031118400001</c:v>
                </c:pt>
                <c:pt idx="3348">
                  <c:v>0.24548710255</c:v>
                </c:pt>
                <c:pt idx="3349">
                  <c:v>0.245608091758</c:v>
                </c:pt>
                <c:pt idx="3350">
                  <c:v>0.24572908096599999</c:v>
                </c:pt>
                <c:pt idx="3351">
                  <c:v>0.24594686154000001</c:v>
                </c:pt>
                <c:pt idx="3352">
                  <c:v>0.246043652906</c:v>
                </c:pt>
                <c:pt idx="3353">
                  <c:v>0.24618883995499999</c:v>
                </c:pt>
                <c:pt idx="3354">
                  <c:v>0.24628563132199999</c:v>
                </c:pt>
                <c:pt idx="3355">
                  <c:v>0.24635822484600001</c:v>
                </c:pt>
                <c:pt idx="3356">
                  <c:v>0.246527609737</c:v>
                </c:pt>
                <c:pt idx="3357">
                  <c:v>0.24664859894499999</c:v>
                </c:pt>
                <c:pt idx="3358">
                  <c:v>0.24672119246999999</c:v>
                </c:pt>
                <c:pt idx="3359">
                  <c:v>0.24689057736</c:v>
                </c:pt>
                <c:pt idx="3360">
                  <c:v>0.246938973044</c:v>
                </c:pt>
                <c:pt idx="3361">
                  <c:v>0.24708416009299999</c:v>
                </c:pt>
                <c:pt idx="3362">
                  <c:v>0.24725354498400001</c:v>
                </c:pt>
                <c:pt idx="3363">
                  <c:v>0.24727774282500001</c:v>
                </c:pt>
                <c:pt idx="3364">
                  <c:v>0.24735033635000001</c:v>
                </c:pt>
                <c:pt idx="3365">
                  <c:v>0.24756811692399999</c:v>
                </c:pt>
                <c:pt idx="3366">
                  <c:v>0.24761651260699999</c:v>
                </c:pt>
                <c:pt idx="3367">
                  <c:v>0.24771330397300001</c:v>
                </c:pt>
                <c:pt idx="3368">
                  <c:v>0.247834293181</c:v>
                </c:pt>
                <c:pt idx="3369">
                  <c:v>0.24797948022999999</c:v>
                </c:pt>
                <c:pt idx="3370">
                  <c:v>0.24802787591299999</c:v>
                </c:pt>
                <c:pt idx="3371">
                  <c:v>0.24819726080400001</c:v>
                </c:pt>
                <c:pt idx="3372">
                  <c:v>0.24826985432900001</c:v>
                </c:pt>
                <c:pt idx="3373">
                  <c:v>0.248342447854</c:v>
                </c:pt>
                <c:pt idx="3374">
                  <c:v>0.24853603058599999</c:v>
                </c:pt>
                <c:pt idx="3375">
                  <c:v>0.24865701979400001</c:v>
                </c:pt>
                <c:pt idx="3376">
                  <c:v>0.24870541547700001</c:v>
                </c:pt>
                <c:pt idx="3377">
                  <c:v>0.24877800900200001</c:v>
                </c:pt>
                <c:pt idx="3378">
                  <c:v>0.24894739389199999</c:v>
                </c:pt>
                <c:pt idx="3379">
                  <c:v>0.24897159173399999</c:v>
                </c:pt>
                <c:pt idx="3380">
                  <c:v>0.24906838310000001</c:v>
                </c:pt>
                <c:pt idx="3381">
                  <c:v>0.24921357015000001</c:v>
                </c:pt>
                <c:pt idx="3382">
                  <c:v>0.249334559357</c:v>
                </c:pt>
                <c:pt idx="3383">
                  <c:v>0.249358757199</c:v>
                </c:pt>
                <c:pt idx="3384">
                  <c:v>0.24943135072399999</c:v>
                </c:pt>
                <c:pt idx="3385">
                  <c:v>0.24943135072399999</c:v>
                </c:pt>
                <c:pt idx="3386">
                  <c:v>0.24950394424799999</c:v>
                </c:pt>
                <c:pt idx="3387">
                  <c:v>0.24960073561400001</c:v>
                </c:pt>
                <c:pt idx="3388">
                  <c:v>0.249721724822</c:v>
                </c:pt>
                <c:pt idx="3389">
                  <c:v>0.24981851618799999</c:v>
                </c:pt>
              </c:numCache>
            </c:numRef>
          </c:xVal>
          <c:yVal>
            <c:numRef>
              <c:f>ROC!$H$3:$H$5741</c:f>
              <c:numCache>
                <c:formatCode>General</c:formatCode>
                <c:ptCount val="5739"/>
                <c:pt idx="0">
                  <c:v>0.34470800000000001</c:v>
                </c:pt>
                <c:pt idx="1">
                  <c:v>0.34487400000000001</c:v>
                </c:pt>
                <c:pt idx="2">
                  <c:v>0.34501799999999999</c:v>
                </c:pt>
                <c:pt idx="3">
                  <c:v>0.34518399999999999</c:v>
                </c:pt>
                <c:pt idx="4">
                  <c:v>0.34531699999999999</c:v>
                </c:pt>
                <c:pt idx="5">
                  <c:v>0.345439</c:v>
                </c:pt>
                <c:pt idx="6">
                  <c:v>0.34551700000000002</c:v>
                </c:pt>
                <c:pt idx="7">
                  <c:v>0.345694</c:v>
                </c:pt>
                <c:pt idx="8">
                  <c:v>0.34581600000000001</c:v>
                </c:pt>
                <c:pt idx="9">
                  <c:v>0.34594900000000001</c:v>
                </c:pt>
                <c:pt idx="10">
                  <c:v>0.346082</c:v>
                </c:pt>
                <c:pt idx="11">
                  <c:v>0.34628100000000001</c:v>
                </c:pt>
                <c:pt idx="12">
                  <c:v>0.346414</c:v>
                </c:pt>
                <c:pt idx="13">
                  <c:v>0.34656900000000002</c:v>
                </c:pt>
                <c:pt idx="14">
                  <c:v>0.34671400000000002</c:v>
                </c:pt>
                <c:pt idx="15">
                  <c:v>0.346835</c:v>
                </c:pt>
                <c:pt idx="16">
                  <c:v>0.34697899999999998</c:v>
                </c:pt>
                <c:pt idx="17">
                  <c:v>0.34710099999999999</c:v>
                </c:pt>
                <c:pt idx="18">
                  <c:v>0.34726800000000002</c:v>
                </c:pt>
                <c:pt idx="19">
                  <c:v>0.347412</c:v>
                </c:pt>
                <c:pt idx="20">
                  <c:v>0.34756700000000001</c:v>
                </c:pt>
                <c:pt idx="21">
                  <c:v>0.34772199999999998</c:v>
                </c:pt>
                <c:pt idx="22">
                  <c:v>0.34787699999999999</c:v>
                </c:pt>
                <c:pt idx="23">
                  <c:v>0.34800999999999999</c:v>
                </c:pt>
                <c:pt idx="24">
                  <c:v>0.348165</c:v>
                </c:pt>
                <c:pt idx="25">
                  <c:v>0.34833199999999997</c:v>
                </c:pt>
                <c:pt idx="26">
                  <c:v>0.34848699999999999</c:v>
                </c:pt>
                <c:pt idx="27">
                  <c:v>0.34858600000000001</c:v>
                </c:pt>
                <c:pt idx="28">
                  <c:v>0.34876400000000002</c:v>
                </c:pt>
                <c:pt idx="29">
                  <c:v>0.34896300000000002</c:v>
                </c:pt>
                <c:pt idx="30">
                  <c:v>0.349074</c:v>
                </c:pt>
                <c:pt idx="31">
                  <c:v>0.34922900000000001</c:v>
                </c:pt>
                <c:pt idx="32">
                  <c:v>0.34940700000000002</c:v>
                </c:pt>
                <c:pt idx="33">
                  <c:v>0.349551</c:v>
                </c:pt>
                <c:pt idx="34">
                  <c:v>0.34968399999999999</c:v>
                </c:pt>
                <c:pt idx="35">
                  <c:v>0.34983900000000001</c:v>
                </c:pt>
                <c:pt idx="36">
                  <c:v>0.34999400000000003</c:v>
                </c:pt>
                <c:pt idx="37">
                  <c:v>0.350138</c:v>
                </c:pt>
                <c:pt idx="38">
                  <c:v>0.350304</c:v>
                </c:pt>
                <c:pt idx="39">
                  <c:v>0.35042600000000002</c:v>
                </c:pt>
                <c:pt idx="40">
                  <c:v>0.35056999999999999</c:v>
                </c:pt>
                <c:pt idx="41">
                  <c:v>0.35073599999999999</c:v>
                </c:pt>
                <c:pt idx="42">
                  <c:v>0.35092499999999999</c:v>
                </c:pt>
                <c:pt idx="43">
                  <c:v>0.35106900000000002</c:v>
                </c:pt>
                <c:pt idx="44">
                  <c:v>0.35122399999999998</c:v>
                </c:pt>
                <c:pt idx="45">
                  <c:v>0.351379</c:v>
                </c:pt>
                <c:pt idx="46">
                  <c:v>0.35155700000000001</c:v>
                </c:pt>
                <c:pt idx="47">
                  <c:v>0.35165600000000002</c:v>
                </c:pt>
                <c:pt idx="48">
                  <c:v>0.3518</c:v>
                </c:pt>
                <c:pt idx="49">
                  <c:v>0.35196699999999997</c:v>
                </c:pt>
                <c:pt idx="50">
                  <c:v>0.35208800000000001</c:v>
                </c:pt>
                <c:pt idx="51">
                  <c:v>0.35221000000000002</c:v>
                </c:pt>
                <c:pt idx="52">
                  <c:v>0.35238799999999998</c:v>
                </c:pt>
                <c:pt idx="53">
                  <c:v>0.35252099999999997</c:v>
                </c:pt>
                <c:pt idx="54">
                  <c:v>0.352632</c:v>
                </c:pt>
                <c:pt idx="55">
                  <c:v>0.35282000000000002</c:v>
                </c:pt>
                <c:pt idx="56">
                  <c:v>0.35298600000000002</c:v>
                </c:pt>
                <c:pt idx="57">
                  <c:v>0.353163</c:v>
                </c:pt>
                <c:pt idx="58">
                  <c:v>0.353296</c:v>
                </c:pt>
                <c:pt idx="59">
                  <c:v>0.35346300000000003</c:v>
                </c:pt>
                <c:pt idx="60">
                  <c:v>0.353607</c:v>
                </c:pt>
                <c:pt idx="61">
                  <c:v>0.35379500000000003</c:v>
                </c:pt>
                <c:pt idx="62">
                  <c:v>0.35398400000000002</c:v>
                </c:pt>
                <c:pt idx="63">
                  <c:v>0.354161</c:v>
                </c:pt>
                <c:pt idx="64">
                  <c:v>0.35427199999999998</c:v>
                </c:pt>
                <c:pt idx="65">
                  <c:v>0.35442699999999999</c:v>
                </c:pt>
                <c:pt idx="66">
                  <c:v>0.35457100000000003</c:v>
                </c:pt>
                <c:pt idx="67">
                  <c:v>0.35473700000000002</c:v>
                </c:pt>
                <c:pt idx="68">
                  <c:v>0.35487000000000002</c:v>
                </c:pt>
                <c:pt idx="69">
                  <c:v>0.355014</c:v>
                </c:pt>
                <c:pt idx="70">
                  <c:v>0.35514699999999999</c:v>
                </c:pt>
                <c:pt idx="71">
                  <c:v>0.35527999999999998</c:v>
                </c:pt>
                <c:pt idx="72">
                  <c:v>0.35542400000000002</c:v>
                </c:pt>
                <c:pt idx="73">
                  <c:v>0.355568</c:v>
                </c:pt>
                <c:pt idx="74">
                  <c:v>0.35572399999999998</c:v>
                </c:pt>
                <c:pt idx="75">
                  <c:v>0.35583399999999998</c:v>
                </c:pt>
                <c:pt idx="76">
                  <c:v>0.356012</c:v>
                </c:pt>
                <c:pt idx="77">
                  <c:v>0.35616700000000001</c:v>
                </c:pt>
                <c:pt idx="78">
                  <c:v>0.35632200000000003</c:v>
                </c:pt>
                <c:pt idx="79">
                  <c:v>0.35647699999999999</c:v>
                </c:pt>
                <c:pt idx="80">
                  <c:v>0.35664299999999999</c:v>
                </c:pt>
                <c:pt idx="81">
                  <c:v>0.35683199999999998</c:v>
                </c:pt>
                <c:pt idx="82">
                  <c:v>0.35703099999999999</c:v>
                </c:pt>
                <c:pt idx="83">
                  <c:v>0.357153</c:v>
                </c:pt>
                <c:pt idx="84">
                  <c:v>0.35727500000000001</c:v>
                </c:pt>
                <c:pt idx="85">
                  <c:v>0.35743000000000003</c:v>
                </c:pt>
                <c:pt idx="86">
                  <c:v>0.35756300000000002</c:v>
                </c:pt>
                <c:pt idx="87">
                  <c:v>0.357707</c:v>
                </c:pt>
                <c:pt idx="88">
                  <c:v>0.35786200000000001</c:v>
                </c:pt>
                <c:pt idx="89">
                  <c:v>0.35806199999999999</c:v>
                </c:pt>
                <c:pt idx="90">
                  <c:v>0.35819499999999999</c:v>
                </c:pt>
                <c:pt idx="91">
                  <c:v>0.35833900000000002</c:v>
                </c:pt>
                <c:pt idx="92">
                  <c:v>0.358516</c:v>
                </c:pt>
                <c:pt idx="93">
                  <c:v>0.35863800000000001</c:v>
                </c:pt>
                <c:pt idx="94">
                  <c:v>0.35877100000000001</c:v>
                </c:pt>
                <c:pt idx="95">
                  <c:v>0.35892600000000002</c:v>
                </c:pt>
                <c:pt idx="96">
                  <c:v>0.35902600000000001</c:v>
                </c:pt>
                <c:pt idx="97">
                  <c:v>0.35920299999999999</c:v>
                </c:pt>
                <c:pt idx="98">
                  <c:v>0.35932500000000001</c:v>
                </c:pt>
                <c:pt idx="99">
                  <c:v>0.35944700000000002</c:v>
                </c:pt>
                <c:pt idx="100">
                  <c:v>0.35964699999999999</c:v>
                </c:pt>
                <c:pt idx="101">
                  <c:v>0.35977999999999999</c:v>
                </c:pt>
                <c:pt idx="102">
                  <c:v>0.35995700000000003</c:v>
                </c:pt>
                <c:pt idx="103">
                  <c:v>0.36012300000000003</c:v>
                </c:pt>
                <c:pt idx="104">
                  <c:v>0.36028900000000003</c:v>
                </c:pt>
                <c:pt idx="105">
                  <c:v>0.36046699999999998</c:v>
                </c:pt>
                <c:pt idx="106">
                  <c:v>0.36058899999999999</c:v>
                </c:pt>
                <c:pt idx="107">
                  <c:v>0.36074400000000001</c:v>
                </c:pt>
                <c:pt idx="108">
                  <c:v>0.360877</c:v>
                </c:pt>
                <c:pt idx="109">
                  <c:v>0.36099900000000001</c:v>
                </c:pt>
                <c:pt idx="110">
                  <c:v>0.36121999999999999</c:v>
                </c:pt>
                <c:pt idx="111">
                  <c:v>0.36136400000000002</c:v>
                </c:pt>
                <c:pt idx="112">
                  <c:v>0.36146400000000001</c:v>
                </c:pt>
                <c:pt idx="113">
                  <c:v>0.361597</c:v>
                </c:pt>
                <c:pt idx="114">
                  <c:v>0.36177500000000001</c:v>
                </c:pt>
                <c:pt idx="115">
                  <c:v>0.36186299999999999</c:v>
                </c:pt>
                <c:pt idx="116">
                  <c:v>0.36196299999999998</c:v>
                </c:pt>
                <c:pt idx="117">
                  <c:v>0.36212899999999998</c:v>
                </c:pt>
                <c:pt idx="118">
                  <c:v>0.36230600000000002</c:v>
                </c:pt>
                <c:pt idx="119">
                  <c:v>0.36242799999999997</c:v>
                </c:pt>
                <c:pt idx="120">
                  <c:v>0.36256100000000002</c:v>
                </c:pt>
                <c:pt idx="121">
                  <c:v>0.362705</c:v>
                </c:pt>
                <c:pt idx="122">
                  <c:v>0.36287199999999997</c:v>
                </c:pt>
                <c:pt idx="123">
                  <c:v>0.36300500000000002</c:v>
                </c:pt>
                <c:pt idx="124">
                  <c:v>0.363149</c:v>
                </c:pt>
                <c:pt idx="125">
                  <c:v>0.363315</c:v>
                </c:pt>
                <c:pt idx="126">
                  <c:v>0.36344799999999999</c:v>
                </c:pt>
                <c:pt idx="127">
                  <c:v>0.36357</c:v>
                </c:pt>
                <c:pt idx="128">
                  <c:v>0.36371399999999998</c:v>
                </c:pt>
                <c:pt idx="129">
                  <c:v>0.363869</c:v>
                </c:pt>
                <c:pt idx="130">
                  <c:v>0.36402400000000001</c:v>
                </c:pt>
                <c:pt idx="131">
                  <c:v>0.36415700000000001</c:v>
                </c:pt>
                <c:pt idx="132">
                  <c:v>0.36433500000000002</c:v>
                </c:pt>
                <c:pt idx="133">
                  <c:v>0.364456</c:v>
                </c:pt>
                <c:pt idx="134">
                  <c:v>0.36462299999999997</c:v>
                </c:pt>
                <c:pt idx="135">
                  <c:v>0.36476700000000001</c:v>
                </c:pt>
                <c:pt idx="136">
                  <c:v>0.36491099999999999</c:v>
                </c:pt>
                <c:pt idx="137">
                  <c:v>0.365066</c:v>
                </c:pt>
                <c:pt idx="138">
                  <c:v>0.36518800000000001</c:v>
                </c:pt>
                <c:pt idx="139">
                  <c:v>0.36533199999999999</c:v>
                </c:pt>
                <c:pt idx="140">
                  <c:v>0.36546499999999998</c:v>
                </c:pt>
                <c:pt idx="141">
                  <c:v>0.36568699999999998</c:v>
                </c:pt>
                <c:pt idx="142">
                  <c:v>0.36583100000000002</c:v>
                </c:pt>
                <c:pt idx="143">
                  <c:v>0.36595299999999997</c:v>
                </c:pt>
                <c:pt idx="144">
                  <c:v>0.36611900000000003</c:v>
                </c:pt>
                <c:pt idx="145">
                  <c:v>0.36628500000000003</c:v>
                </c:pt>
                <c:pt idx="146">
                  <c:v>0.36648500000000001</c:v>
                </c:pt>
                <c:pt idx="147">
                  <c:v>0.366595</c:v>
                </c:pt>
                <c:pt idx="148">
                  <c:v>0.36677300000000002</c:v>
                </c:pt>
                <c:pt idx="149">
                  <c:v>0.36689500000000003</c:v>
                </c:pt>
                <c:pt idx="150">
                  <c:v>0.36704999999999999</c:v>
                </c:pt>
                <c:pt idx="151">
                  <c:v>0.36719400000000002</c:v>
                </c:pt>
                <c:pt idx="152">
                  <c:v>0.36730499999999999</c:v>
                </c:pt>
                <c:pt idx="153">
                  <c:v>0.36746000000000001</c:v>
                </c:pt>
                <c:pt idx="154">
                  <c:v>0.36758200000000002</c:v>
                </c:pt>
                <c:pt idx="155">
                  <c:v>0.36780299999999999</c:v>
                </c:pt>
                <c:pt idx="156">
                  <c:v>0.36793599999999999</c:v>
                </c:pt>
                <c:pt idx="157">
                  <c:v>0.36808000000000002</c:v>
                </c:pt>
                <c:pt idx="158">
                  <c:v>0.36825799999999997</c:v>
                </c:pt>
                <c:pt idx="159">
                  <c:v>0.36842399999999997</c:v>
                </c:pt>
                <c:pt idx="160">
                  <c:v>0.36854599999999998</c:v>
                </c:pt>
                <c:pt idx="161">
                  <c:v>0.36869000000000002</c:v>
                </c:pt>
                <c:pt idx="162">
                  <c:v>0.36882300000000001</c:v>
                </c:pt>
                <c:pt idx="163">
                  <c:v>0.36898900000000001</c:v>
                </c:pt>
                <c:pt idx="164">
                  <c:v>0.36909999999999998</c:v>
                </c:pt>
                <c:pt idx="165">
                  <c:v>0.36921100000000001</c:v>
                </c:pt>
                <c:pt idx="166">
                  <c:v>0.36934400000000001</c:v>
                </c:pt>
                <c:pt idx="167">
                  <c:v>0.36951000000000001</c:v>
                </c:pt>
                <c:pt idx="168">
                  <c:v>0.36966500000000002</c:v>
                </c:pt>
                <c:pt idx="169">
                  <c:v>0.36981999999999998</c:v>
                </c:pt>
                <c:pt idx="170">
                  <c:v>0.36999799999999999</c:v>
                </c:pt>
                <c:pt idx="171">
                  <c:v>0.37015300000000001</c:v>
                </c:pt>
                <c:pt idx="172">
                  <c:v>0.37030800000000003</c:v>
                </c:pt>
                <c:pt idx="173">
                  <c:v>0.37044100000000002</c:v>
                </c:pt>
                <c:pt idx="174">
                  <c:v>0.370585</c:v>
                </c:pt>
                <c:pt idx="175">
                  <c:v>0.37074000000000001</c:v>
                </c:pt>
                <c:pt idx="176">
                  <c:v>0.37090600000000001</c:v>
                </c:pt>
                <c:pt idx="177">
                  <c:v>0.371139</c:v>
                </c:pt>
                <c:pt idx="178">
                  <c:v>0.37128299999999997</c:v>
                </c:pt>
                <c:pt idx="179">
                  <c:v>0.37141600000000002</c:v>
                </c:pt>
                <c:pt idx="180">
                  <c:v>0.37156</c:v>
                </c:pt>
                <c:pt idx="181">
                  <c:v>0.37175999999999998</c:v>
                </c:pt>
                <c:pt idx="182">
                  <c:v>0.37192599999999998</c:v>
                </c:pt>
                <c:pt idx="183">
                  <c:v>0.37205899999999997</c:v>
                </c:pt>
                <c:pt idx="184">
                  <c:v>0.37220300000000001</c:v>
                </c:pt>
                <c:pt idx="185">
                  <c:v>0.37237999999999999</c:v>
                </c:pt>
                <c:pt idx="186">
                  <c:v>0.37251299999999998</c:v>
                </c:pt>
                <c:pt idx="187">
                  <c:v>0.372724</c:v>
                </c:pt>
                <c:pt idx="188">
                  <c:v>0.37282399999999999</c:v>
                </c:pt>
                <c:pt idx="189">
                  <c:v>0.37302299999999999</c:v>
                </c:pt>
                <c:pt idx="190">
                  <c:v>0.37313400000000002</c:v>
                </c:pt>
                <c:pt idx="191">
                  <c:v>0.37332199999999999</c:v>
                </c:pt>
                <c:pt idx="192">
                  <c:v>0.373444</c:v>
                </c:pt>
                <c:pt idx="193">
                  <c:v>0.37361100000000003</c:v>
                </c:pt>
                <c:pt idx="194">
                  <c:v>0.37374400000000002</c:v>
                </c:pt>
                <c:pt idx="195">
                  <c:v>0.37389899999999998</c:v>
                </c:pt>
                <c:pt idx="196">
                  <c:v>0.37402099999999999</c:v>
                </c:pt>
                <c:pt idx="197">
                  <c:v>0.37417600000000001</c:v>
                </c:pt>
                <c:pt idx="198">
                  <c:v>0.374309</c:v>
                </c:pt>
                <c:pt idx="199">
                  <c:v>0.37449700000000002</c:v>
                </c:pt>
                <c:pt idx="200">
                  <c:v>0.37461899999999998</c:v>
                </c:pt>
                <c:pt idx="201">
                  <c:v>0.37476300000000001</c:v>
                </c:pt>
                <c:pt idx="202">
                  <c:v>0.37488500000000002</c:v>
                </c:pt>
                <c:pt idx="203">
                  <c:v>0.37505100000000002</c:v>
                </c:pt>
                <c:pt idx="204">
                  <c:v>0.37520599999999998</c:v>
                </c:pt>
                <c:pt idx="205">
                  <c:v>0.37537300000000001</c:v>
                </c:pt>
                <c:pt idx="206">
                  <c:v>0.37556099999999998</c:v>
                </c:pt>
                <c:pt idx="207">
                  <c:v>0.37573800000000002</c:v>
                </c:pt>
                <c:pt idx="208">
                  <c:v>0.37586000000000003</c:v>
                </c:pt>
                <c:pt idx="209">
                  <c:v>0.376027</c:v>
                </c:pt>
                <c:pt idx="210">
                  <c:v>0.37615900000000002</c:v>
                </c:pt>
                <c:pt idx="211">
                  <c:v>0.37633699999999998</c:v>
                </c:pt>
                <c:pt idx="212">
                  <c:v>0.37648100000000001</c:v>
                </c:pt>
                <c:pt idx="213">
                  <c:v>0.37663600000000003</c:v>
                </c:pt>
                <c:pt idx="214">
                  <c:v>0.376747</c:v>
                </c:pt>
                <c:pt idx="215">
                  <c:v>0.37686900000000001</c:v>
                </c:pt>
                <c:pt idx="216">
                  <c:v>0.37702400000000003</c:v>
                </c:pt>
                <c:pt idx="217">
                  <c:v>0.377168</c:v>
                </c:pt>
                <c:pt idx="218">
                  <c:v>0.377301</c:v>
                </c:pt>
                <c:pt idx="219">
                  <c:v>0.37745600000000001</c:v>
                </c:pt>
                <c:pt idx="220">
                  <c:v>0.37757800000000002</c:v>
                </c:pt>
                <c:pt idx="221">
                  <c:v>0.37775500000000001</c:v>
                </c:pt>
                <c:pt idx="222">
                  <c:v>0.377911</c:v>
                </c:pt>
                <c:pt idx="223">
                  <c:v>0.37806600000000001</c:v>
                </c:pt>
                <c:pt idx="224">
                  <c:v>0.37819900000000001</c:v>
                </c:pt>
                <c:pt idx="225">
                  <c:v>0.37834299999999998</c:v>
                </c:pt>
                <c:pt idx="226">
                  <c:v>0.37850899999999998</c:v>
                </c:pt>
                <c:pt idx="227">
                  <c:v>0.378664</c:v>
                </c:pt>
                <c:pt idx="228">
                  <c:v>0.37884099999999998</c:v>
                </c:pt>
                <c:pt idx="229">
                  <c:v>0.37899699999999997</c:v>
                </c:pt>
                <c:pt idx="230">
                  <c:v>0.37916299999999997</c:v>
                </c:pt>
                <c:pt idx="231">
                  <c:v>0.37934000000000001</c:v>
                </c:pt>
                <c:pt idx="232">
                  <c:v>0.379473</c:v>
                </c:pt>
                <c:pt idx="233">
                  <c:v>0.379606</c:v>
                </c:pt>
                <c:pt idx="234">
                  <c:v>0.37973899999999999</c:v>
                </c:pt>
                <c:pt idx="235">
                  <c:v>0.37989400000000001</c:v>
                </c:pt>
                <c:pt idx="236">
                  <c:v>0.38003799999999999</c:v>
                </c:pt>
                <c:pt idx="237">
                  <c:v>0.380193</c:v>
                </c:pt>
                <c:pt idx="238">
                  <c:v>0.38031500000000001</c:v>
                </c:pt>
                <c:pt idx="239">
                  <c:v>0.380471</c:v>
                </c:pt>
                <c:pt idx="240">
                  <c:v>0.38064799999999999</c:v>
                </c:pt>
                <c:pt idx="241">
                  <c:v>0.38078099999999998</c:v>
                </c:pt>
                <c:pt idx="242">
                  <c:v>0.38094699999999998</c:v>
                </c:pt>
                <c:pt idx="243">
                  <c:v>0.38109100000000001</c:v>
                </c:pt>
                <c:pt idx="244">
                  <c:v>0.38125700000000001</c:v>
                </c:pt>
                <c:pt idx="245">
                  <c:v>0.38140099999999999</c:v>
                </c:pt>
                <c:pt idx="246">
                  <c:v>0.38149</c:v>
                </c:pt>
                <c:pt idx="247">
                  <c:v>0.38160100000000002</c:v>
                </c:pt>
                <c:pt idx="248">
                  <c:v>0.38173400000000002</c:v>
                </c:pt>
                <c:pt idx="249">
                  <c:v>0.38188899999999998</c:v>
                </c:pt>
                <c:pt idx="250">
                  <c:v>0.38202199999999997</c:v>
                </c:pt>
                <c:pt idx="251">
                  <c:v>0.38216600000000001</c:v>
                </c:pt>
                <c:pt idx="252">
                  <c:v>0.38227699999999998</c:v>
                </c:pt>
                <c:pt idx="253">
                  <c:v>0.38241000000000003</c:v>
                </c:pt>
                <c:pt idx="254">
                  <c:v>0.38249899999999998</c:v>
                </c:pt>
                <c:pt idx="255">
                  <c:v>0.38272</c:v>
                </c:pt>
                <c:pt idx="256">
                  <c:v>0.38287500000000002</c:v>
                </c:pt>
                <c:pt idx="257">
                  <c:v>0.38305299999999998</c:v>
                </c:pt>
                <c:pt idx="258">
                  <c:v>0.38320799999999999</c:v>
                </c:pt>
                <c:pt idx="259">
                  <c:v>0.38333</c:v>
                </c:pt>
                <c:pt idx="260">
                  <c:v>0.383496</c:v>
                </c:pt>
                <c:pt idx="261">
                  <c:v>0.38365100000000002</c:v>
                </c:pt>
                <c:pt idx="262">
                  <c:v>0.38382899999999998</c:v>
                </c:pt>
                <c:pt idx="263">
                  <c:v>0.38397300000000001</c:v>
                </c:pt>
                <c:pt idx="264">
                  <c:v>0.38407200000000002</c:v>
                </c:pt>
                <c:pt idx="265">
                  <c:v>0.384239</c:v>
                </c:pt>
                <c:pt idx="266">
                  <c:v>0.38437199999999999</c:v>
                </c:pt>
                <c:pt idx="267">
                  <c:v>0.38454899999999997</c:v>
                </c:pt>
                <c:pt idx="268">
                  <c:v>0.38471499999999997</c:v>
                </c:pt>
                <c:pt idx="269">
                  <c:v>0.38484800000000002</c:v>
                </c:pt>
                <c:pt idx="270">
                  <c:v>0.384992</c:v>
                </c:pt>
                <c:pt idx="271">
                  <c:v>0.38513599999999998</c:v>
                </c:pt>
                <c:pt idx="272">
                  <c:v>0.38530199999999998</c:v>
                </c:pt>
                <c:pt idx="273">
                  <c:v>0.38545800000000002</c:v>
                </c:pt>
                <c:pt idx="274">
                  <c:v>0.38562400000000002</c:v>
                </c:pt>
                <c:pt idx="275">
                  <c:v>0.38575700000000002</c:v>
                </c:pt>
                <c:pt idx="276">
                  <c:v>0.38586799999999999</c:v>
                </c:pt>
                <c:pt idx="277">
                  <c:v>0.38601200000000002</c:v>
                </c:pt>
                <c:pt idx="278">
                  <c:v>0.38616699999999998</c:v>
                </c:pt>
                <c:pt idx="279">
                  <c:v>0.386355</c:v>
                </c:pt>
                <c:pt idx="280">
                  <c:v>0.38651000000000002</c:v>
                </c:pt>
                <c:pt idx="281">
                  <c:v>0.38668799999999998</c:v>
                </c:pt>
                <c:pt idx="282">
                  <c:v>0.38684299999999999</c:v>
                </c:pt>
                <c:pt idx="283">
                  <c:v>0.38700899999999999</c:v>
                </c:pt>
                <c:pt idx="284">
                  <c:v>0.38717499999999999</c:v>
                </c:pt>
                <c:pt idx="285">
                  <c:v>0.38730799999999999</c:v>
                </c:pt>
                <c:pt idx="286">
                  <c:v>0.38743</c:v>
                </c:pt>
                <c:pt idx="287">
                  <c:v>0.38759700000000002</c:v>
                </c:pt>
                <c:pt idx="288">
                  <c:v>0.38771800000000001</c:v>
                </c:pt>
                <c:pt idx="289">
                  <c:v>0.387874</c:v>
                </c:pt>
                <c:pt idx="290">
                  <c:v>0.38801799999999997</c:v>
                </c:pt>
                <c:pt idx="291">
                  <c:v>0.38811699999999999</c:v>
                </c:pt>
                <c:pt idx="292">
                  <c:v>0.388262</c:v>
                </c:pt>
                <c:pt idx="293">
                  <c:v>0.38840599999999997</c:v>
                </c:pt>
                <c:pt idx="294">
                  <c:v>0.38857199999999997</c:v>
                </c:pt>
                <c:pt idx="295">
                  <c:v>0.38873799999999997</c:v>
                </c:pt>
                <c:pt idx="296">
                  <c:v>0.38889299999999999</c:v>
                </c:pt>
                <c:pt idx="297">
                  <c:v>0.38908199999999998</c:v>
                </c:pt>
                <c:pt idx="298">
                  <c:v>0.389237</c:v>
                </c:pt>
                <c:pt idx="299">
                  <c:v>0.38935900000000001</c:v>
                </c:pt>
                <c:pt idx="300">
                  <c:v>0.38953599999999999</c:v>
                </c:pt>
                <c:pt idx="301">
                  <c:v>0.38970199999999999</c:v>
                </c:pt>
                <c:pt idx="302">
                  <c:v>0.38985700000000001</c:v>
                </c:pt>
                <c:pt idx="303">
                  <c:v>0.38997900000000002</c:v>
                </c:pt>
                <c:pt idx="304">
                  <c:v>0.39014599999999999</c:v>
                </c:pt>
                <c:pt idx="305">
                  <c:v>0.39031199999999999</c:v>
                </c:pt>
                <c:pt idx="306">
                  <c:v>0.39045600000000003</c:v>
                </c:pt>
                <c:pt idx="307">
                  <c:v>0.39062200000000002</c:v>
                </c:pt>
                <c:pt idx="308">
                  <c:v>0.39077699999999999</c:v>
                </c:pt>
                <c:pt idx="309">
                  <c:v>0.39090999999999998</c:v>
                </c:pt>
                <c:pt idx="310">
                  <c:v>0.39105400000000001</c:v>
                </c:pt>
                <c:pt idx="311">
                  <c:v>0.39124300000000001</c:v>
                </c:pt>
                <c:pt idx="312">
                  <c:v>0.39139800000000002</c:v>
                </c:pt>
                <c:pt idx="313">
                  <c:v>0.39157500000000001</c:v>
                </c:pt>
                <c:pt idx="314">
                  <c:v>0.39173000000000002</c:v>
                </c:pt>
                <c:pt idx="315">
                  <c:v>0.39188499999999998</c:v>
                </c:pt>
                <c:pt idx="316">
                  <c:v>0.39201799999999998</c:v>
                </c:pt>
                <c:pt idx="317">
                  <c:v>0.39217400000000002</c:v>
                </c:pt>
                <c:pt idx="318">
                  <c:v>0.39227299999999998</c:v>
                </c:pt>
                <c:pt idx="319">
                  <c:v>0.39245099999999999</c:v>
                </c:pt>
                <c:pt idx="320">
                  <c:v>0.39266099999999998</c:v>
                </c:pt>
                <c:pt idx="321">
                  <c:v>0.39280500000000002</c:v>
                </c:pt>
                <c:pt idx="322">
                  <c:v>0.39294899999999999</c:v>
                </c:pt>
                <c:pt idx="323">
                  <c:v>0.39310499999999998</c:v>
                </c:pt>
                <c:pt idx="324">
                  <c:v>0.39322600000000002</c:v>
                </c:pt>
                <c:pt idx="325">
                  <c:v>0.39339299999999999</c:v>
                </c:pt>
                <c:pt idx="326">
                  <c:v>0.39352599999999999</c:v>
                </c:pt>
                <c:pt idx="327">
                  <c:v>0.39367000000000002</c:v>
                </c:pt>
                <c:pt idx="328">
                  <c:v>0.39382499999999998</c:v>
                </c:pt>
                <c:pt idx="329">
                  <c:v>0.39395799999999997</c:v>
                </c:pt>
                <c:pt idx="330">
                  <c:v>0.39417999999999997</c:v>
                </c:pt>
                <c:pt idx="331">
                  <c:v>0.39433499999999999</c:v>
                </c:pt>
                <c:pt idx="332">
                  <c:v>0.39447900000000002</c:v>
                </c:pt>
                <c:pt idx="333">
                  <c:v>0.39466699999999999</c:v>
                </c:pt>
                <c:pt idx="334">
                  <c:v>0.39483299999999999</c:v>
                </c:pt>
                <c:pt idx="335">
                  <c:v>0.39497700000000002</c:v>
                </c:pt>
                <c:pt idx="336">
                  <c:v>0.39513300000000001</c:v>
                </c:pt>
                <c:pt idx="337">
                  <c:v>0.39529900000000001</c:v>
                </c:pt>
                <c:pt idx="338">
                  <c:v>0.39545400000000003</c:v>
                </c:pt>
                <c:pt idx="339">
                  <c:v>0.39564199999999999</c:v>
                </c:pt>
                <c:pt idx="340">
                  <c:v>0.39577499999999999</c:v>
                </c:pt>
                <c:pt idx="341">
                  <c:v>0.39593099999999998</c:v>
                </c:pt>
                <c:pt idx="342">
                  <c:v>0.39608599999999999</c:v>
                </c:pt>
                <c:pt idx="343">
                  <c:v>0.39619700000000002</c:v>
                </c:pt>
                <c:pt idx="344">
                  <c:v>0.39626299999999998</c:v>
                </c:pt>
                <c:pt idx="345">
                  <c:v>0.39644000000000001</c:v>
                </c:pt>
                <c:pt idx="346">
                  <c:v>0.39661800000000003</c:v>
                </c:pt>
                <c:pt idx="347">
                  <c:v>0.39678400000000003</c:v>
                </c:pt>
                <c:pt idx="348">
                  <c:v>0.39691700000000002</c:v>
                </c:pt>
                <c:pt idx="349">
                  <c:v>0.397061</c:v>
                </c:pt>
                <c:pt idx="350">
                  <c:v>0.39720499999999997</c:v>
                </c:pt>
                <c:pt idx="351">
                  <c:v>0.39733800000000002</c:v>
                </c:pt>
                <c:pt idx="352">
                  <c:v>0.39749299999999999</c:v>
                </c:pt>
                <c:pt idx="353">
                  <c:v>0.397648</c:v>
                </c:pt>
                <c:pt idx="354">
                  <c:v>0.39775899999999997</c:v>
                </c:pt>
                <c:pt idx="355">
                  <c:v>0.39791399999999999</c:v>
                </c:pt>
                <c:pt idx="356">
                  <c:v>0.398036</c:v>
                </c:pt>
                <c:pt idx="357">
                  <c:v>0.39814699999999997</c:v>
                </c:pt>
                <c:pt idx="358">
                  <c:v>0.398258</c:v>
                </c:pt>
                <c:pt idx="359">
                  <c:v>0.39838000000000001</c:v>
                </c:pt>
                <c:pt idx="360">
                  <c:v>0.39853499999999997</c:v>
                </c:pt>
                <c:pt idx="361">
                  <c:v>0.39866800000000002</c:v>
                </c:pt>
                <c:pt idx="362">
                  <c:v>0.39883400000000002</c:v>
                </c:pt>
                <c:pt idx="363">
                  <c:v>0.39894499999999999</c:v>
                </c:pt>
                <c:pt idx="364">
                  <c:v>0.39906700000000001</c:v>
                </c:pt>
                <c:pt idx="365">
                  <c:v>0.39921099999999998</c:v>
                </c:pt>
                <c:pt idx="366">
                  <c:v>0.39935500000000002</c:v>
                </c:pt>
                <c:pt idx="367">
                  <c:v>0.39954299999999998</c:v>
                </c:pt>
                <c:pt idx="368">
                  <c:v>0.39967599999999998</c:v>
                </c:pt>
                <c:pt idx="369">
                  <c:v>0.39985399999999999</c:v>
                </c:pt>
                <c:pt idx="370">
                  <c:v>0.400009</c:v>
                </c:pt>
                <c:pt idx="371">
                  <c:v>0.40018599999999999</c:v>
                </c:pt>
                <c:pt idx="372">
                  <c:v>0.40029700000000001</c:v>
                </c:pt>
                <c:pt idx="373">
                  <c:v>0.40040799999999999</c:v>
                </c:pt>
                <c:pt idx="374">
                  <c:v>0.400563</c:v>
                </c:pt>
                <c:pt idx="375">
                  <c:v>0.40067399999999997</c:v>
                </c:pt>
                <c:pt idx="376">
                  <c:v>0.40082899999999999</c:v>
                </c:pt>
                <c:pt idx="377">
                  <c:v>0.40097300000000002</c:v>
                </c:pt>
                <c:pt idx="378">
                  <c:v>0.40109499999999998</c:v>
                </c:pt>
                <c:pt idx="379">
                  <c:v>0.40126099999999998</c:v>
                </c:pt>
                <c:pt idx="380">
                  <c:v>0.401416</c:v>
                </c:pt>
                <c:pt idx="381">
                  <c:v>0.40154899999999999</c:v>
                </c:pt>
                <c:pt idx="382">
                  <c:v>0.40174900000000002</c:v>
                </c:pt>
                <c:pt idx="383">
                  <c:v>0.40190399999999998</c:v>
                </c:pt>
                <c:pt idx="384">
                  <c:v>0.40208100000000002</c:v>
                </c:pt>
                <c:pt idx="385">
                  <c:v>0.40224799999999999</c:v>
                </c:pt>
                <c:pt idx="386">
                  <c:v>0.40241399999999999</c:v>
                </c:pt>
                <c:pt idx="387">
                  <c:v>0.40259099999999998</c:v>
                </c:pt>
                <c:pt idx="388">
                  <c:v>0.40272400000000003</c:v>
                </c:pt>
                <c:pt idx="389">
                  <c:v>0.40285700000000002</c:v>
                </c:pt>
                <c:pt idx="390">
                  <c:v>0.40297899999999998</c:v>
                </c:pt>
                <c:pt idx="391">
                  <c:v>0.40315600000000001</c:v>
                </c:pt>
                <c:pt idx="392">
                  <c:v>0.40334500000000001</c:v>
                </c:pt>
                <c:pt idx="393">
                  <c:v>0.403478</c:v>
                </c:pt>
                <c:pt idx="394">
                  <c:v>0.40360000000000001</c:v>
                </c:pt>
                <c:pt idx="395">
                  <c:v>0.40373300000000001</c:v>
                </c:pt>
                <c:pt idx="396">
                  <c:v>0.40387699999999999</c:v>
                </c:pt>
                <c:pt idx="397">
                  <c:v>0.40400999999999998</c:v>
                </c:pt>
                <c:pt idx="398">
                  <c:v>0.40414299999999997</c:v>
                </c:pt>
                <c:pt idx="399">
                  <c:v>0.40424199999999999</c:v>
                </c:pt>
                <c:pt idx="400">
                  <c:v>0.40438600000000002</c:v>
                </c:pt>
                <c:pt idx="401">
                  <c:v>0.40454200000000001</c:v>
                </c:pt>
                <c:pt idx="402">
                  <c:v>0.40470800000000001</c:v>
                </c:pt>
                <c:pt idx="403">
                  <c:v>0.40487400000000001</c:v>
                </c:pt>
                <c:pt idx="404">
                  <c:v>0.40505099999999999</c:v>
                </c:pt>
                <c:pt idx="405">
                  <c:v>0.40520699999999998</c:v>
                </c:pt>
                <c:pt idx="406">
                  <c:v>0.40533999999999998</c:v>
                </c:pt>
                <c:pt idx="407">
                  <c:v>0.405472</c:v>
                </c:pt>
                <c:pt idx="408">
                  <c:v>0.40567199999999998</c:v>
                </c:pt>
                <c:pt idx="409">
                  <c:v>0.40586</c:v>
                </c:pt>
                <c:pt idx="410">
                  <c:v>0.40600399999999998</c:v>
                </c:pt>
                <c:pt idx="411">
                  <c:v>0.40618199999999999</c:v>
                </c:pt>
                <c:pt idx="412">
                  <c:v>0.406337</c:v>
                </c:pt>
                <c:pt idx="413">
                  <c:v>0.40645900000000001</c:v>
                </c:pt>
                <c:pt idx="414">
                  <c:v>0.40658100000000003</c:v>
                </c:pt>
                <c:pt idx="415">
                  <c:v>0.40674700000000003</c:v>
                </c:pt>
                <c:pt idx="416">
                  <c:v>0.40692400000000001</c:v>
                </c:pt>
                <c:pt idx="417">
                  <c:v>0.40712399999999999</c:v>
                </c:pt>
                <c:pt idx="418">
                  <c:v>0.40731200000000001</c:v>
                </c:pt>
                <c:pt idx="419">
                  <c:v>0.40742299999999998</c:v>
                </c:pt>
                <c:pt idx="420">
                  <c:v>0.407611</c:v>
                </c:pt>
                <c:pt idx="421">
                  <c:v>0.40775499999999998</c:v>
                </c:pt>
                <c:pt idx="422">
                  <c:v>0.40794399999999997</c:v>
                </c:pt>
                <c:pt idx="423">
                  <c:v>0.40807700000000002</c:v>
                </c:pt>
                <c:pt idx="424">
                  <c:v>0.408221</c:v>
                </c:pt>
                <c:pt idx="425">
                  <c:v>0.40837600000000002</c:v>
                </c:pt>
                <c:pt idx="426">
                  <c:v>0.40848699999999999</c:v>
                </c:pt>
                <c:pt idx="427">
                  <c:v>0.40859800000000002</c:v>
                </c:pt>
                <c:pt idx="428">
                  <c:v>0.40876400000000002</c:v>
                </c:pt>
                <c:pt idx="429">
                  <c:v>0.40890799999999999</c:v>
                </c:pt>
                <c:pt idx="430">
                  <c:v>0.40907399999999999</c:v>
                </c:pt>
                <c:pt idx="431">
                  <c:v>0.40918500000000002</c:v>
                </c:pt>
                <c:pt idx="432">
                  <c:v>0.409329</c:v>
                </c:pt>
                <c:pt idx="433">
                  <c:v>0.40942899999999999</c:v>
                </c:pt>
                <c:pt idx="434">
                  <c:v>0.409584</c:v>
                </c:pt>
                <c:pt idx="435">
                  <c:v>0.409717</c:v>
                </c:pt>
                <c:pt idx="436">
                  <c:v>0.40984999999999999</c:v>
                </c:pt>
                <c:pt idx="437">
                  <c:v>0.409972</c:v>
                </c:pt>
                <c:pt idx="438">
                  <c:v>0.41012700000000002</c:v>
                </c:pt>
                <c:pt idx="439">
                  <c:v>0.41023799999999999</c:v>
                </c:pt>
                <c:pt idx="440">
                  <c:v>0.41041499999999997</c:v>
                </c:pt>
                <c:pt idx="441">
                  <c:v>0.41058099999999997</c:v>
                </c:pt>
                <c:pt idx="442">
                  <c:v>0.410692</c:v>
                </c:pt>
                <c:pt idx="443">
                  <c:v>0.41085899999999997</c:v>
                </c:pt>
                <c:pt idx="444">
                  <c:v>0.41098000000000001</c:v>
                </c:pt>
                <c:pt idx="445">
                  <c:v>0.41114699999999998</c:v>
                </c:pt>
                <c:pt idx="446">
                  <c:v>0.41129100000000002</c:v>
                </c:pt>
                <c:pt idx="447">
                  <c:v>0.41145700000000002</c:v>
                </c:pt>
                <c:pt idx="448">
                  <c:v>0.41157899999999997</c:v>
                </c:pt>
                <c:pt idx="449">
                  <c:v>0.41167900000000002</c:v>
                </c:pt>
                <c:pt idx="450">
                  <c:v>0.41183399999999998</c:v>
                </c:pt>
                <c:pt idx="451">
                  <c:v>0.41198899999999999</c:v>
                </c:pt>
                <c:pt idx="452">
                  <c:v>0.41214400000000001</c:v>
                </c:pt>
                <c:pt idx="453">
                  <c:v>0.41232099999999999</c:v>
                </c:pt>
                <c:pt idx="454">
                  <c:v>0.412466</c:v>
                </c:pt>
                <c:pt idx="455">
                  <c:v>0.41256500000000002</c:v>
                </c:pt>
                <c:pt idx="456">
                  <c:v>0.41270899999999999</c:v>
                </c:pt>
                <c:pt idx="457">
                  <c:v>0.41287600000000002</c:v>
                </c:pt>
                <c:pt idx="458">
                  <c:v>0.41303099999999998</c:v>
                </c:pt>
                <c:pt idx="459">
                  <c:v>0.41317500000000001</c:v>
                </c:pt>
                <c:pt idx="460">
                  <c:v>0.41337400000000002</c:v>
                </c:pt>
                <c:pt idx="461">
                  <c:v>0.41350700000000001</c:v>
                </c:pt>
                <c:pt idx="462">
                  <c:v>0.41364000000000001</c:v>
                </c:pt>
                <c:pt idx="463">
                  <c:v>0.41381800000000002</c:v>
                </c:pt>
                <c:pt idx="464">
                  <c:v>0.41397299999999998</c:v>
                </c:pt>
                <c:pt idx="465">
                  <c:v>0.41410599999999997</c:v>
                </c:pt>
                <c:pt idx="466">
                  <c:v>0.41422799999999999</c:v>
                </c:pt>
                <c:pt idx="467">
                  <c:v>0.41436099999999998</c:v>
                </c:pt>
                <c:pt idx="468">
                  <c:v>0.41453800000000002</c:v>
                </c:pt>
                <c:pt idx="469">
                  <c:v>0.41463800000000001</c:v>
                </c:pt>
                <c:pt idx="470">
                  <c:v>0.41481499999999999</c:v>
                </c:pt>
                <c:pt idx="471">
                  <c:v>0.41499200000000003</c:v>
                </c:pt>
                <c:pt idx="472">
                  <c:v>0.41511399999999998</c:v>
                </c:pt>
                <c:pt idx="473">
                  <c:v>0.415269</c:v>
                </c:pt>
                <c:pt idx="474">
                  <c:v>0.41542499999999999</c:v>
                </c:pt>
                <c:pt idx="475">
                  <c:v>0.41551300000000002</c:v>
                </c:pt>
                <c:pt idx="476">
                  <c:v>0.41564600000000002</c:v>
                </c:pt>
                <c:pt idx="477">
                  <c:v>0.41585699999999998</c:v>
                </c:pt>
                <c:pt idx="478">
                  <c:v>0.41600100000000001</c:v>
                </c:pt>
                <c:pt idx="479">
                  <c:v>0.41615600000000003</c:v>
                </c:pt>
                <c:pt idx="480">
                  <c:v>0.41632200000000003</c:v>
                </c:pt>
                <c:pt idx="481">
                  <c:v>0.416466</c:v>
                </c:pt>
                <c:pt idx="482">
                  <c:v>0.416632</c:v>
                </c:pt>
                <c:pt idx="483">
                  <c:v>0.41672100000000001</c:v>
                </c:pt>
                <c:pt idx="484">
                  <c:v>0.416854</c:v>
                </c:pt>
                <c:pt idx="485">
                  <c:v>0.416987</c:v>
                </c:pt>
                <c:pt idx="486">
                  <c:v>0.41711999999999999</c:v>
                </c:pt>
                <c:pt idx="487">
                  <c:v>0.41721999999999998</c:v>
                </c:pt>
                <c:pt idx="488">
                  <c:v>0.41736400000000001</c:v>
                </c:pt>
                <c:pt idx="489">
                  <c:v>0.41747499999999998</c:v>
                </c:pt>
                <c:pt idx="490">
                  <c:v>0.41769600000000001</c:v>
                </c:pt>
                <c:pt idx="491">
                  <c:v>0.41787400000000002</c:v>
                </c:pt>
                <c:pt idx="492">
                  <c:v>0.418018</c:v>
                </c:pt>
                <c:pt idx="493">
                  <c:v>0.41812899999999997</c:v>
                </c:pt>
                <c:pt idx="494">
                  <c:v>0.41822799999999999</c:v>
                </c:pt>
                <c:pt idx="495">
                  <c:v>0.41836099999999998</c:v>
                </c:pt>
                <c:pt idx="496">
                  <c:v>0.41847200000000001</c:v>
                </c:pt>
                <c:pt idx="497">
                  <c:v>0.41859400000000002</c:v>
                </c:pt>
                <c:pt idx="498">
                  <c:v>0.41878199999999999</c:v>
                </c:pt>
                <c:pt idx="499">
                  <c:v>0.41892699999999999</c:v>
                </c:pt>
                <c:pt idx="500">
                  <c:v>0.41904799999999998</c:v>
                </c:pt>
                <c:pt idx="501">
                  <c:v>0.41916999999999999</c:v>
                </c:pt>
                <c:pt idx="502">
                  <c:v>0.41932599999999998</c:v>
                </c:pt>
                <c:pt idx="503">
                  <c:v>0.41947000000000001</c:v>
                </c:pt>
                <c:pt idx="504">
                  <c:v>0.41959200000000002</c:v>
                </c:pt>
                <c:pt idx="505">
                  <c:v>0.41968</c:v>
                </c:pt>
                <c:pt idx="506">
                  <c:v>0.41981299999999999</c:v>
                </c:pt>
                <c:pt idx="507">
                  <c:v>0.41997899999999999</c:v>
                </c:pt>
                <c:pt idx="508">
                  <c:v>0.42012300000000002</c:v>
                </c:pt>
                <c:pt idx="509">
                  <c:v>0.42030099999999998</c:v>
                </c:pt>
                <c:pt idx="510">
                  <c:v>0.42046699999999998</c:v>
                </c:pt>
                <c:pt idx="511">
                  <c:v>0.42059999999999997</c:v>
                </c:pt>
                <c:pt idx="512">
                  <c:v>0.42072199999999998</c:v>
                </c:pt>
                <c:pt idx="513">
                  <c:v>0.42085499999999998</c:v>
                </c:pt>
                <c:pt idx="514">
                  <c:v>0.42099900000000001</c:v>
                </c:pt>
                <c:pt idx="515">
                  <c:v>0.421099</c:v>
                </c:pt>
                <c:pt idx="516">
                  <c:v>0.42124299999999998</c:v>
                </c:pt>
                <c:pt idx="517">
                  <c:v>0.421431</c:v>
                </c:pt>
                <c:pt idx="518">
                  <c:v>0.42155300000000001</c:v>
                </c:pt>
                <c:pt idx="519">
                  <c:v>0.42172999999999999</c:v>
                </c:pt>
                <c:pt idx="520">
                  <c:v>0.42189700000000002</c:v>
                </c:pt>
                <c:pt idx="521">
                  <c:v>0.42205199999999998</c:v>
                </c:pt>
                <c:pt idx="522">
                  <c:v>0.42221799999999998</c:v>
                </c:pt>
                <c:pt idx="523">
                  <c:v>0.42233999999999999</c:v>
                </c:pt>
                <c:pt idx="524">
                  <c:v>0.42250599999999999</c:v>
                </c:pt>
                <c:pt idx="525">
                  <c:v>0.42267199999999999</c:v>
                </c:pt>
                <c:pt idx="526">
                  <c:v>0.422794</c:v>
                </c:pt>
                <c:pt idx="527">
                  <c:v>0.42296099999999998</c:v>
                </c:pt>
                <c:pt idx="528">
                  <c:v>0.42311599999999999</c:v>
                </c:pt>
                <c:pt idx="529">
                  <c:v>0.42327100000000001</c:v>
                </c:pt>
                <c:pt idx="530">
                  <c:v>0.42342600000000002</c:v>
                </c:pt>
                <c:pt idx="531">
                  <c:v>0.42355900000000002</c:v>
                </c:pt>
                <c:pt idx="532">
                  <c:v>0.423703</c:v>
                </c:pt>
                <c:pt idx="533">
                  <c:v>0.42387999999999998</c:v>
                </c:pt>
                <c:pt idx="534">
                  <c:v>0.42400199999999999</c:v>
                </c:pt>
                <c:pt idx="535">
                  <c:v>0.424124</c:v>
                </c:pt>
                <c:pt idx="536">
                  <c:v>0.42429</c:v>
                </c:pt>
                <c:pt idx="537">
                  <c:v>0.42437900000000001</c:v>
                </c:pt>
                <c:pt idx="538">
                  <c:v>0.42450100000000002</c:v>
                </c:pt>
                <c:pt idx="539">
                  <c:v>0.42460100000000001</c:v>
                </c:pt>
                <c:pt idx="540">
                  <c:v>0.42475600000000002</c:v>
                </c:pt>
                <c:pt idx="541">
                  <c:v>0.42488900000000002</c:v>
                </c:pt>
                <c:pt idx="542">
                  <c:v>0.42502200000000001</c:v>
                </c:pt>
                <c:pt idx="543">
                  <c:v>0.42515500000000001</c:v>
                </c:pt>
                <c:pt idx="544">
                  <c:v>0.42533199999999999</c:v>
                </c:pt>
                <c:pt idx="545">
                  <c:v>0.425454</c:v>
                </c:pt>
                <c:pt idx="546">
                  <c:v>0.42560900000000002</c:v>
                </c:pt>
                <c:pt idx="547">
                  <c:v>0.425709</c:v>
                </c:pt>
                <c:pt idx="548">
                  <c:v>0.42585299999999998</c:v>
                </c:pt>
                <c:pt idx="549">
                  <c:v>0.426008</c:v>
                </c:pt>
                <c:pt idx="550">
                  <c:v>0.42613000000000001</c:v>
                </c:pt>
                <c:pt idx="551">
                  <c:v>0.42625200000000002</c:v>
                </c:pt>
                <c:pt idx="552">
                  <c:v>0.426429</c:v>
                </c:pt>
                <c:pt idx="553">
                  <c:v>0.42659599999999998</c:v>
                </c:pt>
                <c:pt idx="554">
                  <c:v>0.42674000000000001</c:v>
                </c:pt>
                <c:pt idx="555">
                  <c:v>0.42691699999999999</c:v>
                </c:pt>
                <c:pt idx="556">
                  <c:v>0.42707200000000001</c:v>
                </c:pt>
                <c:pt idx="557">
                  <c:v>0.42727199999999999</c:v>
                </c:pt>
                <c:pt idx="558">
                  <c:v>0.42741600000000002</c:v>
                </c:pt>
                <c:pt idx="559">
                  <c:v>0.42756</c:v>
                </c:pt>
                <c:pt idx="560">
                  <c:v>0.42773699999999998</c:v>
                </c:pt>
                <c:pt idx="561">
                  <c:v>0.42785899999999999</c:v>
                </c:pt>
                <c:pt idx="562">
                  <c:v>0.42800300000000002</c:v>
                </c:pt>
                <c:pt idx="563">
                  <c:v>0.42809199999999997</c:v>
                </c:pt>
                <c:pt idx="564">
                  <c:v>0.42821399999999998</c:v>
                </c:pt>
                <c:pt idx="565">
                  <c:v>0.428369</c:v>
                </c:pt>
                <c:pt idx="566">
                  <c:v>0.42852400000000002</c:v>
                </c:pt>
                <c:pt idx="567">
                  <c:v>0.42869000000000002</c:v>
                </c:pt>
                <c:pt idx="568">
                  <c:v>0.42890099999999998</c:v>
                </c:pt>
                <c:pt idx="569">
                  <c:v>0.42907800000000001</c:v>
                </c:pt>
                <c:pt idx="570">
                  <c:v>0.42924400000000001</c:v>
                </c:pt>
                <c:pt idx="571">
                  <c:v>0.42932199999999998</c:v>
                </c:pt>
                <c:pt idx="572">
                  <c:v>0.42944399999999999</c:v>
                </c:pt>
                <c:pt idx="573">
                  <c:v>0.42959900000000001</c:v>
                </c:pt>
                <c:pt idx="574">
                  <c:v>0.42974299999999999</c:v>
                </c:pt>
                <c:pt idx="575">
                  <c:v>0.429898</c:v>
                </c:pt>
                <c:pt idx="576">
                  <c:v>0.43005300000000002</c:v>
                </c:pt>
                <c:pt idx="577">
                  <c:v>0.43018600000000001</c:v>
                </c:pt>
                <c:pt idx="578">
                  <c:v>0.43027500000000002</c:v>
                </c:pt>
                <c:pt idx="579">
                  <c:v>0.43044100000000002</c:v>
                </c:pt>
                <c:pt idx="580">
                  <c:v>0.43055199999999999</c:v>
                </c:pt>
                <c:pt idx="581">
                  <c:v>0.43074000000000001</c:v>
                </c:pt>
                <c:pt idx="582">
                  <c:v>0.43085099999999998</c:v>
                </c:pt>
                <c:pt idx="583">
                  <c:v>0.43097299999999999</c:v>
                </c:pt>
                <c:pt idx="584">
                  <c:v>0.43107299999999998</c:v>
                </c:pt>
                <c:pt idx="585">
                  <c:v>0.431228</c:v>
                </c:pt>
                <c:pt idx="586">
                  <c:v>0.43137199999999998</c:v>
                </c:pt>
                <c:pt idx="587">
                  <c:v>0.43151600000000001</c:v>
                </c:pt>
                <c:pt idx="588">
                  <c:v>0.43168200000000001</c:v>
                </c:pt>
                <c:pt idx="589">
                  <c:v>0.431838</c:v>
                </c:pt>
                <c:pt idx="590">
                  <c:v>0.43199300000000002</c:v>
                </c:pt>
                <c:pt idx="591">
                  <c:v>0.43212600000000001</c:v>
                </c:pt>
                <c:pt idx="592">
                  <c:v>0.43230299999999999</c:v>
                </c:pt>
                <c:pt idx="593">
                  <c:v>0.432425</c:v>
                </c:pt>
                <c:pt idx="594">
                  <c:v>0.43261300000000003</c:v>
                </c:pt>
                <c:pt idx="595">
                  <c:v>0.432757</c:v>
                </c:pt>
                <c:pt idx="596">
                  <c:v>0.43291299999999999</c:v>
                </c:pt>
                <c:pt idx="597">
                  <c:v>0.43304599999999999</c:v>
                </c:pt>
                <c:pt idx="598">
                  <c:v>0.43317899999999998</c:v>
                </c:pt>
                <c:pt idx="599">
                  <c:v>0.433334</c:v>
                </c:pt>
                <c:pt idx="600">
                  <c:v>0.43343300000000001</c:v>
                </c:pt>
                <c:pt idx="601">
                  <c:v>0.43356600000000001</c:v>
                </c:pt>
                <c:pt idx="602">
                  <c:v>0.433699</c:v>
                </c:pt>
                <c:pt idx="603">
                  <c:v>0.43384299999999998</c:v>
                </c:pt>
                <c:pt idx="604">
                  <c:v>0.43399900000000002</c:v>
                </c:pt>
                <c:pt idx="605">
                  <c:v>0.434143</c:v>
                </c:pt>
                <c:pt idx="606">
                  <c:v>0.434309</c:v>
                </c:pt>
                <c:pt idx="607">
                  <c:v>0.43445299999999998</c:v>
                </c:pt>
                <c:pt idx="608">
                  <c:v>0.43458599999999997</c:v>
                </c:pt>
                <c:pt idx="609">
                  <c:v>0.43479699999999999</c:v>
                </c:pt>
                <c:pt idx="610">
                  <c:v>0.43492999999999998</c:v>
                </c:pt>
                <c:pt idx="611">
                  <c:v>0.435085</c:v>
                </c:pt>
                <c:pt idx="612">
                  <c:v>0.435251</c:v>
                </c:pt>
                <c:pt idx="613">
                  <c:v>0.43539499999999998</c:v>
                </c:pt>
                <c:pt idx="614">
                  <c:v>0.43552800000000003</c:v>
                </c:pt>
                <c:pt idx="615">
                  <c:v>0.43568299999999999</c:v>
                </c:pt>
                <c:pt idx="616">
                  <c:v>0.43586000000000003</c:v>
                </c:pt>
                <c:pt idx="617">
                  <c:v>0.43600499999999998</c:v>
                </c:pt>
                <c:pt idx="618">
                  <c:v>0.43618200000000001</c:v>
                </c:pt>
                <c:pt idx="619">
                  <c:v>0.43633699999999997</c:v>
                </c:pt>
                <c:pt idx="620">
                  <c:v>0.43649199999999999</c:v>
                </c:pt>
                <c:pt idx="621">
                  <c:v>0.43662499999999999</c:v>
                </c:pt>
                <c:pt idx="622">
                  <c:v>0.436803</c:v>
                </c:pt>
                <c:pt idx="623">
                  <c:v>0.43692399999999998</c:v>
                </c:pt>
                <c:pt idx="624">
                  <c:v>0.43708000000000002</c:v>
                </c:pt>
                <c:pt idx="625">
                  <c:v>0.43721300000000002</c:v>
                </c:pt>
                <c:pt idx="626">
                  <c:v>0.43737900000000002</c:v>
                </c:pt>
                <c:pt idx="627">
                  <c:v>0.437523</c:v>
                </c:pt>
                <c:pt idx="628">
                  <c:v>0.43768899999999999</c:v>
                </c:pt>
                <c:pt idx="629">
                  <c:v>0.43782199999999999</c:v>
                </c:pt>
                <c:pt idx="630">
                  <c:v>0.43796600000000002</c:v>
                </c:pt>
                <c:pt idx="631">
                  <c:v>0.43811</c:v>
                </c:pt>
                <c:pt idx="632">
                  <c:v>0.43824299999999999</c:v>
                </c:pt>
                <c:pt idx="633">
                  <c:v>0.43839800000000001</c:v>
                </c:pt>
                <c:pt idx="634">
                  <c:v>0.438587</c:v>
                </c:pt>
                <c:pt idx="635">
                  <c:v>0.43877500000000003</c:v>
                </c:pt>
                <c:pt idx="636">
                  <c:v>0.438919</c:v>
                </c:pt>
                <c:pt idx="637">
                  <c:v>0.439052</c:v>
                </c:pt>
                <c:pt idx="638">
                  <c:v>0.43917400000000001</c:v>
                </c:pt>
                <c:pt idx="639">
                  <c:v>0.43929600000000002</c:v>
                </c:pt>
                <c:pt idx="640">
                  <c:v>0.43941799999999998</c:v>
                </c:pt>
                <c:pt idx="641">
                  <c:v>0.43958399999999997</c:v>
                </c:pt>
                <c:pt idx="642">
                  <c:v>0.43973899999999999</c:v>
                </c:pt>
                <c:pt idx="643">
                  <c:v>0.43988300000000002</c:v>
                </c:pt>
                <c:pt idx="644">
                  <c:v>0.44001600000000002</c:v>
                </c:pt>
                <c:pt idx="645">
                  <c:v>0.44017200000000001</c:v>
                </c:pt>
                <c:pt idx="646">
                  <c:v>0.44035999999999997</c:v>
                </c:pt>
                <c:pt idx="647">
                  <c:v>0.44048199999999998</c:v>
                </c:pt>
                <c:pt idx="648">
                  <c:v>0.44067000000000001</c:v>
                </c:pt>
                <c:pt idx="649">
                  <c:v>0.44082500000000002</c:v>
                </c:pt>
                <c:pt idx="650">
                  <c:v>0.44101400000000002</c:v>
                </c:pt>
                <c:pt idx="651">
                  <c:v>0.44114700000000001</c:v>
                </c:pt>
                <c:pt idx="652">
                  <c:v>0.44132399999999999</c:v>
                </c:pt>
                <c:pt idx="653">
                  <c:v>0.44151299999999999</c:v>
                </c:pt>
                <c:pt idx="654">
                  <c:v>0.44167899999999999</c:v>
                </c:pt>
                <c:pt idx="655">
                  <c:v>0.44182300000000002</c:v>
                </c:pt>
                <c:pt idx="656">
                  <c:v>0.44194499999999998</c:v>
                </c:pt>
                <c:pt idx="657">
                  <c:v>0.44207800000000003</c:v>
                </c:pt>
                <c:pt idx="658">
                  <c:v>0.442222</c:v>
                </c:pt>
                <c:pt idx="659">
                  <c:v>0.44244299999999998</c:v>
                </c:pt>
                <c:pt idx="660">
                  <c:v>0.442554</c:v>
                </c:pt>
                <c:pt idx="661">
                  <c:v>0.44275399999999998</c:v>
                </c:pt>
                <c:pt idx="662">
                  <c:v>0.44291999999999998</c:v>
                </c:pt>
                <c:pt idx="663">
                  <c:v>0.44305299999999997</c:v>
                </c:pt>
                <c:pt idx="664">
                  <c:v>0.44317499999999999</c:v>
                </c:pt>
                <c:pt idx="665">
                  <c:v>0.44326399999999999</c:v>
                </c:pt>
                <c:pt idx="666">
                  <c:v>0.44337399999999999</c:v>
                </c:pt>
                <c:pt idx="667">
                  <c:v>0.443496</c:v>
                </c:pt>
                <c:pt idx="668">
                  <c:v>0.44363999999999998</c:v>
                </c:pt>
                <c:pt idx="669">
                  <c:v>0.44378400000000001</c:v>
                </c:pt>
                <c:pt idx="670">
                  <c:v>0.44395099999999998</c:v>
                </c:pt>
                <c:pt idx="671">
                  <c:v>0.44405</c:v>
                </c:pt>
                <c:pt idx="672">
                  <c:v>0.44419399999999998</c:v>
                </c:pt>
                <c:pt idx="673">
                  <c:v>0.44436100000000001</c:v>
                </c:pt>
                <c:pt idx="674">
                  <c:v>0.44451600000000002</c:v>
                </c:pt>
                <c:pt idx="675">
                  <c:v>0.44472600000000001</c:v>
                </c:pt>
                <c:pt idx="676">
                  <c:v>0.444859</c:v>
                </c:pt>
                <c:pt idx="677">
                  <c:v>0.44502599999999998</c:v>
                </c:pt>
                <c:pt idx="678">
                  <c:v>0.44518099999999999</c:v>
                </c:pt>
                <c:pt idx="679">
                  <c:v>0.44528099999999998</c:v>
                </c:pt>
                <c:pt idx="680">
                  <c:v>0.445436</c:v>
                </c:pt>
                <c:pt idx="681">
                  <c:v>0.44557999999999998</c:v>
                </c:pt>
                <c:pt idx="682">
                  <c:v>0.44573499999999999</c:v>
                </c:pt>
                <c:pt idx="683">
                  <c:v>0.44591199999999998</c:v>
                </c:pt>
                <c:pt idx="684">
                  <c:v>0.44607799999999997</c:v>
                </c:pt>
                <c:pt idx="685">
                  <c:v>0.44623400000000002</c:v>
                </c:pt>
                <c:pt idx="686">
                  <c:v>0.446411</c:v>
                </c:pt>
                <c:pt idx="687">
                  <c:v>0.44658799999999998</c:v>
                </c:pt>
                <c:pt idx="688">
                  <c:v>0.446766</c:v>
                </c:pt>
                <c:pt idx="689">
                  <c:v>0.44690999999999997</c:v>
                </c:pt>
                <c:pt idx="690">
                  <c:v>0.44699800000000001</c:v>
                </c:pt>
                <c:pt idx="691">
                  <c:v>0.44717600000000002</c:v>
                </c:pt>
                <c:pt idx="692">
                  <c:v>0.44733099999999998</c:v>
                </c:pt>
                <c:pt idx="693">
                  <c:v>0.44754100000000002</c:v>
                </c:pt>
                <c:pt idx="694">
                  <c:v>0.44767400000000002</c:v>
                </c:pt>
                <c:pt idx="695">
                  <c:v>0.44783000000000001</c:v>
                </c:pt>
                <c:pt idx="696">
                  <c:v>0.44800699999999999</c:v>
                </c:pt>
                <c:pt idx="697">
                  <c:v>0.44819500000000001</c:v>
                </c:pt>
                <c:pt idx="698">
                  <c:v>0.44835000000000003</c:v>
                </c:pt>
                <c:pt idx="699">
                  <c:v>0.44853900000000002</c:v>
                </c:pt>
                <c:pt idx="700">
                  <c:v>0.448683</c:v>
                </c:pt>
                <c:pt idx="701">
                  <c:v>0.44881599999999999</c:v>
                </c:pt>
                <c:pt idx="702">
                  <c:v>0.44899299999999998</c:v>
                </c:pt>
                <c:pt idx="703">
                  <c:v>0.44912600000000003</c:v>
                </c:pt>
                <c:pt idx="704">
                  <c:v>0.44929200000000002</c:v>
                </c:pt>
                <c:pt idx="705">
                  <c:v>0.44939200000000001</c:v>
                </c:pt>
                <c:pt idx="706">
                  <c:v>0.44951400000000002</c:v>
                </c:pt>
                <c:pt idx="707">
                  <c:v>0.44968000000000002</c:v>
                </c:pt>
                <c:pt idx="708">
                  <c:v>0.44980199999999998</c:v>
                </c:pt>
                <c:pt idx="709">
                  <c:v>0.44996799999999998</c:v>
                </c:pt>
                <c:pt idx="710">
                  <c:v>0.45013500000000001</c:v>
                </c:pt>
                <c:pt idx="711">
                  <c:v>0.45032299999999997</c:v>
                </c:pt>
                <c:pt idx="712">
                  <c:v>0.45047799999999999</c:v>
                </c:pt>
                <c:pt idx="713">
                  <c:v>0.4506</c:v>
                </c:pt>
                <c:pt idx="714">
                  <c:v>0.45073299999999999</c:v>
                </c:pt>
                <c:pt idx="715">
                  <c:v>0.45086599999999999</c:v>
                </c:pt>
                <c:pt idx="716">
                  <c:v>0.45106600000000002</c:v>
                </c:pt>
                <c:pt idx="717">
                  <c:v>0.45122099999999998</c:v>
                </c:pt>
                <c:pt idx="718">
                  <c:v>0.45134299999999999</c:v>
                </c:pt>
                <c:pt idx="719">
                  <c:v>0.45150899999999999</c:v>
                </c:pt>
                <c:pt idx="720">
                  <c:v>0.45167499999999999</c:v>
                </c:pt>
                <c:pt idx="721">
                  <c:v>0.45186399999999999</c:v>
                </c:pt>
                <c:pt idx="722">
                  <c:v>0.45205200000000001</c:v>
                </c:pt>
                <c:pt idx="723">
                  <c:v>0.452185</c:v>
                </c:pt>
                <c:pt idx="724">
                  <c:v>0.45229599999999998</c:v>
                </c:pt>
                <c:pt idx="725">
                  <c:v>0.45241799999999999</c:v>
                </c:pt>
                <c:pt idx="726">
                  <c:v>0.45252799999999999</c:v>
                </c:pt>
                <c:pt idx="727">
                  <c:v>0.45265</c:v>
                </c:pt>
                <c:pt idx="728">
                  <c:v>0.45282800000000001</c:v>
                </c:pt>
                <c:pt idx="729">
                  <c:v>0.45298300000000002</c:v>
                </c:pt>
                <c:pt idx="730">
                  <c:v>0.453094</c:v>
                </c:pt>
                <c:pt idx="731">
                  <c:v>0.45324900000000001</c:v>
                </c:pt>
                <c:pt idx="732">
                  <c:v>0.45338200000000001</c:v>
                </c:pt>
                <c:pt idx="733">
                  <c:v>0.45356999999999997</c:v>
                </c:pt>
                <c:pt idx="734">
                  <c:v>0.45372499999999999</c:v>
                </c:pt>
                <c:pt idx="735">
                  <c:v>0.45388099999999998</c:v>
                </c:pt>
                <c:pt idx="736">
                  <c:v>0.454036</c:v>
                </c:pt>
                <c:pt idx="737">
                  <c:v>0.45416899999999999</c:v>
                </c:pt>
                <c:pt idx="738">
                  <c:v>0.45432400000000001</c:v>
                </c:pt>
                <c:pt idx="739">
                  <c:v>0.45446799999999998</c:v>
                </c:pt>
                <c:pt idx="740">
                  <c:v>0.45457900000000001</c:v>
                </c:pt>
                <c:pt idx="741">
                  <c:v>0.45473400000000003</c:v>
                </c:pt>
                <c:pt idx="742">
                  <c:v>0.454878</c:v>
                </c:pt>
                <c:pt idx="743">
                  <c:v>0.45505499999999999</c:v>
                </c:pt>
                <c:pt idx="744">
                  <c:v>0.45519900000000002</c:v>
                </c:pt>
                <c:pt idx="745">
                  <c:v>0.455343</c:v>
                </c:pt>
                <c:pt idx="746">
                  <c:v>0.45553199999999999</c:v>
                </c:pt>
                <c:pt idx="747">
                  <c:v>0.45569799999999999</c:v>
                </c:pt>
                <c:pt idx="748">
                  <c:v>0.45585300000000001</c:v>
                </c:pt>
                <c:pt idx="749">
                  <c:v>0.455986</c:v>
                </c:pt>
                <c:pt idx="750">
                  <c:v>0.45614100000000002</c:v>
                </c:pt>
                <c:pt idx="751">
                  <c:v>0.456285</c:v>
                </c:pt>
                <c:pt idx="752">
                  <c:v>0.45639600000000002</c:v>
                </c:pt>
                <c:pt idx="753">
                  <c:v>0.45656200000000002</c:v>
                </c:pt>
                <c:pt idx="754">
                  <c:v>0.45668399999999998</c:v>
                </c:pt>
                <c:pt idx="755">
                  <c:v>0.45685100000000001</c:v>
                </c:pt>
                <c:pt idx="756">
                  <c:v>0.45693899999999998</c:v>
                </c:pt>
                <c:pt idx="757">
                  <c:v>0.457094</c:v>
                </c:pt>
                <c:pt idx="758">
                  <c:v>0.45723799999999998</c:v>
                </c:pt>
                <c:pt idx="759">
                  <c:v>0.45745999999999998</c:v>
                </c:pt>
                <c:pt idx="760">
                  <c:v>0.45762599999999998</c:v>
                </c:pt>
                <c:pt idx="761">
                  <c:v>0.45779300000000001</c:v>
                </c:pt>
                <c:pt idx="762">
                  <c:v>0.45794800000000002</c:v>
                </c:pt>
                <c:pt idx="763">
                  <c:v>0.45805899999999999</c:v>
                </c:pt>
                <c:pt idx="764">
                  <c:v>0.45823599999999998</c:v>
                </c:pt>
                <c:pt idx="765">
                  <c:v>0.45843499999999998</c:v>
                </c:pt>
                <c:pt idx="766">
                  <c:v>0.45860200000000001</c:v>
                </c:pt>
                <c:pt idx="767">
                  <c:v>0.45871200000000001</c:v>
                </c:pt>
                <c:pt idx="768">
                  <c:v>0.45883400000000002</c:v>
                </c:pt>
                <c:pt idx="769">
                  <c:v>0.458978</c:v>
                </c:pt>
                <c:pt idx="770">
                  <c:v>0.45914500000000003</c:v>
                </c:pt>
                <c:pt idx="771">
                  <c:v>0.45929999999999999</c:v>
                </c:pt>
                <c:pt idx="772">
                  <c:v>0.45943299999999998</c:v>
                </c:pt>
                <c:pt idx="773">
                  <c:v>0.45953300000000002</c:v>
                </c:pt>
                <c:pt idx="774">
                  <c:v>0.45965400000000001</c:v>
                </c:pt>
                <c:pt idx="775">
                  <c:v>0.459787</c:v>
                </c:pt>
                <c:pt idx="776">
                  <c:v>0.45992</c:v>
                </c:pt>
                <c:pt idx="777">
                  <c:v>0.46006399999999997</c:v>
                </c:pt>
                <c:pt idx="778">
                  <c:v>0.460231</c:v>
                </c:pt>
                <c:pt idx="779">
                  <c:v>0.46038600000000002</c:v>
                </c:pt>
                <c:pt idx="780">
                  <c:v>0.46055200000000002</c:v>
                </c:pt>
                <c:pt idx="781">
                  <c:v>0.46068500000000001</c:v>
                </c:pt>
                <c:pt idx="782">
                  <c:v>0.46081800000000001</c:v>
                </c:pt>
                <c:pt idx="783">
                  <c:v>0.46092899999999998</c:v>
                </c:pt>
                <c:pt idx="784">
                  <c:v>0.46112799999999998</c:v>
                </c:pt>
                <c:pt idx="785">
                  <c:v>0.46128400000000003</c:v>
                </c:pt>
                <c:pt idx="786">
                  <c:v>0.46146100000000001</c:v>
                </c:pt>
                <c:pt idx="787">
                  <c:v>0.46161600000000003</c:v>
                </c:pt>
                <c:pt idx="788">
                  <c:v>0.46176</c:v>
                </c:pt>
                <c:pt idx="789">
                  <c:v>0.46193699999999999</c:v>
                </c:pt>
                <c:pt idx="790">
                  <c:v>0.46210400000000001</c:v>
                </c:pt>
                <c:pt idx="791">
                  <c:v>0.462281</c:v>
                </c:pt>
                <c:pt idx="792">
                  <c:v>0.46239200000000003</c:v>
                </c:pt>
                <c:pt idx="793">
                  <c:v>0.46254699999999999</c:v>
                </c:pt>
                <c:pt idx="794">
                  <c:v>0.46267999999999998</c:v>
                </c:pt>
                <c:pt idx="795">
                  <c:v>0.46281299999999997</c:v>
                </c:pt>
                <c:pt idx="796">
                  <c:v>0.46293499999999999</c:v>
                </c:pt>
                <c:pt idx="797">
                  <c:v>0.46311200000000002</c:v>
                </c:pt>
                <c:pt idx="798">
                  <c:v>0.46326699999999998</c:v>
                </c:pt>
                <c:pt idx="799">
                  <c:v>0.46341100000000002</c:v>
                </c:pt>
                <c:pt idx="800">
                  <c:v>0.46358899999999997</c:v>
                </c:pt>
                <c:pt idx="801">
                  <c:v>0.46371099999999998</c:v>
                </c:pt>
                <c:pt idx="802">
                  <c:v>0.46385500000000002</c:v>
                </c:pt>
                <c:pt idx="803">
                  <c:v>0.46404299999999998</c:v>
                </c:pt>
                <c:pt idx="804">
                  <c:v>0.46417599999999998</c:v>
                </c:pt>
                <c:pt idx="805">
                  <c:v>0.46433099999999999</c:v>
                </c:pt>
                <c:pt idx="806">
                  <c:v>0.46447500000000003</c:v>
                </c:pt>
                <c:pt idx="807">
                  <c:v>0.464642</c:v>
                </c:pt>
                <c:pt idx="808">
                  <c:v>0.46477499999999999</c:v>
                </c:pt>
                <c:pt idx="809">
                  <c:v>0.46493000000000001</c:v>
                </c:pt>
                <c:pt idx="810">
                  <c:v>0.46511799999999998</c:v>
                </c:pt>
                <c:pt idx="811">
                  <c:v>0.46527299999999999</c:v>
                </c:pt>
                <c:pt idx="812">
                  <c:v>0.46537299999999998</c:v>
                </c:pt>
                <c:pt idx="813">
                  <c:v>0.465561</c:v>
                </c:pt>
                <c:pt idx="814">
                  <c:v>0.46572799999999998</c:v>
                </c:pt>
                <c:pt idx="815">
                  <c:v>0.46582699999999999</c:v>
                </c:pt>
                <c:pt idx="816">
                  <c:v>0.466005</c:v>
                </c:pt>
                <c:pt idx="817">
                  <c:v>0.466171</c:v>
                </c:pt>
                <c:pt idx="818">
                  <c:v>0.46629300000000001</c:v>
                </c:pt>
                <c:pt idx="819">
                  <c:v>0.46642600000000001</c:v>
                </c:pt>
                <c:pt idx="820">
                  <c:v>0.46660299999999999</c:v>
                </c:pt>
                <c:pt idx="821">
                  <c:v>0.46673599999999998</c:v>
                </c:pt>
                <c:pt idx="822">
                  <c:v>0.466891</c:v>
                </c:pt>
                <c:pt idx="823">
                  <c:v>0.46704600000000002</c:v>
                </c:pt>
                <c:pt idx="824">
                  <c:v>0.46718999999999999</c:v>
                </c:pt>
                <c:pt idx="825">
                  <c:v>0.467335</c:v>
                </c:pt>
                <c:pt idx="826">
                  <c:v>0.46751199999999998</c:v>
                </c:pt>
                <c:pt idx="827">
                  <c:v>0.467667</c:v>
                </c:pt>
                <c:pt idx="828">
                  <c:v>0.46781099999999998</c:v>
                </c:pt>
                <c:pt idx="829">
                  <c:v>0.46794400000000003</c:v>
                </c:pt>
                <c:pt idx="830">
                  <c:v>0.46804400000000002</c:v>
                </c:pt>
                <c:pt idx="831">
                  <c:v>0.46824300000000002</c:v>
                </c:pt>
                <c:pt idx="832">
                  <c:v>0.46843200000000002</c:v>
                </c:pt>
                <c:pt idx="833">
                  <c:v>0.46857599999999999</c:v>
                </c:pt>
                <c:pt idx="834">
                  <c:v>0.46873100000000001</c:v>
                </c:pt>
                <c:pt idx="835">
                  <c:v>0.46887499999999999</c:v>
                </c:pt>
                <c:pt idx="836">
                  <c:v>0.468997</c:v>
                </c:pt>
                <c:pt idx="837">
                  <c:v>0.46911900000000001</c:v>
                </c:pt>
                <c:pt idx="838">
                  <c:v>0.46927400000000002</c:v>
                </c:pt>
                <c:pt idx="839">
                  <c:v>0.46939599999999998</c:v>
                </c:pt>
                <c:pt idx="840">
                  <c:v>0.469551</c:v>
                </c:pt>
                <c:pt idx="841">
                  <c:v>0.46969499999999997</c:v>
                </c:pt>
                <c:pt idx="842">
                  <c:v>0.46989500000000001</c:v>
                </c:pt>
                <c:pt idx="843">
                  <c:v>0.47001700000000002</c:v>
                </c:pt>
                <c:pt idx="844">
                  <c:v>0.47017199999999998</c:v>
                </c:pt>
                <c:pt idx="845">
                  <c:v>0.47031600000000001</c:v>
                </c:pt>
                <c:pt idx="846">
                  <c:v>0.47047099999999997</c:v>
                </c:pt>
                <c:pt idx="847">
                  <c:v>0.47060400000000002</c:v>
                </c:pt>
                <c:pt idx="848">
                  <c:v>0.47071499999999999</c:v>
                </c:pt>
                <c:pt idx="849">
                  <c:v>0.47089199999999998</c:v>
                </c:pt>
                <c:pt idx="850">
                  <c:v>0.47099200000000002</c:v>
                </c:pt>
                <c:pt idx="851">
                  <c:v>0.47111399999999998</c:v>
                </c:pt>
                <c:pt idx="852">
                  <c:v>0.47125800000000001</c:v>
                </c:pt>
                <c:pt idx="853">
                  <c:v>0.47142400000000001</c:v>
                </c:pt>
                <c:pt idx="854">
                  <c:v>0.471557</c:v>
                </c:pt>
                <c:pt idx="855">
                  <c:v>0.47171200000000002</c:v>
                </c:pt>
                <c:pt idx="856">
                  <c:v>0.47187800000000002</c:v>
                </c:pt>
                <c:pt idx="857">
                  <c:v>0.47197800000000001</c:v>
                </c:pt>
                <c:pt idx="858">
                  <c:v>0.47212199999999999</c:v>
                </c:pt>
                <c:pt idx="859">
                  <c:v>0.47225499999999998</c:v>
                </c:pt>
                <c:pt idx="860">
                  <c:v>0.47238799999999997</c:v>
                </c:pt>
                <c:pt idx="861">
                  <c:v>0.47260999999999997</c:v>
                </c:pt>
                <c:pt idx="862">
                  <c:v>0.472798</c:v>
                </c:pt>
                <c:pt idx="863">
                  <c:v>0.47298699999999999</c:v>
                </c:pt>
                <c:pt idx="864">
                  <c:v>0.47308600000000001</c:v>
                </c:pt>
                <c:pt idx="865">
                  <c:v>0.473275</c:v>
                </c:pt>
                <c:pt idx="866">
                  <c:v>0.47341899999999998</c:v>
                </c:pt>
                <c:pt idx="867">
                  <c:v>0.47356300000000001</c:v>
                </c:pt>
                <c:pt idx="868">
                  <c:v>0.47372900000000001</c:v>
                </c:pt>
                <c:pt idx="869">
                  <c:v>0.47388400000000003</c:v>
                </c:pt>
                <c:pt idx="870">
                  <c:v>0.47406199999999998</c:v>
                </c:pt>
                <c:pt idx="871">
                  <c:v>0.47423900000000002</c:v>
                </c:pt>
                <c:pt idx="872">
                  <c:v>0.47437200000000002</c:v>
                </c:pt>
                <c:pt idx="873">
                  <c:v>0.47450500000000001</c:v>
                </c:pt>
                <c:pt idx="874">
                  <c:v>0.474605</c:v>
                </c:pt>
                <c:pt idx="875">
                  <c:v>0.47472700000000001</c:v>
                </c:pt>
                <c:pt idx="876">
                  <c:v>0.47487099999999999</c:v>
                </c:pt>
                <c:pt idx="877">
                  <c:v>0.47505900000000001</c:v>
                </c:pt>
                <c:pt idx="878">
                  <c:v>0.47527000000000003</c:v>
                </c:pt>
                <c:pt idx="879">
                  <c:v>0.47540300000000002</c:v>
                </c:pt>
                <c:pt idx="880">
                  <c:v>0.475547</c:v>
                </c:pt>
                <c:pt idx="881">
                  <c:v>0.47567999999999999</c:v>
                </c:pt>
                <c:pt idx="882">
                  <c:v>0.47576800000000002</c:v>
                </c:pt>
                <c:pt idx="883">
                  <c:v>0.47592299999999998</c:v>
                </c:pt>
                <c:pt idx="884">
                  <c:v>0.47609000000000001</c:v>
                </c:pt>
                <c:pt idx="885">
                  <c:v>0.47624499999999997</c:v>
                </c:pt>
                <c:pt idx="886">
                  <c:v>0.47639999999999999</c:v>
                </c:pt>
                <c:pt idx="887">
                  <c:v>0.47651100000000002</c:v>
                </c:pt>
                <c:pt idx="888">
                  <c:v>0.47663299999999997</c:v>
                </c:pt>
                <c:pt idx="889">
                  <c:v>0.47677700000000001</c:v>
                </c:pt>
                <c:pt idx="890">
                  <c:v>0.47693200000000002</c:v>
                </c:pt>
                <c:pt idx="891">
                  <c:v>0.47710900000000001</c:v>
                </c:pt>
                <c:pt idx="892">
                  <c:v>0.47726400000000002</c:v>
                </c:pt>
                <c:pt idx="893">
                  <c:v>0.47738599999999998</c:v>
                </c:pt>
                <c:pt idx="894">
                  <c:v>0.47751900000000003</c:v>
                </c:pt>
                <c:pt idx="895">
                  <c:v>0.477663</c:v>
                </c:pt>
                <c:pt idx="896">
                  <c:v>0.477852</c:v>
                </c:pt>
                <c:pt idx="897">
                  <c:v>0.47806199999999999</c:v>
                </c:pt>
                <c:pt idx="898">
                  <c:v>0.47821799999999998</c:v>
                </c:pt>
                <c:pt idx="899">
                  <c:v>0.478406</c:v>
                </c:pt>
                <c:pt idx="900">
                  <c:v>0.47852800000000001</c:v>
                </c:pt>
                <c:pt idx="901">
                  <c:v>0.47863899999999998</c:v>
                </c:pt>
                <c:pt idx="902">
                  <c:v>0.47878300000000001</c:v>
                </c:pt>
                <c:pt idx="903">
                  <c:v>0.47891600000000001</c:v>
                </c:pt>
                <c:pt idx="904">
                  <c:v>0.47907100000000002</c:v>
                </c:pt>
                <c:pt idx="905">
                  <c:v>0.479215</c:v>
                </c:pt>
                <c:pt idx="906">
                  <c:v>0.479348</c:v>
                </c:pt>
                <c:pt idx="907">
                  <c:v>0.47949199999999997</c:v>
                </c:pt>
                <c:pt idx="908">
                  <c:v>0.47969099999999998</c:v>
                </c:pt>
                <c:pt idx="909">
                  <c:v>0.47983599999999998</c:v>
                </c:pt>
                <c:pt idx="910">
                  <c:v>0.48000199999999998</c:v>
                </c:pt>
                <c:pt idx="911">
                  <c:v>0.48017900000000002</c:v>
                </c:pt>
                <c:pt idx="912">
                  <c:v>0.480323</c:v>
                </c:pt>
                <c:pt idx="913">
                  <c:v>0.48044500000000001</c:v>
                </c:pt>
                <c:pt idx="914">
                  <c:v>0.48062199999999999</c:v>
                </c:pt>
                <c:pt idx="915">
                  <c:v>0.480744</c:v>
                </c:pt>
                <c:pt idx="916">
                  <c:v>0.48088799999999998</c:v>
                </c:pt>
                <c:pt idx="917">
                  <c:v>0.48100999999999999</c:v>
                </c:pt>
                <c:pt idx="918">
                  <c:v>0.48117700000000002</c:v>
                </c:pt>
                <c:pt idx="919">
                  <c:v>0.481298</c:v>
                </c:pt>
                <c:pt idx="920">
                  <c:v>0.48150900000000002</c:v>
                </c:pt>
                <c:pt idx="921">
                  <c:v>0.48164200000000001</c:v>
                </c:pt>
                <c:pt idx="922">
                  <c:v>0.481819</c:v>
                </c:pt>
                <c:pt idx="923">
                  <c:v>0.48195199999999999</c:v>
                </c:pt>
                <c:pt idx="924">
                  <c:v>0.48213</c:v>
                </c:pt>
                <c:pt idx="925">
                  <c:v>0.482263</c:v>
                </c:pt>
                <c:pt idx="926">
                  <c:v>0.48241800000000001</c:v>
                </c:pt>
                <c:pt idx="927">
                  <c:v>0.48251699999999997</c:v>
                </c:pt>
                <c:pt idx="928">
                  <c:v>0.48265000000000002</c:v>
                </c:pt>
                <c:pt idx="929">
                  <c:v>0.48279499999999997</c:v>
                </c:pt>
                <c:pt idx="930">
                  <c:v>0.48293900000000001</c:v>
                </c:pt>
                <c:pt idx="931">
                  <c:v>0.48308299999999998</c:v>
                </c:pt>
                <c:pt idx="932">
                  <c:v>0.48322700000000002</c:v>
                </c:pt>
                <c:pt idx="933">
                  <c:v>0.48341499999999998</c:v>
                </c:pt>
                <c:pt idx="934">
                  <c:v>0.48355900000000002</c:v>
                </c:pt>
                <c:pt idx="935">
                  <c:v>0.48369200000000001</c:v>
                </c:pt>
                <c:pt idx="936">
                  <c:v>0.48381400000000002</c:v>
                </c:pt>
                <c:pt idx="937">
                  <c:v>0.484014</c:v>
                </c:pt>
                <c:pt idx="938">
                  <c:v>0.484124</c:v>
                </c:pt>
                <c:pt idx="939">
                  <c:v>0.48430200000000001</c:v>
                </c:pt>
                <c:pt idx="940">
                  <c:v>0.484512</c:v>
                </c:pt>
                <c:pt idx="941">
                  <c:v>0.48466700000000001</c:v>
                </c:pt>
                <c:pt idx="942">
                  <c:v>0.48480000000000001</c:v>
                </c:pt>
                <c:pt idx="943">
                  <c:v>0.48497800000000002</c:v>
                </c:pt>
                <c:pt idx="944">
                  <c:v>0.485122</c:v>
                </c:pt>
                <c:pt idx="945">
                  <c:v>0.48527700000000001</c:v>
                </c:pt>
                <c:pt idx="946">
                  <c:v>0.48543199999999997</c:v>
                </c:pt>
                <c:pt idx="947">
                  <c:v>0.48555399999999999</c:v>
                </c:pt>
                <c:pt idx="948">
                  <c:v>0.485709</c:v>
                </c:pt>
                <c:pt idx="949">
                  <c:v>0.48588700000000001</c:v>
                </c:pt>
                <c:pt idx="950">
                  <c:v>0.486008</c:v>
                </c:pt>
                <c:pt idx="951">
                  <c:v>0.48614099999999999</c:v>
                </c:pt>
                <c:pt idx="952">
                  <c:v>0.48621900000000001</c:v>
                </c:pt>
                <c:pt idx="953">
                  <c:v>0.48636299999999999</c:v>
                </c:pt>
                <c:pt idx="954">
                  <c:v>0.48647400000000002</c:v>
                </c:pt>
                <c:pt idx="955">
                  <c:v>0.48662899999999998</c:v>
                </c:pt>
                <c:pt idx="956">
                  <c:v>0.48677300000000001</c:v>
                </c:pt>
                <c:pt idx="957">
                  <c:v>0.48693900000000001</c:v>
                </c:pt>
                <c:pt idx="958">
                  <c:v>0.48708299999999999</c:v>
                </c:pt>
                <c:pt idx="959">
                  <c:v>0.487294</c:v>
                </c:pt>
                <c:pt idx="960">
                  <c:v>0.48743799999999998</c:v>
                </c:pt>
                <c:pt idx="961">
                  <c:v>0.48757099999999998</c:v>
                </c:pt>
                <c:pt idx="962">
                  <c:v>0.487682</c:v>
                </c:pt>
                <c:pt idx="963">
                  <c:v>0.487815</c:v>
                </c:pt>
                <c:pt idx="964">
                  <c:v>0.48795899999999998</c:v>
                </c:pt>
                <c:pt idx="965">
                  <c:v>0.48811399999999999</c:v>
                </c:pt>
                <c:pt idx="966">
                  <c:v>0.48829099999999998</c:v>
                </c:pt>
                <c:pt idx="967">
                  <c:v>0.48843500000000001</c:v>
                </c:pt>
                <c:pt idx="968">
                  <c:v>0.48858000000000001</c:v>
                </c:pt>
                <c:pt idx="969">
                  <c:v>0.488701</c:v>
                </c:pt>
                <c:pt idx="970">
                  <c:v>0.48882300000000001</c:v>
                </c:pt>
                <c:pt idx="971">
                  <c:v>0.488979</c:v>
                </c:pt>
                <c:pt idx="972">
                  <c:v>0.48912299999999997</c:v>
                </c:pt>
                <c:pt idx="973">
                  <c:v>0.48928899999999997</c:v>
                </c:pt>
                <c:pt idx="974">
                  <c:v>0.48941099999999998</c:v>
                </c:pt>
                <c:pt idx="975">
                  <c:v>0.48962099999999997</c:v>
                </c:pt>
                <c:pt idx="976">
                  <c:v>0.48974299999999998</c:v>
                </c:pt>
                <c:pt idx="977">
                  <c:v>0.48984299999999997</c:v>
                </c:pt>
                <c:pt idx="978">
                  <c:v>0.49004199999999998</c:v>
                </c:pt>
                <c:pt idx="979">
                  <c:v>0.49019800000000002</c:v>
                </c:pt>
                <c:pt idx="980">
                  <c:v>0.490342</c:v>
                </c:pt>
                <c:pt idx="981">
                  <c:v>0.490508</c:v>
                </c:pt>
                <c:pt idx="982">
                  <c:v>0.49058499999999999</c:v>
                </c:pt>
                <c:pt idx="983">
                  <c:v>0.49069600000000002</c:v>
                </c:pt>
                <c:pt idx="984">
                  <c:v>0.49081799999999998</c:v>
                </c:pt>
                <c:pt idx="985">
                  <c:v>0.49097299999999999</c:v>
                </c:pt>
                <c:pt idx="986">
                  <c:v>0.49110599999999999</c:v>
                </c:pt>
                <c:pt idx="987">
                  <c:v>0.49123899999999998</c:v>
                </c:pt>
                <c:pt idx="988">
                  <c:v>0.49139500000000003</c:v>
                </c:pt>
                <c:pt idx="989">
                  <c:v>0.49154999999999999</c:v>
                </c:pt>
                <c:pt idx="990">
                  <c:v>0.49172700000000003</c:v>
                </c:pt>
                <c:pt idx="991">
                  <c:v>0.49191499999999999</c:v>
                </c:pt>
                <c:pt idx="992">
                  <c:v>0.49205900000000002</c:v>
                </c:pt>
                <c:pt idx="993">
                  <c:v>0.49214799999999997</c:v>
                </c:pt>
                <c:pt idx="994">
                  <c:v>0.49228100000000002</c:v>
                </c:pt>
                <c:pt idx="995">
                  <c:v>0.49245800000000001</c:v>
                </c:pt>
                <c:pt idx="996">
                  <c:v>0.492647</c:v>
                </c:pt>
                <c:pt idx="997">
                  <c:v>0.492813</c:v>
                </c:pt>
                <c:pt idx="998">
                  <c:v>0.49298999999999998</c:v>
                </c:pt>
                <c:pt idx="999">
                  <c:v>0.49317899999999998</c:v>
                </c:pt>
                <c:pt idx="1000">
                  <c:v>0.49333399999999999</c:v>
                </c:pt>
                <c:pt idx="1001">
                  <c:v>0.49345600000000001</c:v>
                </c:pt>
                <c:pt idx="1002">
                  <c:v>0.49359999999999998</c:v>
                </c:pt>
                <c:pt idx="1003">
                  <c:v>0.493755</c:v>
                </c:pt>
                <c:pt idx="1004">
                  <c:v>0.493921</c:v>
                </c:pt>
                <c:pt idx="1005">
                  <c:v>0.49406499999999998</c:v>
                </c:pt>
                <c:pt idx="1006">
                  <c:v>0.49424299999999999</c:v>
                </c:pt>
                <c:pt idx="1007">
                  <c:v>0.49435400000000002</c:v>
                </c:pt>
                <c:pt idx="1008">
                  <c:v>0.494475</c:v>
                </c:pt>
                <c:pt idx="1009">
                  <c:v>0.49460799999999999</c:v>
                </c:pt>
                <c:pt idx="1010">
                  <c:v>0.49474099999999999</c:v>
                </c:pt>
                <c:pt idx="1011">
                  <c:v>0.494863</c:v>
                </c:pt>
                <c:pt idx="1012">
                  <c:v>0.49496299999999999</c:v>
                </c:pt>
                <c:pt idx="1013">
                  <c:v>0.495118</c:v>
                </c:pt>
                <c:pt idx="1014">
                  <c:v>0.495251</c:v>
                </c:pt>
                <c:pt idx="1015">
                  <c:v>0.49542900000000001</c:v>
                </c:pt>
                <c:pt idx="1016">
                  <c:v>0.49562800000000001</c:v>
                </c:pt>
                <c:pt idx="1017">
                  <c:v>0.49581599999999998</c:v>
                </c:pt>
                <c:pt idx="1018">
                  <c:v>0.49593799999999999</c:v>
                </c:pt>
                <c:pt idx="1019">
                  <c:v>0.49609300000000001</c:v>
                </c:pt>
                <c:pt idx="1020">
                  <c:v>0.49621500000000002</c:v>
                </c:pt>
                <c:pt idx="1021">
                  <c:v>0.49630400000000002</c:v>
                </c:pt>
                <c:pt idx="1022">
                  <c:v>0.496448</c:v>
                </c:pt>
                <c:pt idx="1023">
                  <c:v>0.49658099999999999</c:v>
                </c:pt>
                <c:pt idx="1024">
                  <c:v>0.49671399999999999</c:v>
                </c:pt>
                <c:pt idx="1025">
                  <c:v>0.49686900000000001</c:v>
                </c:pt>
                <c:pt idx="1026">
                  <c:v>0.49699100000000002</c:v>
                </c:pt>
                <c:pt idx="1027">
                  <c:v>0.49718000000000001</c:v>
                </c:pt>
                <c:pt idx="1028">
                  <c:v>0.49734600000000001</c:v>
                </c:pt>
                <c:pt idx="1029">
                  <c:v>0.49745699999999998</c:v>
                </c:pt>
                <c:pt idx="1030">
                  <c:v>0.49757800000000002</c:v>
                </c:pt>
                <c:pt idx="1031">
                  <c:v>0.49771100000000001</c:v>
                </c:pt>
                <c:pt idx="1032">
                  <c:v>0.49787799999999999</c:v>
                </c:pt>
                <c:pt idx="1033">
                  <c:v>0.498033</c:v>
                </c:pt>
                <c:pt idx="1034">
                  <c:v>0.49817699999999998</c:v>
                </c:pt>
                <c:pt idx="1035">
                  <c:v>0.49835400000000002</c:v>
                </c:pt>
                <c:pt idx="1036">
                  <c:v>0.49852000000000002</c:v>
                </c:pt>
                <c:pt idx="1037">
                  <c:v>0.49867600000000001</c:v>
                </c:pt>
                <c:pt idx="1038">
                  <c:v>0.49878600000000001</c:v>
                </c:pt>
                <c:pt idx="1039">
                  <c:v>0.498942</c:v>
                </c:pt>
                <c:pt idx="1040">
                  <c:v>0.49906400000000001</c:v>
                </c:pt>
                <c:pt idx="1041">
                  <c:v>0.49923000000000001</c:v>
                </c:pt>
                <c:pt idx="1042">
                  <c:v>0.499363</c:v>
                </c:pt>
                <c:pt idx="1043">
                  <c:v>0.49951800000000002</c:v>
                </c:pt>
                <c:pt idx="1044">
                  <c:v>0.499662</c:v>
                </c:pt>
                <c:pt idx="1045">
                  <c:v>0.49978400000000001</c:v>
                </c:pt>
                <c:pt idx="1046">
                  <c:v>0.49992799999999998</c:v>
                </c:pt>
                <c:pt idx="1047">
                  <c:v>0.50006099999999998</c:v>
                </c:pt>
                <c:pt idx="1048">
                  <c:v>0.50022699999999998</c:v>
                </c:pt>
                <c:pt idx="1049">
                  <c:v>0.50034900000000004</c:v>
                </c:pt>
                <c:pt idx="1050">
                  <c:v>0.50044900000000003</c:v>
                </c:pt>
                <c:pt idx="1051">
                  <c:v>0.50058199999999997</c:v>
                </c:pt>
                <c:pt idx="1052">
                  <c:v>0.500726</c:v>
                </c:pt>
                <c:pt idx="1053">
                  <c:v>0.50087000000000004</c:v>
                </c:pt>
                <c:pt idx="1054">
                  <c:v>0.50102500000000005</c:v>
                </c:pt>
                <c:pt idx="1055">
                  <c:v>0.50113600000000003</c:v>
                </c:pt>
                <c:pt idx="1056">
                  <c:v>0.50126899999999996</c:v>
                </c:pt>
                <c:pt idx="1057">
                  <c:v>0.501413</c:v>
                </c:pt>
                <c:pt idx="1058">
                  <c:v>0.50153499999999995</c:v>
                </c:pt>
                <c:pt idx="1059">
                  <c:v>0.501668</c:v>
                </c:pt>
                <c:pt idx="1060">
                  <c:v>0.50182300000000002</c:v>
                </c:pt>
                <c:pt idx="1061">
                  <c:v>0.50195599999999996</c:v>
                </c:pt>
                <c:pt idx="1062">
                  <c:v>0.50206700000000004</c:v>
                </c:pt>
                <c:pt idx="1063">
                  <c:v>0.50222199999999995</c:v>
                </c:pt>
                <c:pt idx="1064">
                  <c:v>0.50236599999999998</c:v>
                </c:pt>
                <c:pt idx="1065">
                  <c:v>0.50249900000000003</c:v>
                </c:pt>
                <c:pt idx="1066">
                  <c:v>0.50265400000000005</c:v>
                </c:pt>
                <c:pt idx="1067">
                  <c:v>0.50282000000000004</c:v>
                </c:pt>
                <c:pt idx="1068">
                  <c:v>0.502942</c:v>
                </c:pt>
                <c:pt idx="1069">
                  <c:v>0.50307500000000005</c:v>
                </c:pt>
                <c:pt idx="1070">
                  <c:v>0.50325299999999995</c:v>
                </c:pt>
                <c:pt idx="1071">
                  <c:v>0.50336400000000003</c:v>
                </c:pt>
                <c:pt idx="1072">
                  <c:v>0.50354100000000002</c:v>
                </c:pt>
                <c:pt idx="1073">
                  <c:v>0.50366299999999997</c:v>
                </c:pt>
                <c:pt idx="1074">
                  <c:v>0.503807</c:v>
                </c:pt>
                <c:pt idx="1075">
                  <c:v>0.503973</c:v>
                </c:pt>
                <c:pt idx="1076">
                  <c:v>0.50411700000000004</c:v>
                </c:pt>
                <c:pt idx="1077">
                  <c:v>0.50429400000000002</c:v>
                </c:pt>
                <c:pt idx="1078">
                  <c:v>0.50442699999999996</c:v>
                </c:pt>
                <c:pt idx="1079">
                  <c:v>0.50453800000000004</c:v>
                </c:pt>
                <c:pt idx="1080">
                  <c:v>0.50466</c:v>
                </c:pt>
                <c:pt idx="1081">
                  <c:v>0.50478199999999995</c:v>
                </c:pt>
                <c:pt idx="1082">
                  <c:v>0.50492599999999999</c:v>
                </c:pt>
                <c:pt idx="1083">
                  <c:v>0.50507000000000002</c:v>
                </c:pt>
                <c:pt idx="1084">
                  <c:v>0.50518099999999999</c:v>
                </c:pt>
                <c:pt idx="1085">
                  <c:v>0.50531400000000004</c:v>
                </c:pt>
                <c:pt idx="1086">
                  <c:v>0.50546899999999995</c:v>
                </c:pt>
                <c:pt idx="1087">
                  <c:v>0.50559100000000001</c:v>
                </c:pt>
                <c:pt idx="1088">
                  <c:v>0.50572399999999995</c:v>
                </c:pt>
                <c:pt idx="1089">
                  <c:v>0.50586799999999998</c:v>
                </c:pt>
                <c:pt idx="1090">
                  <c:v>0.50603399999999998</c:v>
                </c:pt>
                <c:pt idx="1091">
                  <c:v>0.50619000000000003</c:v>
                </c:pt>
                <c:pt idx="1092">
                  <c:v>0.50633399999999995</c:v>
                </c:pt>
                <c:pt idx="1093">
                  <c:v>0.50643300000000002</c:v>
                </c:pt>
                <c:pt idx="1094">
                  <c:v>0.50656599999999996</c:v>
                </c:pt>
                <c:pt idx="1095">
                  <c:v>0.50668800000000003</c:v>
                </c:pt>
                <c:pt idx="1096">
                  <c:v>0.50686600000000004</c:v>
                </c:pt>
                <c:pt idx="1097">
                  <c:v>0.50699899999999998</c:v>
                </c:pt>
                <c:pt idx="1098">
                  <c:v>0.50714300000000001</c:v>
                </c:pt>
                <c:pt idx="1099">
                  <c:v>0.50731999999999999</c:v>
                </c:pt>
                <c:pt idx="1100">
                  <c:v>0.50745300000000004</c:v>
                </c:pt>
                <c:pt idx="1101">
                  <c:v>0.50759699999999996</c:v>
                </c:pt>
                <c:pt idx="1102">
                  <c:v>0.50773000000000001</c:v>
                </c:pt>
                <c:pt idx="1103">
                  <c:v>0.50785199999999997</c:v>
                </c:pt>
                <c:pt idx="1104">
                  <c:v>0.50800699999999999</c:v>
                </c:pt>
                <c:pt idx="1105">
                  <c:v>0.508162</c:v>
                </c:pt>
                <c:pt idx="1106">
                  <c:v>0.50831700000000002</c:v>
                </c:pt>
                <c:pt idx="1107">
                  <c:v>0.50847299999999995</c:v>
                </c:pt>
                <c:pt idx="1108">
                  <c:v>0.50861699999999999</c:v>
                </c:pt>
                <c:pt idx="1109">
                  <c:v>0.50872700000000004</c:v>
                </c:pt>
                <c:pt idx="1110">
                  <c:v>0.50887099999999996</c:v>
                </c:pt>
                <c:pt idx="1111">
                  <c:v>0.50902700000000001</c:v>
                </c:pt>
                <c:pt idx="1112">
                  <c:v>0.50920399999999999</c:v>
                </c:pt>
                <c:pt idx="1113">
                  <c:v>0.50931499999999996</c:v>
                </c:pt>
                <c:pt idx="1114">
                  <c:v>0.50950300000000004</c:v>
                </c:pt>
                <c:pt idx="1115">
                  <c:v>0.50963599999999998</c:v>
                </c:pt>
                <c:pt idx="1116">
                  <c:v>0.50976900000000003</c:v>
                </c:pt>
                <c:pt idx="1117">
                  <c:v>0.50991299999999995</c:v>
                </c:pt>
                <c:pt idx="1118">
                  <c:v>0.510046</c:v>
                </c:pt>
                <c:pt idx="1119">
                  <c:v>0.51013500000000001</c:v>
                </c:pt>
                <c:pt idx="1120">
                  <c:v>0.51026800000000005</c:v>
                </c:pt>
                <c:pt idx="1121">
                  <c:v>0.51041199999999998</c:v>
                </c:pt>
                <c:pt idx="1122">
                  <c:v>0.51056699999999999</c:v>
                </c:pt>
                <c:pt idx="1123">
                  <c:v>0.51070000000000004</c:v>
                </c:pt>
                <c:pt idx="1124">
                  <c:v>0.51092199999999999</c:v>
                </c:pt>
                <c:pt idx="1125">
                  <c:v>0.51110999999999995</c:v>
                </c:pt>
                <c:pt idx="1126">
                  <c:v>0.511243</c:v>
                </c:pt>
                <c:pt idx="1127">
                  <c:v>0.51137600000000005</c:v>
                </c:pt>
                <c:pt idx="1128">
                  <c:v>0.51150899999999999</c:v>
                </c:pt>
                <c:pt idx="1129">
                  <c:v>0.51165300000000002</c:v>
                </c:pt>
                <c:pt idx="1130">
                  <c:v>0.51183000000000001</c:v>
                </c:pt>
                <c:pt idx="1131">
                  <c:v>0.51195199999999996</c:v>
                </c:pt>
                <c:pt idx="1132">
                  <c:v>0.51207400000000003</c:v>
                </c:pt>
                <c:pt idx="1133">
                  <c:v>0.51220699999999997</c:v>
                </c:pt>
                <c:pt idx="1134">
                  <c:v>0.51236199999999998</c:v>
                </c:pt>
                <c:pt idx="1135">
                  <c:v>0.51247299999999996</c:v>
                </c:pt>
                <c:pt idx="1136">
                  <c:v>0.51259500000000002</c:v>
                </c:pt>
                <c:pt idx="1137">
                  <c:v>0.51271699999999998</c:v>
                </c:pt>
                <c:pt idx="1138">
                  <c:v>0.51287199999999999</c:v>
                </c:pt>
                <c:pt idx="1139">
                  <c:v>0.51303799999999999</c:v>
                </c:pt>
                <c:pt idx="1140">
                  <c:v>0.51317100000000004</c:v>
                </c:pt>
                <c:pt idx="1141">
                  <c:v>0.513293</c:v>
                </c:pt>
                <c:pt idx="1142">
                  <c:v>0.51341499999999995</c:v>
                </c:pt>
                <c:pt idx="1143">
                  <c:v>0.51353700000000002</c:v>
                </c:pt>
                <c:pt idx="1144">
                  <c:v>0.51366999999999996</c:v>
                </c:pt>
                <c:pt idx="1145">
                  <c:v>0.51378100000000004</c:v>
                </c:pt>
                <c:pt idx="1146">
                  <c:v>0.51389200000000002</c:v>
                </c:pt>
                <c:pt idx="1147">
                  <c:v>0.514069</c:v>
                </c:pt>
                <c:pt idx="1148">
                  <c:v>0.51420200000000005</c:v>
                </c:pt>
                <c:pt idx="1149">
                  <c:v>0.51440200000000003</c:v>
                </c:pt>
                <c:pt idx="1150">
                  <c:v>0.51447900000000002</c:v>
                </c:pt>
                <c:pt idx="1151">
                  <c:v>0.51461199999999996</c:v>
                </c:pt>
                <c:pt idx="1152">
                  <c:v>0.51475599999999999</c:v>
                </c:pt>
                <c:pt idx="1153">
                  <c:v>0.51485599999999998</c:v>
                </c:pt>
                <c:pt idx="1154">
                  <c:v>0.51502199999999998</c:v>
                </c:pt>
                <c:pt idx="1155">
                  <c:v>0.51519999999999999</c:v>
                </c:pt>
                <c:pt idx="1156">
                  <c:v>0.51535500000000001</c:v>
                </c:pt>
                <c:pt idx="1157">
                  <c:v>0.51547699999999996</c:v>
                </c:pt>
                <c:pt idx="1158">
                  <c:v>0.51565399999999995</c:v>
                </c:pt>
                <c:pt idx="1159">
                  <c:v>0.51580899999999996</c:v>
                </c:pt>
                <c:pt idx="1160">
                  <c:v>0.51595299999999999</c:v>
                </c:pt>
                <c:pt idx="1161">
                  <c:v>0.51616399999999996</c:v>
                </c:pt>
                <c:pt idx="1162">
                  <c:v>0.51635200000000003</c:v>
                </c:pt>
                <c:pt idx="1163">
                  <c:v>0.51650700000000005</c:v>
                </c:pt>
                <c:pt idx="1164">
                  <c:v>0.51668499999999995</c:v>
                </c:pt>
                <c:pt idx="1165">
                  <c:v>0.516795</c:v>
                </c:pt>
                <c:pt idx="1166">
                  <c:v>0.51693900000000004</c:v>
                </c:pt>
                <c:pt idx="1167">
                  <c:v>0.51709499999999997</c:v>
                </c:pt>
                <c:pt idx="1168">
                  <c:v>0.51720500000000003</c:v>
                </c:pt>
                <c:pt idx="1169">
                  <c:v>0.517316</c:v>
                </c:pt>
                <c:pt idx="1170">
                  <c:v>0.51748300000000003</c:v>
                </c:pt>
                <c:pt idx="1171">
                  <c:v>0.51762699999999995</c:v>
                </c:pt>
                <c:pt idx="1172">
                  <c:v>0.51774799999999999</c:v>
                </c:pt>
                <c:pt idx="1173">
                  <c:v>0.51787000000000005</c:v>
                </c:pt>
                <c:pt idx="1174">
                  <c:v>0.51801399999999997</c:v>
                </c:pt>
                <c:pt idx="1175">
                  <c:v>0.518181</c:v>
                </c:pt>
                <c:pt idx="1176">
                  <c:v>0.51832500000000004</c:v>
                </c:pt>
                <c:pt idx="1177">
                  <c:v>0.51850200000000002</c:v>
                </c:pt>
                <c:pt idx="1178">
                  <c:v>0.51863499999999996</c:v>
                </c:pt>
                <c:pt idx="1179">
                  <c:v>0.51874600000000004</c:v>
                </c:pt>
                <c:pt idx="1180">
                  <c:v>0.51890099999999995</c:v>
                </c:pt>
                <c:pt idx="1181">
                  <c:v>0.51902300000000001</c:v>
                </c:pt>
                <c:pt idx="1182">
                  <c:v>0.51916700000000005</c:v>
                </c:pt>
                <c:pt idx="1183">
                  <c:v>0.51932199999999995</c:v>
                </c:pt>
                <c:pt idx="1184">
                  <c:v>0.51947699999999997</c:v>
                </c:pt>
                <c:pt idx="1185">
                  <c:v>0.51963300000000001</c:v>
                </c:pt>
                <c:pt idx="1186">
                  <c:v>0.51978800000000003</c:v>
                </c:pt>
                <c:pt idx="1187">
                  <c:v>0.51990999999999998</c:v>
                </c:pt>
                <c:pt idx="1188">
                  <c:v>0.52005400000000002</c:v>
                </c:pt>
                <c:pt idx="1189">
                  <c:v>0.52017599999999997</c:v>
                </c:pt>
                <c:pt idx="1190">
                  <c:v>0.52027500000000004</c:v>
                </c:pt>
                <c:pt idx="1191">
                  <c:v>0.52042999999999995</c:v>
                </c:pt>
                <c:pt idx="1192">
                  <c:v>0.52050799999999997</c:v>
                </c:pt>
                <c:pt idx="1193">
                  <c:v>0.520652</c:v>
                </c:pt>
                <c:pt idx="1194">
                  <c:v>0.52080700000000002</c:v>
                </c:pt>
                <c:pt idx="1195">
                  <c:v>0.52095100000000005</c:v>
                </c:pt>
                <c:pt idx="1196">
                  <c:v>0.52108399999999999</c:v>
                </c:pt>
                <c:pt idx="1197">
                  <c:v>0.52127299999999999</c:v>
                </c:pt>
                <c:pt idx="1198">
                  <c:v>0.521428</c:v>
                </c:pt>
                <c:pt idx="1199">
                  <c:v>0.52152799999999999</c:v>
                </c:pt>
                <c:pt idx="1200">
                  <c:v>0.52168300000000001</c:v>
                </c:pt>
                <c:pt idx="1201">
                  <c:v>0.52182700000000004</c:v>
                </c:pt>
                <c:pt idx="1202">
                  <c:v>0.52197099999999996</c:v>
                </c:pt>
                <c:pt idx="1203">
                  <c:v>0.52212599999999998</c:v>
                </c:pt>
                <c:pt idx="1204">
                  <c:v>0.52227000000000001</c:v>
                </c:pt>
                <c:pt idx="1205">
                  <c:v>0.52242500000000003</c:v>
                </c:pt>
                <c:pt idx="1206">
                  <c:v>0.52254699999999998</c:v>
                </c:pt>
                <c:pt idx="1207">
                  <c:v>0.522725</c:v>
                </c:pt>
                <c:pt idx="1208">
                  <c:v>0.52285700000000002</c:v>
                </c:pt>
                <c:pt idx="1209">
                  <c:v>0.52296799999999999</c:v>
                </c:pt>
                <c:pt idx="1210">
                  <c:v>0.52316799999999997</c:v>
                </c:pt>
                <c:pt idx="1211">
                  <c:v>0.52329000000000003</c:v>
                </c:pt>
                <c:pt idx="1212">
                  <c:v>0.52342299999999997</c:v>
                </c:pt>
                <c:pt idx="1213">
                  <c:v>0.52358899999999997</c:v>
                </c:pt>
                <c:pt idx="1214">
                  <c:v>0.52378800000000003</c:v>
                </c:pt>
                <c:pt idx="1215">
                  <c:v>0.52390999999999999</c:v>
                </c:pt>
                <c:pt idx="1216">
                  <c:v>0.52405400000000002</c:v>
                </c:pt>
                <c:pt idx="1217">
                  <c:v>0.52420999999999995</c:v>
                </c:pt>
                <c:pt idx="1218">
                  <c:v>0.52435399999999999</c:v>
                </c:pt>
                <c:pt idx="1219">
                  <c:v>0.52451999999999999</c:v>
                </c:pt>
                <c:pt idx="1220">
                  <c:v>0.52469699999999997</c:v>
                </c:pt>
                <c:pt idx="1221">
                  <c:v>0.52485199999999999</c:v>
                </c:pt>
                <c:pt idx="1222">
                  <c:v>0.52495199999999997</c:v>
                </c:pt>
                <c:pt idx="1223">
                  <c:v>0.52508500000000002</c:v>
                </c:pt>
                <c:pt idx="1224">
                  <c:v>0.52524000000000004</c:v>
                </c:pt>
                <c:pt idx="1225">
                  <c:v>0.52539499999999995</c:v>
                </c:pt>
                <c:pt idx="1226">
                  <c:v>0.525528</c:v>
                </c:pt>
                <c:pt idx="1227">
                  <c:v>0.52564999999999995</c:v>
                </c:pt>
                <c:pt idx="1228">
                  <c:v>0.525783</c:v>
                </c:pt>
                <c:pt idx="1229">
                  <c:v>0.525949</c:v>
                </c:pt>
                <c:pt idx="1230">
                  <c:v>0.52609399999999995</c:v>
                </c:pt>
                <c:pt idx="1231">
                  <c:v>0.52624899999999997</c:v>
                </c:pt>
                <c:pt idx="1232">
                  <c:v>0.52637100000000003</c:v>
                </c:pt>
                <c:pt idx="1233">
                  <c:v>0.52654800000000002</c:v>
                </c:pt>
                <c:pt idx="1234">
                  <c:v>0.52664800000000001</c:v>
                </c:pt>
                <c:pt idx="1235">
                  <c:v>0.52680300000000002</c:v>
                </c:pt>
                <c:pt idx="1236">
                  <c:v>0.52693599999999996</c:v>
                </c:pt>
                <c:pt idx="1237">
                  <c:v>0.52706900000000001</c:v>
                </c:pt>
                <c:pt idx="1238">
                  <c:v>0.52724599999999999</c:v>
                </c:pt>
                <c:pt idx="1239">
                  <c:v>0.52742299999999998</c:v>
                </c:pt>
                <c:pt idx="1240">
                  <c:v>0.52760099999999999</c:v>
                </c:pt>
                <c:pt idx="1241">
                  <c:v>0.52771199999999996</c:v>
                </c:pt>
                <c:pt idx="1242">
                  <c:v>0.527833</c:v>
                </c:pt>
                <c:pt idx="1243">
                  <c:v>0.52794399999999997</c:v>
                </c:pt>
                <c:pt idx="1244">
                  <c:v>0.52809899999999999</c:v>
                </c:pt>
                <c:pt idx="1245">
                  <c:v>0.52828799999999998</c:v>
                </c:pt>
                <c:pt idx="1246">
                  <c:v>0.52841000000000005</c:v>
                </c:pt>
                <c:pt idx="1247">
                  <c:v>0.52856499999999995</c:v>
                </c:pt>
                <c:pt idx="1248">
                  <c:v>0.52873099999999995</c:v>
                </c:pt>
                <c:pt idx="1249">
                  <c:v>0.52889699999999995</c:v>
                </c:pt>
                <c:pt idx="1250">
                  <c:v>0.52903</c:v>
                </c:pt>
                <c:pt idx="1251">
                  <c:v>0.52918600000000005</c:v>
                </c:pt>
                <c:pt idx="1252">
                  <c:v>0.52930699999999997</c:v>
                </c:pt>
                <c:pt idx="1253">
                  <c:v>0.52942900000000004</c:v>
                </c:pt>
                <c:pt idx="1254">
                  <c:v>0.52959599999999996</c:v>
                </c:pt>
                <c:pt idx="1255">
                  <c:v>0.52976199999999996</c:v>
                </c:pt>
                <c:pt idx="1256">
                  <c:v>0.52988400000000002</c:v>
                </c:pt>
                <c:pt idx="1257">
                  <c:v>0.530061</c:v>
                </c:pt>
                <c:pt idx="1258">
                  <c:v>0.53019400000000005</c:v>
                </c:pt>
                <c:pt idx="1259">
                  <c:v>0.53034899999999996</c:v>
                </c:pt>
                <c:pt idx="1260">
                  <c:v>0.53043799999999997</c:v>
                </c:pt>
                <c:pt idx="1261">
                  <c:v>0.53060399999999996</c:v>
                </c:pt>
                <c:pt idx="1262">
                  <c:v>0.53071500000000005</c:v>
                </c:pt>
                <c:pt idx="1263">
                  <c:v>0.53089200000000003</c:v>
                </c:pt>
                <c:pt idx="1264">
                  <c:v>0.53101399999999999</c:v>
                </c:pt>
                <c:pt idx="1265">
                  <c:v>0.531169</c:v>
                </c:pt>
                <c:pt idx="1266">
                  <c:v>0.53132400000000002</c:v>
                </c:pt>
                <c:pt idx="1267">
                  <c:v>0.53154599999999996</c:v>
                </c:pt>
                <c:pt idx="1268">
                  <c:v>0.53165700000000005</c:v>
                </c:pt>
                <c:pt idx="1269">
                  <c:v>0.53180099999999997</c:v>
                </c:pt>
                <c:pt idx="1270">
                  <c:v>0.53197799999999995</c:v>
                </c:pt>
                <c:pt idx="1271">
                  <c:v>0.53217800000000004</c:v>
                </c:pt>
                <c:pt idx="1272">
                  <c:v>0.53232199999999996</c:v>
                </c:pt>
                <c:pt idx="1273">
                  <c:v>0.53248799999999996</c:v>
                </c:pt>
                <c:pt idx="1274">
                  <c:v>0.53259900000000004</c:v>
                </c:pt>
                <c:pt idx="1275">
                  <c:v>0.53274299999999997</c:v>
                </c:pt>
                <c:pt idx="1276">
                  <c:v>0.532887</c:v>
                </c:pt>
                <c:pt idx="1277">
                  <c:v>0.53306399999999998</c:v>
                </c:pt>
                <c:pt idx="1278">
                  <c:v>0.53324199999999999</c:v>
                </c:pt>
                <c:pt idx="1279">
                  <c:v>0.53340799999999999</c:v>
                </c:pt>
                <c:pt idx="1280">
                  <c:v>0.53351899999999997</c:v>
                </c:pt>
                <c:pt idx="1281">
                  <c:v>0.533663</c:v>
                </c:pt>
                <c:pt idx="1282">
                  <c:v>0.53377399999999997</c:v>
                </c:pt>
                <c:pt idx="1283">
                  <c:v>0.53395099999999995</c:v>
                </c:pt>
                <c:pt idx="1284">
                  <c:v>0.534084</c:v>
                </c:pt>
                <c:pt idx="1285">
                  <c:v>0.53420599999999996</c:v>
                </c:pt>
                <c:pt idx="1286">
                  <c:v>0.53437199999999996</c:v>
                </c:pt>
                <c:pt idx="1287">
                  <c:v>0.53452699999999997</c:v>
                </c:pt>
                <c:pt idx="1288">
                  <c:v>0.53468199999999999</c:v>
                </c:pt>
                <c:pt idx="1289">
                  <c:v>0.53479299999999996</c:v>
                </c:pt>
                <c:pt idx="1290">
                  <c:v>0.53494799999999998</c:v>
                </c:pt>
                <c:pt idx="1291">
                  <c:v>0.53507000000000005</c:v>
                </c:pt>
                <c:pt idx="1292">
                  <c:v>0.53522499999999995</c:v>
                </c:pt>
                <c:pt idx="1293">
                  <c:v>0.53541399999999995</c:v>
                </c:pt>
                <c:pt idx="1294">
                  <c:v>0.53559100000000004</c:v>
                </c:pt>
                <c:pt idx="1295">
                  <c:v>0.53574600000000006</c:v>
                </c:pt>
                <c:pt idx="1296">
                  <c:v>0.53591299999999997</c:v>
                </c:pt>
                <c:pt idx="1297">
                  <c:v>0.53604600000000002</c:v>
                </c:pt>
                <c:pt idx="1298">
                  <c:v>0.53621200000000002</c:v>
                </c:pt>
                <c:pt idx="1299">
                  <c:v>0.53636700000000004</c:v>
                </c:pt>
                <c:pt idx="1300">
                  <c:v>0.53648899999999999</c:v>
                </c:pt>
                <c:pt idx="1301">
                  <c:v>0.53663300000000003</c:v>
                </c:pt>
                <c:pt idx="1302">
                  <c:v>0.53677699999999995</c:v>
                </c:pt>
                <c:pt idx="1303">
                  <c:v>0.53691</c:v>
                </c:pt>
                <c:pt idx="1304">
                  <c:v>0.53705400000000003</c:v>
                </c:pt>
                <c:pt idx="1305">
                  <c:v>0.53720900000000005</c:v>
                </c:pt>
                <c:pt idx="1306">
                  <c:v>0.53737500000000005</c:v>
                </c:pt>
                <c:pt idx="1307">
                  <c:v>0.53748600000000002</c:v>
                </c:pt>
                <c:pt idx="1308">
                  <c:v>0.53761899999999996</c:v>
                </c:pt>
                <c:pt idx="1309">
                  <c:v>0.53775200000000001</c:v>
                </c:pt>
                <c:pt idx="1310">
                  <c:v>0.53787399999999996</c:v>
                </c:pt>
                <c:pt idx="1311">
                  <c:v>0.53798500000000005</c:v>
                </c:pt>
                <c:pt idx="1312">
                  <c:v>0.53812899999999997</c:v>
                </c:pt>
                <c:pt idx="1313">
                  <c:v>0.53831700000000005</c:v>
                </c:pt>
                <c:pt idx="1314">
                  <c:v>0.53848399999999996</c:v>
                </c:pt>
                <c:pt idx="1315">
                  <c:v>0.53866099999999995</c:v>
                </c:pt>
                <c:pt idx="1316">
                  <c:v>0.538794</c:v>
                </c:pt>
                <c:pt idx="1317">
                  <c:v>0.53889399999999998</c:v>
                </c:pt>
                <c:pt idx="1318">
                  <c:v>0.53905999999999998</c:v>
                </c:pt>
                <c:pt idx="1319">
                  <c:v>0.53920400000000002</c:v>
                </c:pt>
                <c:pt idx="1320">
                  <c:v>0.53933699999999996</c:v>
                </c:pt>
                <c:pt idx="1321">
                  <c:v>0.53944800000000004</c:v>
                </c:pt>
                <c:pt idx="1322">
                  <c:v>0.53960300000000005</c:v>
                </c:pt>
                <c:pt idx="1323">
                  <c:v>0.53973599999999999</c:v>
                </c:pt>
                <c:pt idx="1324">
                  <c:v>0.53989100000000001</c:v>
                </c:pt>
                <c:pt idx="1325">
                  <c:v>0.54001299999999997</c:v>
                </c:pt>
                <c:pt idx="1326">
                  <c:v>0.540157</c:v>
                </c:pt>
                <c:pt idx="1327">
                  <c:v>0.54030100000000003</c:v>
                </c:pt>
                <c:pt idx="1328">
                  <c:v>0.54044499999999995</c:v>
                </c:pt>
                <c:pt idx="1329">
                  <c:v>0.540578</c:v>
                </c:pt>
                <c:pt idx="1330">
                  <c:v>0.54068899999999998</c:v>
                </c:pt>
                <c:pt idx="1331">
                  <c:v>0.54082200000000002</c:v>
                </c:pt>
                <c:pt idx="1332">
                  <c:v>0.54095499999999996</c:v>
                </c:pt>
                <c:pt idx="1333">
                  <c:v>0.54115500000000005</c:v>
                </c:pt>
                <c:pt idx="1334">
                  <c:v>0.54130999999999996</c:v>
                </c:pt>
                <c:pt idx="1335">
                  <c:v>0.54147599999999996</c:v>
                </c:pt>
                <c:pt idx="1336">
                  <c:v>0.54161999999999999</c:v>
                </c:pt>
                <c:pt idx="1337">
                  <c:v>0.54175300000000004</c:v>
                </c:pt>
                <c:pt idx="1338">
                  <c:v>0.54188599999999998</c:v>
                </c:pt>
                <c:pt idx="1339">
                  <c:v>0.54206299999999996</c:v>
                </c:pt>
                <c:pt idx="1340">
                  <c:v>0.54219600000000001</c:v>
                </c:pt>
                <c:pt idx="1341">
                  <c:v>0.54232899999999995</c:v>
                </c:pt>
                <c:pt idx="1342">
                  <c:v>0.542462</c:v>
                </c:pt>
                <c:pt idx="1343">
                  <c:v>0.54259500000000005</c:v>
                </c:pt>
                <c:pt idx="1344">
                  <c:v>0.54270600000000002</c:v>
                </c:pt>
                <c:pt idx="1345">
                  <c:v>0.54285000000000005</c:v>
                </c:pt>
                <c:pt idx="1346">
                  <c:v>0.54296100000000003</c:v>
                </c:pt>
                <c:pt idx="1347">
                  <c:v>0.543072</c:v>
                </c:pt>
                <c:pt idx="1348">
                  <c:v>0.54325999999999997</c:v>
                </c:pt>
                <c:pt idx="1349">
                  <c:v>0.54344899999999996</c:v>
                </c:pt>
                <c:pt idx="1350">
                  <c:v>0.54364800000000002</c:v>
                </c:pt>
                <c:pt idx="1351">
                  <c:v>0.54371499999999995</c:v>
                </c:pt>
                <c:pt idx="1352">
                  <c:v>0.54383700000000001</c:v>
                </c:pt>
                <c:pt idx="1353">
                  <c:v>0.54395800000000005</c:v>
                </c:pt>
                <c:pt idx="1354">
                  <c:v>0.54412499999999997</c:v>
                </c:pt>
                <c:pt idx="1355">
                  <c:v>0.54423500000000002</c:v>
                </c:pt>
                <c:pt idx="1356">
                  <c:v>0.54440200000000005</c:v>
                </c:pt>
                <c:pt idx="1357">
                  <c:v>0.54455699999999996</c:v>
                </c:pt>
                <c:pt idx="1358">
                  <c:v>0.54465699999999995</c:v>
                </c:pt>
                <c:pt idx="1359">
                  <c:v>0.54485600000000001</c:v>
                </c:pt>
                <c:pt idx="1360">
                  <c:v>0.54502200000000001</c:v>
                </c:pt>
                <c:pt idx="1361">
                  <c:v>0.54518900000000003</c:v>
                </c:pt>
                <c:pt idx="1362">
                  <c:v>0.54534400000000005</c:v>
                </c:pt>
                <c:pt idx="1363">
                  <c:v>0.54551000000000005</c:v>
                </c:pt>
                <c:pt idx="1364">
                  <c:v>0.54565399999999997</c:v>
                </c:pt>
                <c:pt idx="1365">
                  <c:v>0.54578700000000002</c:v>
                </c:pt>
                <c:pt idx="1366">
                  <c:v>0.54590899999999998</c:v>
                </c:pt>
                <c:pt idx="1367">
                  <c:v>0.54604200000000003</c:v>
                </c:pt>
                <c:pt idx="1368">
                  <c:v>0.54617499999999997</c:v>
                </c:pt>
                <c:pt idx="1369">
                  <c:v>0.54635199999999995</c:v>
                </c:pt>
                <c:pt idx="1370">
                  <c:v>0.546485</c:v>
                </c:pt>
                <c:pt idx="1371">
                  <c:v>0.54662900000000003</c:v>
                </c:pt>
                <c:pt idx="1372">
                  <c:v>0.54681800000000003</c:v>
                </c:pt>
                <c:pt idx="1373">
                  <c:v>0.54695099999999996</c:v>
                </c:pt>
                <c:pt idx="1374">
                  <c:v>0.54710599999999998</c:v>
                </c:pt>
                <c:pt idx="1375">
                  <c:v>0.54723900000000003</c:v>
                </c:pt>
                <c:pt idx="1376">
                  <c:v>0.54741600000000001</c:v>
                </c:pt>
                <c:pt idx="1377">
                  <c:v>0.547593</c:v>
                </c:pt>
                <c:pt idx="1378">
                  <c:v>0.54774900000000004</c:v>
                </c:pt>
                <c:pt idx="1379">
                  <c:v>0.54790399999999995</c:v>
                </c:pt>
                <c:pt idx="1380">
                  <c:v>0.54802600000000001</c:v>
                </c:pt>
                <c:pt idx="1381">
                  <c:v>0.54819200000000001</c:v>
                </c:pt>
                <c:pt idx="1382">
                  <c:v>0.54835800000000001</c:v>
                </c:pt>
                <c:pt idx="1383">
                  <c:v>0.54849099999999995</c:v>
                </c:pt>
                <c:pt idx="1384">
                  <c:v>0.548624</c:v>
                </c:pt>
                <c:pt idx="1385">
                  <c:v>0.54873499999999997</c:v>
                </c:pt>
                <c:pt idx="1386">
                  <c:v>0.54890099999999997</c:v>
                </c:pt>
                <c:pt idx="1387">
                  <c:v>0.54905599999999999</c:v>
                </c:pt>
                <c:pt idx="1388">
                  <c:v>0.54922300000000002</c:v>
                </c:pt>
                <c:pt idx="1389">
                  <c:v>0.54943299999999995</c:v>
                </c:pt>
                <c:pt idx="1390">
                  <c:v>0.54955500000000002</c:v>
                </c:pt>
                <c:pt idx="1391">
                  <c:v>0.54971000000000003</c:v>
                </c:pt>
                <c:pt idx="1392">
                  <c:v>0.54987600000000003</c:v>
                </c:pt>
                <c:pt idx="1393">
                  <c:v>0.55004299999999995</c:v>
                </c:pt>
                <c:pt idx="1394">
                  <c:v>0.550176</c:v>
                </c:pt>
                <c:pt idx="1395">
                  <c:v>0.55028600000000005</c:v>
                </c:pt>
                <c:pt idx="1396">
                  <c:v>0.550431</c:v>
                </c:pt>
                <c:pt idx="1397">
                  <c:v>0.55064100000000005</c:v>
                </c:pt>
                <c:pt idx="1398">
                  <c:v>0.55077399999999999</c:v>
                </c:pt>
                <c:pt idx="1399">
                  <c:v>0.55090700000000004</c:v>
                </c:pt>
                <c:pt idx="1400">
                  <c:v>0.55101800000000001</c:v>
                </c:pt>
                <c:pt idx="1401">
                  <c:v>0.55115099999999995</c:v>
                </c:pt>
                <c:pt idx="1402">
                  <c:v>0.55131699999999995</c:v>
                </c:pt>
                <c:pt idx="1403">
                  <c:v>0.55145</c:v>
                </c:pt>
                <c:pt idx="1404">
                  <c:v>0.55158300000000005</c:v>
                </c:pt>
                <c:pt idx="1405">
                  <c:v>0.55171599999999998</c:v>
                </c:pt>
                <c:pt idx="1406">
                  <c:v>0.55183800000000005</c:v>
                </c:pt>
                <c:pt idx="1407">
                  <c:v>0.55194900000000002</c:v>
                </c:pt>
                <c:pt idx="1408">
                  <c:v>0.55211500000000002</c:v>
                </c:pt>
                <c:pt idx="1409">
                  <c:v>0.55223699999999998</c:v>
                </c:pt>
                <c:pt idx="1410">
                  <c:v>0.55240299999999998</c:v>
                </c:pt>
                <c:pt idx="1411">
                  <c:v>0.55256899999999998</c:v>
                </c:pt>
                <c:pt idx="1412">
                  <c:v>0.55267999999999995</c:v>
                </c:pt>
                <c:pt idx="1413">
                  <c:v>0.55282399999999998</c:v>
                </c:pt>
                <c:pt idx="1414">
                  <c:v>0.55299100000000001</c:v>
                </c:pt>
                <c:pt idx="1415">
                  <c:v>0.55307899999999999</c:v>
                </c:pt>
                <c:pt idx="1416">
                  <c:v>0.55326799999999998</c:v>
                </c:pt>
                <c:pt idx="1417">
                  <c:v>0.553423</c:v>
                </c:pt>
                <c:pt idx="1418">
                  <c:v>0.55357800000000001</c:v>
                </c:pt>
                <c:pt idx="1419">
                  <c:v>0.55368899999999999</c:v>
                </c:pt>
                <c:pt idx="1420">
                  <c:v>0.55388800000000005</c:v>
                </c:pt>
                <c:pt idx="1421">
                  <c:v>0.55404299999999995</c:v>
                </c:pt>
                <c:pt idx="1422">
                  <c:v>0.55420999999999998</c:v>
                </c:pt>
                <c:pt idx="1423">
                  <c:v>0.55432000000000003</c:v>
                </c:pt>
                <c:pt idx="1424">
                  <c:v>0.55449800000000005</c:v>
                </c:pt>
                <c:pt idx="1425">
                  <c:v>0.55463099999999999</c:v>
                </c:pt>
                <c:pt idx="1426">
                  <c:v>0.55479699999999998</c:v>
                </c:pt>
                <c:pt idx="1427">
                  <c:v>0.55494100000000002</c:v>
                </c:pt>
                <c:pt idx="1428">
                  <c:v>0.555118</c:v>
                </c:pt>
                <c:pt idx="1429">
                  <c:v>0.55525100000000005</c:v>
                </c:pt>
                <c:pt idx="1430">
                  <c:v>0.55533999999999994</c:v>
                </c:pt>
                <c:pt idx="1431">
                  <c:v>0.55545100000000003</c:v>
                </c:pt>
                <c:pt idx="1432">
                  <c:v>0.55559499999999995</c:v>
                </c:pt>
                <c:pt idx="1433">
                  <c:v>0.55576099999999995</c:v>
                </c:pt>
                <c:pt idx="1434">
                  <c:v>0.55588300000000002</c:v>
                </c:pt>
                <c:pt idx="1435">
                  <c:v>0.55600499999999997</c:v>
                </c:pt>
                <c:pt idx="1436">
                  <c:v>0.55618199999999995</c:v>
                </c:pt>
                <c:pt idx="1437">
                  <c:v>0.55632599999999999</c:v>
                </c:pt>
                <c:pt idx="1438">
                  <c:v>0.55648200000000003</c:v>
                </c:pt>
                <c:pt idx="1439">
                  <c:v>0.55665900000000001</c:v>
                </c:pt>
                <c:pt idx="1440">
                  <c:v>0.55684699999999998</c:v>
                </c:pt>
                <c:pt idx="1441">
                  <c:v>0.55695799999999995</c:v>
                </c:pt>
                <c:pt idx="1442">
                  <c:v>0.557091</c:v>
                </c:pt>
                <c:pt idx="1443">
                  <c:v>0.55729099999999998</c:v>
                </c:pt>
                <c:pt idx="1444">
                  <c:v>0.55741200000000002</c:v>
                </c:pt>
                <c:pt idx="1445">
                  <c:v>0.55755699999999997</c:v>
                </c:pt>
                <c:pt idx="1446">
                  <c:v>0.55769000000000002</c:v>
                </c:pt>
                <c:pt idx="1447">
                  <c:v>0.55779999999999996</c:v>
                </c:pt>
                <c:pt idx="1448">
                  <c:v>0.55791100000000005</c:v>
                </c:pt>
                <c:pt idx="1449">
                  <c:v>0.55805499999999997</c:v>
                </c:pt>
                <c:pt idx="1450">
                  <c:v>0.55818800000000002</c:v>
                </c:pt>
                <c:pt idx="1451">
                  <c:v>0.55829899999999999</c:v>
                </c:pt>
                <c:pt idx="1452">
                  <c:v>0.55844300000000002</c:v>
                </c:pt>
                <c:pt idx="1453">
                  <c:v>0.55857599999999996</c:v>
                </c:pt>
                <c:pt idx="1454">
                  <c:v>0.55870900000000001</c:v>
                </c:pt>
                <c:pt idx="1455">
                  <c:v>0.55885300000000004</c:v>
                </c:pt>
                <c:pt idx="1456">
                  <c:v>0.55899699999999997</c:v>
                </c:pt>
                <c:pt idx="1457">
                  <c:v>0.55913000000000002</c:v>
                </c:pt>
                <c:pt idx="1458">
                  <c:v>0.55928500000000003</c:v>
                </c:pt>
                <c:pt idx="1459">
                  <c:v>0.55940699999999999</c:v>
                </c:pt>
                <c:pt idx="1460">
                  <c:v>0.55954000000000004</c:v>
                </c:pt>
                <c:pt idx="1461">
                  <c:v>0.55968399999999996</c:v>
                </c:pt>
                <c:pt idx="1462">
                  <c:v>0.55981700000000001</c:v>
                </c:pt>
                <c:pt idx="1463">
                  <c:v>0.55989500000000003</c:v>
                </c:pt>
                <c:pt idx="1464">
                  <c:v>0.560006</c:v>
                </c:pt>
                <c:pt idx="1465">
                  <c:v>0.56013900000000005</c:v>
                </c:pt>
                <c:pt idx="1466">
                  <c:v>0.56025000000000003</c:v>
                </c:pt>
                <c:pt idx="1467">
                  <c:v>0.56042700000000001</c:v>
                </c:pt>
                <c:pt idx="1468">
                  <c:v>0.56055999999999995</c:v>
                </c:pt>
                <c:pt idx="1469">
                  <c:v>0.56072599999999995</c:v>
                </c:pt>
                <c:pt idx="1470">
                  <c:v>0.56088099999999996</c:v>
                </c:pt>
                <c:pt idx="1471">
                  <c:v>0.56105899999999997</c:v>
                </c:pt>
                <c:pt idx="1472">
                  <c:v>0.56119200000000002</c:v>
                </c:pt>
                <c:pt idx="1473">
                  <c:v>0.56132499999999996</c:v>
                </c:pt>
                <c:pt idx="1474">
                  <c:v>0.561469</c:v>
                </c:pt>
                <c:pt idx="1475">
                  <c:v>0.56164599999999998</c:v>
                </c:pt>
                <c:pt idx="1476">
                  <c:v>0.56176800000000005</c:v>
                </c:pt>
                <c:pt idx="1477">
                  <c:v>0.56191199999999997</c:v>
                </c:pt>
                <c:pt idx="1478">
                  <c:v>0.56202300000000005</c:v>
                </c:pt>
                <c:pt idx="1479">
                  <c:v>0.562222</c:v>
                </c:pt>
                <c:pt idx="1480">
                  <c:v>0.56236600000000003</c:v>
                </c:pt>
                <c:pt idx="1481">
                  <c:v>0.56253299999999995</c:v>
                </c:pt>
                <c:pt idx="1482">
                  <c:v>0.56275399999999998</c:v>
                </c:pt>
                <c:pt idx="1483">
                  <c:v>0.56288700000000003</c:v>
                </c:pt>
                <c:pt idx="1484">
                  <c:v>0.56305300000000003</c:v>
                </c:pt>
                <c:pt idx="1485">
                  <c:v>0.56320899999999996</c:v>
                </c:pt>
                <c:pt idx="1486">
                  <c:v>0.56330800000000003</c:v>
                </c:pt>
                <c:pt idx="1487">
                  <c:v>0.56348600000000004</c:v>
                </c:pt>
                <c:pt idx="1488">
                  <c:v>0.56364099999999995</c:v>
                </c:pt>
                <c:pt idx="1489">
                  <c:v>0.56380699999999995</c:v>
                </c:pt>
                <c:pt idx="1490">
                  <c:v>0.56391800000000003</c:v>
                </c:pt>
                <c:pt idx="1491">
                  <c:v>0.56403999999999999</c:v>
                </c:pt>
                <c:pt idx="1492">
                  <c:v>0.564195</c:v>
                </c:pt>
                <c:pt idx="1493">
                  <c:v>0.56432800000000005</c:v>
                </c:pt>
                <c:pt idx="1494">
                  <c:v>0.56445000000000001</c:v>
                </c:pt>
                <c:pt idx="1495">
                  <c:v>0.56464899999999996</c:v>
                </c:pt>
                <c:pt idx="1496">
                  <c:v>0.56479299999999999</c:v>
                </c:pt>
                <c:pt idx="1497">
                  <c:v>0.56494900000000003</c:v>
                </c:pt>
                <c:pt idx="1498">
                  <c:v>0.56508199999999997</c:v>
                </c:pt>
                <c:pt idx="1499">
                  <c:v>0.56519200000000003</c:v>
                </c:pt>
                <c:pt idx="1500">
                  <c:v>0.56532499999999997</c:v>
                </c:pt>
                <c:pt idx="1501">
                  <c:v>0.56544700000000003</c:v>
                </c:pt>
                <c:pt idx="1502">
                  <c:v>0.56559099999999995</c:v>
                </c:pt>
                <c:pt idx="1503">
                  <c:v>0.56573499999999999</c:v>
                </c:pt>
                <c:pt idx="1504">
                  <c:v>0.56587900000000002</c:v>
                </c:pt>
                <c:pt idx="1505">
                  <c:v>0.56600099999999998</c:v>
                </c:pt>
                <c:pt idx="1506">
                  <c:v>0.566168</c:v>
                </c:pt>
                <c:pt idx="1507">
                  <c:v>0.56632300000000002</c:v>
                </c:pt>
                <c:pt idx="1508">
                  <c:v>0.56646700000000005</c:v>
                </c:pt>
                <c:pt idx="1509">
                  <c:v>0.56662199999999996</c:v>
                </c:pt>
                <c:pt idx="1510">
                  <c:v>0.56675500000000001</c:v>
                </c:pt>
                <c:pt idx="1511">
                  <c:v>0.56692100000000001</c:v>
                </c:pt>
                <c:pt idx="1512">
                  <c:v>0.56708700000000001</c:v>
                </c:pt>
                <c:pt idx="1513">
                  <c:v>0.56719799999999998</c:v>
                </c:pt>
                <c:pt idx="1514">
                  <c:v>0.56734200000000001</c:v>
                </c:pt>
                <c:pt idx="1515">
                  <c:v>0.56750900000000004</c:v>
                </c:pt>
                <c:pt idx="1516">
                  <c:v>0.56766399999999995</c:v>
                </c:pt>
                <c:pt idx="1517">
                  <c:v>0.56785200000000002</c:v>
                </c:pt>
                <c:pt idx="1518">
                  <c:v>0.56798499999999996</c:v>
                </c:pt>
                <c:pt idx="1519">
                  <c:v>0.56815099999999996</c:v>
                </c:pt>
                <c:pt idx="1520">
                  <c:v>0.56832899999999997</c:v>
                </c:pt>
                <c:pt idx="1521">
                  <c:v>0.56849499999999997</c:v>
                </c:pt>
                <c:pt idx="1522">
                  <c:v>0.56863900000000001</c:v>
                </c:pt>
                <c:pt idx="1523">
                  <c:v>0.56874999999999998</c:v>
                </c:pt>
                <c:pt idx="1524">
                  <c:v>0.56886099999999995</c:v>
                </c:pt>
                <c:pt idx="1525">
                  <c:v>0.56898300000000002</c:v>
                </c:pt>
                <c:pt idx="1526">
                  <c:v>0.56918199999999997</c:v>
                </c:pt>
                <c:pt idx="1527">
                  <c:v>0.56933699999999998</c:v>
                </c:pt>
                <c:pt idx="1528">
                  <c:v>0.56950299999999998</c:v>
                </c:pt>
                <c:pt idx="1529">
                  <c:v>0.56963600000000003</c:v>
                </c:pt>
                <c:pt idx="1530">
                  <c:v>0.56979199999999997</c:v>
                </c:pt>
                <c:pt idx="1531">
                  <c:v>0.569913</c:v>
                </c:pt>
                <c:pt idx="1532">
                  <c:v>0.57006900000000005</c:v>
                </c:pt>
                <c:pt idx="1533">
                  <c:v>0.570191</c:v>
                </c:pt>
                <c:pt idx="1534">
                  <c:v>0.57031200000000004</c:v>
                </c:pt>
                <c:pt idx="1535">
                  <c:v>0.570434</c:v>
                </c:pt>
                <c:pt idx="1536">
                  <c:v>0.57057800000000003</c:v>
                </c:pt>
                <c:pt idx="1537">
                  <c:v>0.57066700000000004</c:v>
                </c:pt>
                <c:pt idx="1538">
                  <c:v>0.57079999999999997</c:v>
                </c:pt>
                <c:pt idx="1539">
                  <c:v>0.57096599999999997</c:v>
                </c:pt>
                <c:pt idx="1540">
                  <c:v>0.57108800000000004</c:v>
                </c:pt>
                <c:pt idx="1541">
                  <c:v>0.57123199999999996</c:v>
                </c:pt>
                <c:pt idx="1542">
                  <c:v>0.57136500000000001</c:v>
                </c:pt>
                <c:pt idx="1543">
                  <c:v>0.57148699999999997</c:v>
                </c:pt>
                <c:pt idx="1544">
                  <c:v>0.57168699999999995</c:v>
                </c:pt>
                <c:pt idx="1545">
                  <c:v>0.57186400000000004</c:v>
                </c:pt>
                <c:pt idx="1546">
                  <c:v>0.57198599999999999</c:v>
                </c:pt>
                <c:pt idx="1547">
                  <c:v>0.57209699999999997</c:v>
                </c:pt>
                <c:pt idx="1548">
                  <c:v>0.57226299999999997</c:v>
                </c:pt>
                <c:pt idx="1549">
                  <c:v>0.57238500000000003</c:v>
                </c:pt>
                <c:pt idx="1550">
                  <c:v>0.57246200000000003</c:v>
                </c:pt>
                <c:pt idx="1551">
                  <c:v>0.57260599999999995</c:v>
                </c:pt>
                <c:pt idx="1552">
                  <c:v>0.57275100000000001</c:v>
                </c:pt>
                <c:pt idx="1553">
                  <c:v>0.57289500000000004</c:v>
                </c:pt>
                <c:pt idx="1554">
                  <c:v>0.57304999999999995</c:v>
                </c:pt>
                <c:pt idx="1555">
                  <c:v>0.57319399999999998</c:v>
                </c:pt>
                <c:pt idx="1556">
                  <c:v>0.57331600000000005</c:v>
                </c:pt>
                <c:pt idx="1557">
                  <c:v>0.57345999999999997</c:v>
                </c:pt>
                <c:pt idx="1558">
                  <c:v>0.57359300000000002</c:v>
                </c:pt>
                <c:pt idx="1559">
                  <c:v>0.57374800000000004</c:v>
                </c:pt>
                <c:pt idx="1560">
                  <c:v>0.57391400000000004</c:v>
                </c:pt>
                <c:pt idx="1561">
                  <c:v>0.57403599999999999</c:v>
                </c:pt>
                <c:pt idx="1562">
                  <c:v>0.57423599999999997</c:v>
                </c:pt>
                <c:pt idx="1563">
                  <c:v>0.57436900000000002</c:v>
                </c:pt>
                <c:pt idx="1564">
                  <c:v>0.57455699999999998</c:v>
                </c:pt>
                <c:pt idx="1565">
                  <c:v>0.57469000000000003</c:v>
                </c:pt>
                <c:pt idx="1566">
                  <c:v>0.57482299999999997</c:v>
                </c:pt>
                <c:pt idx="1567">
                  <c:v>0.57495600000000002</c:v>
                </c:pt>
                <c:pt idx="1568">
                  <c:v>0.57512200000000002</c:v>
                </c:pt>
                <c:pt idx="1569">
                  <c:v>0.57522200000000001</c:v>
                </c:pt>
                <c:pt idx="1570">
                  <c:v>0.57536600000000004</c:v>
                </c:pt>
                <c:pt idx="1571">
                  <c:v>0.57557700000000001</c:v>
                </c:pt>
                <c:pt idx="1572">
                  <c:v>0.57571000000000006</c:v>
                </c:pt>
                <c:pt idx="1573">
                  <c:v>0.57582</c:v>
                </c:pt>
                <c:pt idx="1574">
                  <c:v>0.57598700000000003</c:v>
                </c:pt>
                <c:pt idx="1575">
                  <c:v>0.57613099999999995</c:v>
                </c:pt>
                <c:pt idx="1576">
                  <c:v>0.57627499999999998</c:v>
                </c:pt>
                <c:pt idx="1577">
                  <c:v>0.57641900000000001</c:v>
                </c:pt>
                <c:pt idx="1578">
                  <c:v>0.57658500000000001</c:v>
                </c:pt>
                <c:pt idx="1579">
                  <c:v>0.57670699999999997</c:v>
                </c:pt>
                <c:pt idx="1580">
                  <c:v>0.57686199999999999</c:v>
                </c:pt>
                <c:pt idx="1581">
                  <c:v>0.57703899999999997</c:v>
                </c:pt>
                <c:pt idx="1582">
                  <c:v>0.57716100000000004</c:v>
                </c:pt>
                <c:pt idx="1583">
                  <c:v>0.57725000000000004</c:v>
                </c:pt>
                <c:pt idx="1584">
                  <c:v>0.57743800000000001</c:v>
                </c:pt>
                <c:pt idx="1585">
                  <c:v>0.57760500000000004</c:v>
                </c:pt>
                <c:pt idx="1586">
                  <c:v>0.57774899999999996</c:v>
                </c:pt>
                <c:pt idx="1587">
                  <c:v>0.57792600000000005</c:v>
                </c:pt>
                <c:pt idx="1588">
                  <c:v>0.57812600000000003</c:v>
                </c:pt>
                <c:pt idx="1589">
                  <c:v>0.57828100000000004</c:v>
                </c:pt>
                <c:pt idx="1590">
                  <c:v>0.57842499999999997</c:v>
                </c:pt>
                <c:pt idx="1591">
                  <c:v>0.57852400000000004</c:v>
                </c:pt>
                <c:pt idx="1592">
                  <c:v>0.57861300000000004</c:v>
                </c:pt>
                <c:pt idx="1593">
                  <c:v>0.57874599999999998</c:v>
                </c:pt>
                <c:pt idx="1594">
                  <c:v>0.57892299999999997</c:v>
                </c:pt>
                <c:pt idx="1595">
                  <c:v>0.57905600000000002</c:v>
                </c:pt>
                <c:pt idx="1596">
                  <c:v>0.57921199999999995</c:v>
                </c:pt>
                <c:pt idx="1597">
                  <c:v>0.57935599999999998</c:v>
                </c:pt>
                <c:pt idx="1598">
                  <c:v>0.57950000000000002</c:v>
                </c:pt>
                <c:pt idx="1599">
                  <c:v>0.57958799999999999</c:v>
                </c:pt>
                <c:pt idx="1600">
                  <c:v>0.57970999999999995</c:v>
                </c:pt>
                <c:pt idx="1601">
                  <c:v>0.57986499999999996</c:v>
                </c:pt>
                <c:pt idx="1602">
                  <c:v>0.57996499999999995</c:v>
                </c:pt>
                <c:pt idx="1603">
                  <c:v>0.58010899999999999</c:v>
                </c:pt>
                <c:pt idx="1604">
                  <c:v>0.58021999999999996</c:v>
                </c:pt>
                <c:pt idx="1605">
                  <c:v>0.58034200000000002</c:v>
                </c:pt>
                <c:pt idx="1606">
                  <c:v>0.58046399999999998</c:v>
                </c:pt>
                <c:pt idx="1607">
                  <c:v>0.580619</c:v>
                </c:pt>
                <c:pt idx="1608">
                  <c:v>0.58075200000000005</c:v>
                </c:pt>
                <c:pt idx="1609">
                  <c:v>0.58088499999999998</c:v>
                </c:pt>
                <c:pt idx="1610">
                  <c:v>0.58102900000000002</c:v>
                </c:pt>
                <c:pt idx="1611">
                  <c:v>0.58121800000000001</c:v>
                </c:pt>
                <c:pt idx="1612">
                  <c:v>0.58137300000000003</c:v>
                </c:pt>
                <c:pt idx="1613">
                  <c:v>0.58151699999999995</c:v>
                </c:pt>
                <c:pt idx="1614">
                  <c:v>0.58171600000000001</c:v>
                </c:pt>
                <c:pt idx="1615">
                  <c:v>0.58188200000000001</c:v>
                </c:pt>
                <c:pt idx="1616">
                  <c:v>0.581982</c:v>
                </c:pt>
                <c:pt idx="1617">
                  <c:v>0.58210399999999995</c:v>
                </c:pt>
                <c:pt idx="1618">
                  <c:v>0.58224799999999999</c:v>
                </c:pt>
                <c:pt idx="1619">
                  <c:v>0.58235899999999996</c:v>
                </c:pt>
                <c:pt idx="1620">
                  <c:v>0.58254700000000004</c:v>
                </c:pt>
                <c:pt idx="1621">
                  <c:v>0.58266899999999999</c:v>
                </c:pt>
                <c:pt idx="1622">
                  <c:v>0.58283600000000002</c:v>
                </c:pt>
                <c:pt idx="1623">
                  <c:v>0.58296899999999996</c:v>
                </c:pt>
                <c:pt idx="1624">
                  <c:v>0.58309</c:v>
                </c:pt>
                <c:pt idx="1625">
                  <c:v>0.58323499999999995</c:v>
                </c:pt>
                <c:pt idx="1626">
                  <c:v>0.58337899999999998</c:v>
                </c:pt>
                <c:pt idx="1627">
                  <c:v>0.58350000000000002</c:v>
                </c:pt>
                <c:pt idx="1628">
                  <c:v>0.58364499999999997</c:v>
                </c:pt>
                <c:pt idx="1629">
                  <c:v>0.58382199999999995</c:v>
                </c:pt>
                <c:pt idx="1630">
                  <c:v>0.58393300000000004</c:v>
                </c:pt>
                <c:pt idx="1631">
                  <c:v>0.58408800000000005</c:v>
                </c:pt>
                <c:pt idx="1632">
                  <c:v>0.58427600000000002</c:v>
                </c:pt>
                <c:pt idx="1633">
                  <c:v>0.58442000000000005</c:v>
                </c:pt>
                <c:pt idx="1634">
                  <c:v>0.58457499999999996</c:v>
                </c:pt>
                <c:pt idx="1635">
                  <c:v>0.58474199999999998</c:v>
                </c:pt>
                <c:pt idx="1636">
                  <c:v>0.584897</c:v>
                </c:pt>
                <c:pt idx="1637">
                  <c:v>0.585063</c:v>
                </c:pt>
                <c:pt idx="1638">
                  <c:v>0.58523999999999998</c:v>
                </c:pt>
                <c:pt idx="1639">
                  <c:v>0.58533999999999997</c:v>
                </c:pt>
                <c:pt idx="1640">
                  <c:v>0.58547300000000002</c:v>
                </c:pt>
                <c:pt idx="1641">
                  <c:v>0.58566200000000002</c:v>
                </c:pt>
                <c:pt idx="1642">
                  <c:v>0.585839</c:v>
                </c:pt>
                <c:pt idx="1643">
                  <c:v>0.58603799999999995</c:v>
                </c:pt>
                <c:pt idx="1644">
                  <c:v>0.58620499999999998</c:v>
                </c:pt>
                <c:pt idx="1645">
                  <c:v>0.58634900000000001</c:v>
                </c:pt>
                <c:pt idx="1646">
                  <c:v>0.58648199999999995</c:v>
                </c:pt>
                <c:pt idx="1647">
                  <c:v>0.58663699999999996</c:v>
                </c:pt>
                <c:pt idx="1648">
                  <c:v>0.58680299999999996</c:v>
                </c:pt>
                <c:pt idx="1649">
                  <c:v>0.586947</c:v>
                </c:pt>
                <c:pt idx="1650">
                  <c:v>0.58712399999999998</c:v>
                </c:pt>
                <c:pt idx="1651">
                  <c:v>0.58726900000000004</c:v>
                </c:pt>
                <c:pt idx="1652">
                  <c:v>0.58743500000000004</c:v>
                </c:pt>
                <c:pt idx="1653">
                  <c:v>0.58762300000000001</c:v>
                </c:pt>
                <c:pt idx="1654">
                  <c:v>0.58782299999999998</c:v>
                </c:pt>
                <c:pt idx="1655">
                  <c:v>0.58803300000000003</c:v>
                </c:pt>
                <c:pt idx="1656">
                  <c:v>0.58818800000000004</c:v>
                </c:pt>
                <c:pt idx="1657">
                  <c:v>0.58834399999999998</c:v>
                </c:pt>
                <c:pt idx="1658">
                  <c:v>0.58849899999999999</c:v>
                </c:pt>
                <c:pt idx="1659">
                  <c:v>0.58864300000000003</c:v>
                </c:pt>
                <c:pt idx="1660">
                  <c:v>0.588754</c:v>
                </c:pt>
                <c:pt idx="1661">
                  <c:v>0.58886400000000005</c:v>
                </c:pt>
                <c:pt idx="1662">
                  <c:v>0.58899699999999999</c:v>
                </c:pt>
                <c:pt idx="1663">
                  <c:v>0.58913000000000004</c:v>
                </c:pt>
                <c:pt idx="1664">
                  <c:v>0.58923000000000003</c:v>
                </c:pt>
                <c:pt idx="1665">
                  <c:v>0.58937399999999995</c:v>
                </c:pt>
                <c:pt idx="1666">
                  <c:v>0.589507</c:v>
                </c:pt>
                <c:pt idx="1667">
                  <c:v>0.58964000000000005</c:v>
                </c:pt>
                <c:pt idx="1668">
                  <c:v>0.58977299999999999</c:v>
                </c:pt>
                <c:pt idx="1669">
                  <c:v>0.58988399999999996</c:v>
                </c:pt>
                <c:pt idx="1670">
                  <c:v>0.59000600000000003</c:v>
                </c:pt>
                <c:pt idx="1671">
                  <c:v>0.59014999999999995</c:v>
                </c:pt>
                <c:pt idx="1672">
                  <c:v>0.59033800000000003</c:v>
                </c:pt>
                <c:pt idx="1673">
                  <c:v>0.59041600000000005</c:v>
                </c:pt>
                <c:pt idx="1674">
                  <c:v>0.59057099999999996</c:v>
                </c:pt>
                <c:pt idx="1675">
                  <c:v>0.59072599999999997</c:v>
                </c:pt>
                <c:pt idx="1676">
                  <c:v>0.59090399999999998</c:v>
                </c:pt>
                <c:pt idx="1677">
                  <c:v>0.59104800000000002</c:v>
                </c:pt>
                <c:pt idx="1678">
                  <c:v>0.59121400000000002</c:v>
                </c:pt>
                <c:pt idx="1679">
                  <c:v>0.59136900000000003</c:v>
                </c:pt>
                <c:pt idx="1680">
                  <c:v>0.59146900000000002</c:v>
                </c:pt>
                <c:pt idx="1681">
                  <c:v>0.59159099999999998</c:v>
                </c:pt>
                <c:pt idx="1682">
                  <c:v>0.59171300000000004</c:v>
                </c:pt>
                <c:pt idx="1683">
                  <c:v>0.59183399999999997</c:v>
                </c:pt>
                <c:pt idx="1684">
                  <c:v>0.59194500000000005</c:v>
                </c:pt>
                <c:pt idx="1685">
                  <c:v>0.59213400000000005</c:v>
                </c:pt>
                <c:pt idx="1686">
                  <c:v>0.592256</c:v>
                </c:pt>
                <c:pt idx="1687">
                  <c:v>0.59240000000000004</c:v>
                </c:pt>
                <c:pt idx="1688">
                  <c:v>0.59254399999999996</c:v>
                </c:pt>
                <c:pt idx="1689">
                  <c:v>0.59272100000000005</c:v>
                </c:pt>
                <c:pt idx="1690">
                  <c:v>0.59286499999999998</c:v>
                </c:pt>
                <c:pt idx="1691">
                  <c:v>0.59299800000000003</c:v>
                </c:pt>
                <c:pt idx="1692">
                  <c:v>0.593109</c:v>
                </c:pt>
                <c:pt idx="1693">
                  <c:v>0.59323099999999995</c:v>
                </c:pt>
                <c:pt idx="1694">
                  <c:v>0.59340800000000005</c:v>
                </c:pt>
                <c:pt idx="1695">
                  <c:v>0.59355199999999997</c:v>
                </c:pt>
                <c:pt idx="1696">
                  <c:v>0.59365199999999996</c:v>
                </c:pt>
                <c:pt idx="1697">
                  <c:v>0.59385100000000002</c:v>
                </c:pt>
                <c:pt idx="1698">
                  <c:v>0.59398399999999996</c:v>
                </c:pt>
                <c:pt idx="1699">
                  <c:v>0.59415099999999998</c:v>
                </c:pt>
                <c:pt idx="1700">
                  <c:v>0.59428400000000003</c:v>
                </c:pt>
                <c:pt idx="1701">
                  <c:v>0.59446100000000002</c:v>
                </c:pt>
                <c:pt idx="1702">
                  <c:v>0.59458299999999997</c:v>
                </c:pt>
                <c:pt idx="1703">
                  <c:v>0.59469399999999994</c:v>
                </c:pt>
                <c:pt idx="1704">
                  <c:v>0.59484899999999996</c:v>
                </c:pt>
                <c:pt idx="1705">
                  <c:v>0.59494899999999995</c:v>
                </c:pt>
                <c:pt idx="1706">
                  <c:v>0.59507100000000002</c:v>
                </c:pt>
                <c:pt idx="1707">
                  <c:v>0.59515899999999999</c:v>
                </c:pt>
                <c:pt idx="1708">
                  <c:v>0.59529200000000004</c:v>
                </c:pt>
                <c:pt idx="1709">
                  <c:v>0.59545800000000004</c:v>
                </c:pt>
                <c:pt idx="1710">
                  <c:v>0.59558</c:v>
                </c:pt>
                <c:pt idx="1711">
                  <c:v>0.59571300000000005</c:v>
                </c:pt>
                <c:pt idx="1712">
                  <c:v>0.59586799999999995</c:v>
                </c:pt>
                <c:pt idx="1713">
                  <c:v>0.596001</c:v>
                </c:pt>
                <c:pt idx="1714">
                  <c:v>0.59619</c:v>
                </c:pt>
                <c:pt idx="1715">
                  <c:v>0.59632300000000005</c:v>
                </c:pt>
                <c:pt idx="1716">
                  <c:v>0.59642300000000004</c:v>
                </c:pt>
                <c:pt idx="1717">
                  <c:v>0.59657800000000005</c:v>
                </c:pt>
                <c:pt idx="1718">
                  <c:v>0.59674400000000005</c:v>
                </c:pt>
                <c:pt idx="1719">
                  <c:v>0.59688799999999997</c:v>
                </c:pt>
                <c:pt idx="1720">
                  <c:v>0.59704299999999999</c:v>
                </c:pt>
                <c:pt idx="1721">
                  <c:v>0.59720899999999999</c:v>
                </c:pt>
                <c:pt idx="1722">
                  <c:v>0.59734200000000004</c:v>
                </c:pt>
                <c:pt idx="1723">
                  <c:v>0.59749799999999997</c:v>
                </c:pt>
                <c:pt idx="1724">
                  <c:v>0.59764200000000001</c:v>
                </c:pt>
                <c:pt idx="1725">
                  <c:v>0.59778600000000004</c:v>
                </c:pt>
                <c:pt idx="1726">
                  <c:v>0.597908</c:v>
                </c:pt>
                <c:pt idx="1727">
                  <c:v>0.59806300000000001</c:v>
                </c:pt>
                <c:pt idx="1728">
                  <c:v>0.59818499999999997</c:v>
                </c:pt>
                <c:pt idx="1729">
                  <c:v>0.59833999999999998</c:v>
                </c:pt>
                <c:pt idx="1730">
                  <c:v>0.59846200000000005</c:v>
                </c:pt>
                <c:pt idx="1731">
                  <c:v>0.59860599999999997</c:v>
                </c:pt>
                <c:pt idx="1732">
                  <c:v>0.59873900000000002</c:v>
                </c:pt>
                <c:pt idx="1733">
                  <c:v>0.59890500000000002</c:v>
                </c:pt>
                <c:pt idx="1734">
                  <c:v>0.59904900000000005</c:v>
                </c:pt>
                <c:pt idx="1735">
                  <c:v>0.59919299999999998</c:v>
                </c:pt>
                <c:pt idx="1736">
                  <c:v>0.59938199999999997</c:v>
                </c:pt>
                <c:pt idx="1737">
                  <c:v>0.59953699999999999</c:v>
                </c:pt>
                <c:pt idx="1738">
                  <c:v>0.59968100000000002</c:v>
                </c:pt>
                <c:pt idx="1739">
                  <c:v>0.59979199999999999</c:v>
                </c:pt>
                <c:pt idx="1740">
                  <c:v>0.59993600000000002</c:v>
                </c:pt>
                <c:pt idx="1741">
                  <c:v>0.60005799999999998</c:v>
                </c:pt>
                <c:pt idx="1742">
                  <c:v>0.600213</c:v>
                </c:pt>
                <c:pt idx="1743">
                  <c:v>0.60031299999999999</c:v>
                </c:pt>
                <c:pt idx="1744">
                  <c:v>0.60043400000000002</c:v>
                </c:pt>
                <c:pt idx="1745">
                  <c:v>0.60060100000000005</c:v>
                </c:pt>
                <c:pt idx="1746">
                  <c:v>0.6008</c:v>
                </c:pt>
                <c:pt idx="1747">
                  <c:v>0.60093300000000005</c:v>
                </c:pt>
                <c:pt idx="1748">
                  <c:v>0.60113300000000003</c:v>
                </c:pt>
                <c:pt idx="1749">
                  <c:v>0.60126599999999997</c:v>
                </c:pt>
                <c:pt idx="1750">
                  <c:v>0.60141</c:v>
                </c:pt>
                <c:pt idx="1751">
                  <c:v>0.60156500000000002</c:v>
                </c:pt>
                <c:pt idx="1752">
                  <c:v>0.60168699999999997</c:v>
                </c:pt>
                <c:pt idx="1753">
                  <c:v>0.601831</c:v>
                </c:pt>
                <c:pt idx="1754">
                  <c:v>0.60191899999999998</c:v>
                </c:pt>
                <c:pt idx="1755">
                  <c:v>0.60204100000000005</c:v>
                </c:pt>
                <c:pt idx="1756">
                  <c:v>0.60218499999999997</c:v>
                </c:pt>
                <c:pt idx="1757">
                  <c:v>0.60231800000000002</c:v>
                </c:pt>
                <c:pt idx="1758">
                  <c:v>0.60245099999999996</c:v>
                </c:pt>
                <c:pt idx="1759">
                  <c:v>0.60259600000000002</c:v>
                </c:pt>
                <c:pt idx="1760">
                  <c:v>0.60276200000000002</c:v>
                </c:pt>
                <c:pt idx="1761">
                  <c:v>0.60287299999999999</c:v>
                </c:pt>
                <c:pt idx="1762">
                  <c:v>0.60299400000000003</c:v>
                </c:pt>
                <c:pt idx="1763">
                  <c:v>0.60317200000000004</c:v>
                </c:pt>
                <c:pt idx="1764">
                  <c:v>0.603294</c:v>
                </c:pt>
                <c:pt idx="1765">
                  <c:v>0.60340499999999997</c:v>
                </c:pt>
                <c:pt idx="1766">
                  <c:v>0.60357099999999997</c:v>
                </c:pt>
                <c:pt idx="1767">
                  <c:v>0.60370400000000002</c:v>
                </c:pt>
                <c:pt idx="1768">
                  <c:v>0.60390299999999997</c:v>
                </c:pt>
                <c:pt idx="1769">
                  <c:v>0.60402500000000003</c:v>
                </c:pt>
                <c:pt idx="1770">
                  <c:v>0.60415799999999997</c:v>
                </c:pt>
                <c:pt idx="1771">
                  <c:v>0.604236</c:v>
                </c:pt>
                <c:pt idx="1772">
                  <c:v>0.60434699999999997</c:v>
                </c:pt>
                <c:pt idx="1773">
                  <c:v>0.604491</c:v>
                </c:pt>
                <c:pt idx="1774">
                  <c:v>0.60460100000000006</c:v>
                </c:pt>
                <c:pt idx="1775">
                  <c:v>0.60473399999999999</c:v>
                </c:pt>
                <c:pt idx="1776">
                  <c:v>0.60486700000000004</c:v>
                </c:pt>
                <c:pt idx="1777">
                  <c:v>0.60499999999999998</c:v>
                </c:pt>
                <c:pt idx="1778">
                  <c:v>0.60511099999999995</c:v>
                </c:pt>
                <c:pt idx="1779">
                  <c:v>0.60521100000000005</c:v>
                </c:pt>
                <c:pt idx="1780">
                  <c:v>0.60535499999999998</c:v>
                </c:pt>
                <c:pt idx="1781">
                  <c:v>0.60552099999999998</c:v>
                </c:pt>
                <c:pt idx="1782">
                  <c:v>0.60564300000000004</c:v>
                </c:pt>
                <c:pt idx="1783">
                  <c:v>0.60586499999999999</c:v>
                </c:pt>
                <c:pt idx="1784">
                  <c:v>0.60599800000000004</c:v>
                </c:pt>
                <c:pt idx="1785">
                  <c:v>0.60614199999999996</c:v>
                </c:pt>
                <c:pt idx="1786">
                  <c:v>0.60627500000000001</c:v>
                </c:pt>
                <c:pt idx="1787">
                  <c:v>0.60640799999999995</c:v>
                </c:pt>
                <c:pt idx="1788">
                  <c:v>0.60653000000000001</c:v>
                </c:pt>
                <c:pt idx="1789">
                  <c:v>0.60669600000000001</c:v>
                </c:pt>
                <c:pt idx="1790">
                  <c:v>0.60681799999999997</c:v>
                </c:pt>
                <c:pt idx="1791">
                  <c:v>0.60697299999999998</c:v>
                </c:pt>
                <c:pt idx="1792">
                  <c:v>0.60718399999999995</c:v>
                </c:pt>
                <c:pt idx="1793">
                  <c:v>0.60736100000000004</c:v>
                </c:pt>
                <c:pt idx="1794">
                  <c:v>0.60745000000000005</c:v>
                </c:pt>
                <c:pt idx="1795">
                  <c:v>0.60755999999999999</c:v>
                </c:pt>
                <c:pt idx="1796">
                  <c:v>0.60774899999999998</c:v>
                </c:pt>
                <c:pt idx="1797">
                  <c:v>0.607904</c:v>
                </c:pt>
                <c:pt idx="1798">
                  <c:v>0.60803700000000005</c:v>
                </c:pt>
                <c:pt idx="1799">
                  <c:v>0.60816999999999999</c:v>
                </c:pt>
                <c:pt idx="1800">
                  <c:v>0.60824800000000001</c:v>
                </c:pt>
                <c:pt idx="1801">
                  <c:v>0.60843599999999998</c:v>
                </c:pt>
                <c:pt idx="1802">
                  <c:v>0.60850199999999999</c:v>
                </c:pt>
                <c:pt idx="1803">
                  <c:v>0.60862400000000005</c:v>
                </c:pt>
                <c:pt idx="1804">
                  <c:v>0.60877899999999996</c:v>
                </c:pt>
                <c:pt idx="1805">
                  <c:v>0.60890100000000003</c:v>
                </c:pt>
                <c:pt idx="1806">
                  <c:v>0.60904499999999995</c:v>
                </c:pt>
                <c:pt idx="1807">
                  <c:v>0.609178</c:v>
                </c:pt>
                <c:pt idx="1808">
                  <c:v>0.60933400000000004</c:v>
                </c:pt>
                <c:pt idx="1809">
                  <c:v>0.60950000000000004</c:v>
                </c:pt>
                <c:pt idx="1810">
                  <c:v>0.60967700000000002</c:v>
                </c:pt>
                <c:pt idx="1811">
                  <c:v>0.60986600000000002</c:v>
                </c:pt>
                <c:pt idx="1812">
                  <c:v>0.60996499999999998</c:v>
                </c:pt>
                <c:pt idx="1813">
                  <c:v>0.61014299999999999</c:v>
                </c:pt>
                <c:pt idx="1814">
                  <c:v>0.61026499999999995</c:v>
                </c:pt>
                <c:pt idx="1815">
                  <c:v>0.61044200000000004</c:v>
                </c:pt>
                <c:pt idx="1816">
                  <c:v>0.61059699999999995</c:v>
                </c:pt>
                <c:pt idx="1817">
                  <c:v>0.61076299999999994</c:v>
                </c:pt>
                <c:pt idx="1818">
                  <c:v>0.61092900000000006</c:v>
                </c:pt>
                <c:pt idx="1819">
                  <c:v>0.61106199999999999</c:v>
                </c:pt>
                <c:pt idx="1820">
                  <c:v>0.611151</c:v>
                </c:pt>
                <c:pt idx="1821">
                  <c:v>0.61128400000000005</c:v>
                </c:pt>
                <c:pt idx="1822">
                  <c:v>0.61145000000000005</c:v>
                </c:pt>
                <c:pt idx="1823">
                  <c:v>0.61156100000000002</c:v>
                </c:pt>
                <c:pt idx="1824">
                  <c:v>0.61170500000000005</c:v>
                </c:pt>
                <c:pt idx="1825">
                  <c:v>0.61187100000000005</c:v>
                </c:pt>
                <c:pt idx="1826">
                  <c:v>0.61200399999999999</c:v>
                </c:pt>
                <c:pt idx="1827">
                  <c:v>0.61211499999999996</c:v>
                </c:pt>
                <c:pt idx="1828">
                  <c:v>0.61223700000000003</c:v>
                </c:pt>
                <c:pt idx="1829">
                  <c:v>0.61238099999999995</c:v>
                </c:pt>
                <c:pt idx="1830">
                  <c:v>0.61249200000000004</c:v>
                </c:pt>
                <c:pt idx="1831">
                  <c:v>0.61266900000000002</c:v>
                </c:pt>
                <c:pt idx="1832">
                  <c:v>0.61277999999999999</c:v>
                </c:pt>
                <c:pt idx="1833">
                  <c:v>0.61291300000000004</c:v>
                </c:pt>
                <c:pt idx="1834">
                  <c:v>0.61299099999999995</c:v>
                </c:pt>
                <c:pt idx="1835">
                  <c:v>0.61314599999999997</c:v>
                </c:pt>
                <c:pt idx="1836">
                  <c:v>0.61332299999999995</c:v>
                </c:pt>
                <c:pt idx="1837">
                  <c:v>0.61347799999999997</c:v>
                </c:pt>
                <c:pt idx="1838">
                  <c:v>0.61366699999999996</c:v>
                </c:pt>
                <c:pt idx="1839">
                  <c:v>0.61385500000000004</c:v>
                </c:pt>
                <c:pt idx="1840">
                  <c:v>0.61396600000000001</c:v>
                </c:pt>
                <c:pt idx="1841">
                  <c:v>0.61411000000000004</c:v>
                </c:pt>
                <c:pt idx="1842">
                  <c:v>0.61427600000000004</c:v>
                </c:pt>
                <c:pt idx="1843">
                  <c:v>0.61440899999999998</c:v>
                </c:pt>
                <c:pt idx="1844">
                  <c:v>0.61456500000000003</c:v>
                </c:pt>
                <c:pt idx="1845">
                  <c:v>0.61470899999999995</c:v>
                </c:pt>
                <c:pt idx="1846">
                  <c:v>0.61486399999999997</c:v>
                </c:pt>
                <c:pt idx="1847">
                  <c:v>0.61498600000000003</c:v>
                </c:pt>
                <c:pt idx="1848">
                  <c:v>0.61514100000000005</c:v>
                </c:pt>
                <c:pt idx="1849">
                  <c:v>0.61524100000000004</c:v>
                </c:pt>
                <c:pt idx="1850">
                  <c:v>0.61543999999999999</c:v>
                </c:pt>
                <c:pt idx="1851">
                  <c:v>0.61552899999999999</c:v>
                </c:pt>
                <c:pt idx="1852">
                  <c:v>0.61563999999999997</c:v>
                </c:pt>
                <c:pt idx="1853">
                  <c:v>0.61582800000000004</c:v>
                </c:pt>
                <c:pt idx="1854">
                  <c:v>0.61595</c:v>
                </c:pt>
                <c:pt idx="1855">
                  <c:v>0.616116</c:v>
                </c:pt>
                <c:pt idx="1856">
                  <c:v>0.61623799999999995</c:v>
                </c:pt>
                <c:pt idx="1857">
                  <c:v>0.61648199999999997</c:v>
                </c:pt>
                <c:pt idx="1858">
                  <c:v>0.61662600000000001</c:v>
                </c:pt>
                <c:pt idx="1859">
                  <c:v>0.61674799999999996</c:v>
                </c:pt>
                <c:pt idx="1860">
                  <c:v>0.61688100000000001</c:v>
                </c:pt>
                <c:pt idx="1861">
                  <c:v>0.61696899999999999</c:v>
                </c:pt>
                <c:pt idx="1862">
                  <c:v>0.61710200000000004</c:v>
                </c:pt>
                <c:pt idx="1863">
                  <c:v>0.61725799999999997</c:v>
                </c:pt>
                <c:pt idx="1864">
                  <c:v>0.61734599999999995</c:v>
                </c:pt>
                <c:pt idx="1865">
                  <c:v>0.61748999999999998</c:v>
                </c:pt>
                <c:pt idx="1866">
                  <c:v>0.61763400000000002</c:v>
                </c:pt>
                <c:pt idx="1867">
                  <c:v>0.61774499999999999</c:v>
                </c:pt>
                <c:pt idx="1868">
                  <c:v>0.61792199999999997</c:v>
                </c:pt>
                <c:pt idx="1869">
                  <c:v>0.61805500000000002</c:v>
                </c:pt>
                <c:pt idx="1870">
                  <c:v>0.61816599999999999</c:v>
                </c:pt>
                <c:pt idx="1871">
                  <c:v>0.61835499999999999</c:v>
                </c:pt>
                <c:pt idx="1872">
                  <c:v>0.61844299999999996</c:v>
                </c:pt>
                <c:pt idx="1873">
                  <c:v>0.61864300000000005</c:v>
                </c:pt>
                <c:pt idx="1874">
                  <c:v>0.61877599999999999</c:v>
                </c:pt>
                <c:pt idx="1875">
                  <c:v>0.61890900000000004</c:v>
                </c:pt>
                <c:pt idx="1876">
                  <c:v>0.61905299999999996</c:v>
                </c:pt>
                <c:pt idx="1877">
                  <c:v>0.61920799999999998</c:v>
                </c:pt>
                <c:pt idx="1878">
                  <c:v>0.61927500000000002</c:v>
                </c:pt>
                <c:pt idx="1879">
                  <c:v>0.619363</c:v>
                </c:pt>
                <c:pt idx="1880">
                  <c:v>0.619452</c:v>
                </c:pt>
                <c:pt idx="1881">
                  <c:v>0.61962899999999999</c:v>
                </c:pt>
                <c:pt idx="1882">
                  <c:v>0.61973999999999996</c:v>
                </c:pt>
                <c:pt idx="1883">
                  <c:v>0.61986200000000002</c:v>
                </c:pt>
                <c:pt idx="1884">
                  <c:v>0.62001700000000004</c:v>
                </c:pt>
                <c:pt idx="1885">
                  <c:v>0.62018300000000004</c:v>
                </c:pt>
                <c:pt idx="1886">
                  <c:v>0.62038300000000002</c:v>
                </c:pt>
                <c:pt idx="1887">
                  <c:v>0.62054900000000002</c:v>
                </c:pt>
                <c:pt idx="1888">
                  <c:v>0.62062700000000004</c:v>
                </c:pt>
                <c:pt idx="1889">
                  <c:v>0.62078199999999994</c:v>
                </c:pt>
                <c:pt idx="1890">
                  <c:v>0.62090400000000001</c:v>
                </c:pt>
                <c:pt idx="1891">
                  <c:v>0.62102599999999997</c:v>
                </c:pt>
                <c:pt idx="1892">
                  <c:v>0.62120299999999995</c:v>
                </c:pt>
                <c:pt idx="1893">
                  <c:v>0.62135799999999997</c:v>
                </c:pt>
                <c:pt idx="1894">
                  <c:v>0.62155800000000005</c:v>
                </c:pt>
                <c:pt idx="1895">
                  <c:v>0.62173500000000004</c:v>
                </c:pt>
                <c:pt idx="1896">
                  <c:v>0.621923</c:v>
                </c:pt>
                <c:pt idx="1897">
                  <c:v>0.62204499999999996</c:v>
                </c:pt>
                <c:pt idx="1898">
                  <c:v>0.62215600000000004</c:v>
                </c:pt>
                <c:pt idx="1899">
                  <c:v>0.62233300000000003</c:v>
                </c:pt>
                <c:pt idx="1900">
                  <c:v>0.62245499999999998</c:v>
                </c:pt>
                <c:pt idx="1901">
                  <c:v>0.62254399999999999</c:v>
                </c:pt>
                <c:pt idx="1902">
                  <c:v>0.622699</c:v>
                </c:pt>
                <c:pt idx="1903">
                  <c:v>0.622865</c:v>
                </c:pt>
                <c:pt idx="1904">
                  <c:v>0.62300900000000003</c:v>
                </c:pt>
                <c:pt idx="1905">
                  <c:v>0.62320900000000001</c:v>
                </c:pt>
                <c:pt idx="1906">
                  <c:v>0.62334199999999995</c:v>
                </c:pt>
                <c:pt idx="1907">
                  <c:v>0.62343000000000004</c:v>
                </c:pt>
                <c:pt idx="1908">
                  <c:v>0.62353000000000003</c:v>
                </c:pt>
                <c:pt idx="1909">
                  <c:v>0.62365199999999998</c:v>
                </c:pt>
                <c:pt idx="1910">
                  <c:v>0.62379600000000002</c:v>
                </c:pt>
                <c:pt idx="1911">
                  <c:v>0.62388500000000002</c:v>
                </c:pt>
                <c:pt idx="1912">
                  <c:v>0.62398500000000001</c:v>
                </c:pt>
                <c:pt idx="1913">
                  <c:v>0.62409499999999996</c:v>
                </c:pt>
                <c:pt idx="1914">
                  <c:v>0.62421700000000002</c:v>
                </c:pt>
                <c:pt idx="1915">
                  <c:v>0.62433899999999998</c:v>
                </c:pt>
                <c:pt idx="1916">
                  <c:v>0.62448300000000001</c:v>
                </c:pt>
                <c:pt idx="1917">
                  <c:v>0.624583</c:v>
                </c:pt>
                <c:pt idx="1918">
                  <c:v>0.624749</c:v>
                </c:pt>
                <c:pt idx="1919">
                  <c:v>0.62489300000000003</c:v>
                </c:pt>
                <c:pt idx="1920">
                  <c:v>0.62501499999999999</c:v>
                </c:pt>
                <c:pt idx="1921">
                  <c:v>0.625193</c:v>
                </c:pt>
                <c:pt idx="1922">
                  <c:v>0.625359</c:v>
                </c:pt>
                <c:pt idx="1923">
                  <c:v>0.62549200000000005</c:v>
                </c:pt>
                <c:pt idx="1924">
                  <c:v>0.62564699999999995</c:v>
                </c:pt>
                <c:pt idx="1925">
                  <c:v>0.62579099999999999</c:v>
                </c:pt>
                <c:pt idx="1926">
                  <c:v>0.62592400000000004</c:v>
                </c:pt>
                <c:pt idx="1927">
                  <c:v>0.62604599999999999</c:v>
                </c:pt>
                <c:pt idx="1928">
                  <c:v>0.62615699999999996</c:v>
                </c:pt>
                <c:pt idx="1929">
                  <c:v>0.62629000000000001</c:v>
                </c:pt>
                <c:pt idx="1930">
                  <c:v>0.62644500000000003</c:v>
                </c:pt>
                <c:pt idx="1931">
                  <c:v>0.62657799999999997</c:v>
                </c:pt>
                <c:pt idx="1932">
                  <c:v>0.62670000000000003</c:v>
                </c:pt>
                <c:pt idx="1933">
                  <c:v>0.62683299999999997</c:v>
                </c:pt>
                <c:pt idx="1934">
                  <c:v>0.62697700000000001</c:v>
                </c:pt>
                <c:pt idx="1935">
                  <c:v>0.62712100000000004</c:v>
                </c:pt>
                <c:pt idx="1936">
                  <c:v>0.62728700000000004</c:v>
                </c:pt>
                <c:pt idx="1937">
                  <c:v>0.62738700000000003</c:v>
                </c:pt>
                <c:pt idx="1938">
                  <c:v>0.62748700000000002</c:v>
                </c:pt>
                <c:pt idx="1939">
                  <c:v>0.62760899999999997</c:v>
                </c:pt>
                <c:pt idx="1940">
                  <c:v>0.62773000000000001</c:v>
                </c:pt>
                <c:pt idx="1941">
                  <c:v>0.62792999999999999</c:v>
                </c:pt>
                <c:pt idx="1942">
                  <c:v>0.62806300000000004</c:v>
                </c:pt>
                <c:pt idx="1943">
                  <c:v>0.62824000000000002</c:v>
                </c:pt>
                <c:pt idx="1944">
                  <c:v>0.62836199999999998</c:v>
                </c:pt>
                <c:pt idx="1945">
                  <c:v>0.62850600000000001</c:v>
                </c:pt>
                <c:pt idx="1946">
                  <c:v>0.62861699999999998</c:v>
                </c:pt>
                <c:pt idx="1947">
                  <c:v>0.62871699999999997</c:v>
                </c:pt>
                <c:pt idx="1948">
                  <c:v>0.62888299999999997</c:v>
                </c:pt>
                <c:pt idx="1949">
                  <c:v>0.62901600000000002</c:v>
                </c:pt>
                <c:pt idx="1950">
                  <c:v>0.62914899999999996</c:v>
                </c:pt>
                <c:pt idx="1951">
                  <c:v>0.62928200000000001</c:v>
                </c:pt>
                <c:pt idx="1952">
                  <c:v>0.62941499999999995</c:v>
                </c:pt>
                <c:pt idx="1953">
                  <c:v>0.62959200000000004</c:v>
                </c:pt>
                <c:pt idx="1954">
                  <c:v>0.62973599999999996</c:v>
                </c:pt>
                <c:pt idx="1955">
                  <c:v>0.62984700000000005</c:v>
                </c:pt>
                <c:pt idx="1956">
                  <c:v>0.629969</c:v>
                </c:pt>
                <c:pt idx="1957">
                  <c:v>0.63010200000000005</c:v>
                </c:pt>
                <c:pt idx="1958">
                  <c:v>0.63020200000000004</c:v>
                </c:pt>
                <c:pt idx="1959">
                  <c:v>0.63039000000000001</c:v>
                </c:pt>
                <c:pt idx="1960">
                  <c:v>0.63047900000000001</c:v>
                </c:pt>
                <c:pt idx="1961">
                  <c:v>0.630579</c:v>
                </c:pt>
                <c:pt idx="1962">
                  <c:v>0.630745</c:v>
                </c:pt>
                <c:pt idx="1963">
                  <c:v>0.63086699999999996</c:v>
                </c:pt>
                <c:pt idx="1964">
                  <c:v>0.63098900000000002</c:v>
                </c:pt>
                <c:pt idx="1965">
                  <c:v>0.631077</c:v>
                </c:pt>
                <c:pt idx="1966">
                  <c:v>0.63123200000000002</c:v>
                </c:pt>
                <c:pt idx="1967">
                  <c:v>0.63137699999999997</c:v>
                </c:pt>
                <c:pt idx="1968">
                  <c:v>0.63157600000000003</c:v>
                </c:pt>
                <c:pt idx="1969">
                  <c:v>0.63170899999999996</c:v>
                </c:pt>
                <c:pt idx="1970">
                  <c:v>0.63180899999999995</c:v>
                </c:pt>
                <c:pt idx="1971">
                  <c:v>0.63195299999999999</c:v>
                </c:pt>
                <c:pt idx="1972">
                  <c:v>0.632108</c:v>
                </c:pt>
                <c:pt idx="1973">
                  <c:v>0.63232999999999995</c:v>
                </c:pt>
                <c:pt idx="1974">
                  <c:v>0.63244</c:v>
                </c:pt>
                <c:pt idx="1975">
                  <c:v>0.63256199999999996</c:v>
                </c:pt>
                <c:pt idx="1976">
                  <c:v>0.63273999999999997</c:v>
                </c:pt>
                <c:pt idx="1977">
                  <c:v>0.63286200000000004</c:v>
                </c:pt>
                <c:pt idx="1978">
                  <c:v>0.63301700000000005</c:v>
                </c:pt>
                <c:pt idx="1979">
                  <c:v>0.63311600000000001</c:v>
                </c:pt>
                <c:pt idx="1980">
                  <c:v>0.63322699999999998</c:v>
                </c:pt>
                <c:pt idx="1981">
                  <c:v>0.63333799999999996</c:v>
                </c:pt>
                <c:pt idx="1982">
                  <c:v>0.63344900000000004</c:v>
                </c:pt>
                <c:pt idx="1983">
                  <c:v>0.63359299999999996</c:v>
                </c:pt>
                <c:pt idx="1984">
                  <c:v>0.63369299999999995</c:v>
                </c:pt>
                <c:pt idx="1985">
                  <c:v>0.63380400000000003</c:v>
                </c:pt>
                <c:pt idx="1986">
                  <c:v>0.63392599999999999</c:v>
                </c:pt>
                <c:pt idx="1987">
                  <c:v>0.63410299999999997</c:v>
                </c:pt>
                <c:pt idx="1988">
                  <c:v>0.63422500000000004</c:v>
                </c:pt>
                <c:pt idx="1989">
                  <c:v>0.63434699999999999</c:v>
                </c:pt>
                <c:pt idx="1990">
                  <c:v>0.63449100000000003</c:v>
                </c:pt>
                <c:pt idx="1991">
                  <c:v>0.634602</c:v>
                </c:pt>
                <c:pt idx="1992">
                  <c:v>0.63475700000000002</c:v>
                </c:pt>
                <c:pt idx="1993">
                  <c:v>0.634934</c:v>
                </c:pt>
                <c:pt idx="1994">
                  <c:v>0.63506700000000005</c:v>
                </c:pt>
                <c:pt idx="1995">
                  <c:v>0.63521099999999997</c:v>
                </c:pt>
                <c:pt idx="1996">
                  <c:v>0.63538799999999995</c:v>
                </c:pt>
                <c:pt idx="1997">
                  <c:v>0.63551000000000002</c:v>
                </c:pt>
                <c:pt idx="1998">
                  <c:v>0.63567700000000005</c:v>
                </c:pt>
                <c:pt idx="1999">
                  <c:v>0.63579799999999997</c:v>
                </c:pt>
                <c:pt idx="2000">
                  <c:v>0.63589799999999996</c:v>
                </c:pt>
                <c:pt idx="2001">
                  <c:v>0.63605299999999998</c:v>
                </c:pt>
                <c:pt idx="2002">
                  <c:v>0.63617500000000005</c:v>
                </c:pt>
                <c:pt idx="2003">
                  <c:v>0.63635299999999995</c:v>
                </c:pt>
                <c:pt idx="2004">
                  <c:v>0.636486</c:v>
                </c:pt>
                <c:pt idx="2005">
                  <c:v>0.63659600000000005</c:v>
                </c:pt>
                <c:pt idx="2006">
                  <c:v>0.63668499999999995</c:v>
                </c:pt>
                <c:pt idx="2007">
                  <c:v>0.63687300000000002</c:v>
                </c:pt>
                <c:pt idx="2008">
                  <c:v>0.63698399999999999</c:v>
                </c:pt>
                <c:pt idx="2009">
                  <c:v>0.63709499999999997</c:v>
                </c:pt>
                <c:pt idx="2010">
                  <c:v>0.63722800000000002</c:v>
                </c:pt>
                <c:pt idx="2011">
                  <c:v>0.63733899999999999</c:v>
                </c:pt>
                <c:pt idx="2012">
                  <c:v>0.63750499999999999</c:v>
                </c:pt>
                <c:pt idx="2013">
                  <c:v>0.63770499999999997</c:v>
                </c:pt>
                <c:pt idx="2014">
                  <c:v>0.63781500000000002</c:v>
                </c:pt>
                <c:pt idx="2015">
                  <c:v>0.63797099999999995</c:v>
                </c:pt>
                <c:pt idx="2016">
                  <c:v>0.63815900000000003</c:v>
                </c:pt>
                <c:pt idx="2017">
                  <c:v>0.63828099999999999</c:v>
                </c:pt>
                <c:pt idx="2018">
                  <c:v>0.63842500000000002</c:v>
                </c:pt>
                <c:pt idx="2019">
                  <c:v>0.63858000000000004</c:v>
                </c:pt>
                <c:pt idx="2020">
                  <c:v>0.63875700000000002</c:v>
                </c:pt>
                <c:pt idx="2021">
                  <c:v>0.63892400000000005</c:v>
                </c:pt>
                <c:pt idx="2022">
                  <c:v>0.63905699999999999</c:v>
                </c:pt>
                <c:pt idx="2023">
                  <c:v>0.63915599999999995</c:v>
                </c:pt>
                <c:pt idx="2024">
                  <c:v>0.63931199999999999</c:v>
                </c:pt>
                <c:pt idx="2025">
                  <c:v>0.63942200000000005</c:v>
                </c:pt>
                <c:pt idx="2026">
                  <c:v>0.63956599999999997</c:v>
                </c:pt>
                <c:pt idx="2027">
                  <c:v>0.63968800000000003</c:v>
                </c:pt>
                <c:pt idx="2028">
                  <c:v>0.63983199999999996</c:v>
                </c:pt>
                <c:pt idx="2029">
                  <c:v>0.63997700000000002</c:v>
                </c:pt>
                <c:pt idx="2030">
                  <c:v>0.64007599999999998</c:v>
                </c:pt>
                <c:pt idx="2031">
                  <c:v>0.64025399999999999</c:v>
                </c:pt>
                <c:pt idx="2032">
                  <c:v>0.64041999999999999</c:v>
                </c:pt>
                <c:pt idx="2033">
                  <c:v>0.64053099999999996</c:v>
                </c:pt>
                <c:pt idx="2034">
                  <c:v>0.64065300000000003</c:v>
                </c:pt>
                <c:pt idx="2035">
                  <c:v>0.64079699999999995</c:v>
                </c:pt>
                <c:pt idx="2036">
                  <c:v>0.64093</c:v>
                </c:pt>
                <c:pt idx="2037">
                  <c:v>0.64104000000000005</c:v>
                </c:pt>
                <c:pt idx="2038">
                  <c:v>0.64120699999999997</c:v>
                </c:pt>
                <c:pt idx="2039">
                  <c:v>0.64136199999999999</c:v>
                </c:pt>
                <c:pt idx="2040">
                  <c:v>0.64149500000000004</c:v>
                </c:pt>
                <c:pt idx="2041">
                  <c:v>0.64161699999999999</c:v>
                </c:pt>
                <c:pt idx="2042">
                  <c:v>0.64177200000000001</c:v>
                </c:pt>
                <c:pt idx="2043">
                  <c:v>0.64188299999999998</c:v>
                </c:pt>
                <c:pt idx="2044">
                  <c:v>0.64201600000000003</c:v>
                </c:pt>
                <c:pt idx="2045">
                  <c:v>0.64218200000000003</c:v>
                </c:pt>
                <c:pt idx="2046">
                  <c:v>0.64232599999999995</c:v>
                </c:pt>
                <c:pt idx="2047">
                  <c:v>0.64244800000000002</c:v>
                </c:pt>
                <c:pt idx="2048">
                  <c:v>0.642625</c:v>
                </c:pt>
                <c:pt idx="2049">
                  <c:v>0.64275800000000005</c:v>
                </c:pt>
                <c:pt idx="2050">
                  <c:v>0.64290199999999997</c:v>
                </c:pt>
                <c:pt idx="2051">
                  <c:v>0.64305699999999999</c:v>
                </c:pt>
                <c:pt idx="2052">
                  <c:v>0.64321300000000003</c:v>
                </c:pt>
                <c:pt idx="2053">
                  <c:v>0.64339000000000002</c:v>
                </c:pt>
                <c:pt idx="2054">
                  <c:v>0.64354500000000003</c:v>
                </c:pt>
                <c:pt idx="2055">
                  <c:v>0.64370000000000005</c:v>
                </c:pt>
                <c:pt idx="2056">
                  <c:v>0.64381100000000002</c:v>
                </c:pt>
                <c:pt idx="2057">
                  <c:v>0.64392199999999999</c:v>
                </c:pt>
                <c:pt idx="2058">
                  <c:v>0.64407700000000001</c:v>
                </c:pt>
                <c:pt idx="2059">
                  <c:v>0.64420999999999995</c:v>
                </c:pt>
                <c:pt idx="2060">
                  <c:v>0.64435399999999998</c:v>
                </c:pt>
                <c:pt idx="2061">
                  <c:v>0.64447600000000005</c:v>
                </c:pt>
                <c:pt idx="2062">
                  <c:v>0.64458700000000002</c:v>
                </c:pt>
                <c:pt idx="2063">
                  <c:v>0.64471999999999996</c:v>
                </c:pt>
                <c:pt idx="2064">
                  <c:v>0.64486399999999999</c:v>
                </c:pt>
                <c:pt idx="2065">
                  <c:v>0.64497499999999997</c:v>
                </c:pt>
                <c:pt idx="2066">
                  <c:v>0.64512999999999998</c:v>
                </c:pt>
                <c:pt idx="2067">
                  <c:v>0.64525200000000005</c:v>
                </c:pt>
                <c:pt idx="2068">
                  <c:v>0.64541800000000005</c:v>
                </c:pt>
                <c:pt idx="2069">
                  <c:v>0.64552900000000002</c:v>
                </c:pt>
                <c:pt idx="2070">
                  <c:v>0.64563999999999999</c:v>
                </c:pt>
                <c:pt idx="2071">
                  <c:v>0.64578400000000002</c:v>
                </c:pt>
                <c:pt idx="2072">
                  <c:v>0.64596100000000001</c:v>
                </c:pt>
                <c:pt idx="2073">
                  <c:v>0.64605000000000001</c:v>
                </c:pt>
                <c:pt idx="2074">
                  <c:v>0.646227</c:v>
                </c:pt>
                <c:pt idx="2075">
                  <c:v>0.64637100000000003</c:v>
                </c:pt>
                <c:pt idx="2076">
                  <c:v>0.64650399999999997</c:v>
                </c:pt>
                <c:pt idx="2077">
                  <c:v>0.646648</c:v>
                </c:pt>
                <c:pt idx="2078">
                  <c:v>0.646814</c:v>
                </c:pt>
                <c:pt idx="2079">
                  <c:v>0.64701399999999998</c:v>
                </c:pt>
                <c:pt idx="2080">
                  <c:v>0.64717999999999998</c:v>
                </c:pt>
                <c:pt idx="2081">
                  <c:v>0.64730200000000004</c:v>
                </c:pt>
                <c:pt idx="2082">
                  <c:v>0.647424</c:v>
                </c:pt>
                <c:pt idx="2083">
                  <c:v>0.64753499999999997</c:v>
                </c:pt>
                <c:pt idx="2084">
                  <c:v>0.64764600000000005</c:v>
                </c:pt>
                <c:pt idx="2085">
                  <c:v>0.64776699999999998</c:v>
                </c:pt>
                <c:pt idx="2086">
                  <c:v>0.64786699999999997</c:v>
                </c:pt>
                <c:pt idx="2087">
                  <c:v>0.648011</c:v>
                </c:pt>
                <c:pt idx="2088">
                  <c:v>0.64813299999999996</c:v>
                </c:pt>
                <c:pt idx="2089">
                  <c:v>0.64826600000000001</c:v>
                </c:pt>
                <c:pt idx="2090">
                  <c:v>0.64841000000000004</c:v>
                </c:pt>
                <c:pt idx="2091">
                  <c:v>0.64854299999999998</c:v>
                </c:pt>
                <c:pt idx="2092">
                  <c:v>0.64873199999999998</c:v>
                </c:pt>
                <c:pt idx="2093">
                  <c:v>0.64892000000000005</c:v>
                </c:pt>
                <c:pt idx="2094">
                  <c:v>0.64909700000000004</c:v>
                </c:pt>
                <c:pt idx="2095">
                  <c:v>0.64920800000000001</c:v>
                </c:pt>
                <c:pt idx="2096">
                  <c:v>0.64932999999999996</c:v>
                </c:pt>
                <c:pt idx="2097">
                  <c:v>0.64942999999999995</c:v>
                </c:pt>
                <c:pt idx="2098">
                  <c:v>0.64953000000000005</c:v>
                </c:pt>
                <c:pt idx="2099">
                  <c:v>0.64966299999999999</c:v>
                </c:pt>
                <c:pt idx="2100">
                  <c:v>0.64976199999999995</c:v>
                </c:pt>
                <c:pt idx="2101">
                  <c:v>0.64991699999999997</c:v>
                </c:pt>
                <c:pt idx="2102">
                  <c:v>0.65010599999999996</c:v>
                </c:pt>
                <c:pt idx="2103">
                  <c:v>0.65022800000000003</c:v>
                </c:pt>
                <c:pt idx="2104">
                  <c:v>0.65036099999999997</c:v>
                </c:pt>
                <c:pt idx="2105">
                  <c:v>0.65049400000000002</c:v>
                </c:pt>
                <c:pt idx="2106">
                  <c:v>0.65068199999999998</c:v>
                </c:pt>
                <c:pt idx="2107">
                  <c:v>0.65077099999999999</c:v>
                </c:pt>
                <c:pt idx="2108">
                  <c:v>0.65093699999999999</c:v>
                </c:pt>
                <c:pt idx="2109">
                  <c:v>0.65111399999999997</c:v>
                </c:pt>
                <c:pt idx="2110">
                  <c:v>0.65124700000000002</c:v>
                </c:pt>
                <c:pt idx="2111">
                  <c:v>0.65140200000000004</c:v>
                </c:pt>
                <c:pt idx="2112">
                  <c:v>0.65158000000000005</c:v>
                </c:pt>
                <c:pt idx="2113">
                  <c:v>0.651702</c:v>
                </c:pt>
                <c:pt idx="2114">
                  <c:v>0.65185700000000002</c:v>
                </c:pt>
                <c:pt idx="2115">
                  <c:v>0.65198999999999996</c:v>
                </c:pt>
                <c:pt idx="2116">
                  <c:v>0.65214499999999997</c:v>
                </c:pt>
                <c:pt idx="2117">
                  <c:v>0.65225599999999995</c:v>
                </c:pt>
                <c:pt idx="2118">
                  <c:v>0.65239999999999998</c:v>
                </c:pt>
                <c:pt idx="2119">
                  <c:v>0.65249999999999997</c:v>
                </c:pt>
                <c:pt idx="2120">
                  <c:v>0.652644</c:v>
                </c:pt>
                <c:pt idx="2121">
                  <c:v>0.65278800000000003</c:v>
                </c:pt>
                <c:pt idx="2122">
                  <c:v>0.65294300000000005</c:v>
                </c:pt>
                <c:pt idx="2123">
                  <c:v>0.65306500000000001</c:v>
                </c:pt>
                <c:pt idx="2124">
                  <c:v>0.65317599999999998</c:v>
                </c:pt>
                <c:pt idx="2125">
                  <c:v>0.653331</c:v>
                </c:pt>
                <c:pt idx="2126">
                  <c:v>0.65348600000000001</c:v>
                </c:pt>
                <c:pt idx="2127">
                  <c:v>0.65361899999999995</c:v>
                </c:pt>
                <c:pt idx="2128">
                  <c:v>0.65374100000000002</c:v>
                </c:pt>
                <c:pt idx="2129">
                  <c:v>0.65384100000000001</c:v>
                </c:pt>
                <c:pt idx="2130">
                  <c:v>0.65392899999999998</c:v>
                </c:pt>
                <c:pt idx="2131">
                  <c:v>0.65403999999999995</c:v>
                </c:pt>
                <c:pt idx="2132">
                  <c:v>0.65414000000000005</c:v>
                </c:pt>
                <c:pt idx="2133">
                  <c:v>0.65426200000000001</c:v>
                </c:pt>
                <c:pt idx="2134">
                  <c:v>0.65436099999999997</c:v>
                </c:pt>
                <c:pt idx="2135">
                  <c:v>0.65451700000000002</c:v>
                </c:pt>
                <c:pt idx="2136">
                  <c:v>0.65468300000000001</c:v>
                </c:pt>
                <c:pt idx="2137">
                  <c:v>0.65483800000000003</c:v>
                </c:pt>
                <c:pt idx="2138">
                  <c:v>0.65495999999999999</c:v>
                </c:pt>
                <c:pt idx="2139">
                  <c:v>0.65513699999999997</c:v>
                </c:pt>
                <c:pt idx="2140">
                  <c:v>0.655281</c:v>
                </c:pt>
                <c:pt idx="2141">
                  <c:v>0.65543600000000002</c:v>
                </c:pt>
                <c:pt idx="2142">
                  <c:v>0.65558099999999997</c:v>
                </c:pt>
                <c:pt idx="2143">
                  <c:v>0.65573599999999999</c:v>
                </c:pt>
                <c:pt idx="2144">
                  <c:v>0.65584699999999996</c:v>
                </c:pt>
                <c:pt idx="2145">
                  <c:v>0.65598000000000001</c:v>
                </c:pt>
                <c:pt idx="2146">
                  <c:v>0.656057</c:v>
                </c:pt>
                <c:pt idx="2147">
                  <c:v>0.65623399999999998</c:v>
                </c:pt>
                <c:pt idx="2148">
                  <c:v>0.65637800000000002</c:v>
                </c:pt>
                <c:pt idx="2149">
                  <c:v>0.65651099999999996</c:v>
                </c:pt>
                <c:pt idx="2150">
                  <c:v>0.65659999999999996</c:v>
                </c:pt>
                <c:pt idx="2151">
                  <c:v>0.65673300000000001</c:v>
                </c:pt>
                <c:pt idx="2152">
                  <c:v>0.65684399999999998</c:v>
                </c:pt>
                <c:pt idx="2153">
                  <c:v>0.65696600000000005</c:v>
                </c:pt>
                <c:pt idx="2154">
                  <c:v>0.65707700000000002</c:v>
                </c:pt>
                <c:pt idx="2155">
                  <c:v>0.65720999999999996</c:v>
                </c:pt>
                <c:pt idx="2156">
                  <c:v>0.65730900000000003</c:v>
                </c:pt>
                <c:pt idx="2157">
                  <c:v>0.65744199999999997</c:v>
                </c:pt>
                <c:pt idx="2158">
                  <c:v>0.65756400000000004</c:v>
                </c:pt>
                <c:pt idx="2159">
                  <c:v>0.65769699999999998</c:v>
                </c:pt>
                <c:pt idx="2160">
                  <c:v>0.65781900000000004</c:v>
                </c:pt>
                <c:pt idx="2161">
                  <c:v>0.65799700000000005</c:v>
                </c:pt>
                <c:pt idx="2162">
                  <c:v>0.65818500000000002</c:v>
                </c:pt>
                <c:pt idx="2163">
                  <c:v>0.65832900000000005</c:v>
                </c:pt>
                <c:pt idx="2164">
                  <c:v>0.65845100000000001</c:v>
                </c:pt>
                <c:pt idx="2165">
                  <c:v>0.65861700000000001</c:v>
                </c:pt>
                <c:pt idx="2166">
                  <c:v>0.65873899999999996</c:v>
                </c:pt>
                <c:pt idx="2167">
                  <c:v>0.65889399999999998</c:v>
                </c:pt>
                <c:pt idx="2168">
                  <c:v>0.65901600000000005</c:v>
                </c:pt>
                <c:pt idx="2169">
                  <c:v>0.659138</c:v>
                </c:pt>
                <c:pt idx="2170">
                  <c:v>0.65929300000000002</c:v>
                </c:pt>
                <c:pt idx="2171">
                  <c:v>0.65941499999999997</c:v>
                </c:pt>
                <c:pt idx="2172">
                  <c:v>0.65955900000000001</c:v>
                </c:pt>
                <c:pt idx="2173">
                  <c:v>0.65972500000000001</c:v>
                </c:pt>
                <c:pt idx="2174">
                  <c:v>0.65985799999999994</c:v>
                </c:pt>
                <c:pt idx="2175">
                  <c:v>0.65995800000000004</c:v>
                </c:pt>
                <c:pt idx="2176">
                  <c:v>0.66012400000000004</c:v>
                </c:pt>
                <c:pt idx="2177">
                  <c:v>0.66021300000000005</c:v>
                </c:pt>
                <c:pt idx="2178">
                  <c:v>0.66031300000000004</c:v>
                </c:pt>
                <c:pt idx="2179">
                  <c:v>0.66043499999999999</c:v>
                </c:pt>
                <c:pt idx="2180">
                  <c:v>0.66059000000000001</c:v>
                </c:pt>
                <c:pt idx="2181">
                  <c:v>0.66067799999999999</c:v>
                </c:pt>
                <c:pt idx="2182">
                  <c:v>0.66082300000000005</c:v>
                </c:pt>
                <c:pt idx="2183">
                  <c:v>0.66098900000000005</c:v>
                </c:pt>
                <c:pt idx="2184">
                  <c:v>0.66112199999999999</c:v>
                </c:pt>
                <c:pt idx="2185">
                  <c:v>0.66126600000000002</c:v>
                </c:pt>
                <c:pt idx="2186">
                  <c:v>0.66137699999999999</c:v>
                </c:pt>
                <c:pt idx="2187">
                  <c:v>0.66152100000000003</c:v>
                </c:pt>
                <c:pt idx="2188">
                  <c:v>0.66164299999999998</c:v>
                </c:pt>
                <c:pt idx="2189">
                  <c:v>0.66178700000000001</c:v>
                </c:pt>
                <c:pt idx="2190">
                  <c:v>0.66194200000000003</c:v>
                </c:pt>
                <c:pt idx="2191">
                  <c:v>0.66204200000000002</c:v>
                </c:pt>
                <c:pt idx="2192">
                  <c:v>0.66214099999999998</c:v>
                </c:pt>
                <c:pt idx="2193">
                  <c:v>0.662296</c:v>
                </c:pt>
                <c:pt idx="2194">
                  <c:v>0.66241799999999995</c:v>
                </c:pt>
                <c:pt idx="2195">
                  <c:v>0.662551</c:v>
                </c:pt>
                <c:pt idx="2196">
                  <c:v>0.66271800000000003</c:v>
                </c:pt>
                <c:pt idx="2197">
                  <c:v>0.66282799999999997</c:v>
                </c:pt>
                <c:pt idx="2198">
                  <c:v>0.662995</c:v>
                </c:pt>
                <c:pt idx="2199">
                  <c:v>0.663161</c:v>
                </c:pt>
                <c:pt idx="2200">
                  <c:v>0.663327</c:v>
                </c:pt>
                <c:pt idx="2201">
                  <c:v>0.66344899999999996</c:v>
                </c:pt>
                <c:pt idx="2202">
                  <c:v>0.66359299999999999</c:v>
                </c:pt>
                <c:pt idx="2203">
                  <c:v>0.66375899999999999</c:v>
                </c:pt>
                <c:pt idx="2204">
                  <c:v>0.66386999999999996</c:v>
                </c:pt>
                <c:pt idx="2205">
                  <c:v>0.66400300000000001</c:v>
                </c:pt>
                <c:pt idx="2206">
                  <c:v>0.66411399999999998</c:v>
                </c:pt>
                <c:pt idx="2207">
                  <c:v>0.66425800000000002</c:v>
                </c:pt>
                <c:pt idx="2208">
                  <c:v>0.66437999999999997</c:v>
                </c:pt>
                <c:pt idx="2209">
                  <c:v>0.664524</c:v>
                </c:pt>
                <c:pt idx="2210">
                  <c:v>0.66461300000000001</c:v>
                </c:pt>
                <c:pt idx="2211">
                  <c:v>0.66473499999999996</c:v>
                </c:pt>
                <c:pt idx="2212">
                  <c:v>0.664879</c:v>
                </c:pt>
                <c:pt idx="2213">
                  <c:v>0.66501200000000005</c:v>
                </c:pt>
                <c:pt idx="2214">
                  <c:v>0.66516699999999995</c:v>
                </c:pt>
                <c:pt idx="2215">
                  <c:v>0.66528900000000002</c:v>
                </c:pt>
                <c:pt idx="2216">
                  <c:v>0.66542199999999996</c:v>
                </c:pt>
                <c:pt idx="2217">
                  <c:v>0.66556599999999999</c:v>
                </c:pt>
                <c:pt idx="2218">
                  <c:v>0.66572100000000001</c:v>
                </c:pt>
                <c:pt idx="2219">
                  <c:v>0.66588700000000001</c:v>
                </c:pt>
                <c:pt idx="2220">
                  <c:v>0.66599799999999998</c:v>
                </c:pt>
                <c:pt idx="2221">
                  <c:v>0.66617499999999996</c:v>
                </c:pt>
                <c:pt idx="2222">
                  <c:v>0.66631899999999999</c:v>
                </c:pt>
                <c:pt idx="2223">
                  <c:v>0.66648600000000002</c:v>
                </c:pt>
                <c:pt idx="2224">
                  <c:v>0.66665200000000002</c:v>
                </c:pt>
                <c:pt idx="2225">
                  <c:v>0.66682900000000001</c:v>
                </c:pt>
                <c:pt idx="2226">
                  <c:v>0.66696200000000005</c:v>
                </c:pt>
                <c:pt idx="2227">
                  <c:v>0.66707300000000003</c:v>
                </c:pt>
                <c:pt idx="2228">
                  <c:v>0.66721699999999995</c:v>
                </c:pt>
                <c:pt idx="2229">
                  <c:v>0.66737199999999997</c:v>
                </c:pt>
                <c:pt idx="2230">
                  <c:v>0.66749400000000003</c:v>
                </c:pt>
                <c:pt idx="2231">
                  <c:v>0.66762699999999997</c:v>
                </c:pt>
                <c:pt idx="2232">
                  <c:v>0.66773800000000005</c:v>
                </c:pt>
                <c:pt idx="2233">
                  <c:v>0.66788199999999998</c:v>
                </c:pt>
                <c:pt idx="2234">
                  <c:v>0.66800400000000004</c:v>
                </c:pt>
                <c:pt idx="2235">
                  <c:v>0.66813699999999998</c:v>
                </c:pt>
                <c:pt idx="2236">
                  <c:v>0.66825900000000005</c:v>
                </c:pt>
                <c:pt idx="2237">
                  <c:v>0.66843600000000003</c:v>
                </c:pt>
                <c:pt idx="2238">
                  <c:v>0.66853600000000002</c:v>
                </c:pt>
                <c:pt idx="2239">
                  <c:v>0.66865799999999997</c:v>
                </c:pt>
                <c:pt idx="2240">
                  <c:v>0.66876899999999995</c:v>
                </c:pt>
                <c:pt idx="2241">
                  <c:v>0.66889100000000001</c:v>
                </c:pt>
                <c:pt idx="2242">
                  <c:v>0.66897899999999999</c:v>
                </c:pt>
                <c:pt idx="2243">
                  <c:v>0.66912300000000002</c:v>
                </c:pt>
                <c:pt idx="2244">
                  <c:v>0.66927800000000004</c:v>
                </c:pt>
                <c:pt idx="2245">
                  <c:v>0.6694</c:v>
                </c:pt>
                <c:pt idx="2246">
                  <c:v>0.66947800000000002</c:v>
                </c:pt>
                <c:pt idx="2247">
                  <c:v>0.66961099999999996</c:v>
                </c:pt>
                <c:pt idx="2248">
                  <c:v>0.66976599999999997</c:v>
                </c:pt>
                <c:pt idx="2249">
                  <c:v>0.66987699999999994</c:v>
                </c:pt>
                <c:pt idx="2250">
                  <c:v>0.66997700000000004</c:v>
                </c:pt>
                <c:pt idx="2251">
                  <c:v>0.67012099999999997</c:v>
                </c:pt>
                <c:pt idx="2252">
                  <c:v>0.670265</c:v>
                </c:pt>
                <c:pt idx="2253">
                  <c:v>0.67037599999999997</c:v>
                </c:pt>
                <c:pt idx="2254">
                  <c:v>0.67053099999999999</c:v>
                </c:pt>
                <c:pt idx="2255">
                  <c:v>0.67066400000000004</c:v>
                </c:pt>
                <c:pt idx="2256">
                  <c:v>0.67078599999999999</c:v>
                </c:pt>
                <c:pt idx="2257">
                  <c:v>0.67095199999999999</c:v>
                </c:pt>
                <c:pt idx="2258">
                  <c:v>0.67105199999999998</c:v>
                </c:pt>
                <c:pt idx="2259">
                  <c:v>0.67116200000000004</c:v>
                </c:pt>
                <c:pt idx="2260">
                  <c:v>0.67129499999999998</c:v>
                </c:pt>
                <c:pt idx="2261">
                  <c:v>0.67145100000000002</c:v>
                </c:pt>
                <c:pt idx="2262">
                  <c:v>0.671539</c:v>
                </c:pt>
                <c:pt idx="2263">
                  <c:v>0.67174999999999996</c:v>
                </c:pt>
                <c:pt idx="2264">
                  <c:v>0.67192700000000005</c:v>
                </c:pt>
                <c:pt idx="2265">
                  <c:v>0.67212700000000003</c:v>
                </c:pt>
                <c:pt idx="2266">
                  <c:v>0.67223699999999997</c:v>
                </c:pt>
                <c:pt idx="2267">
                  <c:v>0.67238200000000004</c:v>
                </c:pt>
                <c:pt idx="2268">
                  <c:v>0.67250299999999996</c:v>
                </c:pt>
                <c:pt idx="2269">
                  <c:v>0.67270300000000005</c:v>
                </c:pt>
                <c:pt idx="2270">
                  <c:v>0.67282500000000001</c:v>
                </c:pt>
                <c:pt idx="2271">
                  <c:v>0.67293599999999998</c:v>
                </c:pt>
                <c:pt idx="2272">
                  <c:v>0.67301299999999997</c:v>
                </c:pt>
                <c:pt idx="2273">
                  <c:v>0.67320199999999997</c:v>
                </c:pt>
                <c:pt idx="2274">
                  <c:v>0.67339000000000004</c:v>
                </c:pt>
                <c:pt idx="2275">
                  <c:v>0.67352299999999998</c:v>
                </c:pt>
                <c:pt idx="2276">
                  <c:v>0.67365600000000003</c:v>
                </c:pt>
                <c:pt idx="2277">
                  <c:v>0.67379999999999995</c:v>
                </c:pt>
                <c:pt idx="2278">
                  <c:v>0.67392200000000002</c:v>
                </c:pt>
                <c:pt idx="2279">
                  <c:v>0.67412099999999997</c:v>
                </c:pt>
                <c:pt idx="2280">
                  <c:v>0.674288</c:v>
                </c:pt>
                <c:pt idx="2281">
                  <c:v>0.67438699999999996</c:v>
                </c:pt>
                <c:pt idx="2282">
                  <c:v>0.67452000000000001</c:v>
                </c:pt>
                <c:pt idx="2283">
                  <c:v>0.67467600000000005</c:v>
                </c:pt>
                <c:pt idx="2284">
                  <c:v>0.67477500000000001</c:v>
                </c:pt>
                <c:pt idx="2285">
                  <c:v>0.67488599999999999</c:v>
                </c:pt>
                <c:pt idx="2286">
                  <c:v>0.67507499999999998</c:v>
                </c:pt>
                <c:pt idx="2287">
                  <c:v>0.67523</c:v>
                </c:pt>
                <c:pt idx="2288">
                  <c:v>0.67536300000000005</c:v>
                </c:pt>
                <c:pt idx="2289">
                  <c:v>0.67550699999999997</c:v>
                </c:pt>
                <c:pt idx="2290">
                  <c:v>0.67561800000000005</c:v>
                </c:pt>
                <c:pt idx="2291">
                  <c:v>0.67573899999999998</c:v>
                </c:pt>
                <c:pt idx="2292">
                  <c:v>0.67589500000000002</c:v>
                </c:pt>
                <c:pt idx="2293">
                  <c:v>0.67606100000000002</c:v>
                </c:pt>
                <c:pt idx="2294">
                  <c:v>0.67623800000000001</c:v>
                </c:pt>
                <c:pt idx="2295">
                  <c:v>0.67640400000000001</c:v>
                </c:pt>
                <c:pt idx="2296">
                  <c:v>0.676593</c:v>
                </c:pt>
                <c:pt idx="2297">
                  <c:v>0.67673700000000003</c:v>
                </c:pt>
                <c:pt idx="2298">
                  <c:v>0.67683700000000002</c:v>
                </c:pt>
                <c:pt idx="2299">
                  <c:v>0.67695899999999998</c:v>
                </c:pt>
                <c:pt idx="2300">
                  <c:v>0.67706900000000003</c:v>
                </c:pt>
                <c:pt idx="2301">
                  <c:v>0.67720199999999997</c:v>
                </c:pt>
                <c:pt idx="2302">
                  <c:v>0.67735800000000002</c:v>
                </c:pt>
                <c:pt idx="2303">
                  <c:v>0.67746799999999996</c:v>
                </c:pt>
                <c:pt idx="2304">
                  <c:v>0.67763499999999999</c:v>
                </c:pt>
                <c:pt idx="2305">
                  <c:v>0.67775600000000003</c:v>
                </c:pt>
                <c:pt idx="2306">
                  <c:v>0.67792300000000005</c:v>
                </c:pt>
                <c:pt idx="2307">
                  <c:v>0.67804500000000001</c:v>
                </c:pt>
                <c:pt idx="2308">
                  <c:v>0.67814399999999997</c:v>
                </c:pt>
                <c:pt idx="2309">
                  <c:v>0.678288</c:v>
                </c:pt>
                <c:pt idx="2310">
                  <c:v>0.67840999999999996</c:v>
                </c:pt>
                <c:pt idx="2311">
                  <c:v>0.67850999999999995</c:v>
                </c:pt>
                <c:pt idx="2312">
                  <c:v>0.678643</c:v>
                </c:pt>
                <c:pt idx="2313">
                  <c:v>0.67876499999999995</c:v>
                </c:pt>
                <c:pt idx="2314">
                  <c:v>0.67886500000000005</c:v>
                </c:pt>
                <c:pt idx="2315">
                  <c:v>0.67900899999999997</c:v>
                </c:pt>
                <c:pt idx="2316">
                  <c:v>0.67916399999999999</c:v>
                </c:pt>
                <c:pt idx="2317">
                  <c:v>0.67926399999999998</c:v>
                </c:pt>
                <c:pt idx="2318">
                  <c:v>0.679419</c:v>
                </c:pt>
                <c:pt idx="2319">
                  <c:v>0.67955200000000004</c:v>
                </c:pt>
                <c:pt idx="2320">
                  <c:v>0.67969599999999997</c:v>
                </c:pt>
                <c:pt idx="2321">
                  <c:v>0.67979599999999996</c:v>
                </c:pt>
                <c:pt idx="2322">
                  <c:v>0.67990600000000001</c:v>
                </c:pt>
                <c:pt idx="2323">
                  <c:v>0.68002799999999997</c:v>
                </c:pt>
                <c:pt idx="2324">
                  <c:v>0.68019499999999999</c:v>
                </c:pt>
                <c:pt idx="2325">
                  <c:v>0.68031699999999995</c:v>
                </c:pt>
                <c:pt idx="2326">
                  <c:v>0.68040500000000004</c:v>
                </c:pt>
                <c:pt idx="2327">
                  <c:v>0.68049400000000004</c:v>
                </c:pt>
                <c:pt idx="2328">
                  <c:v>0.68060500000000002</c:v>
                </c:pt>
                <c:pt idx="2329">
                  <c:v>0.68071499999999996</c:v>
                </c:pt>
                <c:pt idx="2330">
                  <c:v>0.68081499999999995</c:v>
                </c:pt>
                <c:pt idx="2331">
                  <c:v>0.68091500000000005</c:v>
                </c:pt>
                <c:pt idx="2332">
                  <c:v>0.68105899999999997</c:v>
                </c:pt>
                <c:pt idx="2333">
                  <c:v>0.68122499999999997</c:v>
                </c:pt>
                <c:pt idx="2334">
                  <c:v>0.68134700000000004</c:v>
                </c:pt>
                <c:pt idx="2335">
                  <c:v>0.68147999999999997</c:v>
                </c:pt>
                <c:pt idx="2336">
                  <c:v>0.68159099999999995</c:v>
                </c:pt>
                <c:pt idx="2337">
                  <c:v>0.68170200000000003</c:v>
                </c:pt>
                <c:pt idx="2338">
                  <c:v>0.68185700000000005</c:v>
                </c:pt>
                <c:pt idx="2339">
                  <c:v>0.68203400000000003</c:v>
                </c:pt>
                <c:pt idx="2340">
                  <c:v>0.68218900000000005</c:v>
                </c:pt>
                <c:pt idx="2341">
                  <c:v>0.682311</c:v>
                </c:pt>
                <c:pt idx="2342">
                  <c:v>0.68242199999999997</c:v>
                </c:pt>
                <c:pt idx="2343">
                  <c:v>0.68257699999999999</c:v>
                </c:pt>
                <c:pt idx="2344">
                  <c:v>0.68274400000000002</c:v>
                </c:pt>
                <c:pt idx="2345">
                  <c:v>0.68285399999999996</c:v>
                </c:pt>
                <c:pt idx="2346">
                  <c:v>0.68301000000000001</c:v>
                </c:pt>
                <c:pt idx="2347">
                  <c:v>0.68316500000000002</c:v>
                </c:pt>
                <c:pt idx="2348">
                  <c:v>0.683253</c:v>
                </c:pt>
                <c:pt idx="2349">
                  <c:v>0.68339700000000003</c:v>
                </c:pt>
                <c:pt idx="2350">
                  <c:v>0.68352999999999997</c:v>
                </c:pt>
                <c:pt idx="2351">
                  <c:v>0.68366300000000002</c:v>
                </c:pt>
                <c:pt idx="2352">
                  <c:v>0.68385200000000002</c:v>
                </c:pt>
                <c:pt idx="2353">
                  <c:v>0.68396299999999999</c:v>
                </c:pt>
                <c:pt idx="2354">
                  <c:v>0.684118</c:v>
                </c:pt>
                <c:pt idx="2355">
                  <c:v>0.684195</c:v>
                </c:pt>
                <c:pt idx="2356">
                  <c:v>0.68436200000000003</c:v>
                </c:pt>
                <c:pt idx="2357">
                  <c:v>0.68443900000000002</c:v>
                </c:pt>
                <c:pt idx="2358">
                  <c:v>0.68460500000000002</c:v>
                </c:pt>
                <c:pt idx="2359">
                  <c:v>0.68473799999999996</c:v>
                </c:pt>
                <c:pt idx="2360">
                  <c:v>0.68488199999999999</c:v>
                </c:pt>
                <c:pt idx="2361">
                  <c:v>0.68500399999999995</c:v>
                </c:pt>
                <c:pt idx="2362">
                  <c:v>0.68515999999999999</c:v>
                </c:pt>
                <c:pt idx="2363">
                  <c:v>0.68525899999999995</c:v>
                </c:pt>
                <c:pt idx="2364">
                  <c:v>0.68535900000000005</c:v>
                </c:pt>
                <c:pt idx="2365">
                  <c:v>0.68552500000000005</c:v>
                </c:pt>
                <c:pt idx="2366">
                  <c:v>0.68564700000000001</c:v>
                </c:pt>
                <c:pt idx="2367">
                  <c:v>0.68575799999999998</c:v>
                </c:pt>
                <c:pt idx="2368">
                  <c:v>0.68591299999999999</c:v>
                </c:pt>
                <c:pt idx="2369">
                  <c:v>0.68606800000000001</c:v>
                </c:pt>
                <c:pt idx="2370">
                  <c:v>0.68618999999999997</c:v>
                </c:pt>
                <c:pt idx="2371">
                  <c:v>0.68640100000000004</c:v>
                </c:pt>
                <c:pt idx="2372">
                  <c:v>0.68648900000000002</c:v>
                </c:pt>
                <c:pt idx="2373">
                  <c:v>0.68657800000000002</c:v>
                </c:pt>
                <c:pt idx="2374">
                  <c:v>0.68668899999999999</c:v>
                </c:pt>
                <c:pt idx="2375">
                  <c:v>0.686778</c:v>
                </c:pt>
                <c:pt idx="2376">
                  <c:v>0.68693300000000002</c:v>
                </c:pt>
                <c:pt idx="2377">
                  <c:v>0.68702099999999999</c:v>
                </c:pt>
                <c:pt idx="2378">
                  <c:v>0.68713199999999997</c:v>
                </c:pt>
                <c:pt idx="2379">
                  <c:v>0.68720999999999999</c:v>
                </c:pt>
                <c:pt idx="2380">
                  <c:v>0.687365</c:v>
                </c:pt>
                <c:pt idx="2381">
                  <c:v>0.68749800000000005</c:v>
                </c:pt>
                <c:pt idx="2382">
                  <c:v>0.68765299999999996</c:v>
                </c:pt>
                <c:pt idx="2383">
                  <c:v>0.68774199999999996</c:v>
                </c:pt>
                <c:pt idx="2384">
                  <c:v>0.68790799999999996</c:v>
                </c:pt>
                <c:pt idx="2385">
                  <c:v>0.68803000000000003</c:v>
                </c:pt>
                <c:pt idx="2386">
                  <c:v>0.68825199999999997</c:v>
                </c:pt>
                <c:pt idx="2387">
                  <c:v>0.68845100000000004</c:v>
                </c:pt>
                <c:pt idx="2388">
                  <c:v>0.68864999999999998</c:v>
                </c:pt>
                <c:pt idx="2389">
                  <c:v>0.688828</c:v>
                </c:pt>
                <c:pt idx="2390">
                  <c:v>0.68900499999999998</c:v>
                </c:pt>
                <c:pt idx="2391">
                  <c:v>0.68913800000000003</c:v>
                </c:pt>
                <c:pt idx="2392">
                  <c:v>0.68929300000000004</c:v>
                </c:pt>
                <c:pt idx="2393">
                  <c:v>0.68944799999999995</c:v>
                </c:pt>
                <c:pt idx="2394">
                  <c:v>0.68959199999999998</c:v>
                </c:pt>
                <c:pt idx="2395">
                  <c:v>0.68971400000000005</c:v>
                </c:pt>
                <c:pt idx="2396">
                  <c:v>0.68984699999999999</c:v>
                </c:pt>
                <c:pt idx="2397">
                  <c:v>0.69003599999999998</c:v>
                </c:pt>
                <c:pt idx="2398">
                  <c:v>0.69015800000000005</c:v>
                </c:pt>
                <c:pt idx="2399">
                  <c:v>0.69029099999999999</c:v>
                </c:pt>
                <c:pt idx="2400">
                  <c:v>0.69043500000000002</c:v>
                </c:pt>
                <c:pt idx="2401">
                  <c:v>0.69064499999999995</c:v>
                </c:pt>
                <c:pt idx="2402">
                  <c:v>0.69078899999999999</c:v>
                </c:pt>
                <c:pt idx="2403">
                  <c:v>0.69092200000000004</c:v>
                </c:pt>
                <c:pt idx="2404">
                  <c:v>0.69104399999999999</c:v>
                </c:pt>
                <c:pt idx="2405">
                  <c:v>0.69123299999999999</c:v>
                </c:pt>
                <c:pt idx="2406">
                  <c:v>0.69140999999999997</c:v>
                </c:pt>
                <c:pt idx="2407">
                  <c:v>0.69157599999999997</c:v>
                </c:pt>
                <c:pt idx="2408">
                  <c:v>0.69170900000000002</c:v>
                </c:pt>
                <c:pt idx="2409">
                  <c:v>0.69186400000000003</c:v>
                </c:pt>
                <c:pt idx="2410">
                  <c:v>0.69203099999999995</c:v>
                </c:pt>
                <c:pt idx="2411">
                  <c:v>0.69215300000000002</c:v>
                </c:pt>
                <c:pt idx="2412">
                  <c:v>0.69235199999999997</c:v>
                </c:pt>
                <c:pt idx="2413">
                  <c:v>0.69248500000000002</c:v>
                </c:pt>
                <c:pt idx="2414">
                  <c:v>0.69261799999999996</c:v>
                </c:pt>
                <c:pt idx="2415">
                  <c:v>0.69272900000000004</c:v>
                </c:pt>
                <c:pt idx="2416">
                  <c:v>0.69281700000000002</c:v>
                </c:pt>
                <c:pt idx="2417">
                  <c:v>0.69299500000000003</c:v>
                </c:pt>
                <c:pt idx="2418">
                  <c:v>0.69315000000000004</c:v>
                </c:pt>
                <c:pt idx="2419">
                  <c:v>0.69329399999999997</c:v>
                </c:pt>
                <c:pt idx="2420">
                  <c:v>0.69341600000000003</c:v>
                </c:pt>
                <c:pt idx="2421">
                  <c:v>0.69357100000000005</c:v>
                </c:pt>
                <c:pt idx="2422">
                  <c:v>0.69370399999999999</c:v>
                </c:pt>
                <c:pt idx="2423">
                  <c:v>0.69381499999999996</c:v>
                </c:pt>
                <c:pt idx="2424">
                  <c:v>0.69393700000000003</c:v>
                </c:pt>
                <c:pt idx="2425">
                  <c:v>0.69405899999999998</c:v>
                </c:pt>
                <c:pt idx="2426">
                  <c:v>0.69419200000000003</c:v>
                </c:pt>
                <c:pt idx="2427">
                  <c:v>0.69432499999999997</c:v>
                </c:pt>
                <c:pt idx="2428">
                  <c:v>0.694469</c:v>
                </c:pt>
                <c:pt idx="2429">
                  <c:v>0.69457999999999998</c:v>
                </c:pt>
                <c:pt idx="2430">
                  <c:v>0.69470100000000001</c:v>
                </c:pt>
                <c:pt idx="2431">
                  <c:v>0.69483399999999995</c:v>
                </c:pt>
                <c:pt idx="2432">
                  <c:v>0.69494500000000003</c:v>
                </c:pt>
                <c:pt idx="2433">
                  <c:v>0.69512300000000005</c:v>
                </c:pt>
                <c:pt idx="2434">
                  <c:v>0.69526699999999997</c:v>
                </c:pt>
                <c:pt idx="2435">
                  <c:v>0.69537800000000005</c:v>
                </c:pt>
                <c:pt idx="2436">
                  <c:v>0.69549899999999998</c:v>
                </c:pt>
                <c:pt idx="2437">
                  <c:v>0.69563200000000003</c:v>
                </c:pt>
                <c:pt idx="2438">
                  <c:v>0.695743</c:v>
                </c:pt>
                <c:pt idx="2439">
                  <c:v>0.69596499999999994</c:v>
                </c:pt>
                <c:pt idx="2440">
                  <c:v>0.69607600000000003</c:v>
                </c:pt>
                <c:pt idx="2441">
                  <c:v>0.69615300000000002</c:v>
                </c:pt>
                <c:pt idx="2442">
                  <c:v>0.69626399999999999</c:v>
                </c:pt>
                <c:pt idx="2443">
                  <c:v>0.69639700000000004</c:v>
                </c:pt>
                <c:pt idx="2444">
                  <c:v>0.69650800000000002</c:v>
                </c:pt>
                <c:pt idx="2445">
                  <c:v>0.69661899999999999</c:v>
                </c:pt>
                <c:pt idx="2446">
                  <c:v>0.696774</c:v>
                </c:pt>
                <c:pt idx="2447">
                  <c:v>0.69691800000000004</c:v>
                </c:pt>
                <c:pt idx="2448">
                  <c:v>0.697106</c:v>
                </c:pt>
                <c:pt idx="2449">
                  <c:v>0.69720599999999999</c:v>
                </c:pt>
                <c:pt idx="2450">
                  <c:v>0.69736100000000001</c:v>
                </c:pt>
                <c:pt idx="2451">
                  <c:v>0.697461</c:v>
                </c:pt>
                <c:pt idx="2452">
                  <c:v>0.69761600000000001</c:v>
                </c:pt>
                <c:pt idx="2453">
                  <c:v>0.69774899999999995</c:v>
                </c:pt>
                <c:pt idx="2454">
                  <c:v>0.69783799999999996</c:v>
                </c:pt>
                <c:pt idx="2455">
                  <c:v>0.69798199999999999</c:v>
                </c:pt>
                <c:pt idx="2456">
                  <c:v>0.69809299999999996</c:v>
                </c:pt>
                <c:pt idx="2457">
                  <c:v>0.69821500000000003</c:v>
                </c:pt>
                <c:pt idx="2458">
                  <c:v>0.69833699999999999</c:v>
                </c:pt>
                <c:pt idx="2459">
                  <c:v>0.69847000000000004</c:v>
                </c:pt>
                <c:pt idx="2460">
                  <c:v>0.69859099999999996</c:v>
                </c:pt>
                <c:pt idx="2461">
                  <c:v>0.69875799999999999</c:v>
                </c:pt>
                <c:pt idx="2462">
                  <c:v>0.69884599999999997</c:v>
                </c:pt>
                <c:pt idx="2463">
                  <c:v>0.69897900000000002</c:v>
                </c:pt>
                <c:pt idx="2464">
                  <c:v>0.69911199999999996</c:v>
                </c:pt>
                <c:pt idx="2465">
                  <c:v>0.69924500000000001</c:v>
                </c:pt>
                <c:pt idx="2466">
                  <c:v>0.69935599999999998</c:v>
                </c:pt>
                <c:pt idx="2467">
                  <c:v>0.69948900000000003</c:v>
                </c:pt>
                <c:pt idx="2468">
                  <c:v>0.69963299999999995</c:v>
                </c:pt>
                <c:pt idx="2469">
                  <c:v>0.69975500000000002</c:v>
                </c:pt>
                <c:pt idx="2470">
                  <c:v>0.69992100000000002</c:v>
                </c:pt>
                <c:pt idx="2471">
                  <c:v>0.70007600000000003</c:v>
                </c:pt>
                <c:pt idx="2472">
                  <c:v>0.70015400000000005</c:v>
                </c:pt>
                <c:pt idx="2473">
                  <c:v>0.70027600000000001</c:v>
                </c:pt>
                <c:pt idx="2474">
                  <c:v>0.70040899999999995</c:v>
                </c:pt>
                <c:pt idx="2475">
                  <c:v>0.700542</c:v>
                </c:pt>
                <c:pt idx="2476">
                  <c:v>0.70071899999999998</c:v>
                </c:pt>
                <c:pt idx="2477">
                  <c:v>0.70091899999999996</c:v>
                </c:pt>
                <c:pt idx="2478">
                  <c:v>0.70101800000000003</c:v>
                </c:pt>
                <c:pt idx="2479">
                  <c:v>0.70117399999999996</c:v>
                </c:pt>
                <c:pt idx="2480">
                  <c:v>0.70130700000000001</c:v>
                </c:pt>
                <c:pt idx="2481">
                  <c:v>0.70147300000000001</c:v>
                </c:pt>
                <c:pt idx="2482">
                  <c:v>0.70163900000000001</c:v>
                </c:pt>
                <c:pt idx="2483">
                  <c:v>0.70179400000000003</c:v>
                </c:pt>
                <c:pt idx="2484">
                  <c:v>0.70191599999999998</c:v>
                </c:pt>
                <c:pt idx="2485">
                  <c:v>0.70206000000000002</c:v>
                </c:pt>
                <c:pt idx="2486">
                  <c:v>0.70221500000000003</c:v>
                </c:pt>
                <c:pt idx="2487">
                  <c:v>0.70234799999999997</c:v>
                </c:pt>
                <c:pt idx="2488">
                  <c:v>0.70247000000000004</c:v>
                </c:pt>
                <c:pt idx="2489">
                  <c:v>0.70259199999999999</c:v>
                </c:pt>
                <c:pt idx="2490">
                  <c:v>0.70271399999999995</c:v>
                </c:pt>
                <c:pt idx="2491">
                  <c:v>0.70281400000000005</c:v>
                </c:pt>
                <c:pt idx="2492">
                  <c:v>0.70298000000000005</c:v>
                </c:pt>
                <c:pt idx="2493">
                  <c:v>0.70311299999999999</c:v>
                </c:pt>
                <c:pt idx="2494">
                  <c:v>0.70320199999999999</c:v>
                </c:pt>
                <c:pt idx="2495">
                  <c:v>0.70342300000000002</c:v>
                </c:pt>
                <c:pt idx="2496">
                  <c:v>0.70351200000000003</c:v>
                </c:pt>
                <c:pt idx="2497">
                  <c:v>0.70367800000000003</c:v>
                </c:pt>
                <c:pt idx="2498">
                  <c:v>0.70383300000000004</c:v>
                </c:pt>
                <c:pt idx="2499">
                  <c:v>0.70398899999999998</c:v>
                </c:pt>
                <c:pt idx="2500">
                  <c:v>0.70412200000000003</c:v>
                </c:pt>
                <c:pt idx="2501">
                  <c:v>0.70430999999999999</c:v>
                </c:pt>
                <c:pt idx="2502">
                  <c:v>0.70444300000000004</c:v>
                </c:pt>
                <c:pt idx="2503">
                  <c:v>0.704565</c:v>
                </c:pt>
                <c:pt idx="2504">
                  <c:v>0.70475299999999996</c:v>
                </c:pt>
                <c:pt idx="2505">
                  <c:v>0.70483099999999999</c:v>
                </c:pt>
                <c:pt idx="2506">
                  <c:v>0.70499699999999998</c:v>
                </c:pt>
                <c:pt idx="2507">
                  <c:v>0.70514100000000002</c:v>
                </c:pt>
                <c:pt idx="2508">
                  <c:v>0.70528500000000005</c:v>
                </c:pt>
                <c:pt idx="2509">
                  <c:v>0.70538500000000004</c:v>
                </c:pt>
                <c:pt idx="2510">
                  <c:v>0.70556200000000002</c:v>
                </c:pt>
                <c:pt idx="2511">
                  <c:v>0.70571700000000004</c:v>
                </c:pt>
                <c:pt idx="2512">
                  <c:v>0.70581700000000003</c:v>
                </c:pt>
                <c:pt idx="2513">
                  <c:v>0.70597200000000004</c:v>
                </c:pt>
                <c:pt idx="2514">
                  <c:v>0.706094</c:v>
                </c:pt>
                <c:pt idx="2515">
                  <c:v>0.70616100000000004</c:v>
                </c:pt>
                <c:pt idx="2516">
                  <c:v>0.70632700000000004</c:v>
                </c:pt>
                <c:pt idx="2517">
                  <c:v>0.70639300000000005</c:v>
                </c:pt>
                <c:pt idx="2518">
                  <c:v>0.706515</c:v>
                </c:pt>
                <c:pt idx="2519">
                  <c:v>0.70665900000000004</c:v>
                </c:pt>
                <c:pt idx="2520">
                  <c:v>0.70680299999999996</c:v>
                </c:pt>
                <c:pt idx="2521">
                  <c:v>0.70691400000000004</c:v>
                </c:pt>
                <c:pt idx="2522">
                  <c:v>0.70708099999999996</c:v>
                </c:pt>
                <c:pt idx="2523">
                  <c:v>0.70719100000000001</c:v>
                </c:pt>
                <c:pt idx="2524">
                  <c:v>0.70731299999999997</c:v>
                </c:pt>
                <c:pt idx="2525">
                  <c:v>0.70739099999999999</c:v>
                </c:pt>
                <c:pt idx="2526">
                  <c:v>0.70754600000000001</c:v>
                </c:pt>
                <c:pt idx="2527">
                  <c:v>0.70766799999999996</c:v>
                </c:pt>
                <c:pt idx="2528">
                  <c:v>0.70782299999999998</c:v>
                </c:pt>
                <c:pt idx="2529">
                  <c:v>0.70795600000000003</c:v>
                </c:pt>
                <c:pt idx="2530">
                  <c:v>0.70804500000000004</c:v>
                </c:pt>
                <c:pt idx="2531">
                  <c:v>0.70818899999999996</c:v>
                </c:pt>
                <c:pt idx="2532">
                  <c:v>0.70831100000000002</c:v>
                </c:pt>
                <c:pt idx="2533">
                  <c:v>0.70849899999999999</c:v>
                </c:pt>
                <c:pt idx="2534">
                  <c:v>0.70864300000000002</c:v>
                </c:pt>
                <c:pt idx="2535">
                  <c:v>0.70877599999999996</c:v>
                </c:pt>
                <c:pt idx="2536">
                  <c:v>0.70893099999999998</c:v>
                </c:pt>
                <c:pt idx="2537">
                  <c:v>0.70899800000000002</c:v>
                </c:pt>
                <c:pt idx="2538">
                  <c:v>0.70915300000000003</c:v>
                </c:pt>
                <c:pt idx="2539">
                  <c:v>0.70935199999999998</c:v>
                </c:pt>
                <c:pt idx="2540">
                  <c:v>0.70947400000000005</c:v>
                </c:pt>
                <c:pt idx="2541">
                  <c:v>0.70962999999999998</c:v>
                </c:pt>
                <c:pt idx="2542">
                  <c:v>0.70979599999999998</c:v>
                </c:pt>
                <c:pt idx="2543">
                  <c:v>0.70990699999999995</c:v>
                </c:pt>
                <c:pt idx="2544">
                  <c:v>0.71004</c:v>
                </c:pt>
                <c:pt idx="2545">
                  <c:v>0.71016100000000004</c:v>
                </c:pt>
                <c:pt idx="2546">
                  <c:v>0.710283</c:v>
                </c:pt>
                <c:pt idx="2547">
                  <c:v>0.71043900000000004</c:v>
                </c:pt>
                <c:pt idx="2548">
                  <c:v>0.71061600000000003</c:v>
                </c:pt>
                <c:pt idx="2549">
                  <c:v>0.71074899999999996</c:v>
                </c:pt>
                <c:pt idx="2550">
                  <c:v>0.71091499999999996</c:v>
                </c:pt>
                <c:pt idx="2551">
                  <c:v>0.71100399999999997</c:v>
                </c:pt>
                <c:pt idx="2552">
                  <c:v>0.71111500000000005</c:v>
                </c:pt>
                <c:pt idx="2553">
                  <c:v>0.71125899999999997</c:v>
                </c:pt>
                <c:pt idx="2554">
                  <c:v>0.71139200000000002</c:v>
                </c:pt>
                <c:pt idx="2555">
                  <c:v>0.71153599999999995</c:v>
                </c:pt>
                <c:pt idx="2556">
                  <c:v>0.71167999999999998</c:v>
                </c:pt>
                <c:pt idx="2557">
                  <c:v>0.71185699999999996</c:v>
                </c:pt>
                <c:pt idx="2558">
                  <c:v>0.71202299999999996</c:v>
                </c:pt>
                <c:pt idx="2559">
                  <c:v>0.71215600000000001</c:v>
                </c:pt>
                <c:pt idx="2560">
                  <c:v>0.71227799999999997</c:v>
                </c:pt>
                <c:pt idx="2561">
                  <c:v>0.712422</c:v>
                </c:pt>
                <c:pt idx="2562">
                  <c:v>0.71264400000000006</c:v>
                </c:pt>
                <c:pt idx="2563">
                  <c:v>0.71279899999999996</c:v>
                </c:pt>
                <c:pt idx="2564">
                  <c:v>0.71293200000000001</c:v>
                </c:pt>
                <c:pt idx="2565">
                  <c:v>0.71310899999999999</c:v>
                </c:pt>
                <c:pt idx="2566">
                  <c:v>0.71324200000000004</c:v>
                </c:pt>
                <c:pt idx="2567">
                  <c:v>0.71338599999999996</c:v>
                </c:pt>
                <c:pt idx="2568">
                  <c:v>0.71354200000000001</c:v>
                </c:pt>
                <c:pt idx="2569">
                  <c:v>0.71365199999999995</c:v>
                </c:pt>
                <c:pt idx="2570">
                  <c:v>0.71376300000000004</c:v>
                </c:pt>
                <c:pt idx="2571">
                  <c:v>0.71388499999999999</c:v>
                </c:pt>
                <c:pt idx="2572">
                  <c:v>0.71396300000000001</c:v>
                </c:pt>
                <c:pt idx="2573">
                  <c:v>0.71410700000000005</c:v>
                </c:pt>
                <c:pt idx="2574">
                  <c:v>0.71426199999999995</c:v>
                </c:pt>
                <c:pt idx="2575">
                  <c:v>0.71436200000000005</c:v>
                </c:pt>
                <c:pt idx="2576">
                  <c:v>0.71447300000000002</c:v>
                </c:pt>
                <c:pt idx="2577">
                  <c:v>0.71465000000000001</c:v>
                </c:pt>
                <c:pt idx="2578">
                  <c:v>0.714727</c:v>
                </c:pt>
                <c:pt idx="2579">
                  <c:v>0.71483799999999997</c:v>
                </c:pt>
                <c:pt idx="2580">
                  <c:v>0.71500399999999997</c:v>
                </c:pt>
                <c:pt idx="2581">
                  <c:v>0.71516000000000002</c:v>
                </c:pt>
                <c:pt idx="2582">
                  <c:v>0.71532600000000002</c:v>
                </c:pt>
                <c:pt idx="2583">
                  <c:v>0.71544799999999997</c:v>
                </c:pt>
                <c:pt idx="2584">
                  <c:v>0.71561399999999997</c:v>
                </c:pt>
                <c:pt idx="2585">
                  <c:v>0.71572499999999994</c:v>
                </c:pt>
                <c:pt idx="2586">
                  <c:v>0.71585799999999999</c:v>
                </c:pt>
                <c:pt idx="2587">
                  <c:v>0.71595799999999998</c:v>
                </c:pt>
                <c:pt idx="2588">
                  <c:v>0.716113</c:v>
                </c:pt>
                <c:pt idx="2589">
                  <c:v>0.71630099999999997</c:v>
                </c:pt>
                <c:pt idx="2590">
                  <c:v>0.716445</c:v>
                </c:pt>
                <c:pt idx="2591">
                  <c:v>0.71657800000000005</c:v>
                </c:pt>
                <c:pt idx="2592">
                  <c:v>0.71673299999999995</c:v>
                </c:pt>
                <c:pt idx="2593">
                  <c:v>0.71688799999999997</c:v>
                </c:pt>
                <c:pt idx="2594">
                  <c:v>0.71702100000000002</c:v>
                </c:pt>
                <c:pt idx="2595">
                  <c:v>0.71718800000000005</c:v>
                </c:pt>
                <c:pt idx="2596">
                  <c:v>0.71734299999999995</c:v>
                </c:pt>
                <c:pt idx="2597">
                  <c:v>0.71749799999999997</c:v>
                </c:pt>
                <c:pt idx="2598">
                  <c:v>0.717642</c:v>
                </c:pt>
                <c:pt idx="2599">
                  <c:v>0.71774199999999999</c:v>
                </c:pt>
                <c:pt idx="2600">
                  <c:v>0.71784199999999998</c:v>
                </c:pt>
                <c:pt idx="2601">
                  <c:v>0.71795200000000003</c:v>
                </c:pt>
                <c:pt idx="2602">
                  <c:v>0.71811899999999995</c:v>
                </c:pt>
                <c:pt idx="2603">
                  <c:v>0.71822900000000001</c:v>
                </c:pt>
                <c:pt idx="2604">
                  <c:v>0.71837399999999996</c:v>
                </c:pt>
                <c:pt idx="2605">
                  <c:v>0.71855100000000005</c:v>
                </c:pt>
                <c:pt idx="2606">
                  <c:v>0.71867300000000001</c:v>
                </c:pt>
                <c:pt idx="2607">
                  <c:v>0.71878399999999998</c:v>
                </c:pt>
                <c:pt idx="2608">
                  <c:v>0.71890600000000004</c:v>
                </c:pt>
                <c:pt idx="2609">
                  <c:v>0.71904999999999997</c:v>
                </c:pt>
                <c:pt idx="2610">
                  <c:v>0.71913800000000005</c:v>
                </c:pt>
                <c:pt idx="2611">
                  <c:v>0.71923800000000004</c:v>
                </c:pt>
                <c:pt idx="2612">
                  <c:v>0.71937099999999998</c:v>
                </c:pt>
                <c:pt idx="2613">
                  <c:v>0.71950400000000003</c:v>
                </c:pt>
                <c:pt idx="2614">
                  <c:v>0.71964799999999995</c:v>
                </c:pt>
                <c:pt idx="2615">
                  <c:v>0.719781</c:v>
                </c:pt>
                <c:pt idx="2616">
                  <c:v>0.71992500000000004</c:v>
                </c:pt>
                <c:pt idx="2617">
                  <c:v>0.72002500000000003</c:v>
                </c:pt>
                <c:pt idx="2618">
                  <c:v>0.72014699999999998</c:v>
                </c:pt>
                <c:pt idx="2619">
                  <c:v>0.72031299999999998</c:v>
                </c:pt>
                <c:pt idx="2620">
                  <c:v>0.72044600000000003</c:v>
                </c:pt>
                <c:pt idx="2621">
                  <c:v>0.72061200000000003</c:v>
                </c:pt>
                <c:pt idx="2622">
                  <c:v>0.72079000000000004</c:v>
                </c:pt>
                <c:pt idx="2623">
                  <c:v>0.72087800000000002</c:v>
                </c:pt>
                <c:pt idx="2624">
                  <c:v>0.72101099999999996</c:v>
                </c:pt>
                <c:pt idx="2625">
                  <c:v>0.72113300000000002</c:v>
                </c:pt>
                <c:pt idx="2626">
                  <c:v>0.72127699999999995</c:v>
                </c:pt>
                <c:pt idx="2627">
                  <c:v>0.72144299999999995</c:v>
                </c:pt>
                <c:pt idx="2628">
                  <c:v>0.72156500000000001</c:v>
                </c:pt>
                <c:pt idx="2629">
                  <c:v>0.72167599999999998</c:v>
                </c:pt>
                <c:pt idx="2630">
                  <c:v>0.72184199999999998</c:v>
                </c:pt>
                <c:pt idx="2631">
                  <c:v>0.72193099999999999</c:v>
                </c:pt>
                <c:pt idx="2632">
                  <c:v>0.72213000000000005</c:v>
                </c:pt>
                <c:pt idx="2633">
                  <c:v>0.72219699999999998</c:v>
                </c:pt>
                <c:pt idx="2634">
                  <c:v>0.72233000000000003</c:v>
                </c:pt>
                <c:pt idx="2635">
                  <c:v>0.72250700000000001</c:v>
                </c:pt>
                <c:pt idx="2636">
                  <c:v>0.72268500000000002</c:v>
                </c:pt>
                <c:pt idx="2637">
                  <c:v>0.72281799999999996</c:v>
                </c:pt>
                <c:pt idx="2638">
                  <c:v>0.72294000000000003</c:v>
                </c:pt>
                <c:pt idx="2639">
                  <c:v>0.72306099999999995</c:v>
                </c:pt>
                <c:pt idx="2640">
                  <c:v>0.72318300000000002</c:v>
                </c:pt>
                <c:pt idx="2641">
                  <c:v>0.72326100000000004</c:v>
                </c:pt>
                <c:pt idx="2642">
                  <c:v>0.72341599999999995</c:v>
                </c:pt>
                <c:pt idx="2643">
                  <c:v>0.723549</c:v>
                </c:pt>
                <c:pt idx="2644">
                  <c:v>0.72364899999999999</c:v>
                </c:pt>
                <c:pt idx="2645">
                  <c:v>0.72378200000000004</c:v>
                </c:pt>
                <c:pt idx="2646">
                  <c:v>0.72391499999999998</c:v>
                </c:pt>
                <c:pt idx="2647">
                  <c:v>0.72401400000000005</c:v>
                </c:pt>
                <c:pt idx="2648">
                  <c:v>0.72410300000000005</c:v>
                </c:pt>
                <c:pt idx="2649">
                  <c:v>0.72423599999999999</c:v>
                </c:pt>
                <c:pt idx="2650">
                  <c:v>0.72443599999999997</c:v>
                </c:pt>
                <c:pt idx="2651">
                  <c:v>0.72458</c:v>
                </c:pt>
                <c:pt idx="2652">
                  <c:v>0.72470199999999996</c:v>
                </c:pt>
                <c:pt idx="2653">
                  <c:v>0.72485699999999997</c:v>
                </c:pt>
                <c:pt idx="2654">
                  <c:v>0.72497900000000004</c:v>
                </c:pt>
                <c:pt idx="2655">
                  <c:v>0.72514500000000004</c:v>
                </c:pt>
                <c:pt idx="2656">
                  <c:v>0.72523400000000005</c:v>
                </c:pt>
                <c:pt idx="2657">
                  <c:v>0.72529999999999994</c:v>
                </c:pt>
                <c:pt idx="2658">
                  <c:v>0.72543299999999999</c:v>
                </c:pt>
                <c:pt idx="2659">
                  <c:v>0.72556600000000004</c:v>
                </c:pt>
                <c:pt idx="2660">
                  <c:v>0.72569899999999998</c:v>
                </c:pt>
                <c:pt idx="2661">
                  <c:v>0.72583200000000003</c:v>
                </c:pt>
                <c:pt idx="2662">
                  <c:v>0.72597599999999995</c:v>
                </c:pt>
                <c:pt idx="2663">
                  <c:v>0.72608700000000004</c:v>
                </c:pt>
                <c:pt idx="2664">
                  <c:v>0.72625300000000004</c:v>
                </c:pt>
                <c:pt idx="2665">
                  <c:v>0.72638599999999998</c:v>
                </c:pt>
                <c:pt idx="2666">
                  <c:v>0.72649699999999995</c:v>
                </c:pt>
                <c:pt idx="2667">
                  <c:v>0.72656299999999996</c:v>
                </c:pt>
                <c:pt idx="2668">
                  <c:v>0.72670800000000002</c:v>
                </c:pt>
                <c:pt idx="2669">
                  <c:v>0.72685200000000005</c:v>
                </c:pt>
                <c:pt idx="2670">
                  <c:v>0.72694000000000003</c:v>
                </c:pt>
                <c:pt idx="2671">
                  <c:v>0.72704000000000002</c:v>
                </c:pt>
                <c:pt idx="2672">
                  <c:v>0.72715099999999999</c:v>
                </c:pt>
                <c:pt idx="2673">
                  <c:v>0.72728400000000004</c:v>
                </c:pt>
                <c:pt idx="2674">
                  <c:v>0.72733899999999996</c:v>
                </c:pt>
                <c:pt idx="2675">
                  <c:v>0.72752799999999995</c:v>
                </c:pt>
                <c:pt idx="2676">
                  <c:v>0.72767199999999999</c:v>
                </c:pt>
                <c:pt idx="2677">
                  <c:v>0.72780500000000004</c:v>
                </c:pt>
                <c:pt idx="2678">
                  <c:v>0.72794899999999996</c:v>
                </c:pt>
                <c:pt idx="2679">
                  <c:v>0.72808200000000001</c:v>
                </c:pt>
                <c:pt idx="2680">
                  <c:v>0.72823700000000002</c:v>
                </c:pt>
                <c:pt idx="2681">
                  <c:v>0.72841400000000001</c:v>
                </c:pt>
                <c:pt idx="2682">
                  <c:v>0.72853599999999996</c:v>
                </c:pt>
                <c:pt idx="2683">
                  <c:v>0.72864700000000004</c:v>
                </c:pt>
                <c:pt idx="2684">
                  <c:v>0.72879099999999997</c:v>
                </c:pt>
                <c:pt idx="2685">
                  <c:v>0.72890200000000005</c:v>
                </c:pt>
                <c:pt idx="2686">
                  <c:v>0.72903499999999999</c:v>
                </c:pt>
                <c:pt idx="2687">
                  <c:v>0.72913499999999998</c:v>
                </c:pt>
                <c:pt idx="2688">
                  <c:v>0.72932300000000005</c:v>
                </c:pt>
                <c:pt idx="2689">
                  <c:v>0.72945599999999999</c:v>
                </c:pt>
                <c:pt idx="2690">
                  <c:v>0.72955599999999998</c:v>
                </c:pt>
                <c:pt idx="2691">
                  <c:v>0.729711</c:v>
                </c:pt>
                <c:pt idx="2692">
                  <c:v>0.72982199999999997</c:v>
                </c:pt>
                <c:pt idx="2693">
                  <c:v>0.72993300000000005</c:v>
                </c:pt>
                <c:pt idx="2694">
                  <c:v>0.73008799999999996</c:v>
                </c:pt>
                <c:pt idx="2695">
                  <c:v>0.73021000000000003</c:v>
                </c:pt>
                <c:pt idx="2696">
                  <c:v>0.73031999999999997</c:v>
                </c:pt>
                <c:pt idx="2697">
                  <c:v>0.730487</c:v>
                </c:pt>
                <c:pt idx="2698">
                  <c:v>0.73059700000000005</c:v>
                </c:pt>
                <c:pt idx="2699">
                  <c:v>0.73072999999999999</c:v>
                </c:pt>
                <c:pt idx="2700">
                  <c:v>0.73091899999999999</c:v>
                </c:pt>
                <c:pt idx="2701">
                  <c:v>0.73106300000000002</c:v>
                </c:pt>
                <c:pt idx="2702">
                  <c:v>0.73121800000000003</c:v>
                </c:pt>
                <c:pt idx="2703">
                  <c:v>0.73133999999999999</c:v>
                </c:pt>
                <c:pt idx="2704">
                  <c:v>0.73149500000000001</c:v>
                </c:pt>
                <c:pt idx="2705">
                  <c:v>0.73162799999999995</c:v>
                </c:pt>
                <c:pt idx="2706">
                  <c:v>0.73172800000000005</c:v>
                </c:pt>
                <c:pt idx="2707">
                  <c:v>0.73185</c:v>
                </c:pt>
                <c:pt idx="2708">
                  <c:v>0.73196099999999997</c:v>
                </c:pt>
                <c:pt idx="2709">
                  <c:v>0.73209400000000002</c:v>
                </c:pt>
                <c:pt idx="2710">
                  <c:v>0.73223800000000006</c:v>
                </c:pt>
                <c:pt idx="2711">
                  <c:v>0.73232600000000003</c:v>
                </c:pt>
                <c:pt idx="2712">
                  <c:v>0.73245899999999997</c:v>
                </c:pt>
                <c:pt idx="2713">
                  <c:v>0.73258100000000004</c:v>
                </c:pt>
                <c:pt idx="2714">
                  <c:v>0.73270299999999999</c:v>
                </c:pt>
                <c:pt idx="2715">
                  <c:v>0.73287999999999998</c:v>
                </c:pt>
                <c:pt idx="2716">
                  <c:v>0.73303600000000002</c:v>
                </c:pt>
                <c:pt idx="2717">
                  <c:v>0.73314599999999996</c:v>
                </c:pt>
                <c:pt idx="2718">
                  <c:v>0.73327900000000001</c:v>
                </c:pt>
                <c:pt idx="2719">
                  <c:v>0.73342300000000005</c:v>
                </c:pt>
                <c:pt idx="2720">
                  <c:v>0.73355599999999999</c:v>
                </c:pt>
                <c:pt idx="2721">
                  <c:v>0.73372300000000001</c:v>
                </c:pt>
                <c:pt idx="2722">
                  <c:v>0.73381099999999999</c:v>
                </c:pt>
                <c:pt idx="2723">
                  <c:v>0.73394400000000004</c:v>
                </c:pt>
                <c:pt idx="2724">
                  <c:v>0.734066</c:v>
                </c:pt>
                <c:pt idx="2725">
                  <c:v>0.73418799999999995</c:v>
                </c:pt>
                <c:pt idx="2726">
                  <c:v>0.734321</c:v>
                </c:pt>
                <c:pt idx="2727">
                  <c:v>0.73443199999999997</c:v>
                </c:pt>
                <c:pt idx="2728">
                  <c:v>0.73455400000000004</c:v>
                </c:pt>
                <c:pt idx="2729">
                  <c:v>0.73470899999999995</c:v>
                </c:pt>
                <c:pt idx="2730">
                  <c:v>0.73492000000000002</c:v>
                </c:pt>
                <c:pt idx="2731">
                  <c:v>0.73508600000000002</c:v>
                </c:pt>
                <c:pt idx="2732">
                  <c:v>0.73521899999999996</c:v>
                </c:pt>
                <c:pt idx="2733">
                  <c:v>0.73537399999999997</c:v>
                </c:pt>
                <c:pt idx="2734">
                  <c:v>0.73555099999999995</c:v>
                </c:pt>
                <c:pt idx="2735">
                  <c:v>0.73563999999999996</c:v>
                </c:pt>
                <c:pt idx="2736">
                  <c:v>0.73575100000000004</c:v>
                </c:pt>
                <c:pt idx="2737">
                  <c:v>0.73585100000000003</c:v>
                </c:pt>
                <c:pt idx="2738">
                  <c:v>0.73597199999999996</c:v>
                </c:pt>
                <c:pt idx="2739">
                  <c:v>0.73608300000000004</c:v>
                </c:pt>
                <c:pt idx="2740">
                  <c:v>0.73623799999999995</c:v>
                </c:pt>
                <c:pt idx="2741">
                  <c:v>0.73641599999999996</c:v>
                </c:pt>
                <c:pt idx="2742">
                  <c:v>0.73655999999999999</c:v>
                </c:pt>
                <c:pt idx="2743">
                  <c:v>0.73670400000000003</c:v>
                </c:pt>
                <c:pt idx="2744">
                  <c:v>0.736815</c:v>
                </c:pt>
                <c:pt idx="2745">
                  <c:v>0.73691399999999996</c:v>
                </c:pt>
                <c:pt idx="2746">
                  <c:v>0.73701399999999995</c:v>
                </c:pt>
                <c:pt idx="2747">
                  <c:v>0.73712500000000003</c:v>
                </c:pt>
                <c:pt idx="2748">
                  <c:v>0.73725799999999997</c:v>
                </c:pt>
                <c:pt idx="2749">
                  <c:v>0.73736900000000005</c:v>
                </c:pt>
                <c:pt idx="2750">
                  <c:v>0.73743499999999995</c:v>
                </c:pt>
                <c:pt idx="2751">
                  <c:v>0.73753500000000005</c:v>
                </c:pt>
                <c:pt idx="2752">
                  <c:v>0.73768999999999996</c:v>
                </c:pt>
                <c:pt idx="2753">
                  <c:v>0.73781200000000002</c:v>
                </c:pt>
                <c:pt idx="2754">
                  <c:v>0.73797800000000002</c:v>
                </c:pt>
                <c:pt idx="2755">
                  <c:v>0.73809999999999998</c:v>
                </c:pt>
                <c:pt idx="2756">
                  <c:v>0.73819999999999997</c:v>
                </c:pt>
                <c:pt idx="2757">
                  <c:v>0.73836599999999997</c:v>
                </c:pt>
                <c:pt idx="2758">
                  <c:v>0.73843300000000001</c:v>
                </c:pt>
                <c:pt idx="2759">
                  <c:v>0.73853199999999997</c:v>
                </c:pt>
                <c:pt idx="2760">
                  <c:v>0.73863199999999996</c:v>
                </c:pt>
                <c:pt idx="2761">
                  <c:v>0.73878699999999997</c:v>
                </c:pt>
                <c:pt idx="2762">
                  <c:v>0.73885400000000001</c:v>
                </c:pt>
                <c:pt idx="2763">
                  <c:v>0.73897599999999997</c:v>
                </c:pt>
                <c:pt idx="2764">
                  <c:v>0.73910900000000002</c:v>
                </c:pt>
                <c:pt idx="2765">
                  <c:v>0.73925300000000005</c:v>
                </c:pt>
                <c:pt idx="2766">
                  <c:v>0.73936400000000002</c:v>
                </c:pt>
                <c:pt idx="2767">
                  <c:v>0.73948599999999998</c:v>
                </c:pt>
                <c:pt idx="2768">
                  <c:v>0.73958500000000005</c:v>
                </c:pt>
                <c:pt idx="2769">
                  <c:v>0.73975199999999997</c:v>
                </c:pt>
                <c:pt idx="2770">
                  <c:v>0.739896</c:v>
                </c:pt>
                <c:pt idx="2771">
                  <c:v>0.74000600000000005</c:v>
                </c:pt>
                <c:pt idx="2772">
                  <c:v>0.74012800000000001</c:v>
                </c:pt>
                <c:pt idx="2773">
                  <c:v>0.740317</c:v>
                </c:pt>
                <c:pt idx="2774">
                  <c:v>0.74043899999999996</c:v>
                </c:pt>
                <c:pt idx="2775">
                  <c:v>0.74058299999999999</c:v>
                </c:pt>
                <c:pt idx="2776">
                  <c:v>0.74072700000000002</c:v>
                </c:pt>
                <c:pt idx="2777">
                  <c:v>0.74090400000000001</c:v>
                </c:pt>
                <c:pt idx="2778">
                  <c:v>0.74101499999999998</c:v>
                </c:pt>
                <c:pt idx="2779">
                  <c:v>0.74113700000000005</c:v>
                </c:pt>
                <c:pt idx="2780">
                  <c:v>0.741259</c:v>
                </c:pt>
                <c:pt idx="2781">
                  <c:v>0.74135799999999996</c:v>
                </c:pt>
                <c:pt idx="2782">
                  <c:v>0.74150300000000002</c:v>
                </c:pt>
                <c:pt idx="2783">
                  <c:v>0.74165800000000004</c:v>
                </c:pt>
                <c:pt idx="2784">
                  <c:v>0.74180199999999996</c:v>
                </c:pt>
                <c:pt idx="2785">
                  <c:v>0.74191300000000004</c:v>
                </c:pt>
                <c:pt idx="2786">
                  <c:v>0.74204599999999998</c:v>
                </c:pt>
                <c:pt idx="2787">
                  <c:v>0.74219000000000002</c:v>
                </c:pt>
                <c:pt idx="2788">
                  <c:v>0.74243300000000001</c:v>
                </c:pt>
                <c:pt idx="2789">
                  <c:v>0.74254399999999998</c:v>
                </c:pt>
                <c:pt idx="2790">
                  <c:v>0.74271100000000001</c:v>
                </c:pt>
                <c:pt idx="2791">
                  <c:v>0.74280999999999997</c:v>
                </c:pt>
                <c:pt idx="2792">
                  <c:v>0.74296499999999999</c:v>
                </c:pt>
                <c:pt idx="2793">
                  <c:v>0.74311000000000005</c:v>
                </c:pt>
                <c:pt idx="2794">
                  <c:v>0.74321999999999999</c:v>
                </c:pt>
                <c:pt idx="2795">
                  <c:v>0.74333099999999996</c:v>
                </c:pt>
                <c:pt idx="2796">
                  <c:v>0.74345300000000003</c:v>
                </c:pt>
                <c:pt idx="2797">
                  <c:v>0.743564</c:v>
                </c:pt>
                <c:pt idx="2798">
                  <c:v>0.74367499999999997</c:v>
                </c:pt>
                <c:pt idx="2799">
                  <c:v>0.74380800000000002</c:v>
                </c:pt>
                <c:pt idx="2800">
                  <c:v>0.74394099999999996</c:v>
                </c:pt>
                <c:pt idx="2801">
                  <c:v>0.74407400000000001</c:v>
                </c:pt>
                <c:pt idx="2802">
                  <c:v>0.74415100000000001</c:v>
                </c:pt>
                <c:pt idx="2803">
                  <c:v>0.74430600000000002</c:v>
                </c:pt>
                <c:pt idx="2804">
                  <c:v>0.74446199999999996</c:v>
                </c:pt>
                <c:pt idx="2805">
                  <c:v>0.74462799999999996</c:v>
                </c:pt>
                <c:pt idx="2806">
                  <c:v>0.74482700000000002</c:v>
                </c:pt>
                <c:pt idx="2807">
                  <c:v>0.74495999999999996</c:v>
                </c:pt>
                <c:pt idx="2808">
                  <c:v>0.74508200000000002</c:v>
                </c:pt>
                <c:pt idx="2809">
                  <c:v>0.74520399999999998</c:v>
                </c:pt>
                <c:pt idx="2810">
                  <c:v>0.74527100000000002</c:v>
                </c:pt>
                <c:pt idx="2811">
                  <c:v>0.74536999999999998</c:v>
                </c:pt>
                <c:pt idx="2812">
                  <c:v>0.74543700000000002</c:v>
                </c:pt>
                <c:pt idx="2813">
                  <c:v>0.74559200000000003</c:v>
                </c:pt>
                <c:pt idx="2814">
                  <c:v>0.74571399999999999</c:v>
                </c:pt>
                <c:pt idx="2815">
                  <c:v>0.74584700000000004</c:v>
                </c:pt>
                <c:pt idx="2816">
                  <c:v>0.74599099999999996</c:v>
                </c:pt>
                <c:pt idx="2817">
                  <c:v>0.74611300000000003</c:v>
                </c:pt>
                <c:pt idx="2818">
                  <c:v>0.746224</c:v>
                </c:pt>
                <c:pt idx="2819">
                  <c:v>0.74636800000000003</c:v>
                </c:pt>
                <c:pt idx="2820">
                  <c:v>0.74644500000000003</c:v>
                </c:pt>
                <c:pt idx="2821">
                  <c:v>0.74653400000000003</c:v>
                </c:pt>
                <c:pt idx="2822">
                  <c:v>0.74667799999999995</c:v>
                </c:pt>
                <c:pt idx="2823">
                  <c:v>0.74675599999999998</c:v>
                </c:pt>
                <c:pt idx="2824">
                  <c:v>0.74687800000000004</c:v>
                </c:pt>
                <c:pt idx="2825">
                  <c:v>0.74699899999999997</c:v>
                </c:pt>
                <c:pt idx="2826">
                  <c:v>0.74717699999999998</c:v>
                </c:pt>
                <c:pt idx="2827">
                  <c:v>0.74726499999999996</c:v>
                </c:pt>
                <c:pt idx="2828">
                  <c:v>0.74737600000000004</c:v>
                </c:pt>
                <c:pt idx="2829">
                  <c:v>0.74751999999999996</c:v>
                </c:pt>
                <c:pt idx="2830">
                  <c:v>0.74768699999999999</c:v>
                </c:pt>
                <c:pt idx="2831">
                  <c:v>0.74779700000000005</c:v>
                </c:pt>
                <c:pt idx="2832">
                  <c:v>0.74788600000000005</c:v>
                </c:pt>
                <c:pt idx="2833">
                  <c:v>0.74807400000000002</c:v>
                </c:pt>
                <c:pt idx="2834">
                  <c:v>0.74815200000000004</c:v>
                </c:pt>
                <c:pt idx="2835">
                  <c:v>0.74828499999999998</c:v>
                </c:pt>
                <c:pt idx="2836">
                  <c:v>0.74838499999999997</c:v>
                </c:pt>
                <c:pt idx="2837">
                  <c:v>0.74850700000000003</c:v>
                </c:pt>
                <c:pt idx="2838">
                  <c:v>0.74862899999999999</c:v>
                </c:pt>
                <c:pt idx="2839">
                  <c:v>0.74882800000000005</c:v>
                </c:pt>
                <c:pt idx="2840">
                  <c:v>0.74895</c:v>
                </c:pt>
                <c:pt idx="2841">
                  <c:v>0.74907199999999996</c:v>
                </c:pt>
                <c:pt idx="2842">
                  <c:v>0.74919400000000003</c:v>
                </c:pt>
                <c:pt idx="2843">
                  <c:v>0.74934900000000004</c:v>
                </c:pt>
                <c:pt idx="2844">
                  <c:v>0.74948199999999998</c:v>
                </c:pt>
                <c:pt idx="2845">
                  <c:v>0.74962600000000001</c:v>
                </c:pt>
                <c:pt idx="2846">
                  <c:v>0.74975899999999995</c:v>
                </c:pt>
                <c:pt idx="2847">
                  <c:v>0.74987000000000004</c:v>
                </c:pt>
                <c:pt idx="2848">
                  <c:v>0.74998100000000001</c:v>
                </c:pt>
                <c:pt idx="2849">
                  <c:v>0.75007999999999997</c:v>
                </c:pt>
                <c:pt idx="2850">
                  <c:v>0.75021300000000002</c:v>
                </c:pt>
                <c:pt idx="2851">
                  <c:v>0.75034599999999996</c:v>
                </c:pt>
                <c:pt idx="2852">
                  <c:v>0.75050099999999997</c:v>
                </c:pt>
                <c:pt idx="2853">
                  <c:v>0.75060099999999996</c:v>
                </c:pt>
                <c:pt idx="2854">
                  <c:v>0.75076699999999996</c:v>
                </c:pt>
                <c:pt idx="2855">
                  <c:v>0.75093399999999999</c:v>
                </c:pt>
                <c:pt idx="2856">
                  <c:v>0.75101099999999998</c:v>
                </c:pt>
                <c:pt idx="2857">
                  <c:v>0.75109999999999999</c:v>
                </c:pt>
                <c:pt idx="2858">
                  <c:v>0.75125500000000001</c:v>
                </c:pt>
                <c:pt idx="2859">
                  <c:v>0.751355</c:v>
                </c:pt>
                <c:pt idx="2860">
                  <c:v>0.75154299999999996</c:v>
                </c:pt>
                <c:pt idx="2861">
                  <c:v>0.75167600000000001</c:v>
                </c:pt>
                <c:pt idx="2862">
                  <c:v>0.75175400000000003</c:v>
                </c:pt>
                <c:pt idx="2863">
                  <c:v>0.75187599999999999</c:v>
                </c:pt>
                <c:pt idx="2864">
                  <c:v>0.75196399999999997</c:v>
                </c:pt>
                <c:pt idx="2865">
                  <c:v>0.75208600000000003</c:v>
                </c:pt>
                <c:pt idx="2866">
                  <c:v>0.752197</c:v>
                </c:pt>
                <c:pt idx="2867">
                  <c:v>0.75228600000000001</c:v>
                </c:pt>
                <c:pt idx="2868">
                  <c:v>0.75237399999999999</c:v>
                </c:pt>
                <c:pt idx="2869">
                  <c:v>0.75253000000000003</c:v>
                </c:pt>
                <c:pt idx="2870">
                  <c:v>0.75260700000000003</c:v>
                </c:pt>
                <c:pt idx="2871">
                  <c:v>0.75267399999999995</c:v>
                </c:pt>
                <c:pt idx="2872">
                  <c:v>0.75277300000000003</c:v>
                </c:pt>
                <c:pt idx="2873">
                  <c:v>0.75294000000000005</c:v>
                </c:pt>
                <c:pt idx="2874">
                  <c:v>0.75301700000000005</c:v>
                </c:pt>
                <c:pt idx="2875">
                  <c:v>0.75311700000000004</c:v>
                </c:pt>
                <c:pt idx="2876">
                  <c:v>0.75323899999999999</c:v>
                </c:pt>
                <c:pt idx="2877">
                  <c:v>0.75336099999999995</c:v>
                </c:pt>
                <c:pt idx="2878">
                  <c:v>0.75351599999999996</c:v>
                </c:pt>
                <c:pt idx="2879">
                  <c:v>0.75366</c:v>
                </c:pt>
                <c:pt idx="2880">
                  <c:v>0.75379300000000005</c:v>
                </c:pt>
                <c:pt idx="2881">
                  <c:v>0.75395900000000005</c:v>
                </c:pt>
                <c:pt idx="2882">
                  <c:v>0.75409199999999998</c:v>
                </c:pt>
                <c:pt idx="2883">
                  <c:v>0.75419199999999997</c:v>
                </c:pt>
                <c:pt idx="2884">
                  <c:v>0.75432500000000002</c:v>
                </c:pt>
                <c:pt idx="2885">
                  <c:v>0.75451299999999999</c:v>
                </c:pt>
                <c:pt idx="2886">
                  <c:v>0.75463499999999994</c:v>
                </c:pt>
                <c:pt idx="2887">
                  <c:v>0.75475700000000001</c:v>
                </c:pt>
                <c:pt idx="2888">
                  <c:v>0.75494600000000001</c:v>
                </c:pt>
                <c:pt idx="2889">
                  <c:v>0.75511200000000001</c:v>
                </c:pt>
                <c:pt idx="2890">
                  <c:v>0.75525600000000004</c:v>
                </c:pt>
                <c:pt idx="2891">
                  <c:v>0.75537799999999999</c:v>
                </c:pt>
                <c:pt idx="2892">
                  <c:v>0.75553300000000001</c:v>
                </c:pt>
                <c:pt idx="2893">
                  <c:v>0.75567700000000004</c:v>
                </c:pt>
                <c:pt idx="2894">
                  <c:v>0.75577700000000003</c:v>
                </c:pt>
                <c:pt idx="2895">
                  <c:v>0.75585400000000003</c:v>
                </c:pt>
                <c:pt idx="2896">
                  <c:v>0.755965</c:v>
                </c:pt>
                <c:pt idx="2897">
                  <c:v>0.75612000000000001</c:v>
                </c:pt>
                <c:pt idx="2898">
                  <c:v>0.75620900000000002</c:v>
                </c:pt>
                <c:pt idx="2899">
                  <c:v>0.75629800000000003</c:v>
                </c:pt>
                <c:pt idx="2900">
                  <c:v>0.75639699999999999</c:v>
                </c:pt>
                <c:pt idx="2901">
                  <c:v>0.75650799999999996</c:v>
                </c:pt>
                <c:pt idx="2902">
                  <c:v>0.75658599999999998</c:v>
                </c:pt>
                <c:pt idx="2903">
                  <c:v>0.75668500000000005</c:v>
                </c:pt>
                <c:pt idx="2904">
                  <c:v>0.75680700000000001</c:v>
                </c:pt>
                <c:pt idx="2905">
                  <c:v>0.75691799999999998</c:v>
                </c:pt>
                <c:pt idx="2906">
                  <c:v>0.75701799999999997</c:v>
                </c:pt>
                <c:pt idx="2907">
                  <c:v>0.757073</c:v>
                </c:pt>
                <c:pt idx="2908">
                  <c:v>0.75717299999999998</c:v>
                </c:pt>
                <c:pt idx="2909">
                  <c:v>0.757328</c:v>
                </c:pt>
                <c:pt idx="2910">
                  <c:v>0.75744999999999996</c:v>
                </c:pt>
                <c:pt idx="2911">
                  <c:v>0.75753899999999996</c:v>
                </c:pt>
                <c:pt idx="2912">
                  <c:v>0.757683</c:v>
                </c:pt>
                <c:pt idx="2913">
                  <c:v>0.75781600000000005</c:v>
                </c:pt>
                <c:pt idx="2914">
                  <c:v>0.75795999999999997</c:v>
                </c:pt>
                <c:pt idx="2915">
                  <c:v>0.758104</c:v>
                </c:pt>
                <c:pt idx="2916">
                  <c:v>0.75820399999999999</c:v>
                </c:pt>
                <c:pt idx="2917">
                  <c:v>0.75833700000000004</c:v>
                </c:pt>
                <c:pt idx="2918">
                  <c:v>0.75845899999999999</c:v>
                </c:pt>
                <c:pt idx="2919">
                  <c:v>0.75859200000000004</c:v>
                </c:pt>
                <c:pt idx="2920">
                  <c:v>0.75866900000000004</c:v>
                </c:pt>
                <c:pt idx="2921">
                  <c:v>0.75875800000000004</c:v>
                </c:pt>
                <c:pt idx="2922">
                  <c:v>0.75886900000000002</c:v>
                </c:pt>
                <c:pt idx="2923">
                  <c:v>0.75897999999999999</c:v>
                </c:pt>
                <c:pt idx="2924">
                  <c:v>0.75914599999999999</c:v>
                </c:pt>
                <c:pt idx="2925">
                  <c:v>0.75923399999999996</c:v>
                </c:pt>
                <c:pt idx="2926">
                  <c:v>0.75935600000000003</c:v>
                </c:pt>
                <c:pt idx="2927">
                  <c:v>0.75948899999999997</c:v>
                </c:pt>
                <c:pt idx="2928">
                  <c:v>0.75960000000000005</c:v>
                </c:pt>
                <c:pt idx="2929">
                  <c:v>0.75970000000000004</c:v>
                </c:pt>
                <c:pt idx="2930">
                  <c:v>0.75978900000000005</c:v>
                </c:pt>
                <c:pt idx="2931">
                  <c:v>0.75987700000000002</c:v>
                </c:pt>
                <c:pt idx="2932">
                  <c:v>0.76002099999999995</c:v>
                </c:pt>
                <c:pt idx="2933">
                  <c:v>0.76010999999999995</c:v>
                </c:pt>
                <c:pt idx="2934">
                  <c:v>0.76026499999999997</c:v>
                </c:pt>
                <c:pt idx="2935">
                  <c:v>0.76038700000000004</c:v>
                </c:pt>
                <c:pt idx="2936">
                  <c:v>0.76049800000000001</c:v>
                </c:pt>
                <c:pt idx="2937">
                  <c:v>0.76064200000000004</c:v>
                </c:pt>
                <c:pt idx="2938">
                  <c:v>0.76073100000000005</c:v>
                </c:pt>
                <c:pt idx="2939">
                  <c:v>0.76085199999999997</c:v>
                </c:pt>
                <c:pt idx="2940">
                  <c:v>0.76100800000000002</c:v>
                </c:pt>
                <c:pt idx="2941">
                  <c:v>0.76111799999999996</c:v>
                </c:pt>
                <c:pt idx="2942">
                  <c:v>0.76126300000000002</c:v>
                </c:pt>
                <c:pt idx="2943">
                  <c:v>0.76139500000000004</c:v>
                </c:pt>
                <c:pt idx="2944">
                  <c:v>0.761517</c:v>
                </c:pt>
                <c:pt idx="2945">
                  <c:v>0.76166100000000003</c:v>
                </c:pt>
                <c:pt idx="2946">
                  <c:v>0.76181699999999997</c:v>
                </c:pt>
                <c:pt idx="2947">
                  <c:v>0.76193900000000003</c:v>
                </c:pt>
                <c:pt idx="2948">
                  <c:v>0.76209400000000005</c:v>
                </c:pt>
                <c:pt idx="2949">
                  <c:v>0.76218200000000003</c:v>
                </c:pt>
                <c:pt idx="2950">
                  <c:v>0.762293</c:v>
                </c:pt>
                <c:pt idx="2951">
                  <c:v>0.76244800000000001</c:v>
                </c:pt>
                <c:pt idx="2952">
                  <c:v>0.76255899999999999</c:v>
                </c:pt>
                <c:pt idx="2953">
                  <c:v>0.76265899999999998</c:v>
                </c:pt>
                <c:pt idx="2954">
                  <c:v>0.76276999999999995</c:v>
                </c:pt>
                <c:pt idx="2955">
                  <c:v>0.76292499999999996</c:v>
                </c:pt>
                <c:pt idx="2956">
                  <c:v>0.76307999999999998</c:v>
                </c:pt>
                <c:pt idx="2957">
                  <c:v>0.76319099999999995</c:v>
                </c:pt>
                <c:pt idx="2958">
                  <c:v>0.76325699999999996</c:v>
                </c:pt>
                <c:pt idx="2959">
                  <c:v>0.763401</c:v>
                </c:pt>
                <c:pt idx="2960">
                  <c:v>0.76354500000000003</c:v>
                </c:pt>
                <c:pt idx="2961">
                  <c:v>0.76370099999999996</c:v>
                </c:pt>
                <c:pt idx="2962">
                  <c:v>0.76382300000000003</c:v>
                </c:pt>
                <c:pt idx="2963">
                  <c:v>0.76392199999999999</c:v>
                </c:pt>
                <c:pt idx="2964">
                  <c:v>0.76400000000000001</c:v>
                </c:pt>
                <c:pt idx="2965">
                  <c:v>0.76411099999999998</c:v>
                </c:pt>
                <c:pt idx="2966">
                  <c:v>0.764177</c:v>
                </c:pt>
                <c:pt idx="2967">
                  <c:v>0.76431000000000004</c:v>
                </c:pt>
                <c:pt idx="2968">
                  <c:v>0.76448700000000003</c:v>
                </c:pt>
                <c:pt idx="2969">
                  <c:v>0.76463199999999998</c:v>
                </c:pt>
                <c:pt idx="2970">
                  <c:v>0.76470899999999997</c:v>
                </c:pt>
                <c:pt idx="2971">
                  <c:v>0.76486399999999999</c:v>
                </c:pt>
                <c:pt idx="2972">
                  <c:v>0.76497499999999996</c:v>
                </c:pt>
                <c:pt idx="2973">
                  <c:v>0.76507499999999995</c:v>
                </c:pt>
                <c:pt idx="2974">
                  <c:v>0.76519700000000002</c:v>
                </c:pt>
                <c:pt idx="2975">
                  <c:v>0.76529700000000001</c:v>
                </c:pt>
                <c:pt idx="2976">
                  <c:v>0.76539599999999997</c:v>
                </c:pt>
                <c:pt idx="2977">
                  <c:v>0.76556199999999996</c:v>
                </c:pt>
                <c:pt idx="2978">
                  <c:v>0.76570700000000003</c:v>
                </c:pt>
                <c:pt idx="2979">
                  <c:v>0.76583999999999997</c:v>
                </c:pt>
                <c:pt idx="2980">
                  <c:v>0.76592800000000005</c:v>
                </c:pt>
                <c:pt idx="2981">
                  <c:v>0.76602800000000004</c:v>
                </c:pt>
                <c:pt idx="2982">
                  <c:v>0.76612800000000003</c:v>
                </c:pt>
                <c:pt idx="2983">
                  <c:v>0.76622699999999999</c:v>
                </c:pt>
                <c:pt idx="2984">
                  <c:v>0.766316</c:v>
                </c:pt>
                <c:pt idx="2985">
                  <c:v>0.76641599999999999</c:v>
                </c:pt>
                <c:pt idx="2986">
                  <c:v>0.76658199999999999</c:v>
                </c:pt>
                <c:pt idx="2987">
                  <c:v>0.76667099999999999</c:v>
                </c:pt>
                <c:pt idx="2988">
                  <c:v>0.766737</c:v>
                </c:pt>
                <c:pt idx="2989">
                  <c:v>0.76682600000000001</c:v>
                </c:pt>
                <c:pt idx="2990">
                  <c:v>0.76701399999999997</c:v>
                </c:pt>
                <c:pt idx="2991">
                  <c:v>0.76711399999999996</c:v>
                </c:pt>
                <c:pt idx="2992">
                  <c:v>0.76729099999999995</c:v>
                </c:pt>
                <c:pt idx="2993">
                  <c:v>0.767424</c:v>
                </c:pt>
                <c:pt idx="2994">
                  <c:v>0.76757900000000001</c:v>
                </c:pt>
                <c:pt idx="2995">
                  <c:v>0.76777899999999999</c:v>
                </c:pt>
                <c:pt idx="2996">
                  <c:v>0.76788999999999996</c:v>
                </c:pt>
                <c:pt idx="2997">
                  <c:v>0.76803399999999999</c:v>
                </c:pt>
                <c:pt idx="2998">
                  <c:v>0.76815599999999995</c:v>
                </c:pt>
                <c:pt idx="2999">
                  <c:v>0.76831099999999997</c:v>
                </c:pt>
                <c:pt idx="3000">
                  <c:v>0.76841099999999996</c:v>
                </c:pt>
                <c:pt idx="3001">
                  <c:v>0.76853300000000002</c:v>
                </c:pt>
                <c:pt idx="3002">
                  <c:v>0.76869900000000002</c:v>
                </c:pt>
                <c:pt idx="3003">
                  <c:v>0.76883199999999996</c:v>
                </c:pt>
                <c:pt idx="3004">
                  <c:v>0.76898699999999998</c:v>
                </c:pt>
                <c:pt idx="3005">
                  <c:v>0.76912000000000003</c:v>
                </c:pt>
                <c:pt idx="3006">
                  <c:v>0.769231</c:v>
                </c:pt>
                <c:pt idx="3007">
                  <c:v>0.76933099999999999</c:v>
                </c:pt>
                <c:pt idx="3008">
                  <c:v>0.76947500000000002</c:v>
                </c:pt>
                <c:pt idx="3009">
                  <c:v>0.76964100000000002</c:v>
                </c:pt>
                <c:pt idx="3010">
                  <c:v>0.76976299999999998</c:v>
                </c:pt>
                <c:pt idx="3011">
                  <c:v>0.76988500000000004</c:v>
                </c:pt>
                <c:pt idx="3012">
                  <c:v>0.77001799999999998</c:v>
                </c:pt>
                <c:pt idx="3013">
                  <c:v>0.77021700000000004</c:v>
                </c:pt>
                <c:pt idx="3014">
                  <c:v>0.77034999999999998</c:v>
                </c:pt>
                <c:pt idx="3015">
                  <c:v>0.77046099999999995</c:v>
                </c:pt>
                <c:pt idx="3016">
                  <c:v>0.77054999999999996</c:v>
                </c:pt>
                <c:pt idx="3017">
                  <c:v>0.77067099999999999</c:v>
                </c:pt>
                <c:pt idx="3018">
                  <c:v>0.77077099999999998</c:v>
                </c:pt>
                <c:pt idx="3019">
                  <c:v>0.77087099999999997</c:v>
                </c:pt>
                <c:pt idx="3020">
                  <c:v>0.77107000000000003</c:v>
                </c:pt>
                <c:pt idx="3021">
                  <c:v>0.77121499999999998</c:v>
                </c:pt>
                <c:pt idx="3022">
                  <c:v>0.77134800000000003</c:v>
                </c:pt>
                <c:pt idx="3023">
                  <c:v>0.77148099999999997</c:v>
                </c:pt>
                <c:pt idx="3024">
                  <c:v>0.77158000000000004</c:v>
                </c:pt>
                <c:pt idx="3025">
                  <c:v>0.77171299999999998</c:v>
                </c:pt>
                <c:pt idx="3026">
                  <c:v>0.77181299999999997</c:v>
                </c:pt>
                <c:pt idx="3027">
                  <c:v>0.77191299999999996</c:v>
                </c:pt>
                <c:pt idx="3028">
                  <c:v>0.77203500000000003</c:v>
                </c:pt>
                <c:pt idx="3029">
                  <c:v>0.77213399999999999</c:v>
                </c:pt>
                <c:pt idx="3030">
                  <c:v>0.77225600000000005</c:v>
                </c:pt>
                <c:pt idx="3031">
                  <c:v>0.77235600000000004</c:v>
                </c:pt>
                <c:pt idx="3032">
                  <c:v>0.77251099999999995</c:v>
                </c:pt>
                <c:pt idx="3033">
                  <c:v>0.772644</c:v>
                </c:pt>
                <c:pt idx="3034">
                  <c:v>0.77277700000000005</c:v>
                </c:pt>
                <c:pt idx="3035">
                  <c:v>0.772899</c:v>
                </c:pt>
                <c:pt idx="3036">
                  <c:v>0.77300999999999997</c:v>
                </c:pt>
                <c:pt idx="3037">
                  <c:v>0.77315400000000001</c:v>
                </c:pt>
                <c:pt idx="3038">
                  <c:v>0.77328699999999995</c:v>
                </c:pt>
                <c:pt idx="3039">
                  <c:v>0.77340900000000001</c:v>
                </c:pt>
                <c:pt idx="3040">
                  <c:v>0.77357500000000001</c:v>
                </c:pt>
                <c:pt idx="3041">
                  <c:v>0.77369699999999997</c:v>
                </c:pt>
                <c:pt idx="3042">
                  <c:v>0.77385199999999998</c:v>
                </c:pt>
                <c:pt idx="3043">
                  <c:v>0.77398500000000003</c:v>
                </c:pt>
                <c:pt idx="3044">
                  <c:v>0.77415100000000003</c:v>
                </c:pt>
                <c:pt idx="3045">
                  <c:v>0.77430699999999997</c:v>
                </c:pt>
                <c:pt idx="3046">
                  <c:v>0.77442800000000001</c:v>
                </c:pt>
                <c:pt idx="3047">
                  <c:v>0.77452799999999999</c:v>
                </c:pt>
                <c:pt idx="3048">
                  <c:v>0.77464999999999995</c:v>
                </c:pt>
                <c:pt idx="3049">
                  <c:v>0.77481599999999995</c:v>
                </c:pt>
                <c:pt idx="3050">
                  <c:v>0.774949</c:v>
                </c:pt>
                <c:pt idx="3051">
                  <c:v>0.775038</c:v>
                </c:pt>
                <c:pt idx="3052">
                  <c:v>0.77519300000000002</c:v>
                </c:pt>
                <c:pt idx="3053">
                  <c:v>0.77531499999999998</c:v>
                </c:pt>
                <c:pt idx="3054">
                  <c:v>0.775393</c:v>
                </c:pt>
                <c:pt idx="3055">
                  <c:v>0.77554800000000002</c:v>
                </c:pt>
                <c:pt idx="3056">
                  <c:v>0.77566999999999997</c:v>
                </c:pt>
                <c:pt idx="3057">
                  <c:v>0.77580300000000002</c:v>
                </c:pt>
                <c:pt idx="3058">
                  <c:v>0.77588000000000001</c:v>
                </c:pt>
                <c:pt idx="3059">
                  <c:v>0.77601299999999995</c:v>
                </c:pt>
                <c:pt idx="3060">
                  <c:v>0.77616799999999997</c:v>
                </c:pt>
                <c:pt idx="3061">
                  <c:v>0.77630100000000002</c:v>
                </c:pt>
                <c:pt idx="3062">
                  <c:v>0.77644500000000005</c:v>
                </c:pt>
                <c:pt idx="3063">
                  <c:v>0.77657799999999999</c:v>
                </c:pt>
                <c:pt idx="3064">
                  <c:v>0.77668899999999996</c:v>
                </c:pt>
                <c:pt idx="3065">
                  <c:v>0.77678899999999995</c:v>
                </c:pt>
                <c:pt idx="3066">
                  <c:v>0.77694399999999997</c:v>
                </c:pt>
                <c:pt idx="3067">
                  <c:v>0.77709899999999998</c:v>
                </c:pt>
                <c:pt idx="3068">
                  <c:v>0.77720999999999996</c:v>
                </c:pt>
                <c:pt idx="3069">
                  <c:v>0.77733200000000002</c:v>
                </c:pt>
                <c:pt idx="3070">
                  <c:v>0.77746499999999996</c:v>
                </c:pt>
                <c:pt idx="3071">
                  <c:v>0.77755399999999997</c:v>
                </c:pt>
                <c:pt idx="3072">
                  <c:v>0.77775300000000003</c:v>
                </c:pt>
                <c:pt idx="3073">
                  <c:v>0.77784200000000003</c:v>
                </c:pt>
                <c:pt idx="3074">
                  <c:v>0.77799700000000005</c:v>
                </c:pt>
                <c:pt idx="3075">
                  <c:v>0.77805199999999997</c:v>
                </c:pt>
                <c:pt idx="3076">
                  <c:v>0.77816300000000005</c:v>
                </c:pt>
                <c:pt idx="3077">
                  <c:v>0.77826300000000004</c:v>
                </c:pt>
                <c:pt idx="3078">
                  <c:v>0.77839599999999998</c:v>
                </c:pt>
                <c:pt idx="3079">
                  <c:v>0.77848499999999998</c:v>
                </c:pt>
                <c:pt idx="3080">
                  <c:v>0.77871699999999999</c:v>
                </c:pt>
                <c:pt idx="3081">
                  <c:v>0.77881699999999998</c:v>
                </c:pt>
                <c:pt idx="3082">
                  <c:v>0.77898299999999998</c:v>
                </c:pt>
                <c:pt idx="3083">
                  <c:v>0.77912700000000001</c:v>
                </c:pt>
                <c:pt idx="3084">
                  <c:v>0.77930500000000003</c:v>
                </c:pt>
                <c:pt idx="3085">
                  <c:v>0.77940399999999999</c:v>
                </c:pt>
                <c:pt idx="3086">
                  <c:v>0.779582</c:v>
                </c:pt>
                <c:pt idx="3087">
                  <c:v>0.77971500000000005</c:v>
                </c:pt>
                <c:pt idx="3088">
                  <c:v>0.77981400000000001</c:v>
                </c:pt>
                <c:pt idx="3089">
                  <c:v>0.779914</c:v>
                </c:pt>
                <c:pt idx="3090">
                  <c:v>0.78004700000000005</c:v>
                </c:pt>
                <c:pt idx="3091">
                  <c:v>0.780169</c:v>
                </c:pt>
                <c:pt idx="3092">
                  <c:v>0.78027999999999997</c:v>
                </c:pt>
                <c:pt idx="3093">
                  <c:v>0.78041300000000002</c:v>
                </c:pt>
                <c:pt idx="3094">
                  <c:v>0.78055699999999995</c:v>
                </c:pt>
                <c:pt idx="3095">
                  <c:v>0.78073400000000004</c:v>
                </c:pt>
                <c:pt idx="3096">
                  <c:v>0.78081199999999995</c:v>
                </c:pt>
                <c:pt idx="3097">
                  <c:v>0.78095599999999998</c:v>
                </c:pt>
                <c:pt idx="3098">
                  <c:v>0.78110000000000002</c:v>
                </c:pt>
                <c:pt idx="3099">
                  <c:v>0.78121099999999999</c:v>
                </c:pt>
                <c:pt idx="3100">
                  <c:v>0.781366</c:v>
                </c:pt>
                <c:pt idx="3101">
                  <c:v>0.78149900000000005</c:v>
                </c:pt>
                <c:pt idx="3102">
                  <c:v>0.78162100000000001</c:v>
                </c:pt>
                <c:pt idx="3103">
                  <c:v>0.78171000000000002</c:v>
                </c:pt>
                <c:pt idx="3104">
                  <c:v>0.78181999999999996</c:v>
                </c:pt>
                <c:pt idx="3105">
                  <c:v>0.78202000000000005</c:v>
                </c:pt>
                <c:pt idx="3106">
                  <c:v>0.78213100000000002</c:v>
                </c:pt>
                <c:pt idx="3107">
                  <c:v>0.78222999999999998</c:v>
                </c:pt>
                <c:pt idx="3108">
                  <c:v>0.78231899999999999</c:v>
                </c:pt>
                <c:pt idx="3109">
                  <c:v>0.782474</c:v>
                </c:pt>
                <c:pt idx="3110">
                  <c:v>0.78260700000000005</c:v>
                </c:pt>
                <c:pt idx="3111">
                  <c:v>0.78273999999999999</c:v>
                </c:pt>
                <c:pt idx="3112">
                  <c:v>0.78286199999999995</c:v>
                </c:pt>
                <c:pt idx="3113">
                  <c:v>0.78295099999999995</c:v>
                </c:pt>
                <c:pt idx="3114">
                  <c:v>0.78310599999999997</c:v>
                </c:pt>
                <c:pt idx="3115">
                  <c:v>0.78320599999999996</c:v>
                </c:pt>
                <c:pt idx="3116">
                  <c:v>0.78333900000000001</c:v>
                </c:pt>
                <c:pt idx="3117">
                  <c:v>0.78343799999999997</c:v>
                </c:pt>
                <c:pt idx="3118">
                  <c:v>0.78359400000000001</c:v>
                </c:pt>
                <c:pt idx="3119">
                  <c:v>0.78368199999999999</c:v>
                </c:pt>
                <c:pt idx="3120">
                  <c:v>0.78382600000000002</c:v>
                </c:pt>
                <c:pt idx="3121">
                  <c:v>0.78394799999999998</c:v>
                </c:pt>
                <c:pt idx="3122">
                  <c:v>0.78409200000000001</c:v>
                </c:pt>
                <c:pt idx="3123">
                  <c:v>0.78422499999999995</c:v>
                </c:pt>
                <c:pt idx="3124">
                  <c:v>0.78431399999999996</c:v>
                </c:pt>
                <c:pt idx="3125">
                  <c:v>0.78441399999999994</c:v>
                </c:pt>
                <c:pt idx="3126">
                  <c:v>0.78456899999999996</c:v>
                </c:pt>
                <c:pt idx="3127">
                  <c:v>0.78472399999999998</c:v>
                </c:pt>
                <c:pt idx="3128">
                  <c:v>0.78481299999999998</c:v>
                </c:pt>
                <c:pt idx="3129">
                  <c:v>0.78487899999999999</c:v>
                </c:pt>
                <c:pt idx="3130">
                  <c:v>0.78505599999999998</c:v>
                </c:pt>
                <c:pt idx="3131">
                  <c:v>0.785223</c:v>
                </c:pt>
                <c:pt idx="3132">
                  <c:v>0.78533399999999998</c:v>
                </c:pt>
                <c:pt idx="3133">
                  <c:v>0.78542199999999995</c:v>
                </c:pt>
                <c:pt idx="3134">
                  <c:v>0.785555</c:v>
                </c:pt>
                <c:pt idx="3135">
                  <c:v>0.78566599999999998</c:v>
                </c:pt>
                <c:pt idx="3136">
                  <c:v>0.78578800000000004</c:v>
                </c:pt>
                <c:pt idx="3137">
                  <c:v>0.78589900000000001</c:v>
                </c:pt>
                <c:pt idx="3138">
                  <c:v>0.78598699999999999</c:v>
                </c:pt>
                <c:pt idx="3139">
                  <c:v>0.78612000000000004</c:v>
                </c:pt>
                <c:pt idx="3140">
                  <c:v>0.78623100000000001</c:v>
                </c:pt>
                <c:pt idx="3141">
                  <c:v>0.78637500000000005</c:v>
                </c:pt>
                <c:pt idx="3142">
                  <c:v>0.78644199999999997</c:v>
                </c:pt>
                <c:pt idx="3143">
                  <c:v>0.78658600000000001</c:v>
                </c:pt>
                <c:pt idx="3144">
                  <c:v>0.78670799999999996</c:v>
                </c:pt>
                <c:pt idx="3145">
                  <c:v>0.78684100000000001</c:v>
                </c:pt>
                <c:pt idx="3146">
                  <c:v>0.78695199999999998</c:v>
                </c:pt>
                <c:pt idx="3147">
                  <c:v>0.78703999999999996</c:v>
                </c:pt>
                <c:pt idx="3148">
                  <c:v>0.78713999999999995</c:v>
                </c:pt>
                <c:pt idx="3149">
                  <c:v>0.78721799999999997</c:v>
                </c:pt>
                <c:pt idx="3150">
                  <c:v>0.78735100000000002</c:v>
                </c:pt>
                <c:pt idx="3151">
                  <c:v>0.78748399999999996</c:v>
                </c:pt>
                <c:pt idx="3152">
                  <c:v>0.78763899999999998</c:v>
                </c:pt>
                <c:pt idx="3153">
                  <c:v>0.78774900000000003</c:v>
                </c:pt>
                <c:pt idx="3154">
                  <c:v>0.78791599999999995</c:v>
                </c:pt>
                <c:pt idx="3155">
                  <c:v>0.78803800000000002</c:v>
                </c:pt>
                <c:pt idx="3156">
                  <c:v>0.78811500000000001</c:v>
                </c:pt>
                <c:pt idx="3157">
                  <c:v>0.78822599999999998</c:v>
                </c:pt>
                <c:pt idx="3158">
                  <c:v>0.78831499999999999</c:v>
                </c:pt>
                <c:pt idx="3159">
                  <c:v>0.78845900000000002</c:v>
                </c:pt>
                <c:pt idx="3160">
                  <c:v>0.78860300000000005</c:v>
                </c:pt>
                <c:pt idx="3161">
                  <c:v>0.78872500000000001</c:v>
                </c:pt>
                <c:pt idx="3162">
                  <c:v>0.78886900000000004</c:v>
                </c:pt>
                <c:pt idx="3163">
                  <c:v>0.78900199999999998</c:v>
                </c:pt>
                <c:pt idx="3164">
                  <c:v>0.78907899999999997</c:v>
                </c:pt>
                <c:pt idx="3165">
                  <c:v>0.78920100000000004</c:v>
                </c:pt>
                <c:pt idx="3166">
                  <c:v>0.78936799999999996</c:v>
                </c:pt>
                <c:pt idx="3167">
                  <c:v>0.78946700000000003</c:v>
                </c:pt>
                <c:pt idx="3168">
                  <c:v>0.78962200000000005</c:v>
                </c:pt>
                <c:pt idx="3169">
                  <c:v>0.78975499999999998</c:v>
                </c:pt>
                <c:pt idx="3170">
                  <c:v>0.78986599999999996</c:v>
                </c:pt>
                <c:pt idx="3171">
                  <c:v>0.78998800000000002</c:v>
                </c:pt>
                <c:pt idx="3172">
                  <c:v>0.79013199999999995</c:v>
                </c:pt>
                <c:pt idx="3173">
                  <c:v>0.79023200000000005</c:v>
                </c:pt>
                <c:pt idx="3174">
                  <c:v>0.79042000000000001</c:v>
                </c:pt>
                <c:pt idx="3175">
                  <c:v>0.79056400000000004</c:v>
                </c:pt>
                <c:pt idx="3176">
                  <c:v>0.79067500000000002</c:v>
                </c:pt>
                <c:pt idx="3177">
                  <c:v>0.79078599999999999</c:v>
                </c:pt>
                <c:pt idx="3178">
                  <c:v>0.79090800000000006</c:v>
                </c:pt>
                <c:pt idx="3179">
                  <c:v>0.79098599999999997</c:v>
                </c:pt>
                <c:pt idx="3180">
                  <c:v>0.79111900000000002</c:v>
                </c:pt>
                <c:pt idx="3181">
                  <c:v>0.79130699999999998</c:v>
                </c:pt>
                <c:pt idx="3182">
                  <c:v>0.79147299999999998</c:v>
                </c:pt>
                <c:pt idx="3183">
                  <c:v>0.79159500000000005</c:v>
                </c:pt>
                <c:pt idx="3184">
                  <c:v>0.79166199999999998</c:v>
                </c:pt>
                <c:pt idx="3185">
                  <c:v>0.79173899999999997</c:v>
                </c:pt>
                <c:pt idx="3186">
                  <c:v>0.79180600000000001</c:v>
                </c:pt>
                <c:pt idx="3187">
                  <c:v>0.79190499999999997</c:v>
                </c:pt>
                <c:pt idx="3188">
                  <c:v>0.79201600000000005</c:v>
                </c:pt>
                <c:pt idx="3189">
                  <c:v>0.79214899999999999</c:v>
                </c:pt>
                <c:pt idx="3190">
                  <c:v>0.79221600000000003</c:v>
                </c:pt>
                <c:pt idx="3191">
                  <c:v>0.79231499999999999</c:v>
                </c:pt>
                <c:pt idx="3192">
                  <c:v>0.79243699999999995</c:v>
                </c:pt>
                <c:pt idx="3193">
                  <c:v>0.79253700000000005</c:v>
                </c:pt>
                <c:pt idx="3194">
                  <c:v>0.79264800000000002</c:v>
                </c:pt>
                <c:pt idx="3195">
                  <c:v>0.79280300000000004</c:v>
                </c:pt>
                <c:pt idx="3196">
                  <c:v>0.79291400000000001</c:v>
                </c:pt>
                <c:pt idx="3197">
                  <c:v>0.79304699999999995</c:v>
                </c:pt>
                <c:pt idx="3198">
                  <c:v>0.79319099999999998</c:v>
                </c:pt>
                <c:pt idx="3199">
                  <c:v>0.79332400000000003</c:v>
                </c:pt>
                <c:pt idx="3200">
                  <c:v>0.793435</c:v>
                </c:pt>
                <c:pt idx="3201">
                  <c:v>0.79352299999999998</c:v>
                </c:pt>
                <c:pt idx="3202">
                  <c:v>0.79366800000000004</c:v>
                </c:pt>
                <c:pt idx="3203">
                  <c:v>0.79377799999999998</c:v>
                </c:pt>
                <c:pt idx="3204">
                  <c:v>0.79390000000000005</c:v>
                </c:pt>
                <c:pt idx="3205">
                  <c:v>0.79400000000000004</c:v>
                </c:pt>
                <c:pt idx="3206">
                  <c:v>0.79415500000000006</c:v>
                </c:pt>
                <c:pt idx="3207">
                  <c:v>0.79424399999999995</c:v>
                </c:pt>
                <c:pt idx="3208">
                  <c:v>0.79434400000000005</c:v>
                </c:pt>
                <c:pt idx="3209">
                  <c:v>0.79444300000000001</c:v>
                </c:pt>
                <c:pt idx="3210">
                  <c:v>0.79455399999999998</c:v>
                </c:pt>
                <c:pt idx="3211">
                  <c:v>0.79465399999999997</c:v>
                </c:pt>
                <c:pt idx="3212">
                  <c:v>0.79480899999999999</c:v>
                </c:pt>
                <c:pt idx="3213">
                  <c:v>0.79495300000000002</c:v>
                </c:pt>
                <c:pt idx="3214">
                  <c:v>0.79506399999999999</c:v>
                </c:pt>
                <c:pt idx="3215">
                  <c:v>0.79518599999999995</c:v>
                </c:pt>
                <c:pt idx="3216">
                  <c:v>0.79535199999999995</c:v>
                </c:pt>
                <c:pt idx="3217">
                  <c:v>0.79544099999999995</c:v>
                </c:pt>
                <c:pt idx="3218">
                  <c:v>0.79556300000000002</c:v>
                </c:pt>
                <c:pt idx="3219">
                  <c:v>0.79570700000000005</c:v>
                </c:pt>
                <c:pt idx="3220">
                  <c:v>0.79585099999999998</c:v>
                </c:pt>
                <c:pt idx="3221">
                  <c:v>0.79592799999999997</c:v>
                </c:pt>
                <c:pt idx="3222">
                  <c:v>0.79605000000000004</c:v>
                </c:pt>
                <c:pt idx="3223">
                  <c:v>0.79618299999999997</c:v>
                </c:pt>
                <c:pt idx="3224">
                  <c:v>0.79634899999999997</c:v>
                </c:pt>
                <c:pt idx="3225">
                  <c:v>0.79650500000000002</c:v>
                </c:pt>
                <c:pt idx="3226">
                  <c:v>0.79666000000000003</c:v>
                </c:pt>
                <c:pt idx="3227">
                  <c:v>0.79678199999999999</c:v>
                </c:pt>
                <c:pt idx="3228">
                  <c:v>0.79686999999999997</c:v>
                </c:pt>
                <c:pt idx="3229">
                  <c:v>0.797037</c:v>
                </c:pt>
                <c:pt idx="3230">
                  <c:v>0.79715800000000003</c:v>
                </c:pt>
                <c:pt idx="3231">
                  <c:v>0.79731399999999997</c:v>
                </c:pt>
                <c:pt idx="3232">
                  <c:v>0.79742400000000002</c:v>
                </c:pt>
                <c:pt idx="3233">
                  <c:v>0.79754599999999998</c:v>
                </c:pt>
                <c:pt idx="3234">
                  <c:v>0.79767900000000003</c:v>
                </c:pt>
                <c:pt idx="3235">
                  <c:v>0.79783400000000004</c:v>
                </c:pt>
                <c:pt idx="3236">
                  <c:v>0.797956</c:v>
                </c:pt>
                <c:pt idx="3237">
                  <c:v>0.79811200000000004</c:v>
                </c:pt>
                <c:pt idx="3238">
                  <c:v>0.79820000000000002</c:v>
                </c:pt>
                <c:pt idx="3239">
                  <c:v>0.79835500000000004</c:v>
                </c:pt>
                <c:pt idx="3240">
                  <c:v>0.79845500000000003</c:v>
                </c:pt>
                <c:pt idx="3241">
                  <c:v>0.79854400000000003</c:v>
                </c:pt>
                <c:pt idx="3242">
                  <c:v>0.79864400000000002</c:v>
                </c:pt>
                <c:pt idx="3243">
                  <c:v>0.79878800000000005</c:v>
                </c:pt>
                <c:pt idx="3244">
                  <c:v>0.79888700000000001</c:v>
                </c:pt>
                <c:pt idx="3245">
                  <c:v>0.79900899999999997</c:v>
                </c:pt>
                <c:pt idx="3246">
                  <c:v>0.799153</c:v>
                </c:pt>
                <c:pt idx="3247">
                  <c:v>0.799342</c:v>
                </c:pt>
                <c:pt idx="3248">
                  <c:v>0.79947500000000005</c:v>
                </c:pt>
                <c:pt idx="3249">
                  <c:v>0.79960799999999999</c:v>
                </c:pt>
                <c:pt idx="3250">
                  <c:v>0.79977399999999998</c:v>
                </c:pt>
                <c:pt idx="3251">
                  <c:v>0.79989600000000005</c:v>
                </c:pt>
                <c:pt idx="3252">
                  <c:v>0.80006200000000005</c:v>
                </c:pt>
                <c:pt idx="3253">
                  <c:v>0.80019499999999999</c:v>
                </c:pt>
                <c:pt idx="3254">
                  <c:v>0.80035000000000001</c:v>
                </c:pt>
                <c:pt idx="3255">
                  <c:v>0.80042800000000003</c:v>
                </c:pt>
                <c:pt idx="3256">
                  <c:v>0.80049400000000004</c:v>
                </c:pt>
                <c:pt idx="3257">
                  <c:v>0.80060500000000001</c:v>
                </c:pt>
                <c:pt idx="3258">
                  <c:v>0.800705</c:v>
                </c:pt>
                <c:pt idx="3259">
                  <c:v>0.80090399999999995</c:v>
                </c:pt>
                <c:pt idx="3260">
                  <c:v>0.80104799999999998</c:v>
                </c:pt>
                <c:pt idx="3261">
                  <c:v>0.80115899999999995</c:v>
                </c:pt>
                <c:pt idx="3262">
                  <c:v>0.80128100000000002</c:v>
                </c:pt>
                <c:pt idx="3263">
                  <c:v>0.80138100000000001</c:v>
                </c:pt>
                <c:pt idx="3264">
                  <c:v>0.801481</c:v>
                </c:pt>
                <c:pt idx="3265">
                  <c:v>0.80160299999999995</c:v>
                </c:pt>
                <c:pt idx="3266">
                  <c:v>0.80172399999999999</c:v>
                </c:pt>
                <c:pt idx="3267">
                  <c:v>0.801813</c:v>
                </c:pt>
                <c:pt idx="3268">
                  <c:v>0.80193499999999995</c:v>
                </c:pt>
                <c:pt idx="3269">
                  <c:v>0.801979</c:v>
                </c:pt>
                <c:pt idx="3270">
                  <c:v>0.80210099999999995</c:v>
                </c:pt>
                <c:pt idx="3271">
                  <c:v>0.80216799999999999</c:v>
                </c:pt>
                <c:pt idx="3272">
                  <c:v>0.80225599999999997</c:v>
                </c:pt>
                <c:pt idx="3273">
                  <c:v>0.80234499999999997</c:v>
                </c:pt>
                <c:pt idx="3274">
                  <c:v>0.80252199999999996</c:v>
                </c:pt>
                <c:pt idx="3275">
                  <c:v>0.802678</c:v>
                </c:pt>
                <c:pt idx="3276">
                  <c:v>0.80283300000000002</c:v>
                </c:pt>
                <c:pt idx="3277">
                  <c:v>0.80293199999999998</c:v>
                </c:pt>
                <c:pt idx="3278">
                  <c:v>0.80306500000000003</c:v>
                </c:pt>
                <c:pt idx="3279">
                  <c:v>0.80318699999999998</c:v>
                </c:pt>
                <c:pt idx="3280">
                  <c:v>0.80329799999999996</c:v>
                </c:pt>
                <c:pt idx="3281">
                  <c:v>0.80344199999999999</c:v>
                </c:pt>
                <c:pt idx="3282">
                  <c:v>0.80355299999999996</c:v>
                </c:pt>
                <c:pt idx="3283">
                  <c:v>0.80371899999999996</c:v>
                </c:pt>
                <c:pt idx="3284">
                  <c:v>0.80383000000000004</c:v>
                </c:pt>
                <c:pt idx="3285">
                  <c:v>0.80397399999999997</c:v>
                </c:pt>
                <c:pt idx="3286">
                  <c:v>0.80406299999999997</c:v>
                </c:pt>
                <c:pt idx="3287">
                  <c:v>0.80422899999999997</c:v>
                </c:pt>
                <c:pt idx="3288">
                  <c:v>0.80429600000000001</c:v>
                </c:pt>
                <c:pt idx="3289">
                  <c:v>0.80440599999999995</c:v>
                </c:pt>
                <c:pt idx="3290">
                  <c:v>0.80458399999999997</c:v>
                </c:pt>
                <c:pt idx="3291">
                  <c:v>0.80464999999999998</c:v>
                </c:pt>
                <c:pt idx="3292">
                  <c:v>0.80476099999999995</c:v>
                </c:pt>
                <c:pt idx="3293">
                  <c:v>0.80487200000000003</c:v>
                </c:pt>
                <c:pt idx="3294">
                  <c:v>0.80494900000000003</c:v>
                </c:pt>
                <c:pt idx="3295">
                  <c:v>0.80509299999999995</c:v>
                </c:pt>
                <c:pt idx="3296">
                  <c:v>0.80521500000000001</c:v>
                </c:pt>
                <c:pt idx="3297">
                  <c:v>0.80534799999999995</c:v>
                </c:pt>
                <c:pt idx="3298">
                  <c:v>0.80545900000000004</c:v>
                </c:pt>
                <c:pt idx="3299">
                  <c:v>0.80555900000000003</c:v>
                </c:pt>
                <c:pt idx="3300">
                  <c:v>0.80569199999999996</c:v>
                </c:pt>
                <c:pt idx="3301">
                  <c:v>0.80586899999999995</c:v>
                </c:pt>
                <c:pt idx="3302">
                  <c:v>0.80595799999999995</c:v>
                </c:pt>
                <c:pt idx="3303">
                  <c:v>0.80608000000000002</c:v>
                </c:pt>
                <c:pt idx="3304">
                  <c:v>0.80626799999999998</c:v>
                </c:pt>
                <c:pt idx="3305">
                  <c:v>0.80635699999999999</c:v>
                </c:pt>
                <c:pt idx="3306">
                  <c:v>0.80649000000000004</c:v>
                </c:pt>
                <c:pt idx="3307">
                  <c:v>0.806612</c:v>
                </c:pt>
                <c:pt idx="3308">
                  <c:v>0.80676700000000001</c:v>
                </c:pt>
                <c:pt idx="3309">
                  <c:v>0.80689999999999995</c:v>
                </c:pt>
                <c:pt idx="3310">
                  <c:v>0.80700000000000005</c:v>
                </c:pt>
                <c:pt idx="3311">
                  <c:v>0.80708800000000003</c:v>
                </c:pt>
                <c:pt idx="3312">
                  <c:v>0.80722099999999997</c:v>
                </c:pt>
                <c:pt idx="3313">
                  <c:v>0.80737599999999998</c:v>
                </c:pt>
                <c:pt idx="3314">
                  <c:v>0.80752100000000004</c:v>
                </c:pt>
                <c:pt idx="3315">
                  <c:v>0.80760900000000002</c:v>
                </c:pt>
                <c:pt idx="3316">
                  <c:v>0.80776400000000004</c:v>
                </c:pt>
                <c:pt idx="3317">
                  <c:v>0.80786400000000003</c:v>
                </c:pt>
                <c:pt idx="3318">
                  <c:v>0.80798599999999998</c:v>
                </c:pt>
                <c:pt idx="3319">
                  <c:v>0.80811900000000003</c:v>
                </c:pt>
                <c:pt idx="3320">
                  <c:v>0.80823</c:v>
                </c:pt>
                <c:pt idx="3321">
                  <c:v>0.80835199999999996</c:v>
                </c:pt>
                <c:pt idx="3322">
                  <c:v>0.80845100000000003</c:v>
                </c:pt>
                <c:pt idx="3323">
                  <c:v>0.80857299999999999</c:v>
                </c:pt>
                <c:pt idx="3324">
                  <c:v>0.80866199999999999</c:v>
                </c:pt>
                <c:pt idx="3325">
                  <c:v>0.80877299999999996</c:v>
                </c:pt>
                <c:pt idx="3326">
                  <c:v>0.80889500000000003</c:v>
                </c:pt>
                <c:pt idx="3327">
                  <c:v>0.80897200000000002</c:v>
                </c:pt>
                <c:pt idx="3328">
                  <c:v>0.80907200000000001</c:v>
                </c:pt>
                <c:pt idx="3329">
                  <c:v>0.80915000000000004</c:v>
                </c:pt>
                <c:pt idx="3330">
                  <c:v>0.80927199999999999</c:v>
                </c:pt>
                <c:pt idx="3331">
                  <c:v>0.80939300000000003</c:v>
                </c:pt>
                <c:pt idx="3332">
                  <c:v>0.80958200000000002</c:v>
                </c:pt>
                <c:pt idx="3333">
                  <c:v>0.809693</c:v>
                </c:pt>
                <c:pt idx="3334">
                  <c:v>0.809859</c:v>
                </c:pt>
                <c:pt idx="3335">
                  <c:v>0.80992500000000001</c:v>
                </c:pt>
                <c:pt idx="3336">
                  <c:v>0.810025</c:v>
                </c:pt>
                <c:pt idx="3337">
                  <c:v>0.81012499999999998</c:v>
                </c:pt>
                <c:pt idx="3338">
                  <c:v>0.81021399999999999</c:v>
                </c:pt>
                <c:pt idx="3339">
                  <c:v>0.81039099999999997</c:v>
                </c:pt>
                <c:pt idx="3340">
                  <c:v>0.81047999999999998</c:v>
                </c:pt>
                <c:pt idx="3341">
                  <c:v>0.81060100000000002</c:v>
                </c:pt>
                <c:pt idx="3342">
                  <c:v>0.81072299999999997</c:v>
                </c:pt>
                <c:pt idx="3343">
                  <c:v>0.81080099999999999</c:v>
                </c:pt>
                <c:pt idx="3344">
                  <c:v>0.81096699999999999</c:v>
                </c:pt>
                <c:pt idx="3345">
                  <c:v>0.81111100000000003</c:v>
                </c:pt>
                <c:pt idx="3346">
                  <c:v>0.81124399999999997</c:v>
                </c:pt>
                <c:pt idx="3347">
                  <c:v>0.81136600000000003</c:v>
                </c:pt>
                <c:pt idx="3348">
                  <c:v>0.81150999999999995</c:v>
                </c:pt>
                <c:pt idx="3349">
                  <c:v>0.81159899999999996</c:v>
                </c:pt>
                <c:pt idx="3350">
                  <c:v>0.81171000000000004</c:v>
                </c:pt>
                <c:pt idx="3351">
                  <c:v>0.811809</c:v>
                </c:pt>
                <c:pt idx="3352">
                  <c:v>0.81200899999999998</c:v>
                </c:pt>
                <c:pt idx="3353">
                  <c:v>0.81211999999999995</c:v>
                </c:pt>
                <c:pt idx="3354">
                  <c:v>0.812253</c:v>
                </c:pt>
                <c:pt idx="3355">
                  <c:v>0.81238600000000005</c:v>
                </c:pt>
                <c:pt idx="3356">
                  <c:v>0.81250800000000001</c:v>
                </c:pt>
                <c:pt idx="3357">
                  <c:v>0.81264099999999995</c:v>
                </c:pt>
                <c:pt idx="3358">
                  <c:v>0.81274000000000002</c:v>
                </c:pt>
                <c:pt idx="3359">
                  <c:v>0.81285099999999999</c:v>
                </c:pt>
                <c:pt idx="3360">
                  <c:v>0.81298400000000004</c:v>
                </c:pt>
                <c:pt idx="3361">
                  <c:v>0.81311699999999998</c:v>
                </c:pt>
                <c:pt idx="3362">
                  <c:v>0.81320599999999998</c:v>
                </c:pt>
                <c:pt idx="3363">
                  <c:v>0.81338299999999997</c:v>
                </c:pt>
                <c:pt idx="3364">
                  <c:v>0.81350500000000003</c:v>
                </c:pt>
                <c:pt idx="3365">
                  <c:v>0.81360500000000002</c:v>
                </c:pt>
                <c:pt idx="3366">
                  <c:v>0.81372699999999998</c:v>
                </c:pt>
                <c:pt idx="3367">
                  <c:v>0.81383799999999995</c:v>
                </c:pt>
                <c:pt idx="3368">
                  <c:v>0.813948</c:v>
                </c:pt>
                <c:pt idx="3369">
                  <c:v>0.81403700000000001</c:v>
                </c:pt>
                <c:pt idx="3370">
                  <c:v>0.81415899999999997</c:v>
                </c:pt>
                <c:pt idx="3371">
                  <c:v>0.81429200000000002</c:v>
                </c:pt>
                <c:pt idx="3372">
                  <c:v>0.81442499999999995</c:v>
                </c:pt>
                <c:pt idx="3373">
                  <c:v>0.81454700000000002</c:v>
                </c:pt>
                <c:pt idx="3374">
                  <c:v>0.81464700000000001</c:v>
                </c:pt>
                <c:pt idx="3375">
                  <c:v>0.81475699999999995</c:v>
                </c:pt>
                <c:pt idx="3376">
                  <c:v>0.81489</c:v>
                </c:pt>
                <c:pt idx="3377">
                  <c:v>0.81498999999999999</c:v>
                </c:pt>
                <c:pt idx="3378">
                  <c:v>0.81510099999999996</c:v>
                </c:pt>
                <c:pt idx="3379">
                  <c:v>0.81525599999999998</c:v>
                </c:pt>
                <c:pt idx="3380">
                  <c:v>0.81537800000000005</c:v>
                </c:pt>
                <c:pt idx="3381">
                  <c:v>0.81548900000000002</c:v>
                </c:pt>
                <c:pt idx="3382">
                  <c:v>0.81561099999999997</c:v>
                </c:pt>
                <c:pt idx="3383">
                  <c:v>0.81577699999999997</c:v>
                </c:pt>
                <c:pt idx="3384">
                  <c:v>0.81591000000000002</c:v>
                </c:pt>
                <c:pt idx="3385">
                  <c:v>0.81605399999999995</c:v>
                </c:pt>
                <c:pt idx="3386">
                  <c:v>0.81619799999999998</c:v>
                </c:pt>
                <c:pt idx="3387">
                  <c:v>0.81634200000000001</c:v>
                </c:pt>
                <c:pt idx="3388">
                  <c:v>0.81649700000000003</c:v>
                </c:pt>
                <c:pt idx="3389">
                  <c:v>0.81661899999999998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654976"/>
        <c:axId val="154661248"/>
      </c:scatterChart>
      <c:valAx>
        <c:axId val="154654976"/>
        <c:scaling>
          <c:orientation val="minMax"/>
          <c:max val="0.25"/>
          <c:min val="5.000000000000001E-2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b="0" i="0" u="none" strike="noStrike" baseline="0" dirty="0" smtClean="0"/>
                  <a:t>False-Positive Rate</a:t>
                </a:r>
                <a:br>
                  <a:rPr lang="en-US" sz="2400" b="0" i="0" u="none" strike="noStrike" baseline="0" dirty="0" smtClean="0"/>
                </a:br>
                <a:r>
                  <a:rPr lang="en-US" sz="2400" b="0" i="0" u="none" strike="noStrike" baseline="0" dirty="0" smtClean="0"/>
                  <a:t>(Mistakenly filtered good ads)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0.32421698699907292"/>
              <c:y val="0.872390350877192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54661248"/>
        <c:crosses val="autoZero"/>
        <c:crossBetween val="midCat"/>
        <c:majorUnit val="5.000000000000001E-2"/>
      </c:valAx>
      <c:valAx>
        <c:axId val="154661248"/>
        <c:scaling>
          <c:orientation val="minMax"/>
          <c:max val="0.9"/>
          <c:min val="0.3000000000000000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b="0" dirty="0" smtClean="0"/>
                  <a:t>True-Positive Rate</a:t>
                </a:r>
                <a:br>
                  <a:rPr lang="en-US" sz="2400" b="0" dirty="0" smtClean="0"/>
                </a:br>
                <a:r>
                  <a:rPr lang="en-US" sz="2400" b="0" dirty="0" smtClean="0"/>
                  <a:t>(Caught bad ads)</a:t>
                </a:r>
                <a:endParaRPr lang="en-US" sz="2400" b="0" dirty="0"/>
              </a:p>
            </c:rich>
          </c:tx>
          <c:layout>
            <c:manualLayout>
              <c:xMode val="edge"/>
              <c:yMode val="edge"/>
              <c:x val="0"/>
              <c:y val="0.2366575854571738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154654976"/>
        <c:crosses val="autoZero"/>
        <c:crossBetween val="midCat"/>
        <c:majorUnit val="0.1"/>
      </c:valAx>
    </c:plotArea>
    <c:legend>
      <c:legendPos val="r"/>
      <c:layout>
        <c:manualLayout>
          <c:xMode val="edge"/>
          <c:yMode val="edge"/>
          <c:x val="0.74333219002993334"/>
          <c:y val="0.50380905511811025"/>
          <c:w val="0.23349083695455822"/>
          <c:h val="0.29802490534886855"/>
        </c:manualLayout>
      </c:layout>
      <c:overlay val="0"/>
      <c:spPr>
        <a:solidFill>
          <a:schemeClr val="bg2"/>
        </a:solidFill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78477690288713"/>
          <c:y val="4.7046998031496062E-2"/>
          <c:w val="0.66586215326025433"/>
          <c:h val="0.64992568897637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NDCG@1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VSM</c:v>
                </c:pt>
                <c:pt idx="1">
                  <c:v>LSA</c:v>
                </c:pt>
                <c:pt idx="2">
                  <c:v>CL-LSA</c:v>
                </c:pt>
                <c:pt idx="3">
                  <c:v>OPCA</c:v>
                </c:pt>
                <c:pt idx="4">
                  <c:v>S2Net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0.313</c:v>
                </c:pt>
                <c:pt idx="1">
                  <c:v>0.29799999999999999</c:v>
                </c:pt>
                <c:pt idx="2">
                  <c:v>0.29799999999999999</c:v>
                </c:pt>
                <c:pt idx="3">
                  <c:v>0.30599999999999999</c:v>
                </c:pt>
                <c:pt idx="4">
                  <c:v>0.32900000000000001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NDCG@3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VSM</c:v>
                </c:pt>
                <c:pt idx="1">
                  <c:v>LSA</c:v>
                </c:pt>
                <c:pt idx="2">
                  <c:v>CL-LSA</c:v>
                </c:pt>
                <c:pt idx="3">
                  <c:v>OPCA</c:v>
                </c:pt>
                <c:pt idx="4">
                  <c:v>S2Net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0.379</c:v>
                </c:pt>
                <c:pt idx="1">
                  <c:v>0.372</c:v>
                </c:pt>
                <c:pt idx="2">
                  <c:v>0.37</c:v>
                </c:pt>
                <c:pt idx="3">
                  <c:v>0.373</c:v>
                </c:pt>
                <c:pt idx="4">
                  <c:v>0.40100000000000002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NDCG@10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VSM</c:v>
                </c:pt>
                <c:pt idx="1">
                  <c:v>LSA</c:v>
                </c:pt>
                <c:pt idx="2">
                  <c:v>CL-LSA</c:v>
                </c:pt>
                <c:pt idx="3">
                  <c:v>OPCA</c:v>
                </c:pt>
                <c:pt idx="4">
                  <c:v>S2Net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0.46</c:v>
                </c:pt>
                <c:pt idx="1">
                  <c:v>0.45500000000000002</c:v>
                </c:pt>
                <c:pt idx="2">
                  <c:v>0.45400000000000001</c:v>
                </c:pt>
                <c:pt idx="3">
                  <c:v>0.45400000000000001</c:v>
                </c:pt>
                <c:pt idx="4">
                  <c:v>0.47899999999999998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352576"/>
        <c:axId val="167358464"/>
      </c:barChart>
      <c:catAx>
        <c:axId val="167352576"/>
        <c:scaling>
          <c:orientation val="minMax"/>
        </c:scaling>
        <c:delete val="0"/>
        <c:axPos val="b"/>
        <c:majorTickMark val="out"/>
        <c:minorTickMark val="none"/>
        <c:tickLblPos val="nextTo"/>
        <c:crossAx val="167358464"/>
        <c:crosses val="autoZero"/>
        <c:auto val="1"/>
        <c:lblAlgn val="ctr"/>
        <c:lblOffset val="100"/>
        <c:noMultiLvlLbl val="0"/>
      </c:catAx>
      <c:valAx>
        <c:axId val="167358464"/>
        <c:scaling>
          <c:orientation val="minMax"/>
          <c:max val="0.5"/>
          <c:min val="0.2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7352576"/>
        <c:crosses val="autoZero"/>
        <c:crossBetween val="between"/>
        <c:minorUnit val="5.000000000000001E-2"/>
      </c:valAx>
    </c:plotArea>
    <c:legend>
      <c:legendPos val="r"/>
      <c:layout>
        <c:manualLayout>
          <c:xMode val="edge"/>
          <c:yMode val="edge"/>
          <c:x val="0.80388721630384441"/>
          <c:y val="0.28465316835395577"/>
          <c:w val="0.18854420770933045"/>
          <c:h val="0.2313294431946006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78477690288713"/>
          <c:y val="4.7046998031496062E-2"/>
          <c:w val="0.66586215326025433"/>
          <c:h val="0.64992568897637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NDCG@1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VSM</c:v>
                </c:pt>
                <c:pt idx="1">
                  <c:v>LSA +VSM</c:v>
                </c:pt>
                <c:pt idx="2">
                  <c:v>CL-LSA +VSM</c:v>
                </c:pt>
                <c:pt idx="3">
                  <c:v>OPCA +VSM</c:v>
                </c:pt>
                <c:pt idx="4">
                  <c:v>S2Net +VSM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0.313</c:v>
                </c:pt>
                <c:pt idx="1">
                  <c:v>0.33</c:v>
                </c:pt>
                <c:pt idx="2">
                  <c:v>0.33</c:v>
                </c:pt>
                <c:pt idx="3">
                  <c:v>0.32800000000000001</c:v>
                </c:pt>
                <c:pt idx="4">
                  <c:v>0.34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NDCG@3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VSM</c:v>
                </c:pt>
                <c:pt idx="1">
                  <c:v>LSA +VSM</c:v>
                </c:pt>
                <c:pt idx="2">
                  <c:v>CL-LSA +VSM</c:v>
                </c:pt>
                <c:pt idx="3">
                  <c:v>OPCA +VSM</c:v>
                </c:pt>
                <c:pt idx="4">
                  <c:v>S2Net +VSM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0.379</c:v>
                </c:pt>
                <c:pt idx="1">
                  <c:v>0.39600000000000002</c:v>
                </c:pt>
                <c:pt idx="2">
                  <c:v>0.39600000000000002</c:v>
                </c:pt>
                <c:pt idx="3">
                  <c:v>0.39500000000000002</c:v>
                </c:pt>
                <c:pt idx="4">
                  <c:v>0.40699999999999997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NDCG@10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VSM</c:v>
                </c:pt>
                <c:pt idx="1">
                  <c:v>LSA +VSM</c:v>
                </c:pt>
                <c:pt idx="2">
                  <c:v>CL-LSA +VSM</c:v>
                </c:pt>
                <c:pt idx="3">
                  <c:v>OPCA +VSM</c:v>
                </c:pt>
                <c:pt idx="4">
                  <c:v>S2Net +VSM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0.46</c:v>
                </c:pt>
                <c:pt idx="1">
                  <c:v>0.47399999999999998</c:v>
                </c:pt>
                <c:pt idx="2">
                  <c:v>0.47399999999999998</c:v>
                </c:pt>
                <c:pt idx="3">
                  <c:v>0.47399999999999998</c:v>
                </c:pt>
                <c:pt idx="4">
                  <c:v>0.48299999999999998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473536"/>
        <c:axId val="167475072"/>
      </c:barChart>
      <c:catAx>
        <c:axId val="167473536"/>
        <c:scaling>
          <c:orientation val="minMax"/>
        </c:scaling>
        <c:delete val="0"/>
        <c:axPos val="b"/>
        <c:majorTickMark val="out"/>
        <c:minorTickMark val="none"/>
        <c:tickLblPos val="nextTo"/>
        <c:crossAx val="167475072"/>
        <c:crosses val="autoZero"/>
        <c:auto val="1"/>
        <c:lblAlgn val="ctr"/>
        <c:lblOffset val="100"/>
        <c:noMultiLvlLbl val="0"/>
      </c:catAx>
      <c:valAx>
        <c:axId val="167475072"/>
        <c:scaling>
          <c:orientation val="minMax"/>
          <c:max val="0.5"/>
          <c:min val="0.2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7473536"/>
        <c:crosses val="autoZero"/>
        <c:crossBetween val="between"/>
        <c:minorUnit val="5.000000000000001E-2"/>
      </c:valAx>
    </c:plotArea>
    <c:legend>
      <c:legendPos val="r"/>
      <c:layout>
        <c:manualLayout>
          <c:xMode val="edge"/>
          <c:yMode val="edge"/>
          <c:x val="0.80388721630384441"/>
          <c:y val="0.28465316835395577"/>
          <c:w val="0.18854420770933045"/>
          <c:h val="0.2313294431946006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F956B-42D8-4C14-8A0C-EB5DF90F1A08}" type="datetimeFigureOut">
              <a:rPr lang="en-US" smtClean="0"/>
              <a:t>7/19/2011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6A32F-EF40-4812-BF2E-E2AFACD73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126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055D8-1F4C-45DC-A7B8-3902B52897F4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DE898-0126-43C5-9E5A-735B4D67E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53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21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09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09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60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25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87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48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99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49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77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99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14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04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04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04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50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98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7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4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7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45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37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04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01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0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605" y="2354792"/>
            <a:ext cx="7781394" cy="750205"/>
          </a:xfrm>
          <a:ln algn="ctr"/>
        </p:spPr>
        <p:txBody>
          <a:bodyPr lIns="0" tIns="0" rIns="0" bIns="0"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606" y="4373562"/>
            <a:ext cx="7770811" cy="473207"/>
          </a:xfrm>
        </p:spPr>
        <p:txBody>
          <a:bodyPr lIns="0" tIns="0" rIns="0" bIns="0" anchor="b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emo Video etc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606" y="2529417"/>
            <a:ext cx="7781394" cy="750205"/>
          </a:xfrm>
          <a:ln algn="ctr"/>
        </p:spPr>
        <p:txBody>
          <a:bodyPr lIns="0" tIns="0" rIns="0" bIns="0"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606" y="4489979"/>
            <a:ext cx="7770811" cy="473207"/>
          </a:xfrm>
        </p:spPr>
        <p:txBody>
          <a:bodyPr lIns="0" tIns="0" rIns="0" bIns="0" anchor="b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2076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735" y="2599798"/>
            <a:ext cx="4126177" cy="187435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2" y="2599798"/>
            <a:ext cx="4127500" cy="187435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07645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414198"/>
            <a:ext cx="8380412" cy="75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Slide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600062"/>
            <a:ext cx="8380412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400" b="0" cap="none" spc="-300" dirty="0" smtClean="0">
          <a:ln w="3175">
            <a:noFill/>
          </a:ln>
          <a:gradFill flip="none" rotWithShape="1">
            <a:gsLst>
              <a:gs pos="28000">
                <a:srgbClr val="FEF9DA"/>
              </a:gs>
              <a:gs pos="52000">
                <a:schemeClr val="accent1"/>
              </a:gs>
              <a:gs pos="68000">
                <a:srgbClr val="F79A1D"/>
              </a:gs>
            </a:gsLst>
            <a:lin ang="5400000" scaled="1"/>
            <a:tileRect/>
          </a:gradFill>
          <a:effectLst>
            <a:outerShdw blurRad="88900" dist="12700" dir="2700000" algn="tl" rotWithShape="0">
              <a:prstClr val="black"/>
            </a:outerShdw>
          </a:effectLst>
          <a:latin typeface="Segoe" pitchFamily="34" charset="0"/>
          <a:ea typeface="+mn-ea"/>
          <a:cs typeface="Arial" charset="0"/>
        </a:defRPr>
      </a:lvl1pPr>
      <a:lvl2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2pPr>
      <a:lvl3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3pPr>
      <a:lvl4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4pPr>
      <a:lvl5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5pPr>
      <a:lvl6pPr marL="380970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6pPr>
      <a:lvl7pPr marL="761940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7pPr>
      <a:lvl8pPr marL="1142908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8pPr>
      <a:lvl9pPr marL="1523878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9pPr>
    </p:titleStyle>
    <p:bodyStyle>
      <a:lvl1pPr marL="382573" indent="-382573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Tx/>
        <a:buBlip>
          <a:blip r:embed="rId10"/>
        </a:buBlip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04822" indent="-317487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700">
          <a:solidFill>
            <a:schemeClr val="tx1"/>
          </a:solidFill>
          <a:latin typeface="+mn-lt"/>
        </a:defRPr>
      </a:lvl2pPr>
      <a:lvl3pPr marL="988974" indent="-282564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300">
          <a:solidFill>
            <a:schemeClr val="tx1"/>
          </a:solidFill>
          <a:latin typeface="+mn-lt"/>
        </a:defRPr>
      </a:lvl3pPr>
      <a:lvl4pPr marL="1266774" indent="-276214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000">
          <a:solidFill>
            <a:schemeClr val="tx1"/>
          </a:solidFill>
          <a:latin typeface="+mn-lt"/>
        </a:defRPr>
      </a:lvl4pPr>
      <a:lvl5pPr marL="1530289" indent="-260340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000">
          <a:solidFill>
            <a:schemeClr val="tx1"/>
          </a:solidFill>
          <a:latin typeface="+mn-lt"/>
        </a:defRPr>
      </a:lvl5pPr>
      <a:lvl6pPr marL="1911463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6pPr>
      <a:lvl7pPr marL="2292432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7pPr>
      <a:lvl8pPr marL="2673401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8pPr>
      <a:lvl9pPr marL="3054371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0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7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4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1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87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756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0.png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0.png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2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0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image" Target="../media/image19.png"/><Relationship Id="rId5" Type="http://schemas.openxmlformats.org/officeDocument/2006/relationships/package" Target="../embeddings/Microsoft_Word_Document3.docx"/><Relationship Id="rId10" Type="http://schemas.openxmlformats.org/officeDocument/2006/relationships/image" Target="../media/image130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25.png"/><Relationship Id="rId4" Type="http://schemas.openxmlformats.org/officeDocument/2006/relationships/image" Target="../media/image140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tmp"/><Relationship Id="rId11" Type="http://schemas.openxmlformats.org/officeDocument/2006/relationships/image" Target="../media/image13.png"/><Relationship Id="rId5" Type="http://schemas.openxmlformats.org/officeDocument/2006/relationships/image" Target="../media/image7.tmp"/><Relationship Id="rId10" Type="http://schemas.openxmlformats.org/officeDocument/2006/relationships/image" Target="../media/image12.tmp"/><Relationship Id="rId4" Type="http://schemas.openxmlformats.org/officeDocument/2006/relationships/image" Target="../media/image6.tmp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0.r.msn.com/?ld=4viiSThgRTM2r3FN5L39KNR_i1g00MJ48hyPx1bZlLjD0ttnAhFbMxtRi9nrvaaOmSeK5jtE3CVhwl_MsNTLXe8e_IXI0NZYjZJvZYkL79vwvzrRNC9kpuIYGs45s5v3C5zF-G_DBR4vBl1m_oIOTwECL51-M0iZayqmivdPkbzkWYJ_xhfssqQJDdJ0HOd1KNMK9ukrY8ZKtiT34fSCBa-ZI2AKPrWHroWxIGcUGYTjhAqtGR5b-hudjQt13--xxdWdXpTilt3h4-czs8hc8eMzVUCUwmViqMb8GtijvqqKyr8X3xECZjcz3slb2Nf7i7SHQjoiYTCRfqaIKzUIwXDIiOYZgDecVFWw" TargetMode="External"/><Relationship Id="rId4" Type="http://schemas.openxmlformats.org/officeDocument/2006/relationships/hyperlink" Target="http://www.google.com/aclk?sa=l&amp;ai=C4dJwZ2YCTvgIg5SwA5KlocUD5qjggQLW0JefFPTMtQwQAVClp7Dp______8BYMmG_ovMpNQZoAHs1ID0A8gBAaoEGE_QSgrh-PocKUdheIVnjNuxpk7oNITWiA&amp;num=1&amp;sig=AGiWqtwyebDvcxUGb-RH0tBP0KJlG739ZQ&amp;ved=0CAgQ0Qw&amp;adurl=http://www.ARPwaveclinic.com/xac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1.png"/><Relationship Id="rId5" Type="http://schemas.openxmlformats.org/officeDocument/2006/relationships/image" Target="../media/image30.png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404" y="2286405"/>
            <a:ext cx="7984596" cy="1218795"/>
          </a:xfrm>
        </p:spPr>
        <p:txBody>
          <a:bodyPr/>
          <a:lstStyle/>
          <a:p>
            <a:r>
              <a:rPr lang="en-US" sz="4400" dirty="0">
                <a:effectLst/>
              </a:rPr>
              <a:t>Learning Discriminative Projections for Text Similarity Measures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614208"/>
            <a:ext cx="7770811" cy="1938992"/>
          </a:xfrm>
        </p:spPr>
        <p:txBody>
          <a:bodyPr/>
          <a:lstStyle/>
          <a:p>
            <a:r>
              <a:rPr lang="en-US" sz="3200" dirty="0" smtClean="0"/>
              <a:t>Scott Wen-tau Yih</a:t>
            </a:r>
            <a:br>
              <a:rPr lang="en-US" sz="3200" dirty="0" smtClean="0"/>
            </a:br>
            <a:endParaRPr lang="en-US" sz="1000" dirty="0" smtClean="0"/>
          </a:p>
          <a:p>
            <a:r>
              <a:rPr lang="en-US" sz="2800" i="1" dirty="0" smtClean="0"/>
              <a:t>Joint work with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Kristina Toutanova, John Platt, Chris Meek</a:t>
            </a:r>
          </a:p>
          <a:p>
            <a:endParaRPr lang="en-US" sz="1050" i="1" dirty="0" smtClean="0"/>
          </a:p>
          <a:p>
            <a:r>
              <a:rPr lang="en-US" sz="3200" i="1" dirty="0" smtClean="0"/>
              <a:t>Microsoft Research</a:t>
            </a:r>
            <a:endParaRPr lang="en-US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3573286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Problem &amp; Approach</a:t>
            </a:r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Cross-language </a:t>
            </a:r>
            <a:r>
              <a:rPr lang="en-US" dirty="0"/>
              <a:t>document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/>
              <a:t>Ad relevance measures</a:t>
            </a:r>
          </a:p>
          <a:p>
            <a:pPr lvl="1"/>
            <a:r>
              <a:rPr lang="en-US" dirty="0" smtClean="0"/>
              <a:t>Web search ranking</a:t>
            </a:r>
          </a:p>
          <a:p>
            <a:r>
              <a:rPr lang="en-US" dirty="0" smtClean="0"/>
              <a:t>Discussion &amp;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94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 bwMode="auto">
          <a:xfrm>
            <a:off x="2819400" y="5380590"/>
            <a:ext cx="1960413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09398"/>
          </a:xfrm>
        </p:spPr>
        <p:txBody>
          <a:bodyPr/>
          <a:lstStyle/>
          <a:p>
            <a:r>
              <a:rPr lang="en-US" sz="4400" dirty="0" smtClean="0"/>
              <a:t>Goal – Learn Vector Representation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380412" cy="1274195"/>
          </a:xfrm>
        </p:spPr>
        <p:txBody>
          <a:bodyPr/>
          <a:lstStyle/>
          <a:p>
            <a:r>
              <a:rPr lang="en-US" sz="2800" dirty="0" smtClean="0"/>
              <a:t>Approach</a:t>
            </a:r>
            <a:r>
              <a:rPr lang="en-US" sz="2800" dirty="0"/>
              <a:t>: Siamese neural </a:t>
            </a:r>
            <a:r>
              <a:rPr lang="en-US" sz="2800" dirty="0" smtClean="0"/>
              <a:t>network architecture</a:t>
            </a:r>
            <a:endParaRPr lang="en-US" sz="2800" dirty="0"/>
          </a:p>
          <a:p>
            <a:pPr lvl="1"/>
            <a:r>
              <a:rPr lang="en-US" sz="2400" dirty="0"/>
              <a:t>Train the model using labeled (query, </a:t>
            </a:r>
            <a:r>
              <a:rPr lang="en-US" sz="2400" dirty="0" smtClean="0"/>
              <a:t>doc)</a:t>
            </a:r>
            <a:endParaRPr lang="en-US" sz="2400" dirty="0"/>
          </a:p>
          <a:p>
            <a:pPr lvl="1"/>
            <a:r>
              <a:rPr lang="en-US" sz="2400" dirty="0"/>
              <a:t>Optimize for pre-selected similarity function (cosine</a:t>
            </a:r>
            <a:r>
              <a:rPr lang="en-US" sz="2400" dirty="0" smtClean="0"/>
              <a:t>)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2971800" y="5506943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419600" y="5506943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76600" y="5583143"/>
            <a:ext cx="1066800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</p:cNvCxnSpPr>
          <p:nvPr/>
        </p:nvCxnSpPr>
        <p:spPr>
          <a:xfrm rot="5400000">
            <a:off x="2552700" y="5773643"/>
            <a:ext cx="609600" cy="381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4"/>
          </p:cNvCxnSpPr>
          <p:nvPr/>
        </p:nvCxnSpPr>
        <p:spPr>
          <a:xfrm rot="5400000">
            <a:off x="2628900" y="5849843"/>
            <a:ext cx="609600" cy="228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4"/>
          </p:cNvCxnSpPr>
          <p:nvPr/>
        </p:nvCxnSpPr>
        <p:spPr>
          <a:xfrm>
            <a:off x="3048000" y="5659343"/>
            <a:ext cx="969813" cy="609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</p:cNvCxnSpPr>
          <p:nvPr/>
        </p:nvCxnSpPr>
        <p:spPr>
          <a:xfrm>
            <a:off x="3048000" y="5659343"/>
            <a:ext cx="525132" cy="6080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71800" y="6268944"/>
            <a:ext cx="304800" cy="1588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713013" y="5659343"/>
            <a:ext cx="782787" cy="6080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104406" y="5679281"/>
            <a:ext cx="391394" cy="5880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4381500" y="5773643"/>
            <a:ext cx="609600" cy="381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4305300" y="5849843"/>
            <a:ext cx="609600" cy="228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43400" y="6267355"/>
            <a:ext cx="304800" cy="1588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80068" y="4644285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i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qry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5400000" flipH="1" flipV="1">
            <a:off x="3800487" y="4404257"/>
            <a:ext cx="879932" cy="819330"/>
          </a:xfrm>
          <a:prstGeom prst="bentConnector3">
            <a:avLst>
              <a:gd name="adj1" fmla="val 53353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324600" y="4670332"/>
            <a:ext cx="784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i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doc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43" name="Elbow Connector 42"/>
          <p:cNvCxnSpPr/>
          <p:nvPr/>
        </p:nvCxnSpPr>
        <p:spPr>
          <a:xfrm rot="16200000" flipV="1">
            <a:off x="5328236" y="4389133"/>
            <a:ext cx="903043" cy="82646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139109"/>
              </p:ext>
            </p:extLst>
          </p:nvPr>
        </p:nvGraphicFramePr>
        <p:xfrm>
          <a:off x="3351213" y="3603532"/>
          <a:ext cx="28844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" name="Document" r:id="rId4" imgW="4049099" imgH="1075415" progId="Word.Document.12">
                  <p:embed/>
                </p:oleObj>
              </mc:Choice>
              <mc:Fallback>
                <p:oleObj name="Document" r:id="rId4" imgW="4049099" imgH="107541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3603532"/>
                        <a:ext cx="288448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3053197" y="5681664"/>
            <a:ext cx="355016" cy="5856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56806" y="5681664"/>
            <a:ext cx="238994" cy="5856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5334000" y="5380590"/>
            <a:ext cx="1960413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64" name="Flowchart: Connector 63"/>
          <p:cNvSpPr/>
          <p:nvPr/>
        </p:nvSpPr>
        <p:spPr>
          <a:xfrm>
            <a:off x="5486400" y="5506943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6934200" y="5506943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5791200" y="5583143"/>
            <a:ext cx="1066800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4" idx="4"/>
          </p:cNvCxnSpPr>
          <p:nvPr/>
        </p:nvCxnSpPr>
        <p:spPr>
          <a:xfrm rot="5400000">
            <a:off x="5067300" y="5773643"/>
            <a:ext cx="609600" cy="381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4"/>
          </p:cNvCxnSpPr>
          <p:nvPr/>
        </p:nvCxnSpPr>
        <p:spPr>
          <a:xfrm rot="5400000">
            <a:off x="5143500" y="5849843"/>
            <a:ext cx="609600" cy="228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4" idx="4"/>
          </p:cNvCxnSpPr>
          <p:nvPr/>
        </p:nvCxnSpPr>
        <p:spPr>
          <a:xfrm>
            <a:off x="5562600" y="5659343"/>
            <a:ext cx="969813" cy="609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4" idx="4"/>
          </p:cNvCxnSpPr>
          <p:nvPr/>
        </p:nvCxnSpPr>
        <p:spPr>
          <a:xfrm>
            <a:off x="5562600" y="5659343"/>
            <a:ext cx="525132" cy="6080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486400" y="6268944"/>
            <a:ext cx="304800" cy="1588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227613" y="5659343"/>
            <a:ext cx="782787" cy="6080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619006" y="5679281"/>
            <a:ext cx="391394" cy="5880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H="1">
            <a:off x="6896100" y="5773643"/>
            <a:ext cx="609600" cy="381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H="1">
            <a:off x="6819900" y="5849843"/>
            <a:ext cx="609600" cy="228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858000" y="6267355"/>
            <a:ext cx="304800" cy="1588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567797" y="5681664"/>
            <a:ext cx="355016" cy="5856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6771406" y="5681664"/>
            <a:ext cx="238994" cy="5856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600200" y="3581400"/>
                <a:ext cx="13335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44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581400"/>
                <a:ext cx="1333500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Left-Right Arrow 82"/>
          <p:cNvSpPr/>
          <p:nvPr/>
        </p:nvSpPr>
        <p:spPr bwMode="auto">
          <a:xfrm>
            <a:off x="2667000" y="3966120"/>
            <a:ext cx="563705" cy="170812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0705" y="6270533"/>
            <a:ext cx="131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" pitchFamily="34" charset="0"/>
              </a:rPr>
              <a:t>Query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00791" y="6270532"/>
            <a:ext cx="131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" pitchFamily="34" charset="0"/>
              </a:rPr>
              <a:t>Doc</a:t>
            </a:r>
          </a:p>
        </p:txBody>
      </p:sp>
    </p:spTree>
    <p:extLst>
      <p:ext uri="{BB962C8B-B14F-4D97-AF65-F5344CB8AC3E}">
        <p14:creationId xmlns:p14="http://schemas.microsoft.com/office/powerpoint/2010/main" val="702973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 bwMode="auto">
          <a:xfrm>
            <a:off x="2819400" y="5380590"/>
            <a:ext cx="1960413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09398"/>
          </a:xfrm>
        </p:spPr>
        <p:txBody>
          <a:bodyPr/>
          <a:lstStyle/>
          <a:p>
            <a:r>
              <a:rPr lang="en-US" sz="4400" dirty="0" smtClean="0"/>
              <a:t>Goal – Learn Vector Representation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380412" cy="1274195"/>
          </a:xfrm>
        </p:spPr>
        <p:txBody>
          <a:bodyPr/>
          <a:lstStyle/>
          <a:p>
            <a:r>
              <a:rPr lang="en-US" sz="2800" dirty="0" smtClean="0"/>
              <a:t>Approach</a:t>
            </a:r>
            <a:r>
              <a:rPr lang="en-US" sz="2800" dirty="0"/>
              <a:t>: Siamese neural </a:t>
            </a:r>
            <a:r>
              <a:rPr lang="en-US" sz="2800" dirty="0" smtClean="0"/>
              <a:t>network architecture</a:t>
            </a:r>
            <a:endParaRPr lang="en-US" sz="2800" dirty="0"/>
          </a:p>
          <a:p>
            <a:pPr lvl="1"/>
            <a:r>
              <a:rPr lang="en-US" sz="2400" dirty="0"/>
              <a:t>Train the model using labeled (query, </a:t>
            </a:r>
            <a:r>
              <a:rPr lang="en-US" sz="2400" dirty="0" smtClean="0"/>
              <a:t>doc)</a:t>
            </a:r>
            <a:endParaRPr lang="en-US" sz="2400" dirty="0"/>
          </a:p>
          <a:p>
            <a:pPr lvl="1"/>
            <a:r>
              <a:rPr lang="en-US" sz="2400" dirty="0"/>
              <a:t>Optimize for pre-selected similarity function (cosine</a:t>
            </a:r>
            <a:r>
              <a:rPr lang="en-US" sz="2400" dirty="0" smtClean="0"/>
              <a:t>)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2971800" y="5506943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419600" y="5506943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76600" y="5583143"/>
            <a:ext cx="1066800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</p:cNvCxnSpPr>
          <p:nvPr/>
        </p:nvCxnSpPr>
        <p:spPr>
          <a:xfrm rot="5400000">
            <a:off x="2552700" y="5773643"/>
            <a:ext cx="609600" cy="38100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4"/>
          </p:cNvCxnSpPr>
          <p:nvPr/>
        </p:nvCxnSpPr>
        <p:spPr>
          <a:xfrm rot="5400000">
            <a:off x="2628900" y="5849843"/>
            <a:ext cx="609600" cy="22860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4"/>
          </p:cNvCxnSpPr>
          <p:nvPr/>
        </p:nvCxnSpPr>
        <p:spPr>
          <a:xfrm>
            <a:off x="3048000" y="5659343"/>
            <a:ext cx="969813" cy="60960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</p:cNvCxnSpPr>
          <p:nvPr/>
        </p:nvCxnSpPr>
        <p:spPr>
          <a:xfrm>
            <a:off x="3048000" y="5659343"/>
            <a:ext cx="525132" cy="608012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71800" y="6268944"/>
            <a:ext cx="304800" cy="1588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713013" y="5659343"/>
            <a:ext cx="782787" cy="608012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104406" y="5679281"/>
            <a:ext cx="391394" cy="58807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4381500" y="5773643"/>
            <a:ext cx="609600" cy="38100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4305300" y="5849843"/>
            <a:ext cx="609600" cy="22860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43400" y="6267355"/>
            <a:ext cx="304800" cy="1588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80068" y="4644285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i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qry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5400000" flipH="1" flipV="1">
            <a:off x="3800487" y="4404257"/>
            <a:ext cx="879932" cy="819330"/>
          </a:xfrm>
          <a:prstGeom prst="bentConnector3">
            <a:avLst>
              <a:gd name="adj1" fmla="val 53353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324600" y="4670332"/>
            <a:ext cx="784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i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doc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43" name="Elbow Connector 42"/>
          <p:cNvCxnSpPr/>
          <p:nvPr/>
        </p:nvCxnSpPr>
        <p:spPr>
          <a:xfrm rot="16200000" flipV="1">
            <a:off x="5328236" y="4389133"/>
            <a:ext cx="903043" cy="82646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968848"/>
              </p:ext>
            </p:extLst>
          </p:nvPr>
        </p:nvGraphicFramePr>
        <p:xfrm>
          <a:off x="3351213" y="3603532"/>
          <a:ext cx="28844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" name="Document" r:id="rId4" imgW="4049099" imgH="1075415" progId="Word.Document.12">
                  <p:embed/>
                </p:oleObj>
              </mc:Choice>
              <mc:Fallback>
                <p:oleObj name="Document" r:id="rId4" imgW="4049099" imgH="107541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3603532"/>
                        <a:ext cx="288448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3053197" y="5681664"/>
            <a:ext cx="355016" cy="58569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56806" y="5681664"/>
            <a:ext cx="238994" cy="58569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5334000" y="5380590"/>
            <a:ext cx="1960413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64" name="Flowchart: Connector 63"/>
          <p:cNvSpPr/>
          <p:nvPr/>
        </p:nvSpPr>
        <p:spPr>
          <a:xfrm>
            <a:off x="5486400" y="5506943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6934200" y="5506943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5791200" y="5583143"/>
            <a:ext cx="1066800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4" idx="4"/>
          </p:cNvCxnSpPr>
          <p:nvPr/>
        </p:nvCxnSpPr>
        <p:spPr>
          <a:xfrm rot="5400000">
            <a:off x="5067300" y="5773643"/>
            <a:ext cx="609600" cy="38100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4"/>
          </p:cNvCxnSpPr>
          <p:nvPr/>
        </p:nvCxnSpPr>
        <p:spPr>
          <a:xfrm rot="5400000">
            <a:off x="5143500" y="5849843"/>
            <a:ext cx="609600" cy="22860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4" idx="4"/>
          </p:cNvCxnSpPr>
          <p:nvPr/>
        </p:nvCxnSpPr>
        <p:spPr>
          <a:xfrm>
            <a:off x="5562600" y="5659343"/>
            <a:ext cx="969813" cy="60960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4" idx="4"/>
          </p:cNvCxnSpPr>
          <p:nvPr/>
        </p:nvCxnSpPr>
        <p:spPr>
          <a:xfrm>
            <a:off x="5562600" y="5659343"/>
            <a:ext cx="525132" cy="608012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486400" y="6268944"/>
            <a:ext cx="304800" cy="1588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227613" y="5659343"/>
            <a:ext cx="782787" cy="608012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619006" y="5679281"/>
            <a:ext cx="391394" cy="58807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H="1">
            <a:off x="6896100" y="5773643"/>
            <a:ext cx="609600" cy="38100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H="1">
            <a:off x="6819900" y="5849843"/>
            <a:ext cx="609600" cy="22860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858000" y="6267355"/>
            <a:ext cx="304800" cy="1588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567797" y="5681664"/>
            <a:ext cx="355016" cy="58569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6771406" y="5681664"/>
            <a:ext cx="238994" cy="58569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600200" y="3581400"/>
                <a:ext cx="13335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44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581400"/>
                <a:ext cx="1333500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Left-Right Arrow 82"/>
          <p:cNvSpPr/>
          <p:nvPr/>
        </p:nvSpPr>
        <p:spPr bwMode="auto">
          <a:xfrm>
            <a:off x="2667000" y="3966120"/>
            <a:ext cx="563705" cy="170812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0705" y="6270533"/>
            <a:ext cx="131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" pitchFamily="34" charset="0"/>
              </a:rPr>
              <a:t>Query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00791" y="6270532"/>
            <a:ext cx="131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" pitchFamily="34" charset="0"/>
              </a:rPr>
              <a:t>Doc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2266950" y="5761590"/>
            <a:ext cx="323850" cy="33441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85800" y="5681665"/>
            <a:ext cx="1371600" cy="4905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381570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228600" y="5638800"/>
            <a:ext cx="922882" cy="3731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1066800"/>
            <a:ext cx="8380412" cy="609398"/>
          </a:xfrm>
        </p:spPr>
        <p:txBody>
          <a:bodyPr/>
          <a:lstStyle/>
          <a:p>
            <a:r>
              <a:rPr lang="en-US" sz="4400" dirty="0"/>
              <a:t>S2Net – </a:t>
            </a:r>
            <a:r>
              <a:rPr lang="en-US" sz="4400" dirty="0" smtClean="0"/>
              <a:t>Similarity via Siamese NN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938602"/>
            <a:ext cx="8380412" cy="904863"/>
          </a:xfrm>
        </p:spPr>
        <p:txBody>
          <a:bodyPr/>
          <a:lstStyle/>
          <a:p>
            <a:r>
              <a:rPr lang="en-US" sz="2800" dirty="0" smtClean="0"/>
              <a:t>Model form is the same as LSA/PCA</a:t>
            </a:r>
          </a:p>
          <a:p>
            <a:pPr marL="382573" lvl="1" indent="-382573">
              <a:buSzPct val="95000"/>
              <a:buBlip>
                <a:blip r:embed="rId4"/>
              </a:buBlip>
            </a:pPr>
            <a:r>
              <a:rPr lang="en-US" sz="2800" dirty="0"/>
              <a:t>Learning the projection matrix </a:t>
            </a:r>
            <a:r>
              <a:rPr lang="en-US" sz="2800" dirty="0" smtClean="0"/>
              <a:t>discriminatively</a:t>
            </a:r>
            <a:endParaRPr lang="en-US" dirty="0"/>
          </a:p>
        </p:txBody>
      </p:sp>
      <p:sp>
        <p:nvSpPr>
          <p:cNvPr id="18" name="Left Bracket 17"/>
          <p:cNvSpPr/>
          <p:nvPr/>
        </p:nvSpPr>
        <p:spPr>
          <a:xfrm rot="5400000">
            <a:off x="2682994" y="3135974"/>
            <a:ext cx="152402" cy="381030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71621" y="4279124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qry</a:t>
            </a:r>
            <a:endParaRPr lang="en-US" sz="3200" dirty="0"/>
          </a:p>
        </p:txBody>
      </p:sp>
      <p:cxnSp>
        <p:nvCxnSpPr>
          <p:cNvPr id="22" name="Elbow Connector 21"/>
          <p:cNvCxnSpPr/>
          <p:nvPr/>
        </p:nvCxnSpPr>
        <p:spPr>
          <a:xfrm rot="5400000" flipH="1" flipV="1">
            <a:off x="3171431" y="3779618"/>
            <a:ext cx="699227" cy="64769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128839" y="4279124"/>
            <a:ext cx="784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doc</a:t>
            </a:r>
            <a:endParaRPr lang="en-US" sz="3200" dirty="0"/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036891"/>
              </p:ext>
            </p:extLst>
          </p:nvPr>
        </p:nvGraphicFramePr>
        <p:xfrm>
          <a:off x="2911445" y="3200400"/>
          <a:ext cx="2086334" cy="63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" name="Document" r:id="rId5" imgW="4049099" imgH="1075415" progId="Word.Document.12">
                  <p:embed/>
                </p:oleObj>
              </mc:Choice>
              <mc:Fallback>
                <p:oleObj name="Document" r:id="rId5" imgW="4049099" imgH="107541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45" y="3200400"/>
                        <a:ext cx="2086334" cy="63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Elbow Connector 50"/>
          <p:cNvCxnSpPr/>
          <p:nvPr/>
        </p:nvCxnSpPr>
        <p:spPr>
          <a:xfrm rot="16200000" flipV="1">
            <a:off x="4662375" y="3768115"/>
            <a:ext cx="699226" cy="65595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/>
          <p:cNvSpPr/>
          <p:nvPr/>
        </p:nvSpPr>
        <p:spPr>
          <a:xfrm>
            <a:off x="1169518" y="6260196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057824" y="6260196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1398118" y="6335602"/>
            <a:ext cx="526106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/>
          <p:cNvSpPr/>
          <p:nvPr/>
        </p:nvSpPr>
        <p:spPr>
          <a:xfrm>
            <a:off x="2076624" y="6260196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3143424" y="6260196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1619424" y="5187895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3600624" y="5187895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24224" y="5263301"/>
            <a:ext cx="526106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64"/>
          <p:cNvSpPr/>
          <p:nvPr/>
        </p:nvSpPr>
        <p:spPr>
          <a:xfrm>
            <a:off x="2610024" y="5187895"/>
            <a:ext cx="152400" cy="15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5" idx="4"/>
            <a:endCxn id="56" idx="0"/>
          </p:cNvCxnSpPr>
          <p:nvPr/>
        </p:nvCxnSpPr>
        <p:spPr>
          <a:xfrm>
            <a:off x="2686224" y="5340295"/>
            <a:ext cx="533400" cy="9199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9" idx="4"/>
            <a:endCxn id="46" idx="0"/>
          </p:cNvCxnSpPr>
          <p:nvPr/>
        </p:nvCxnSpPr>
        <p:spPr>
          <a:xfrm flipH="1">
            <a:off x="1245718" y="5340295"/>
            <a:ext cx="449906" cy="9199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4"/>
            <a:endCxn id="47" idx="0"/>
          </p:cNvCxnSpPr>
          <p:nvPr/>
        </p:nvCxnSpPr>
        <p:spPr>
          <a:xfrm>
            <a:off x="3676824" y="5340295"/>
            <a:ext cx="457200" cy="9199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4"/>
            <a:endCxn id="54" idx="0"/>
          </p:cNvCxnSpPr>
          <p:nvPr/>
        </p:nvCxnSpPr>
        <p:spPr>
          <a:xfrm flipH="1">
            <a:off x="2152824" y="5340295"/>
            <a:ext cx="533400" cy="9199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914400" y="5041790"/>
            <a:ext cx="3676824" cy="457200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81224" y="6108590"/>
            <a:ext cx="3810000" cy="457200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59" idx="4"/>
            <a:endCxn id="54" idx="1"/>
          </p:cNvCxnSpPr>
          <p:nvPr/>
        </p:nvCxnSpPr>
        <p:spPr>
          <a:xfrm>
            <a:off x="1695624" y="5340295"/>
            <a:ext cx="403318" cy="9422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5" idx="4"/>
            <a:endCxn id="46" idx="0"/>
          </p:cNvCxnSpPr>
          <p:nvPr/>
        </p:nvCxnSpPr>
        <p:spPr>
          <a:xfrm flipH="1">
            <a:off x="1245718" y="5340295"/>
            <a:ext cx="1440506" cy="9199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0" idx="4"/>
            <a:endCxn id="46" idx="0"/>
          </p:cNvCxnSpPr>
          <p:nvPr/>
        </p:nvCxnSpPr>
        <p:spPr>
          <a:xfrm flipH="1">
            <a:off x="1245718" y="5340295"/>
            <a:ext cx="2431106" cy="9199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9" idx="4"/>
            <a:endCxn id="56" idx="0"/>
          </p:cNvCxnSpPr>
          <p:nvPr/>
        </p:nvCxnSpPr>
        <p:spPr>
          <a:xfrm>
            <a:off x="1695624" y="5340295"/>
            <a:ext cx="1524000" cy="9199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9" idx="4"/>
            <a:endCxn id="47" idx="0"/>
          </p:cNvCxnSpPr>
          <p:nvPr/>
        </p:nvCxnSpPr>
        <p:spPr>
          <a:xfrm>
            <a:off x="1695624" y="5340295"/>
            <a:ext cx="2438400" cy="9199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5" idx="4"/>
            <a:endCxn id="47" idx="0"/>
          </p:cNvCxnSpPr>
          <p:nvPr/>
        </p:nvCxnSpPr>
        <p:spPr>
          <a:xfrm>
            <a:off x="2686224" y="5340295"/>
            <a:ext cx="1447800" cy="9199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0" idx="4"/>
            <a:endCxn id="56" idx="1"/>
          </p:cNvCxnSpPr>
          <p:nvPr/>
        </p:nvCxnSpPr>
        <p:spPr>
          <a:xfrm flipH="1">
            <a:off x="3165742" y="5340295"/>
            <a:ext cx="511082" cy="9422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4"/>
            <a:endCxn id="54" idx="7"/>
          </p:cNvCxnSpPr>
          <p:nvPr/>
        </p:nvCxnSpPr>
        <p:spPr>
          <a:xfrm flipH="1">
            <a:off x="2206706" y="5340295"/>
            <a:ext cx="1470118" cy="9422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719521" y="4985235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521" y="4985235"/>
                <a:ext cx="45720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185176" y="4985235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176" y="4985235"/>
                <a:ext cx="45720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/>
          <p:cNvCxnSpPr/>
          <p:nvPr/>
        </p:nvCxnSpPr>
        <p:spPr>
          <a:xfrm>
            <a:off x="2924559" y="5263301"/>
            <a:ext cx="526106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70482" y="6019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82" y="6019800"/>
                <a:ext cx="457200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/>
          <p:cNvCxnSpPr/>
          <p:nvPr/>
        </p:nvCxnSpPr>
        <p:spPr>
          <a:xfrm>
            <a:off x="2426818" y="6335602"/>
            <a:ext cx="526106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395016" y="6335602"/>
            <a:ext cx="526106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176721" y="6019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721" y="6019800"/>
                <a:ext cx="457200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2718" y="5542180"/>
                <a:ext cx="121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×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8" y="5542180"/>
                <a:ext cx="1219200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 bwMode="auto">
              <a:xfrm>
                <a:off x="5638800" y="5279854"/>
                <a:ext cx="2743199" cy="82873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9728" tIns="54864" rIns="109728" bIns="54864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0969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𝑞𝑟𝑦</m:t>
                          </m:r>
                        </m:sub>
                      </m:sSub>
                      <m:r>
                        <a:rPr kumimoji="0" lang="en-US" sz="2900" b="0" i="1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kumimoji="0" lang="en-US" sz="2900" b="0" i="1" u="none" strike="noStrike" cap="none" normalizeH="0" baseline="0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𝑞𝑟𝑦</m:t>
                          </m:r>
                        </m:sub>
                      </m:sSub>
                    </m:oMath>
                  </m:oMathPara>
                </a14:m>
                <a:endParaRPr kumimoji="0" lang="en-US" sz="2900" b="0" i="0" u="none" strike="noStrike" cap="none" normalizeH="0" baseline="0" dirty="0" smtClean="0">
                  <a:solidFill>
                    <a:schemeClr val="tx1"/>
                  </a:solidFill>
                  <a:effectLst/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5279854"/>
                <a:ext cx="2743199" cy="828736"/>
              </a:xfrm>
              <a:prstGeom prst="round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488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380412" cy="609398"/>
          </a:xfrm>
        </p:spPr>
        <p:txBody>
          <a:bodyPr/>
          <a:lstStyle/>
          <a:p>
            <a:r>
              <a:rPr lang="en-US" sz="4400" dirty="0" smtClean="0"/>
              <a:t>Pairwise Loss – Motivation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209800"/>
                <a:ext cx="8534400" cy="1044773"/>
              </a:xfrm>
            </p:spPr>
            <p:txBody>
              <a:bodyPr/>
              <a:lstStyle/>
              <a:p>
                <a:r>
                  <a:rPr lang="en-US" sz="2800" dirty="0" smtClean="0"/>
                  <a:t>In principle, we can use a simple loss function like mean-squared error: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𝑠𝑖𝑚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/>
                                      </a:rPr>
                                      <m:t>qry</m:t>
                                    </m:r>
                                  </m:sub>
                                </m:sSub>
                                <m:r>
                                  <a:rPr lang="en-US" sz="280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/>
                                      </a:rPr>
                                      <m:t>doc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. But…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209800"/>
                <a:ext cx="8534400" cy="1044773"/>
              </a:xfrm>
              <a:blipFill rotWithShape="1">
                <a:blip r:embed="rId3"/>
                <a:stretch>
                  <a:fillRect l="-71" t="-14035" r="-2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52600" y="4724400"/>
                <a:ext cx="13109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𝑄𝑢𝑒𝑟𝑦</m:t>
                      </m:r>
                    </m:oMath>
                  </m:oMathPara>
                </a14:m>
                <a:endParaRPr lang="en-US" sz="2400" dirty="0" smtClean="0">
                  <a:solidFill>
                    <a:srgbClr val="00B0F0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724400"/>
                <a:ext cx="131099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4313158"/>
                  </p:ext>
                </p:extLst>
              </p:nvPr>
            </p:nvGraphicFramePr>
            <p:xfrm>
              <a:off x="3657600" y="3733801"/>
              <a:ext cx="1828800" cy="4572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66800"/>
                    <a:gridCol w="762000"/>
                  </a:tblGrid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𝐷𝑜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4313158"/>
                  </p:ext>
                </p:extLst>
              </p:nvPr>
            </p:nvGraphicFramePr>
            <p:xfrm>
              <a:off x="3657600" y="3733801"/>
              <a:ext cx="1828800" cy="4572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66800"/>
                    <a:gridCol w="762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333" r="-71429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40000" t="-1333" b="-2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8272916"/>
                  </p:ext>
                </p:extLst>
              </p:nvPr>
            </p:nvGraphicFramePr>
            <p:xfrm>
              <a:off x="3657600" y="4267200"/>
              <a:ext cx="1828800" cy="4572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66800"/>
                    <a:gridCol w="762000"/>
                  </a:tblGrid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𝐷𝑜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FFC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8272916"/>
                  </p:ext>
                </p:extLst>
              </p:nvPr>
            </p:nvGraphicFramePr>
            <p:xfrm>
              <a:off x="3657600" y="4267200"/>
              <a:ext cx="1828800" cy="4572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66800"/>
                    <a:gridCol w="762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r="-71429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40000" b="-4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9921935"/>
                  </p:ext>
                </p:extLst>
              </p:nvPr>
            </p:nvGraphicFramePr>
            <p:xfrm>
              <a:off x="3657600" y="4800601"/>
              <a:ext cx="1828800" cy="4572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66800"/>
                    <a:gridCol w="762000"/>
                  </a:tblGrid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𝐷𝑜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9921935"/>
                  </p:ext>
                </p:extLst>
              </p:nvPr>
            </p:nvGraphicFramePr>
            <p:xfrm>
              <a:off x="3657600" y="4800601"/>
              <a:ext cx="1828800" cy="4572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66800"/>
                    <a:gridCol w="762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t="-1333" r="-71429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40000" t="-1333" b="-2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1799560"/>
                  </p:ext>
                </p:extLst>
              </p:nvPr>
            </p:nvGraphicFramePr>
            <p:xfrm>
              <a:off x="3657600" y="5334000"/>
              <a:ext cx="1828800" cy="4572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66800"/>
                    <a:gridCol w="762000"/>
                  </a:tblGrid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𝐷𝑜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FFC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1799560"/>
                  </p:ext>
                </p:extLst>
              </p:nvPr>
            </p:nvGraphicFramePr>
            <p:xfrm>
              <a:off x="3657600" y="5334000"/>
              <a:ext cx="1828800" cy="4572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66800"/>
                    <a:gridCol w="762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8"/>
                          <a:stretch>
                            <a:fillRect r="-71429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8"/>
                          <a:stretch>
                            <a:fillRect l="-140000" b="-4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7762359"/>
                  </p:ext>
                </p:extLst>
              </p:nvPr>
            </p:nvGraphicFramePr>
            <p:xfrm>
              <a:off x="3657600" y="5867400"/>
              <a:ext cx="1828800" cy="4572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66800"/>
                    <a:gridCol w="762000"/>
                  </a:tblGrid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𝐷𝑜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7762359"/>
                  </p:ext>
                </p:extLst>
              </p:nvPr>
            </p:nvGraphicFramePr>
            <p:xfrm>
              <a:off x="3657600" y="5867400"/>
              <a:ext cx="1828800" cy="4572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66800"/>
                    <a:gridCol w="762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9"/>
                          <a:stretch>
                            <a:fillRect t="-1333" r="-71429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9"/>
                          <a:stretch>
                            <a:fillRect l="-140000" t="-1333" b="-4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1124549"/>
                  </p:ext>
                </p:extLst>
              </p:nvPr>
            </p:nvGraphicFramePr>
            <p:xfrm>
              <a:off x="5638800" y="3733800"/>
              <a:ext cx="1066800" cy="26670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66800"/>
                  </a:tblGrid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7619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0.89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7619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0.54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7619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0.43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7619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0.21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1124549"/>
                  </p:ext>
                </p:extLst>
              </p:nvPr>
            </p:nvGraphicFramePr>
            <p:xfrm>
              <a:off x="5638800" y="3733800"/>
              <a:ext cx="1066800" cy="26670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6680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10"/>
                          <a:stretch>
                            <a:fillRect t="-1149" b="-40229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10"/>
                          <a:stretch>
                            <a:fillRect t="-100000" b="-29772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10"/>
                          <a:stretch>
                            <a:fillRect t="-202299" b="-20114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10"/>
                          <a:stretch>
                            <a:fillRect t="-298864" b="-98864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10"/>
                          <a:stretch>
                            <a:fillRect t="-4034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6514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7696E-6 L 0 -0.233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17835E-6 L 0 0.2331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0"/>
            <a:ext cx="8380412" cy="664797"/>
          </a:xfrm>
        </p:spPr>
        <p:txBody>
          <a:bodyPr/>
          <a:lstStyle/>
          <a:p>
            <a:r>
              <a:rPr lang="en-US" sz="4800" dirty="0" smtClean="0"/>
              <a:t>Pairwise Loss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981200"/>
                <a:ext cx="8229600" cy="43434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Consider a query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and two documents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800" b="0" dirty="0" smtClean="0"/>
              </a:p>
              <a:p>
                <a:pPr lvl="1"/>
                <a:r>
                  <a:rPr lang="en-US" sz="2400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is more related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2400" dirty="0" smtClean="0"/>
                  <a:t>,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endParaRPr lang="en-US" sz="28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 smtClean="0"/>
                  <a:t>: original term vectors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800" b="0" i="1" dirty="0" smtClean="0">
                  <a:latin typeface="Cambria Math"/>
                </a:endParaRPr>
              </a:p>
              <a:p>
                <a:pPr lvl="8"/>
                <a:endParaRPr lang="en-US" sz="8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Δ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𝑠𝑖𝑚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𝑠𝑖𝑚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2800" i="1" dirty="0" smtClean="0"/>
              </a:p>
              <a:p>
                <a:pPr lvl="8"/>
                <a:endParaRPr lang="en-US" sz="800" i="1" dirty="0" smtClean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𝐿𝑜𝑠𝑠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Δ</m:t>
                        </m:r>
                        <m:r>
                          <a:rPr lang="en-US" sz="2800" b="0" i="1" smtClean="0">
                            <a:latin typeface="Cambria Math"/>
                          </a:rPr>
                          <m:t>;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(1+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𝛾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/>
                                  </a:rPr>
                                  <m:t>Δ</m:t>
                                </m:r>
                              </m:e>
                            </m:d>
                          </m:e>
                        </m:func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sz="2400" dirty="0" smtClean="0"/>
                  <a:t>: scaling factor,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Δ</m:t>
                    </m:r>
                    <m:r>
                      <a:rPr lang="en-US" sz="2400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−2,2</m:t>
                        </m:r>
                      </m:e>
                    </m:d>
                  </m:oMath>
                </a14:m>
                <a:endParaRPr lang="en-US" sz="2400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𝛾</m:t>
                    </m:r>
                    <m:r>
                      <a:rPr lang="en-US" sz="2400" b="0" i="1" smtClean="0">
                        <a:latin typeface="Cambria Math"/>
                      </a:rPr>
                      <m:t>=10</m:t>
                    </m:r>
                  </m:oMath>
                </a14:m>
                <a:r>
                  <a:rPr lang="en-US" sz="2400" dirty="0" smtClean="0"/>
                  <a:t> in the experiments</a:t>
                </a:r>
                <a:r>
                  <a:rPr lang="en-US" sz="2400" b="0" i="1" dirty="0" smtClean="0"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981200"/>
                <a:ext cx="8229600" cy="4343400"/>
              </a:xfrm>
              <a:blipFill rotWithShape="1">
                <a:blip r:embed="rId3"/>
                <a:stretch>
                  <a:fillRect l="-74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12870749"/>
              </p:ext>
            </p:extLst>
          </p:nvPr>
        </p:nvGraphicFramePr>
        <p:xfrm>
          <a:off x="5943600" y="4419600"/>
          <a:ext cx="3048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233175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09398"/>
          </a:xfrm>
        </p:spPr>
        <p:txBody>
          <a:bodyPr/>
          <a:lstStyle/>
          <a:p>
            <a:r>
              <a:rPr lang="en-US" sz="4400" dirty="0" smtClean="0"/>
              <a:t>Model Training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981200"/>
                <a:ext cx="8380412" cy="4697055"/>
              </a:xfrm>
            </p:spPr>
            <p:txBody>
              <a:bodyPr/>
              <a:lstStyle/>
              <a:p>
                <a:r>
                  <a:rPr lang="en-US" sz="2800" dirty="0" smtClean="0"/>
                  <a:t>Minimizing </a:t>
                </a:r>
                <a:r>
                  <a:rPr lang="en-US" sz="2800" dirty="0"/>
                  <a:t>the loss function can be done </a:t>
                </a:r>
                <a:r>
                  <a:rPr lang="en-US" sz="2800" dirty="0" smtClean="0"/>
                  <a:t>using </a:t>
                </a:r>
                <a:r>
                  <a:rPr lang="en-US" sz="2800" dirty="0"/>
                  <a:t>standard gradient-based </a:t>
                </a:r>
                <a:r>
                  <a:rPr lang="en-US" sz="2800" dirty="0" smtClean="0"/>
                  <a:t>methods</a:t>
                </a:r>
              </a:p>
              <a:p>
                <a:pPr lvl="1"/>
                <a:r>
                  <a:rPr lang="en-US" sz="2400" dirty="0" smtClean="0"/>
                  <a:t>Derive batch gradient and apply L-BFGS</a:t>
                </a:r>
                <a:endParaRPr lang="en-US" sz="2400" dirty="0"/>
              </a:p>
              <a:p>
                <a:pPr lvl="8"/>
                <a:endParaRPr lang="en-US" sz="800" dirty="0" smtClean="0"/>
              </a:p>
              <a:p>
                <a:r>
                  <a:rPr lang="en-US" sz="2800" dirty="0" smtClean="0"/>
                  <a:t>Non-convex loss</a:t>
                </a:r>
                <a:endParaRPr lang="en-US" sz="2800" dirty="0"/>
              </a:p>
              <a:p>
                <a:pPr lvl="1"/>
                <a:r>
                  <a:rPr lang="en-US" sz="2400" dirty="0" smtClean="0"/>
                  <a:t>Starting </a:t>
                </a:r>
                <a:r>
                  <a:rPr lang="en-US" sz="2400" dirty="0"/>
                  <a:t>from </a:t>
                </a:r>
                <a:r>
                  <a:rPr lang="en-US" sz="2400" dirty="0" smtClean="0"/>
                  <a:t>a good </a:t>
                </a:r>
                <a:r>
                  <a:rPr lang="en-US" sz="2400" dirty="0"/>
                  <a:t>initial </a:t>
                </a:r>
                <a:r>
                  <a:rPr lang="en-US" sz="2400" dirty="0" smtClean="0"/>
                  <a:t>matrix helps reduce training time and converge to a better local minimum</a:t>
                </a:r>
              </a:p>
              <a:p>
                <a:pPr lvl="8"/>
                <a:endParaRPr lang="en-US" sz="800" dirty="0"/>
              </a:p>
              <a:p>
                <a:r>
                  <a:rPr lang="en-US" sz="2800" dirty="0" smtClean="0"/>
                  <a:t>Regularization</a:t>
                </a:r>
              </a:p>
              <a:p>
                <a:pPr lvl="1"/>
                <a:r>
                  <a:rPr lang="en-US" sz="2400" dirty="0" smtClean="0"/>
                  <a:t>Model </a:t>
                </a:r>
                <a:r>
                  <a:rPr lang="en-US" sz="2400" dirty="0"/>
                  <a:t>parameters can be regularized by adding a smoothing </a:t>
                </a:r>
                <a:r>
                  <a:rPr lang="en-US" sz="2400" dirty="0" smtClean="0"/>
                  <a:t>term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in </a:t>
                </a:r>
                <a:r>
                  <a:rPr lang="en-US" sz="2400" dirty="0"/>
                  <a:t>the loss </a:t>
                </a:r>
                <a:r>
                  <a:rPr lang="en-US" sz="2400" dirty="0" smtClean="0"/>
                  <a:t>function</a:t>
                </a:r>
              </a:p>
              <a:p>
                <a:pPr lvl="1"/>
                <a:r>
                  <a:rPr lang="en-US" sz="2400" dirty="0" smtClean="0"/>
                  <a:t>Early stopping can be effective in practice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981200"/>
                <a:ext cx="8380412" cy="4697055"/>
              </a:xfrm>
              <a:blipFill rotWithShape="1">
                <a:blip r:embed="rId3"/>
                <a:stretch>
                  <a:fillRect l="-73" t="-2983" b="-2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893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3573286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&amp; Approach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Experiments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Cross-language document retrieval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 relevance measures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Web search ranking</a:t>
            </a:r>
          </a:p>
          <a:p>
            <a:r>
              <a:rPr lang="en-US" dirty="0" smtClean="0"/>
              <a:t>Discussion &amp;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90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380412" cy="609398"/>
          </a:xfrm>
        </p:spPr>
        <p:txBody>
          <a:bodyPr/>
          <a:lstStyle/>
          <a:p>
            <a:r>
              <a:rPr lang="en-US" sz="4400" dirty="0" smtClean="0"/>
              <a:t>Cross-language Document Retrieval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362200"/>
                <a:ext cx="8380412" cy="3877985"/>
              </a:xfrm>
            </p:spPr>
            <p:txBody>
              <a:bodyPr/>
              <a:lstStyle/>
              <a:p>
                <a:r>
                  <a:rPr lang="en-US" sz="2800" dirty="0" smtClean="0"/>
                  <a:t>Dataset: pairs of Wiki documents in EN and ES</a:t>
                </a:r>
              </a:p>
              <a:p>
                <a:pPr lvl="1"/>
                <a:r>
                  <a:rPr lang="en-US" sz="2400" dirty="0" smtClean="0"/>
                  <a:t>Same setting as in </a:t>
                </a:r>
                <a:r>
                  <a:rPr lang="en-US" sz="2000" dirty="0" smtClean="0"/>
                  <a:t>[Platt et al. EMNLP-10]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#document in each language </a:t>
                </a:r>
              </a:p>
              <a:p>
                <a:pPr lvl="2"/>
                <a:r>
                  <a:rPr lang="en-US" sz="2000" dirty="0" smtClean="0"/>
                  <a:t>Training: 43,380, Validation: 8,675, Test: 8,675</a:t>
                </a:r>
                <a:endParaRPr lang="en-US" sz="2000" dirty="0"/>
              </a:p>
              <a:p>
                <a:pPr lvl="1"/>
                <a:r>
                  <a:rPr lang="en-US" sz="2400" dirty="0"/>
                  <a:t>Effectively,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/>
                          </a:rPr>
                          <m:t>43380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/>
                      </a:rPr>
                      <m:t>=1.88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billion </a:t>
                </a:r>
                <a:r>
                  <a:rPr lang="en-US" sz="2400" dirty="0" smtClean="0"/>
                  <a:t>training examples</a:t>
                </a:r>
                <a:endParaRPr lang="en-US" sz="2400" dirty="0"/>
              </a:p>
              <a:p>
                <a:pPr lvl="2"/>
                <a:r>
                  <a:rPr lang="en-US" sz="2000" dirty="0"/>
                  <a:t>Positive: EN-ES documents in the same pair</a:t>
                </a:r>
              </a:p>
              <a:p>
                <a:pPr lvl="2"/>
                <a:r>
                  <a:rPr lang="en-US" sz="2000" dirty="0"/>
                  <a:t>Negative: All other </a:t>
                </a:r>
                <a:r>
                  <a:rPr lang="en-US" sz="2000" dirty="0" smtClean="0"/>
                  <a:t>pairs</a:t>
                </a:r>
              </a:p>
              <a:p>
                <a:pPr lvl="8"/>
                <a:endParaRPr lang="en-US" sz="800" dirty="0" smtClean="0"/>
              </a:p>
              <a:p>
                <a:r>
                  <a:rPr lang="en-US" sz="2800" dirty="0" smtClean="0"/>
                  <a:t>Evaluation: find the comparable document in the different language for each query document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362200"/>
                <a:ext cx="8380412" cy="3877985"/>
              </a:xfrm>
              <a:blipFill rotWithShape="1">
                <a:blip r:embed="rId3"/>
                <a:stretch>
                  <a:fillRect l="-73" t="-3774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197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284014"/>
              </p:ext>
            </p:extLst>
          </p:nvPr>
        </p:nvGraphicFramePr>
        <p:xfrm>
          <a:off x="381000" y="1981200"/>
          <a:ext cx="8380413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1219200"/>
            <a:ext cx="8380412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77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b="0" cap="none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  <a:lvl2pPr algn="l" defTabSz="91277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Segoe Semibold" pitchFamily="34" charset="0"/>
              </a:defRPr>
            </a:lvl2pPr>
            <a:lvl3pPr algn="l" defTabSz="91277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Segoe Semibold" pitchFamily="34" charset="0"/>
              </a:defRPr>
            </a:lvl3pPr>
            <a:lvl4pPr algn="l" defTabSz="91277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Segoe Semibold" pitchFamily="34" charset="0"/>
              </a:defRPr>
            </a:lvl4pPr>
            <a:lvl5pPr algn="l" defTabSz="91277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Segoe Semibold" pitchFamily="34" charset="0"/>
              </a:defRPr>
            </a:lvl5pPr>
            <a:lvl6pPr marL="380970" algn="l" defTabSz="9140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Segoe Semibold" pitchFamily="34" charset="0"/>
              </a:defRPr>
            </a:lvl6pPr>
            <a:lvl7pPr marL="761940" algn="l" defTabSz="9140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Segoe Semibold" pitchFamily="34" charset="0"/>
              </a:defRPr>
            </a:lvl7pPr>
            <a:lvl8pPr marL="1142908" algn="l" defTabSz="9140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Segoe Semibold" pitchFamily="34" charset="0"/>
              </a:defRPr>
            </a:lvl8pPr>
            <a:lvl9pPr marL="1523878" algn="l" defTabSz="9140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Segoe Semibold" pitchFamily="34" charset="0"/>
              </a:defRPr>
            </a:lvl9pPr>
          </a:lstStyle>
          <a:p>
            <a:r>
              <a:rPr lang="en-US" sz="4400" dirty="0" smtClean="0"/>
              <a:t>Results on Wikipedia Documents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80670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602"/>
            <a:ext cx="8380412" cy="609398"/>
          </a:xfrm>
        </p:spPr>
        <p:txBody>
          <a:bodyPr/>
          <a:lstStyle/>
          <a:p>
            <a:r>
              <a:rPr lang="en-US" sz="4400" dirty="0" smtClean="0"/>
              <a:t>Cross-language Document Retrieval</a:t>
            </a:r>
            <a:endParaRPr lang="en-US" sz="4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4573" y="3454550"/>
            <a:ext cx="1997932" cy="1498450"/>
          </a:xfrm>
          <a:prstGeom prst="rect">
            <a:avLst/>
          </a:prstGeom>
          <a:noFill/>
          <a:ln w="15875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57200" y="28956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English Query Doc</a:t>
            </a:r>
            <a:endParaRPr lang="en-US" sz="24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96" y="4528661"/>
            <a:ext cx="1034144" cy="78751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88" y="4694332"/>
            <a:ext cx="1456252" cy="456176"/>
          </a:xfrm>
          <a:prstGeom prst="rect">
            <a:avLst/>
          </a:prstGeom>
        </p:spPr>
      </p:pic>
      <p:pic>
        <p:nvPicPr>
          <p:cNvPr id="23" name="Picture 22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96" y="3375072"/>
            <a:ext cx="1113898" cy="571228"/>
          </a:xfrm>
          <a:prstGeom prst="rect">
            <a:avLst/>
          </a:prstGeom>
        </p:spPr>
      </p:pic>
      <p:pic>
        <p:nvPicPr>
          <p:cNvPr id="26" name="Picture 25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36" y="3375072"/>
            <a:ext cx="1273312" cy="331798"/>
          </a:xfrm>
          <a:prstGeom prst="rect">
            <a:avLst/>
          </a:prstGeom>
        </p:spPr>
      </p:pic>
      <p:pic>
        <p:nvPicPr>
          <p:cNvPr id="27" name="Picture 26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84" y="4017226"/>
            <a:ext cx="703216" cy="535510"/>
          </a:xfrm>
          <a:prstGeom prst="rect">
            <a:avLst/>
          </a:prstGeom>
        </p:spPr>
      </p:pic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08" y="5299626"/>
            <a:ext cx="1081110" cy="338662"/>
          </a:xfrm>
          <a:prstGeom prst="rect">
            <a:avLst/>
          </a:prstGeom>
        </p:spPr>
      </p:pic>
      <p:pic>
        <p:nvPicPr>
          <p:cNvPr id="29" name="Picture 28" descr="Screen Clippi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139415" y="3115242"/>
            <a:ext cx="575992" cy="295380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 bwMode="auto">
          <a:xfrm>
            <a:off x="4093339" y="2819400"/>
            <a:ext cx="4343400" cy="32004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86279" y="2281362"/>
            <a:ext cx="3334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Spanish Document Set</a:t>
            </a:r>
            <a:endParaRPr lang="en-US" sz="2400" dirty="0"/>
          </a:p>
        </p:txBody>
      </p:sp>
      <p:pic>
        <p:nvPicPr>
          <p:cNvPr id="35" name="Picture 34" descr="Screen Clippi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357" y="3784640"/>
            <a:ext cx="1047364" cy="79355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26" y="3323456"/>
            <a:ext cx="2135825" cy="1618250"/>
          </a:xfrm>
          <a:prstGeom prst="rect">
            <a:avLst/>
          </a:prstGeom>
          <a:ln w="15875">
            <a:solidFill>
              <a:schemeClr val="accent3"/>
            </a:solidFill>
          </a:ln>
        </p:spPr>
      </p:pic>
      <p:sp>
        <p:nvSpPr>
          <p:cNvPr id="36" name="Left-Right Arrow 35"/>
          <p:cNvSpPr/>
          <p:nvPr/>
        </p:nvSpPr>
        <p:spPr bwMode="auto">
          <a:xfrm>
            <a:off x="3048001" y="4029018"/>
            <a:ext cx="2003092" cy="396778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201912"/>
            <a:ext cx="1222913" cy="154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288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380412" cy="609398"/>
          </a:xfrm>
        </p:spPr>
        <p:txBody>
          <a:bodyPr/>
          <a:lstStyle/>
          <a:p>
            <a:r>
              <a:rPr lang="en-US" sz="4400" dirty="0" smtClean="0"/>
              <a:t>Ad Relevance Measures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286000"/>
                <a:ext cx="8380412" cy="4153125"/>
              </a:xfrm>
            </p:spPr>
            <p:txBody>
              <a:bodyPr/>
              <a:lstStyle/>
              <a:p>
                <a:r>
                  <a:rPr lang="en-US" sz="2800" dirty="0" smtClean="0"/>
                  <a:t>Task: Decide whether a paid-search ad is relevant to the query</a:t>
                </a:r>
              </a:p>
              <a:p>
                <a:pPr lvl="1"/>
                <a:r>
                  <a:rPr lang="en-US" sz="2400" dirty="0" smtClean="0"/>
                  <a:t>Filter irrelevant ads to ensure positive search experience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𝑞𝑟𝑦</m:t>
                        </m:r>
                      </m:sub>
                    </m:sSub>
                  </m:oMath>
                </a14:m>
                <a:r>
                  <a:rPr lang="en-US" sz="2400" dirty="0" smtClean="0"/>
                  <a:t>: pseudo-document from Web relevance feedback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𝑑𝑜𝑐</m:t>
                        </m:r>
                      </m:sub>
                    </m:sSub>
                  </m:oMath>
                </a14:m>
                <a:r>
                  <a:rPr lang="en-US" sz="2400" dirty="0" smtClean="0"/>
                  <a:t>: ad landing page</a:t>
                </a:r>
              </a:p>
              <a:p>
                <a:pPr lvl="8"/>
                <a:endParaRPr lang="en-US" sz="800" dirty="0" smtClean="0"/>
              </a:p>
              <a:p>
                <a:r>
                  <a:rPr lang="en-US" sz="2800" dirty="0" smtClean="0"/>
                  <a:t>Data: query-ad human relevance judgment</a:t>
                </a:r>
              </a:p>
              <a:p>
                <a:pPr lvl="1"/>
                <a:r>
                  <a:rPr lang="en-US" sz="2400" dirty="0" smtClean="0"/>
                  <a:t>Training: 226k pairs</a:t>
                </a:r>
              </a:p>
              <a:p>
                <a:pPr lvl="1"/>
                <a:r>
                  <a:rPr lang="en-US" sz="2400" dirty="0" smtClean="0"/>
                  <a:t>Validation: 169k pairs</a:t>
                </a:r>
              </a:p>
              <a:p>
                <a:pPr lvl="1"/>
                <a:r>
                  <a:rPr lang="en-US" sz="2400" dirty="0" smtClean="0"/>
                  <a:t>Testing: 169k pairs</a:t>
                </a:r>
                <a:r>
                  <a:rPr lang="en-US" sz="2500" dirty="0" smtClean="0"/>
                  <a:t> </a:t>
                </a:r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286000"/>
                <a:ext cx="8380412" cy="4153125"/>
              </a:xfrm>
              <a:blipFill rotWithShape="1">
                <a:blip r:embed="rId3"/>
                <a:stretch>
                  <a:fillRect l="-73" t="-3377" r="-2911" b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276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51274"/>
              </p:ext>
            </p:extLst>
          </p:nvPr>
        </p:nvGraphicFramePr>
        <p:xfrm>
          <a:off x="238788" y="990600"/>
          <a:ext cx="8676612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3200400" y="3276600"/>
            <a:ext cx="0" cy="57150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9050" cap="flat" cmpd="sng" algn="ctr">
            <a:solidFill>
              <a:srgbClr val="FFFF00"/>
            </a:solidFill>
            <a:prstDash val="sys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1" name="Curved Connector 10"/>
          <p:cNvCxnSpPr/>
          <p:nvPr/>
        </p:nvCxnSpPr>
        <p:spPr bwMode="auto">
          <a:xfrm>
            <a:off x="3200400" y="3619500"/>
            <a:ext cx="685800" cy="647700"/>
          </a:xfrm>
          <a:prstGeom prst="curvedConnector3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867807" y="4005590"/>
            <a:ext cx="277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Segoe" pitchFamily="34" charset="0"/>
              </a:rPr>
              <a:t>14.2% increase!</a:t>
            </a:r>
          </a:p>
        </p:txBody>
      </p:sp>
      <p:sp>
        <p:nvSpPr>
          <p:cNvPr id="2" name="Down Arrow 1"/>
          <p:cNvSpPr/>
          <p:nvPr/>
        </p:nvSpPr>
        <p:spPr bwMode="auto">
          <a:xfrm rot="7225499">
            <a:off x="1878051" y="1976214"/>
            <a:ext cx="381000" cy="6858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0" y="19050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Segoe" pitchFamily="34" charset="0"/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1663485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609600" y="3962400"/>
            <a:ext cx="3352800" cy="2362200"/>
          </a:xfrm>
          <a:prstGeom prst="rect">
            <a:avLst/>
          </a:prstGeom>
          <a:solidFill>
            <a:schemeClr val="accent2">
              <a:alpha val="6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09398"/>
          </a:xfrm>
        </p:spPr>
        <p:txBody>
          <a:bodyPr/>
          <a:lstStyle/>
          <a:p>
            <a:r>
              <a:rPr lang="en-US" sz="4400" dirty="0" smtClean="0"/>
              <a:t>Web Search Ranking </a:t>
            </a:r>
            <a:r>
              <a:rPr lang="en-US" sz="2800" dirty="0" smtClean="0"/>
              <a:t>[Gao et </a:t>
            </a:r>
            <a:r>
              <a:rPr lang="en-US" sz="2800" dirty="0"/>
              <a:t>al., SIGIR-11]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895495"/>
                  </p:ext>
                </p:extLst>
              </p:nvPr>
            </p:nvGraphicFramePr>
            <p:xfrm>
              <a:off x="762000" y="4191000"/>
              <a:ext cx="1219200" cy="1828800"/>
            </p:xfrm>
            <a:graphic>
              <a:graphicData uri="http://schemas.openxmlformats.org/drawingml/2006/table">
                <a:tbl>
                  <a:tblPr>
                    <a:effectLst/>
                    <a:tableStyleId>{BC89EF96-8CEA-46FF-86C4-4CE0E7609802}</a:tableStyleId>
                  </a:tblPr>
                  <a:tblGrid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query</a:t>
                          </a:r>
                          <a:r>
                            <a:rPr lang="en-US" sz="2400" baseline="0" dirty="0" smtClean="0"/>
                            <a:t> 1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7619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query</a:t>
                          </a:r>
                          <a:r>
                            <a:rPr lang="en-US" sz="2400" baseline="0" dirty="0" smtClean="0"/>
                            <a:t> 2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7619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query</a:t>
                          </a:r>
                          <a:r>
                            <a:rPr lang="en-US" sz="2400" baseline="0" dirty="0" smtClean="0"/>
                            <a:t> 3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7619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895495"/>
                  </p:ext>
                </p:extLst>
              </p:nvPr>
            </p:nvGraphicFramePr>
            <p:xfrm>
              <a:off x="762000" y="4191000"/>
              <a:ext cx="1219200" cy="1828800"/>
            </p:xfrm>
            <a:graphic>
              <a:graphicData uri="http://schemas.openxmlformats.org/drawingml/2006/table">
                <a:tbl>
                  <a:tblPr>
                    <a:effectLst/>
                    <a:tableStyleId>{BC89EF96-8CEA-46FF-86C4-4CE0E7609802}</a:tableStyleId>
                  </a:tblPr>
                  <a:tblGrid>
                    <a:gridCol w="121920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query</a:t>
                          </a:r>
                          <a:r>
                            <a:rPr lang="en-US" sz="2400" baseline="0" dirty="0" smtClean="0"/>
                            <a:t> 1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l" defTabSz="7619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query</a:t>
                          </a:r>
                          <a:r>
                            <a:rPr lang="en-US" sz="2400" baseline="0" dirty="0" smtClean="0"/>
                            <a:t> 2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l" defTabSz="7619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query</a:t>
                          </a:r>
                          <a:r>
                            <a:rPr lang="en-US" sz="2400" baseline="0" dirty="0" smtClean="0"/>
                            <a:t> 3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09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3485237"/>
                  </p:ext>
                </p:extLst>
              </p:nvPr>
            </p:nvGraphicFramePr>
            <p:xfrm>
              <a:off x="2667000" y="4191000"/>
              <a:ext cx="1143000" cy="1828800"/>
            </p:xfrm>
            <a:graphic>
              <a:graphicData uri="http://schemas.openxmlformats.org/drawingml/2006/table">
                <a:tbl>
                  <a:tblPr>
                    <a:effectLst/>
                    <a:tableStyleId>{BC89EF96-8CEA-46FF-86C4-4CE0E7609802}</a:tableStyleId>
                  </a:tblPr>
                  <a:tblGrid>
                    <a:gridCol w="1143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doc</a:t>
                          </a:r>
                          <a:r>
                            <a:rPr lang="en-US" sz="2400" baseline="0" dirty="0" smtClean="0"/>
                            <a:t> 1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7619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doc</a:t>
                          </a:r>
                          <a:r>
                            <a:rPr lang="en-US" sz="2400" baseline="0" dirty="0" smtClean="0"/>
                            <a:t> 2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7619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doc</a:t>
                          </a:r>
                          <a:r>
                            <a:rPr lang="en-US" sz="2400" baseline="0" dirty="0" smtClean="0"/>
                            <a:t> 3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7619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3485237"/>
                  </p:ext>
                </p:extLst>
              </p:nvPr>
            </p:nvGraphicFramePr>
            <p:xfrm>
              <a:off x="2667000" y="4191000"/>
              <a:ext cx="1143000" cy="1828800"/>
            </p:xfrm>
            <a:graphic>
              <a:graphicData uri="http://schemas.openxmlformats.org/drawingml/2006/table">
                <a:tbl>
                  <a:tblPr>
                    <a:effectLst/>
                    <a:tableStyleId>{BC89EF96-8CEA-46FF-86C4-4CE0E7609802}</a:tableStyleId>
                  </a:tblPr>
                  <a:tblGrid>
                    <a:gridCol w="1143000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doc</a:t>
                          </a:r>
                          <a:r>
                            <a:rPr lang="en-US" sz="2400" baseline="0" dirty="0" smtClean="0"/>
                            <a:t> 1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ctr" defTabSz="7619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doc</a:t>
                          </a:r>
                          <a:r>
                            <a:rPr lang="en-US" sz="2400" baseline="0" dirty="0" smtClean="0"/>
                            <a:t> 2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ctr" defTabSz="7619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doc</a:t>
                          </a:r>
                          <a:r>
                            <a:rPr lang="en-US" sz="2400" baseline="0" dirty="0" smtClean="0"/>
                            <a:t> 3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35" t="-309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7" name="Straight Connector 6"/>
          <p:cNvCxnSpPr/>
          <p:nvPr/>
        </p:nvCxnSpPr>
        <p:spPr bwMode="auto">
          <a:xfrm>
            <a:off x="2057400" y="4419600"/>
            <a:ext cx="533400" cy="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2057400" y="4876800"/>
            <a:ext cx="533400" cy="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057400" y="5334000"/>
            <a:ext cx="533400" cy="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057400" y="5791200"/>
            <a:ext cx="533400" cy="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52400" y="29718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Font typeface="Wingdings" pitchFamily="2" charset="2"/>
              <a:buChar char="Ø"/>
            </a:pPr>
            <a:r>
              <a:rPr lang="en-US" sz="2400" i="1" dirty="0" smtClean="0">
                <a:latin typeface="Segoe" pitchFamily="34" charset="0"/>
              </a:rPr>
              <a:t>Parallel corpus</a:t>
            </a:r>
            <a:r>
              <a:rPr lang="en-US" sz="2400" dirty="0" smtClean="0">
                <a:latin typeface="Segoe" pitchFamily="34" charset="0"/>
              </a:rPr>
              <a:t> from clicks</a:t>
            </a:r>
          </a:p>
          <a:p>
            <a:pPr marL="274320" indent="-274320">
              <a:buFont typeface="Wingdings" pitchFamily="2" charset="2"/>
              <a:buChar char="Ø"/>
            </a:pPr>
            <a:r>
              <a:rPr lang="en-US" sz="2400" dirty="0" smtClean="0">
                <a:latin typeface="Segoe" pitchFamily="34" charset="0"/>
              </a:rPr>
              <a:t>82,834,648 query-doc pairs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419600"/>
            <a:ext cx="3886200" cy="1905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1001">
            <a:schemeClr val="dk2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722481"/>
              </p:ext>
            </p:extLst>
          </p:nvPr>
        </p:nvGraphicFramePr>
        <p:xfrm>
          <a:off x="5105400" y="4648200"/>
          <a:ext cx="1030605" cy="45720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10306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query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352290"/>
              </p:ext>
            </p:extLst>
          </p:nvPr>
        </p:nvGraphicFramePr>
        <p:xfrm>
          <a:off x="6400800" y="4648200"/>
          <a:ext cx="2026284" cy="137160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1013142"/>
                <a:gridCol w="1013142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doc</a:t>
                      </a:r>
                      <a:r>
                        <a:rPr lang="en-US" sz="2400" baseline="0" dirty="0" smtClean="0"/>
                        <a:t>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Good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7619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doc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619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Fair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7619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doc</a:t>
                      </a:r>
                      <a:r>
                        <a:rPr lang="en-US" sz="2400" baseline="0" dirty="0" smtClean="0"/>
                        <a:t>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619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648200" y="29718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Font typeface="Wingdings" pitchFamily="2" charset="2"/>
              <a:buChar char="Ø"/>
            </a:pPr>
            <a:r>
              <a:rPr lang="en-US" sz="2400" dirty="0" smtClean="0">
                <a:latin typeface="Segoe" pitchFamily="34" charset="0"/>
              </a:rPr>
              <a:t>Human</a:t>
            </a:r>
            <a:r>
              <a:rPr lang="en-US" sz="2400" i="1" dirty="0" smtClean="0">
                <a:latin typeface="Segoe" pitchFamily="34" charset="0"/>
              </a:rPr>
              <a:t> </a:t>
            </a:r>
            <a:r>
              <a:rPr lang="en-US" sz="2400" dirty="0" smtClean="0">
                <a:latin typeface="Segoe" pitchFamily="34" charset="0"/>
              </a:rPr>
              <a:t>relevance judgment</a:t>
            </a:r>
          </a:p>
          <a:p>
            <a:pPr marL="274320" indent="-274320">
              <a:buFont typeface="Wingdings" pitchFamily="2" charset="2"/>
              <a:buChar char="Ø"/>
            </a:pPr>
            <a:r>
              <a:rPr lang="en-US" sz="2400" dirty="0" smtClean="0">
                <a:latin typeface="Segoe" pitchFamily="34" charset="0"/>
              </a:rPr>
              <a:t>16,510 queries</a:t>
            </a:r>
          </a:p>
          <a:p>
            <a:pPr marL="274320" indent="-27432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Segoe" pitchFamily="34" charset="0"/>
              </a:rPr>
              <a:t>15 doc per query in average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4300" y="2143780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Train latent semantic models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0" y="2133600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Evaluate using labeled data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4495800" y="2133600"/>
            <a:ext cx="0" cy="434340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710186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0412" cy="609398"/>
          </a:xfrm>
        </p:spPr>
        <p:txBody>
          <a:bodyPr/>
          <a:lstStyle/>
          <a:p>
            <a:r>
              <a:rPr lang="en-US" sz="4400" dirty="0" smtClean="0"/>
              <a:t>Results on Web Search Ranking</a:t>
            </a:r>
            <a:endParaRPr lang="en-US" sz="44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47594763"/>
              </p:ext>
            </p:extLst>
          </p:nvPr>
        </p:nvGraphicFramePr>
        <p:xfrm>
          <a:off x="685800" y="1893332"/>
          <a:ext cx="77724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1075" y="1876383"/>
            <a:ext cx="762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Segoe" pitchFamily="34" charset="0"/>
              </a:rPr>
              <a:t>0.479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207799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Segoe" pitchFamily="34" charset="0"/>
              </a:rPr>
              <a:t>0.460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676400" y="2460260"/>
            <a:ext cx="5257800" cy="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5638801"/>
            <a:ext cx="8380412" cy="664797"/>
          </a:xfrm>
        </p:spPr>
        <p:txBody>
          <a:bodyPr/>
          <a:lstStyle/>
          <a:p>
            <a:r>
              <a:rPr lang="en-US" sz="2400" dirty="0" smtClean="0"/>
              <a:t>Only S2Net outperforms VSM compared to other projection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6629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0412" cy="609398"/>
          </a:xfrm>
        </p:spPr>
        <p:txBody>
          <a:bodyPr/>
          <a:lstStyle/>
          <a:p>
            <a:r>
              <a:rPr lang="en-US" sz="4400" dirty="0" smtClean="0"/>
              <a:t>Results on Web Search Ranking</a:t>
            </a:r>
            <a:endParaRPr lang="en-US" sz="44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49345954"/>
              </p:ext>
            </p:extLst>
          </p:nvPr>
        </p:nvGraphicFramePr>
        <p:xfrm>
          <a:off x="685800" y="1893332"/>
          <a:ext cx="77724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1075" y="1876383"/>
            <a:ext cx="762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Segoe" pitchFamily="34" charset="0"/>
              </a:rPr>
              <a:t>0.479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207799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Segoe" pitchFamily="34" charset="0"/>
              </a:rPr>
              <a:t>0.460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676400" y="2460260"/>
            <a:ext cx="5257800" cy="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5750004"/>
            <a:ext cx="8380412" cy="1107996"/>
          </a:xfrm>
        </p:spPr>
        <p:txBody>
          <a:bodyPr/>
          <a:lstStyle/>
          <a:p>
            <a:r>
              <a:rPr lang="en-US" sz="2400" dirty="0" smtClean="0"/>
              <a:t>After combined with VSM, results are all improved</a:t>
            </a:r>
          </a:p>
          <a:p>
            <a:r>
              <a:rPr lang="en-US" sz="2400" dirty="0"/>
              <a:t>More details and interesting results of generative topic models can be found in </a:t>
            </a:r>
            <a:r>
              <a:rPr lang="en-US" sz="2000" dirty="0"/>
              <a:t>[SIGIR-11</a:t>
            </a:r>
            <a:r>
              <a:rPr lang="en-US" sz="2000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0391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3573286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&amp; Approach</a:t>
            </a:r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Cross-language </a:t>
            </a:r>
            <a:r>
              <a:rPr lang="en-US" dirty="0"/>
              <a:t>document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/>
              <a:t>Ad relevance measures</a:t>
            </a:r>
          </a:p>
          <a:p>
            <a:pPr lvl="1"/>
            <a:r>
              <a:rPr lang="en-US" dirty="0" smtClean="0"/>
              <a:t>Web search ranking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Discussion &amp; Conclusions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55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64797"/>
          </a:xfrm>
        </p:spPr>
        <p:txBody>
          <a:bodyPr/>
          <a:lstStyle/>
          <a:p>
            <a:r>
              <a:rPr lang="en-US" sz="4800" dirty="0" smtClean="0"/>
              <a:t>Model Comparisons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534400" cy="4376583"/>
          </a:xfrm>
        </p:spPr>
        <p:txBody>
          <a:bodyPr/>
          <a:lstStyle/>
          <a:p>
            <a:r>
              <a:rPr lang="en-US" sz="2800" dirty="0"/>
              <a:t>S2Net vs. generative </a:t>
            </a:r>
            <a:r>
              <a:rPr lang="en-US" sz="2800" dirty="0" smtClean="0"/>
              <a:t>topic models</a:t>
            </a:r>
          </a:p>
          <a:p>
            <a:pPr lvl="1"/>
            <a:r>
              <a:rPr lang="en-US" sz="2400" dirty="0" smtClean="0"/>
              <a:t>Can handle explicit negative examples</a:t>
            </a:r>
          </a:p>
          <a:p>
            <a:pPr lvl="1"/>
            <a:r>
              <a:rPr lang="en-US" sz="2400" dirty="0" smtClean="0"/>
              <a:t>No special constraints on input vectors</a:t>
            </a:r>
          </a:p>
          <a:p>
            <a:pPr lvl="8"/>
            <a:endParaRPr lang="en-US" sz="800" dirty="0" smtClean="0"/>
          </a:p>
          <a:p>
            <a:r>
              <a:rPr lang="en-US" sz="2800" dirty="0" smtClean="0"/>
              <a:t>S2Net vs. linear projection methods</a:t>
            </a:r>
          </a:p>
          <a:p>
            <a:pPr lvl="1"/>
            <a:r>
              <a:rPr lang="en-US" sz="2400" dirty="0" smtClean="0"/>
              <a:t>Loss function designed to closely match the true objective</a:t>
            </a:r>
          </a:p>
          <a:p>
            <a:pPr lvl="1"/>
            <a:r>
              <a:rPr lang="en-US" sz="2400" dirty="0" smtClean="0"/>
              <a:t>Computationally more expensive</a:t>
            </a:r>
          </a:p>
          <a:p>
            <a:pPr lvl="8"/>
            <a:endParaRPr lang="en-US" sz="800" dirty="0" smtClean="0"/>
          </a:p>
          <a:p>
            <a:r>
              <a:rPr lang="en-US" sz="2800" dirty="0" smtClean="0"/>
              <a:t>S2Net vs. metric learning</a:t>
            </a:r>
          </a:p>
          <a:p>
            <a:pPr lvl="1"/>
            <a:r>
              <a:rPr lang="en-US" sz="2400" dirty="0" smtClean="0"/>
              <a:t>Target high-dimensional input space</a:t>
            </a:r>
          </a:p>
          <a:p>
            <a:pPr lvl="1"/>
            <a:r>
              <a:rPr lang="en-US" sz="2400" dirty="0" smtClean="0"/>
              <a:t>Scale well as the number of examples increases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213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1218795"/>
          </a:xfrm>
        </p:spPr>
        <p:txBody>
          <a:bodyPr/>
          <a:lstStyle/>
          <a:p>
            <a:r>
              <a:rPr lang="en-US" sz="4400" dirty="0" smtClean="0"/>
              <a:t>Why Does S2Net Outperform  Other Methods?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9237"/>
            <a:ext cx="8458200" cy="3763963"/>
          </a:xfrm>
        </p:spPr>
        <p:txBody>
          <a:bodyPr>
            <a:normAutofit/>
          </a:bodyPr>
          <a:lstStyle/>
          <a:p>
            <a:r>
              <a:rPr lang="en-US" dirty="0" smtClean="0"/>
              <a:t>Loss function</a:t>
            </a:r>
          </a:p>
          <a:p>
            <a:pPr lvl="1"/>
            <a:r>
              <a:rPr lang="en-US" sz="2800" dirty="0" smtClean="0"/>
              <a:t>Closer </a:t>
            </a:r>
            <a:r>
              <a:rPr lang="en-US" sz="2800" dirty="0"/>
              <a:t>to the </a:t>
            </a:r>
            <a:r>
              <a:rPr lang="en-US" sz="2800" dirty="0" smtClean="0"/>
              <a:t>true evaluation </a:t>
            </a:r>
            <a:r>
              <a:rPr lang="en-US" sz="2800" dirty="0"/>
              <a:t>objective</a:t>
            </a:r>
            <a:endParaRPr lang="en-US" sz="2800" dirty="0" smtClean="0"/>
          </a:p>
          <a:p>
            <a:r>
              <a:rPr lang="en-US" dirty="0" smtClean="0"/>
              <a:t>Slight nonlinearity</a:t>
            </a:r>
          </a:p>
          <a:p>
            <a:pPr lvl="1"/>
            <a:r>
              <a:rPr lang="en-US" sz="2800" dirty="0" smtClean="0"/>
              <a:t>Cosine </a:t>
            </a:r>
            <a:r>
              <a:rPr lang="en-US" sz="2800" dirty="0"/>
              <a:t>instead of inner-product</a:t>
            </a:r>
          </a:p>
          <a:p>
            <a:r>
              <a:rPr lang="en-US" dirty="0" smtClean="0"/>
              <a:t>Leverage a large amount of training data</a:t>
            </a:r>
          </a:p>
          <a:p>
            <a:pPr lvl="1"/>
            <a:r>
              <a:rPr lang="en-US" sz="2800" dirty="0"/>
              <a:t>Easily parallelizable: distributed gradient </a:t>
            </a:r>
            <a:r>
              <a:rPr lang="en-US" sz="2800" dirty="0" smtClean="0"/>
              <a:t>computation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4805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0412" cy="609398"/>
          </a:xfrm>
        </p:spPr>
        <p:txBody>
          <a:bodyPr/>
          <a:lstStyle/>
          <a:p>
            <a:r>
              <a:rPr lang="en-US" sz="4400" dirty="0" smtClean="0"/>
              <a:t>Conclusions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19752"/>
            <a:ext cx="8380412" cy="4838248"/>
          </a:xfrm>
        </p:spPr>
        <p:txBody>
          <a:bodyPr/>
          <a:lstStyle/>
          <a:p>
            <a:r>
              <a:rPr lang="en-US" sz="2800" dirty="0" smtClean="0"/>
              <a:t>S2Net: Discriminative learning framework for dimensionality reduction</a:t>
            </a:r>
          </a:p>
          <a:p>
            <a:pPr lvl="1"/>
            <a:r>
              <a:rPr lang="en-US" sz="2400" dirty="0" smtClean="0"/>
              <a:t>Learns a good projection matrix that leads to robust text similarity measures</a:t>
            </a:r>
          </a:p>
          <a:p>
            <a:pPr lvl="1"/>
            <a:r>
              <a:rPr lang="en-US" sz="2400" dirty="0" smtClean="0"/>
              <a:t>Strong empirical results on different tasks</a:t>
            </a:r>
          </a:p>
          <a:p>
            <a:pPr lvl="8"/>
            <a:endParaRPr lang="en-US" sz="800" dirty="0" smtClean="0"/>
          </a:p>
          <a:p>
            <a:r>
              <a:rPr lang="en-US" sz="2800" dirty="0" smtClean="0"/>
              <a:t>Future work</a:t>
            </a:r>
          </a:p>
          <a:p>
            <a:pPr lvl="1"/>
            <a:r>
              <a:rPr lang="en-US" sz="2400" dirty="0"/>
              <a:t>Model </a:t>
            </a:r>
            <a:r>
              <a:rPr lang="en-US" sz="2400" dirty="0" smtClean="0"/>
              <a:t>improvement</a:t>
            </a:r>
          </a:p>
          <a:p>
            <a:pPr lvl="2"/>
            <a:r>
              <a:rPr lang="en-US" sz="2000" dirty="0" smtClean="0"/>
              <a:t>Handle Web-scale parallel corpus more efficiently</a:t>
            </a:r>
          </a:p>
          <a:p>
            <a:pPr lvl="2"/>
            <a:r>
              <a:rPr lang="en-US" sz="2000" dirty="0" smtClean="0"/>
              <a:t>Convex loss function</a:t>
            </a:r>
            <a:endParaRPr lang="en-US" sz="2000" dirty="0"/>
          </a:p>
          <a:p>
            <a:pPr lvl="1"/>
            <a:r>
              <a:rPr lang="en-US" sz="2400" dirty="0" smtClean="0"/>
              <a:t>Explore more applications</a:t>
            </a:r>
          </a:p>
          <a:p>
            <a:pPr lvl="2"/>
            <a:r>
              <a:rPr lang="en-US" sz="2000" dirty="0" smtClean="0"/>
              <a:t>e.g., word/phrase similarity</a:t>
            </a:r>
          </a:p>
        </p:txBody>
      </p:sp>
    </p:spTree>
    <p:extLst>
      <p:ext uri="{BB962C8B-B14F-4D97-AF65-F5344CB8AC3E}">
        <p14:creationId xmlns:p14="http://schemas.microsoft.com/office/powerpoint/2010/main" val="408319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0412" cy="609398"/>
          </a:xfrm>
        </p:spPr>
        <p:txBody>
          <a:bodyPr/>
          <a:lstStyle/>
          <a:p>
            <a:r>
              <a:rPr lang="en-US" sz="4400" dirty="0" smtClean="0"/>
              <a:t>Web Search &amp; Advertising</a:t>
            </a:r>
            <a:endParaRPr lang="en-US" sz="44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09" y="1905000"/>
            <a:ext cx="7811591" cy="47060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570409" y="1905000"/>
            <a:ext cx="4001591" cy="320040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0408" y="2895601"/>
            <a:ext cx="5373192" cy="3715406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72200" y="2819401"/>
            <a:ext cx="2209800" cy="1921834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19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0412" cy="609398"/>
          </a:xfrm>
        </p:spPr>
        <p:txBody>
          <a:bodyPr/>
          <a:lstStyle/>
          <a:p>
            <a:r>
              <a:rPr lang="en-US" sz="4400" dirty="0" smtClean="0"/>
              <a:t>Web Search &amp; Advertising</a:t>
            </a:r>
            <a:endParaRPr lang="en-US" sz="44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09" y="1905000"/>
            <a:ext cx="7811591" cy="47060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570409" y="1905000"/>
            <a:ext cx="4001591" cy="304800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0408" y="2895601"/>
            <a:ext cx="5373192" cy="3715406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72200" y="2819401"/>
            <a:ext cx="2209800" cy="1921834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27842" y="2895601"/>
            <a:ext cx="5301558" cy="32765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91138"/>
              </p:ext>
            </p:extLst>
          </p:nvPr>
        </p:nvGraphicFramePr>
        <p:xfrm>
          <a:off x="1780839" y="3124200"/>
          <a:ext cx="4395564" cy="289560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395564"/>
              </a:tblGrid>
              <a:tr h="460437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Query: ACL in Portland</a:t>
                      </a:r>
                      <a:endParaRPr lang="en-US" sz="2000" b="0" dirty="0"/>
                    </a:p>
                  </a:txBody>
                  <a:tcPr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582">
                <a:tc>
                  <a:txBody>
                    <a:bodyPr/>
                    <a:lstStyle/>
                    <a:p>
                      <a:endParaRPr lang="en-US" sz="2000" b="0" u="none" dirty="0" smtClean="0"/>
                    </a:p>
                  </a:txBody>
                  <a:tcP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17582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2586" y="3600271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ACL Construction LLC (Portland)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ACL Construction LLC in Portland, OR -- Map, Phone Number, Reviews, …</a:t>
            </a:r>
            <a:br>
              <a:rPr lang="en-US" dirty="0"/>
            </a:br>
            <a:r>
              <a:rPr lang="en-US" dirty="0"/>
              <a:t>www.superpages.com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2586" y="4819471"/>
            <a:ext cx="4608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ACL HLT 2011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The 49th Annual Meeting </a:t>
            </a:r>
            <a:r>
              <a:rPr lang="en-US" dirty="0" smtClean="0"/>
              <a:t>of the</a:t>
            </a:r>
            <a:r>
              <a:rPr lang="en-US" dirty="0"/>
              <a:t> Association for Computational Linguistics…</a:t>
            </a:r>
          </a:p>
          <a:p>
            <a:r>
              <a:rPr lang="en-US" dirty="0"/>
              <a:t>acl2011.org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5218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 L -0.00017 0.1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17917 L -3.33333E-6 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0412" cy="609398"/>
          </a:xfrm>
        </p:spPr>
        <p:txBody>
          <a:bodyPr/>
          <a:lstStyle/>
          <a:p>
            <a:r>
              <a:rPr lang="en-US" sz="4400" dirty="0" smtClean="0"/>
              <a:t>Web Search &amp; Advertising</a:t>
            </a:r>
            <a:endParaRPr lang="en-US" sz="44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09" y="1905000"/>
            <a:ext cx="7811591" cy="47060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570409" y="1905000"/>
            <a:ext cx="4001591" cy="304800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0408" y="2895601"/>
            <a:ext cx="5373192" cy="3715406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72200" y="2819401"/>
            <a:ext cx="2209800" cy="1921834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556442" y="2667000"/>
            <a:ext cx="5301558" cy="32765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04865"/>
              </p:ext>
            </p:extLst>
          </p:nvPr>
        </p:nvGraphicFramePr>
        <p:xfrm>
          <a:off x="2009439" y="2895599"/>
          <a:ext cx="4395564" cy="289560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395564"/>
              </a:tblGrid>
              <a:tr h="460437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Query: ACL in Portland</a:t>
                      </a:r>
                      <a:endParaRPr lang="en-US" sz="2000" b="0" dirty="0"/>
                    </a:p>
                  </a:txBody>
                  <a:tcPr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582">
                <a:tc>
                  <a:txBody>
                    <a:bodyPr/>
                    <a:lstStyle/>
                    <a:p>
                      <a:endParaRPr lang="en-US" sz="2000" b="0" u="none" dirty="0" smtClean="0"/>
                    </a:p>
                  </a:txBody>
                  <a:tcP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17582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21186" y="3371670"/>
            <a:ext cx="4455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Don't Have </a:t>
            </a:r>
            <a:r>
              <a:rPr lang="en-US" b="1" dirty="0">
                <a:hlinkClick r:id="rId4"/>
              </a:rPr>
              <a:t>ACL</a:t>
            </a:r>
            <a:r>
              <a:rPr lang="en-US" dirty="0">
                <a:hlinkClick r:id="rId4"/>
              </a:rPr>
              <a:t> Surgery</a:t>
            </a:r>
            <a:r>
              <a:rPr lang="en-US" dirty="0"/>
              <a:t> </a:t>
            </a:r>
          </a:p>
          <a:p>
            <a:r>
              <a:rPr lang="en-US" dirty="0"/>
              <a:t>Used By Top Athletes Worldwide</a:t>
            </a:r>
            <a:br>
              <a:rPr lang="en-US" dirty="0"/>
            </a:br>
            <a:r>
              <a:rPr lang="en-US" dirty="0"/>
              <a:t>Don't Let Them Cut You See Us </a:t>
            </a:r>
            <a:r>
              <a:rPr lang="en-US" dirty="0" smtClean="0"/>
              <a:t>First</a:t>
            </a:r>
            <a:br>
              <a:rPr lang="en-US" dirty="0" smtClean="0"/>
            </a:br>
            <a:r>
              <a:rPr lang="en-US" dirty="0" smtClean="0"/>
              <a:t>www.arpwaveclinic.com</a:t>
            </a:r>
            <a:endParaRPr lang="en-US" dirty="0"/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1186" y="4590870"/>
            <a:ext cx="4608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5"/>
              </a:rPr>
              <a:t>Expert Knee Surgeons</a:t>
            </a:r>
            <a:endParaRPr lang="en-US" dirty="0"/>
          </a:p>
          <a:p>
            <a:r>
              <a:rPr lang="en-US" dirty="0"/>
              <a:t>Get the best knee doctor for your </a:t>
            </a:r>
            <a:r>
              <a:rPr lang="en-US" dirty="0" smtClean="0"/>
              <a:t>torn </a:t>
            </a:r>
            <a:r>
              <a:rPr lang="en-US" b="1" dirty="0" smtClean="0"/>
              <a:t>ACL</a:t>
            </a:r>
            <a:r>
              <a:rPr lang="en-US" dirty="0"/>
              <a:t> surgery.</a:t>
            </a:r>
          </a:p>
          <a:p>
            <a:r>
              <a:rPr lang="en-US" dirty="0"/>
              <a:t>EverettBoneAndJoint.com/Knee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2006870" y="6172200"/>
            <a:ext cx="4393930" cy="4388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kumimoji="0" lang="en-US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ACL: </a:t>
            </a:r>
            <a:r>
              <a:rPr lang="en-US" dirty="0"/>
              <a:t>Anterior Cruciate </a:t>
            </a:r>
            <a:r>
              <a:rPr lang="en-US" dirty="0" smtClean="0"/>
              <a:t>Ligament injuries</a:t>
            </a:r>
            <a:endParaRPr kumimoji="0" lang="en-US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2557051" y="3503497"/>
            <a:ext cx="2209800" cy="2174745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31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37097"/>
          </a:xfrm>
        </p:spPr>
        <p:txBody>
          <a:bodyPr/>
          <a:lstStyle/>
          <a:p>
            <a:r>
              <a:rPr lang="en-US" sz="4600" dirty="0" smtClean="0"/>
              <a:t>Vector Space Model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380412" cy="4353499"/>
          </a:xfrm>
        </p:spPr>
        <p:txBody>
          <a:bodyPr/>
          <a:lstStyle/>
          <a:p>
            <a:r>
              <a:rPr lang="en-US" sz="2800" dirty="0" smtClean="0"/>
              <a:t>Represent text objects as vectors</a:t>
            </a:r>
          </a:p>
          <a:p>
            <a:pPr lvl="1"/>
            <a:r>
              <a:rPr lang="en-US" sz="2500" dirty="0" smtClean="0"/>
              <a:t>Word/Phrase</a:t>
            </a:r>
            <a:r>
              <a:rPr lang="en-US" sz="2500" dirty="0"/>
              <a:t>: </a:t>
            </a:r>
            <a:r>
              <a:rPr lang="en-US" sz="2500" dirty="0" smtClean="0"/>
              <a:t>term co-occurrences</a:t>
            </a:r>
            <a:endParaRPr lang="en-US" sz="2500" dirty="0"/>
          </a:p>
          <a:p>
            <a:pPr lvl="1"/>
            <a:r>
              <a:rPr lang="en-US" sz="2500" dirty="0"/>
              <a:t>Document: term vectors </a:t>
            </a:r>
            <a:r>
              <a:rPr lang="en-US" sz="2500" dirty="0" smtClean="0"/>
              <a:t>with TFIDF/BM25 weighting</a:t>
            </a:r>
          </a:p>
          <a:p>
            <a:pPr lvl="1"/>
            <a:r>
              <a:rPr lang="en-US" sz="2500" dirty="0" smtClean="0"/>
              <a:t>Similarity is determined using functions like cosine of the corresponding vectors</a:t>
            </a:r>
            <a:endParaRPr lang="en-US" sz="2500" dirty="0"/>
          </a:p>
          <a:p>
            <a:pPr lvl="8"/>
            <a:endParaRPr lang="en-US" dirty="0" smtClean="0"/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sz="2400" dirty="0" smtClean="0"/>
              <a:t>Different </a:t>
            </a:r>
            <a:r>
              <a:rPr lang="en-US" sz="2400" dirty="0"/>
              <a:t>but </a:t>
            </a:r>
            <a:r>
              <a:rPr lang="en-US" sz="2400" dirty="0" smtClean="0"/>
              <a:t>related </a:t>
            </a:r>
            <a:r>
              <a:rPr lang="en-US" sz="2400" dirty="0"/>
              <a:t>terms cannot be </a:t>
            </a:r>
            <a:r>
              <a:rPr lang="en-US" sz="2400" dirty="0" smtClean="0"/>
              <a:t>matched</a:t>
            </a:r>
          </a:p>
          <a:p>
            <a:pPr lvl="2"/>
            <a:r>
              <a:rPr lang="en-US" sz="2000" dirty="0" smtClean="0"/>
              <a:t>e.g., (buy, used, car) vs. (purchase, pre-owned, vehicle)</a:t>
            </a:r>
          </a:p>
          <a:p>
            <a:pPr lvl="1"/>
            <a:r>
              <a:rPr lang="en-US" dirty="0" smtClean="0"/>
              <a:t>Not suitable for cross-lingual settings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400800" y="1066800"/>
            <a:ext cx="1906783" cy="1464288"/>
            <a:chOff x="6849647" y="974112"/>
            <a:chExt cx="1906783" cy="1464288"/>
          </a:xfrm>
        </p:grpSpPr>
        <p:grpSp>
          <p:nvGrpSpPr>
            <p:cNvPr id="14" name="Group 13"/>
            <p:cNvGrpSpPr/>
            <p:nvPr/>
          </p:nvGrpSpPr>
          <p:grpSpPr>
            <a:xfrm>
              <a:off x="6849647" y="974112"/>
              <a:ext cx="1906783" cy="1464288"/>
              <a:chOff x="24861937" y="8751833"/>
              <a:chExt cx="2280474" cy="1590588"/>
            </a:xfrm>
          </p:grpSpPr>
          <p:grpSp>
            <p:nvGrpSpPr>
              <p:cNvPr id="15" name="Group 73"/>
              <p:cNvGrpSpPr/>
              <p:nvPr/>
            </p:nvGrpSpPr>
            <p:grpSpPr>
              <a:xfrm>
                <a:off x="24861937" y="8751833"/>
                <a:ext cx="2280474" cy="1590588"/>
                <a:chOff x="3962402" y="2446282"/>
                <a:chExt cx="1295401" cy="1058918"/>
              </a:xfrm>
            </p:grpSpPr>
            <p:grpSp>
              <p:nvGrpSpPr>
                <p:cNvPr id="17" name="Group 14"/>
                <p:cNvGrpSpPr/>
                <p:nvPr/>
              </p:nvGrpSpPr>
              <p:grpSpPr>
                <a:xfrm>
                  <a:off x="3962402" y="2446282"/>
                  <a:ext cx="1295401" cy="906518"/>
                  <a:chOff x="4419600" y="4114800"/>
                  <a:chExt cx="2790092" cy="1752602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>
                  <a:xfrm rot="5400000" flipH="1" flipV="1">
                    <a:off x="4381500" y="4152900"/>
                    <a:ext cx="1752600" cy="1676400"/>
                  </a:xfrm>
                  <a:prstGeom prst="straightConnector1">
                    <a:avLst/>
                  </a:prstGeom>
                  <a:ln w="25400">
                    <a:tailEnd type="arrow"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4419600" y="5130800"/>
                    <a:ext cx="2790092" cy="736602"/>
                  </a:xfrm>
                  <a:prstGeom prst="straightConnector1">
                    <a:avLst/>
                  </a:prstGeom>
                  <a:ln w="25400">
                    <a:tailEnd type="arrow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Arc 21"/>
                  <p:cNvSpPr/>
                  <p:nvPr/>
                </p:nvSpPr>
                <p:spPr>
                  <a:xfrm>
                    <a:off x="4648200" y="5334000"/>
                    <a:ext cx="609600" cy="533400"/>
                  </a:xfrm>
                  <a:prstGeom prst="arc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181601" y="5029199"/>
                    <a:ext cx="457199" cy="595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sym typeface="Symbol"/>
                      </a:rPr>
                      <a:t></a:t>
                    </a:r>
                    <a:endParaRPr lang="en-US" sz="1400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9" name="Object 1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800600" y="2984500"/>
                    <a:ext cx="411163" cy="5207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260" name="Equation" r:id="rId4" imgW="190440" imgH="241200" progId="Equation.3">
                            <p:embed/>
                          </p:oleObj>
                        </mc:Choice>
                        <mc:Fallback>
                          <p:oleObj name="Equation" r:id="rId4" imgW="190440" imgH="2412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5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800600" y="2984500"/>
                                  <a:ext cx="411163" cy="52070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9" name="Object 1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800600" y="2984500"/>
                    <a:ext cx="411163" cy="5207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31" name="Equation" r:id="rId6" imgW="190440" imgH="241200" progId="Equation.3">
                            <p:embed/>
                          </p:oleObj>
                        </mc:Choice>
                        <mc:Fallback>
                          <p:oleObj name="Equation" r:id="rId6" imgW="190440" imgH="2412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800600" y="2984500"/>
                                  <a:ext cx="411163" cy="52070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25852290" y="9017986"/>
                    <a:ext cx="1266317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800" i="1" dirty="0" smtClean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a:t>cos</a:t>
                    </a:r>
                    <a:r>
                      <a:rPr lang="en-US" sz="2800" dirty="0" smtClean="0">
                        <a:sym typeface="Symbo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/>
                            <a:cs typeface="Times New Roman" pitchFamily="18" charset="0"/>
                          </a:rPr>
                          <m:t>θ</m:t>
                        </m:r>
                      </m:oMath>
                    </a14:m>
                    <a:r>
                      <a:rPr lang="en-US" sz="2800" dirty="0" smtClean="0">
                        <a:sym typeface="Symbol"/>
                      </a:rPr>
                      <a:t>)</a:t>
                    </a:r>
                    <a:endParaRPr lang="en-US" sz="2800" dirty="0" smtClean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2290" y="9017986"/>
                    <a:ext cx="1266317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12139" t="-12658" r="-9249" b="-430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" name="Rectangle 3"/>
            <p:cNvSpPr/>
            <p:nvPr/>
          </p:nvSpPr>
          <p:spPr>
            <a:xfrm>
              <a:off x="7035733" y="1122047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 err="1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400" i="1" baseline="-25000" dirty="0" err="1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en-US" sz="2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68847" y="1736112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 err="1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400" i="1" baseline="-25000" dirty="0" err="1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814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65238"/>
            <a:ext cx="8686800" cy="715962"/>
          </a:xfrm>
        </p:spPr>
        <p:txBody>
          <a:bodyPr>
            <a:noAutofit/>
          </a:bodyPr>
          <a:lstStyle/>
          <a:p>
            <a:r>
              <a:rPr lang="en-US" sz="4400" baseline="0" dirty="0" smtClean="0"/>
              <a:t>Learning Concept</a:t>
            </a:r>
            <a:r>
              <a:rPr lang="en-US" sz="4400" dirty="0" smtClean="0"/>
              <a:t> Vector Representation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33600"/>
                <a:ext cx="8229600" cy="44196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800" dirty="0" smtClean="0"/>
                  <a:t> relevant or semantically similar?</a:t>
                </a:r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Input: high-dimensional, sparse term vectors</a:t>
                </a:r>
              </a:p>
              <a:p>
                <a:r>
                  <a:rPr lang="en-US" sz="2800" dirty="0" smtClean="0"/>
                  <a:t>Output: low-dimensional, dense concept vectors</a:t>
                </a:r>
              </a:p>
              <a:p>
                <a:r>
                  <a:rPr lang="en-US" sz="2800" dirty="0" smtClean="0"/>
                  <a:t>Model requirements</a:t>
                </a:r>
              </a:p>
              <a:p>
                <a:pPr lvl="1"/>
                <a:r>
                  <a:rPr lang="en-US" sz="2500" dirty="0" smtClean="0"/>
                  <a:t>Transformation is easy to compute</a:t>
                </a:r>
              </a:p>
              <a:p>
                <a:pPr lvl="1"/>
                <a:r>
                  <a:rPr lang="en-US" sz="2500" dirty="0" smtClean="0"/>
                  <a:t>Provide good similarity measures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33600"/>
                <a:ext cx="8229600" cy="4419600"/>
              </a:xfrm>
              <a:blipFill rotWithShape="1">
                <a:blip r:embed="rId3"/>
                <a:stretch>
                  <a:fillRect t="-3172" b="-3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623473" y="2703585"/>
            <a:ext cx="3381376" cy="1212850"/>
            <a:chOff x="2286000" y="2286000"/>
            <a:chExt cx="3381376" cy="1212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Document"/>
                <p:cNvSpPr>
                  <a:spLocks noEditPoints="1" noChangeArrowheads="1"/>
                </p:cNvSpPr>
                <p:nvPr/>
              </p:nvSpPr>
              <p:spPr bwMode="auto">
                <a:xfrm>
                  <a:off x="2286000" y="2743200"/>
                  <a:ext cx="714376" cy="755650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" name="Document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6000" y="2743200"/>
                  <a:ext cx="714376" cy="755650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Document"/>
                <p:cNvSpPr>
                  <a:spLocks noEditPoints="1" noChangeArrowheads="1"/>
                </p:cNvSpPr>
                <p:nvPr/>
              </p:nvSpPr>
              <p:spPr bwMode="auto">
                <a:xfrm>
                  <a:off x="4953000" y="2743200"/>
                  <a:ext cx="714376" cy="755650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Document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53000" y="2743200"/>
                  <a:ext cx="714376" cy="755650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blipFill rotWithShape="1">
                  <a:blip r:embed="rId5"/>
                  <a:stretch>
                    <a:fillRect/>
                  </a:stretch>
                </a:blip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Left-Right Arrow 6"/>
            <p:cNvSpPr/>
            <p:nvPr/>
          </p:nvSpPr>
          <p:spPr>
            <a:xfrm>
              <a:off x="3429000" y="2971800"/>
              <a:ext cx="1143000" cy="30797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124200" y="2286000"/>
                  <a:ext cx="1828800" cy="490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𝑠𝑖𝑚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2286000"/>
                  <a:ext cx="1828800" cy="4901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333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6483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076325" y="2433935"/>
            <a:ext cx="2667000" cy="3200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0412" cy="664797"/>
          </a:xfrm>
        </p:spPr>
        <p:txBody>
          <a:bodyPr/>
          <a:lstStyle/>
          <a:p>
            <a:r>
              <a:rPr lang="en-US" sz="4800" dirty="0" smtClean="0"/>
              <a:t>Ideal Mapping</a:t>
            </a:r>
            <a:endParaRPr lang="en-US" sz="4800" dirty="0"/>
          </a:p>
        </p:txBody>
      </p:sp>
      <p:sp>
        <p:nvSpPr>
          <p:cNvPr id="6" name="Flowchart: Connector 5"/>
          <p:cNvSpPr/>
          <p:nvPr/>
        </p:nvSpPr>
        <p:spPr bwMode="auto">
          <a:xfrm>
            <a:off x="3133725" y="3127166"/>
            <a:ext cx="152400" cy="141096"/>
          </a:xfrm>
          <a:prstGeom prst="flowChartConnector">
            <a:avLst/>
          </a:prstGeom>
          <a:solidFill>
            <a:srgbClr val="FFFF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49" name="Flowchart: Connector 48"/>
          <p:cNvSpPr/>
          <p:nvPr/>
        </p:nvSpPr>
        <p:spPr bwMode="auto">
          <a:xfrm>
            <a:off x="3133725" y="4959839"/>
            <a:ext cx="152400" cy="141096"/>
          </a:xfrm>
          <a:prstGeom prst="flowChartConnector">
            <a:avLst/>
          </a:prstGeom>
          <a:solidFill>
            <a:srgbClr val="FFFF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50" name="Flowchart: Connector 49"/>
          <p:cNvSpPr/>
          <p:nvPr/>
        </p:nvSpPr>
        <p:spPr bwMode="auto">
          <a:xfrm>
            <a:off x="1381125" y="3812966"/>
            <a:ext cx="152400" cy="141096"/>
          </a:xfrm>
          <a:prstGeom prst="flowChartConnector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51" name="Flowchart: Connector 50"/>
          <p:cNvSpPr/>
          <p:nvPr/>
        </p:nvSpPr>
        <p:spPr bwMode="auto">
          <a:xfrm>
            <a:off x="1838325" y="4346366"/>
            <a:ext cx="152400" cy="141096"/>
          </a:xfrm>
          <a:prstGeom prst="flowChartConnector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52" name="Flowchart: Connector 51"/>
          <p:cNvSpPr/>
          <p:nvPr/>
        </p:nvSpPr>
        <p:spPr bwMode="auto">
          <a:xfrm>
            <a:off x="3133725" y="3111989"/>
            <a:ext cx="152400" cy="141096"/>
          </a:xfrm>
          <a:prstGeom prst="flowChartConnector">
            <a:avLst/>
          </a:prstGeom>
          <a:solidFill>
            <a:srgbClr val="FFFF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53" name="Flowchart: Connector 52"/>
          <p:cNvSpPr/>
          <p:nvPr/>
        </p:nvSpPr>
        <p:spPr bwMode="auto">
          <a:xfrm>
            <a:off x="3133725" y="4944662"/>
            <a:ext cx="152400" cy="141096"/>
          </a:xfrm>
          <a:prstGeom prst="flowChartConnector">
            <a:avLst/>
          </a:prstGeom>
          <a:solidFill>
            <a:srgbClr val="FFFF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54" name="Flowchart: Connector 53"/>
          <p:cNvSpPr/>
          <p:nvPr/>
        </p:nvSpPr>
        <p:spPr bwMode="auto">
          <a:xfrm>
            <a:off x="1381125" y="3797789"/>
            <a:ext cx="152400" cy="141096"/>
          </a:xfrm>
          <a:prstGeom prst="flowChartConnector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55" name="Flowchart: Connector 54"/>
          <p:cNvSpPr/>
          <p:nvPr/>
        </p:nvSpPr>
        <p:spPr bwMode="auto">
          <a:xfrm>
            <a:off x="1838325" y="4331189"/>
            <a:ext cx="152400" cy="141096"/>
          </a:xfrm>
          <a:prstGeom prst="flowChartConnector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4" name="Striped Right Arrow 13"/>
          <p:cNvSpPr/>
          <p:nvPr/>
        </p:nvSpPr>
        <p:spPr bwMode="auto">
          <a:xfrm>
            <a:off x="4086225" y="3500735"/>
            <a:ext cx="685800" cy="830454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62525" y="2433935"/>
            <a:ext cx="3124200" cy="3200400"/>
          </a:xfrm>
          <a:prstGeom prst="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5325" y="578673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Segoe" pitchFamily="34" charset="0"/>
              </a:rPr>
              <a:t>High-dimensional space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00600" y="578673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Segoe" pitchFamily="34" charset="0"/>
              </a:rPr>
              <a:t>Low-dimensional space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3209925" y="3348335"/>
            <a:ext cx="0" cy="15240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H="1">
            <a:off x="5257800" y="3537384"/>
            <a:ext cx="152400" cy="297054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1506245" y="4034135"/>
            <a:ext cx="304800" cy="2970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 bwMode="auto">
          <a:xfrm flipH="1">
            <a:off x="6248400" y="3348335"/>
            <a:ext cx="137160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599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07327 -0.00533 C 0.08889 -0.00625 0.10921 -0.01459 0.12865 -0.02778 C 0.15087 -0.04329 0.16702 -0.05949 0.17639 -0.07616 L 0.22205 -0.15301 " pathEditMode="relative" rAng="-1632967" ptsTypes="FffFF">
                                      <p:cBhvr>
                                        <p:cTn id="1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-525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0.07101 -0.05834 C 0.08611 -0.0713 0.10747 -0.07686 0.12934 -0.07431 C 0.15417 -0.0713 0.17361 -0.06111 0.18663 -0.04491 L 0.24913 0.02893 " pathEditMode="relative" rAng="303593" ptsTypes="FffFF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3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25833 -2.96296E-6 C 0.37413 -2.96296E-6 0.51666 0.04306 0.51666 0.07824 L 0.51666 0.15648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33" y="782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60685E-6 L 0.31614 4.60685E-6 C 0.45781 4.60685E-6 0.63229 -0.04626 0.63229 -0.08349 L 0.63229 -0.16675 " pathEditMode="relative" rAng="0" ptsTypes="FfFF">
                                      <p:cBhvr>
                                        <p:cTn id="2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15" y="-83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9" grpId="0" animBg="1"/>
      <p:bldP spid="50" grpId="0" animBg="1"/>
      <p:bldP spid="51" grpId="0" animBg="1"/>
      <p:bldP spid="14" grpId="0" animBg="1"/>
      <p:bldP spid="15" grpId="0" animBg="1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0412" cy="609398"/>
          </a:xfrm>
        </p:spPr>
        <p:txBody>
          <a:bodyPr/>
          <a:lstStyle/>
          <a:p>
            <a:r>
              <a:rPr lang="en-US" sz="4400" dirty="0" smtClean="0"/>
              <a:t>Dimensionality Reduction Methods</a:t>
            </a:r>
            <a:endParaRPr lang="en-US" sz="44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747525" y="4038600"/>
            <a:ext cx="6558275" cy="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343400" y="2095500"/>
            <a:ext cx="0" cy="388620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029200" y="60198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Projection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68016" y="602998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Probabilistic</a:t>
            </a:r>
          </a:p>
        </p:txBody>
      </p:sp>
      <p:sp>
        <p:nvSpPr>
          <p:cNvPr id="12" name="TextBox 11"/>
          <p:cNvSpPr txBox="1"/>
          <p:nvPr/>
        </p:nvSpPr>
        <p:spPr>
          <a:xfrm rot="12872862">
            <a:off x="561855" y="1781089"/>
            <a:ext cx="615553" cy="19792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Supervised</a:t>
            </a:r>
          </a:p>
        </p:txBody>
      </p:sp>
      <p:sp>
        <p:nvSpPr>
          <p:cNvPr id="13" name="TextBox 12"/>
          <p:cNvSpPr txBox="1"/>
          <p:nvPr/>
        </p:nvSpPr>
        <p:spPr>
          <a:xfrm rot="12809071">
            <a:off x="517607" y="3984214"/>
            <a:ext cx="615553" cy="24122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Unsupervised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05000" y="43434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egoe" pitchFamily="34" charset="0"/>
              </a:rPr>
              <a:t>PLSA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3891" y="50292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egoe" pitchFamily="34" charset="0"/>
              </a:rPr>
              <a:t>LDA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38675" y="444442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egoe" pitchFamily="34" charset="0"/>
              </a:rPr>
              <a:t>PCA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8400" y="5125968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egoe" pitchFamily="34" charset="0"/>
              </a:rPr>
              <a:t>LSA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2950" y="2247911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" pitchFamily="34" charset="0"/>
              </a:rPr>
              <a:t>O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egoe" pitchFamily="34" charset="0"/>
              </a:rPr>
              <a:t>PCA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38675" y="3175599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" pitchFamily="34" charset="0"/>
              </a:rPr>
              <a:t>C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egoe" pitchFamily="34" charset="0"/>
              </a:rPr>
              <a:t>CA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2679412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" pitchFamily="34" charset="0"/>
              </a:rPr>
              <a:t>HDLR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3292762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egoe" pitchFamily="34" charset="0"/>
              </a:rPr>
              <a:t>CL-LSI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22436" y="3292762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" pitchFamily="34" charset="0"/>
              </a:rPr>
              <a:t>J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egoe" pitchFamily="34" charset="0"/>
              </a:rPr>
              <a:t>PLSA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22436" y="2095500"/>
            <a:ext cx="1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" pitchFamily="34" charset="0"/>
              </a:rPr>
              <a:t>C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egoe" pitchFamily="34" charset="0"/>
              </a:rPr>
              <a:t>PLSA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42681" y="277072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egoe" pitchFamily="34" charset="0"/>
              </a:rPr>
              <a:t>PLTM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40319" y="1981199"/>
            <a:ext cx="179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Segoe" pitchFamily="34" charset="0"/>
              </a:rPr>
              <a:t>S2Net</a:t>
            </a:r>
          </a:p>
        </p:txBody>
      </p:sp>
    </p:spTree>
    <p:extLst>
      <p:ext uri="{BB962C8B-B14F-4D97-AF65-F5344CB8AC3E}">
        <p14:creationId xmlns:p14="http://schemas.microsoft.com/office/powerpoint/2010/main" val="1845829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0" grpId="0"/>
    </p:bldLst>
  </p:timing>
</p:sld>
</file>

<file path=ppt/theme/theme1.xml><?xml version="1.0" encoding="utf-8"?>
<a:theme xmlns:a="http://schemas.openxmlformats.org/drawingml/2006/main" name="SIGIR-10 v3">
  <a:themeElements>
    <a:clrScheme name="Purple Waves color scheme">
      <a:dk1>
        <a:srgbClr val="000000"/>
      </a:dk1>
      <a:lt1>
        <a:srgbClr val="FFFFFF"/>
      </a:lt1>
      <a:dk2>
        <a:srgbClr val="6A366E"/>
      </a:dk2>
      <a:lt2>
        <a:srgbClr val="FFFFFF"/>
      </a:lt2>
      <a:accent1>
        <a:srgbClr val="FDE399"/>
      </a:accent1>
      <a:accent2>
        <a:srgbClr val="3497AE"/>
      </a:accent2>
      <a:accent3>
        <a:srgbClr val="E76429"/>
      </a:accent3>
      <a:accent4>
        <a:srgbClr val="AAD228"/>
      </a:accent4>
      <a:accent5>
        <a:srgbClr val="FF9929"/>
      </a:accent5>
      <a:accent6>
        <a:srgbClr val="4747B7"/>
      </a:accent6>
      <a:hlink>
        <a:srgbClr val="FAD366"/>
      </a:hlink>
      <a:folHlink>
        <a:srgbClr val="782F0E"/>
      </a:folHlink>
    </a:clrScheme>
    <a:fontScheme name="Business Value launch template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900" b="0" i="0" u="none" strike="noStrike" cap="none" normalizeH="0" baseline="0" dirty="0" smtClean="0">
            <a:solidFill>
              <a:schemeClr val="tx1"/>
            </a:solidFill>
            <a:effectLst/>
            <a:latin typeface="Segoe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tint val="72941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tint val="72941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9728" tIns="54864" rIns="109728" bIns="54864" numCol="1" anchor="ctr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solidFill>
              <a:schemeClr val="bg2"/>
            </a:solidFill>
            <a:effectLst/>
            <a:latin typeface="Segoe Semi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solidFill>
              <a:schemeClr val="tx1"/>
            </a:solidFill>
            <a:latin typeface="Segoe" pitchFamily="34" charset="0"/>
          </a:defRPr>
        </a:defPPr>
      </a:lstStyle>
    </a:txDef>
  </a:objectDefaults>
  <a:extraClrSchemeLst>
    <a:extraClrScheme>
      <a:clrScheme name="Business Value launch template 1">
        <a:dk1>
          <a:srgbClr val="000000"/>
        </a:dk1>
        <a:lt1>
          <a:srgbClr val="FFFFFF"/>
        </a:lt1>
        <a:dk2>
          <a:srgbClr val="EF7E39"/>
        </a:dk2>
        <a:lt2>
          <a:srgbClr val="FFFFFF"/>
        </a:lt2>
        <a:accent1>
          <a:srgbClr val="000000"/>
        </a:accent1>
        <a:accent2>
          <a:srgbClr val="54C71B"/>
        </a:accent2>
        <a:accent3>
          <a:srgbClr val="F6C0AE"/>
        </a:accent3>
        <a:accent4>
          <a:srgbClr val="DADADA"/>
        </a:accent4>
        <a:accent5>
          <a:srgbClr val="AAAAAA"/>
        </a:accent5>
        <a:accent6>
          <a:srgbClr val="4BB417"/>
        </a:accent6>
        <a:hlink>
          <a:srgbClr val="FBE019"/>
        </a:hlink>
        <a:folHlink>
          <a:srgbClr val="3D78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SIGIR-10 v3</Template>
  <TotalTime>0</TotalTime>
  <Words>1128</Words>
  <Application>Microsoft Office PowerPoint</Application>
  <PresentationFormat>On-screen Show (4:3)</PresentationFormat>
  <Paragraphs>253</Paragraphs>
  <Slides>28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SIGIR-10 v3</vt:lpstr>
      <vt:lpstr>Equation</vt:lpstr>
      <vt:lpstr>Document</vt:lpstr>
      <vt:lpstr>Learning Discriminative Projections for Text Similarity Measures</vt:lpstr>
      <vt:lpstr>Cross-language Document Retrieval</vt:lpstr>
      <vt:lpstr>Web Search &amp; Advertising</vt:lpstr>
      <vt:lpstr>Web Search &amp; Advertising</vt:lpstr>
      <vt:lpstr>Web Search &amp; Advertising</vt:lpstr>
      <vt:lpstr>Vector Space Model</vt:lpstr>
      <vt:lpstr>Learning Concept Vector Representation</vt:lpstr>
      <vt:lpstr>Ideal Mapping</vt:lpstr>
      <vt:lpstr>Dimensionality Reduction Methods</vt:lpstr>
      <vt:lpstr>Outline</vt:lpstr>
      <vt:lpstr>Goal – Learn Vector Representation</vt:lpstr>
      <vt:lpstr>Goal – Learn Vector Representation</vt:lpstr>
      <vt:lpstr>S2Net – Similarity via Siamese NN</vt:lpstr>
      <vt:lpstr>Pairwise Loss – Motivation</vt:lpstr>
      <vt:lpstr>Pairwise Loss</vt:lpstr>
      <vt:lpstr>Model Training</vt:lpstr>
      <vt:lpstr>Outline</vt:lpstr>
      <vt:lpstr>Cross-language Document Retrieval</vt:lpstr>
      <vt:lpstr>PowerPoint Presentation</vt:lpstr>
      <vt:lpstr>Ad Relevance Measures</vt:lpstr>
      <vt:lpstr>PowerPoint Presentation</vt:lpstr>
      <vt:lpstr>Web Search Ranking [Gao et al., SIGIR-11]</vt:lpstr>
      <vt:lpstr>Results on Web Search Ranking</vt:lpstr>
      <vt:lpstr>Results on Web Search Ranking</vt:lpstr>
      <vt:lpstr>Outline</vt:lpstr>
      <vt:lpstr>Model Comparisons</vt:lpstr>
      <vt:lpstr>Why Does S2Net Outperform  Other Methods?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2011-07-06T19:33:55Z</dcterms:created>
  <dcterms:modified xsi:type="dcterms:W3CDTF">2011-07-19T08:32:26Z</dcterms:modified>
</cp:coreProperties>
</file>