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405" r:id="rId3"/>
    <p:sldId id="408" r:id="rId4"/>
    <p:sldId id="399" r:id="rId5"/>
    <p:sldId id="400" r:id="rId6"/>
    <p:sldId id="406" r:id="rId7"/>
    <p:sldId id="407" r:id="rId8"/>
    <p:sldId id="40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8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49" autoAdjust="0"/>
    <p:restoredTop sz="86036" autoAdjust="0"/>
  </p:normalViewPr>
  <p:slideViewPr>
    <p:cSldViewPr>
      <p:cViewPr varScale="1">
        <p:scale>
          <a:sx n="55" d="100"/>
          <a:sy n="55" d="100"/>
        </p:scale>
        <p:origin x="-102" y="-9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cpzaw-pro-05\Mydocs3\scottyih\MyPapers\mload10\roc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800"/>
            </a:pPr>
            <a:r>
              <a:rPr lang="en-US" sz="3200" b="0" i="0" u="none" strike="noStrike" baseline="0" dirty="0" smtClean="0"/>
              <a:t>The ROC Curves of the Ad Filters</a:t>
            </a:r>
            <a:endParaRPr lang="en-US" sz="3200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0945774808667298"/>
          <c:y val="0.1536854675183339"/>
          <c:w val="0.84460572141615498"/>
          <c:h val="0.68703802327346453"/>
        </c:manualLayout>
      </c:layout>
      <c:scatterChart>
        <c:scatterStyle val="smoothMarker"/>
        <c:varyColors val="0"/>
        <c:ser>
          <c:idx val="6"/>
          <c:order val="0"/>
          <c:tx>
            <c:strRef>
              <c:f>ROC!$G$1</c:f>
              <c:strCache>
                <c:ptCount val="1"/>
                <c:pt idx="0">
                  <c:v>TWEAK+S2Net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ROC!$G$3:$G$5741</c:f>
              <c:numCache>
                <c:formatCode>0.00E+00</c:formatCode>
                <c:ptCount val="5739"/>
                <c:pt idx="0">
                  <c:v>2.4199999999999999E-5</c:v>
                </c:pt>
                <c:pt idx="1">
                  <c:v>2.4199999999999999E-5</c:v>
                </c:pt>
                <c:pt idx="2">
                  <c:v>2.4199999999999999E-5</c:v>
                </c:pt>
                <c:pt idx="3">
                  <c:v>2.4199999999999999E-5</c:v>
                </c:pt>
                <c:pt idx="4">
                  <c:v>2.4199999999999999E-5</c:v>
                </c:pt>
                <c:pt idx="5">
                  <c:v>2.4199999999999999E-5</c:v>
                </c:pt>
                <c:pt idx="6">
                  <c:v>4.8399999999999997E-5</c:v>
                </c:pt>
                <c:pt idx="7">
                  <c:v>4.8399999999999997E-5</c:v>
                </c:pt>
                <c:pt idx="8">
                  <c:v>4.8399999999999997E-5</c:v>
                </c:pt>
                <c:pt idx="9">
                  <c:v>4.8399999999999997E-5</c:v>
                </c:pt>
                <c:pt idx="10">
                  <c:v>4.8399999999999997E-5</c:v>
                </c:pt>
                <c:pt idx="11">
                  <c:v>4.8399999999999997E-5</c:v>
                </c:pt>
                <c:pt idx="12">
                  <c:v>4.8399999999999997E-5</c:v>
                </c:pt>
                <c:pt idx="13">
                  <c:v>4.8399999999999997E-5</c:v>
                </c:pt>
                <c:pt idx="14">
                  <c:v>4.8399999999999997E-5</c:v>
                </c:pt>
                <c:pt idx="15">
                  <c:v>4.8399999999999997E-5</c:v>
                </c:pt>
                <c:pt idx="16">
                  <c:v>7.2600000000000003E-5</c:v>
                </c:pt>
                <c:pt idx="17">
                  <c:v>7.2600000000000003E-5</c:v>
                </c:pt>
                <c:pt idx="18">
                  <c:v>7.2600000000000003E-5</c:v>
                </c:pt>
                <c:pt idx="19">
                  <c:v>7.2600000000000003E-5</c:v>
                </c:pt>
                <c:pt idx="20">
                  <c:v>7.2600000000000003E-5</c:v>
                </c:pt>
                <c:pt idx="21">
                  <c:v>7.2600000000000003E-5</c:v>
                </c:pt>
                <c:pt idx="22">
                  <c:v>7.2600000000000003E-5</c:v>
                </c:pt>
                <c:pt idx="23">
                  <c:v>7.2600000000000003E-5</c:v>
                </c:pt>
                <c:pt idx="24">
                  <c:v>7.2600000000000003E-5</c:v>
                </c:pt>
                <c:pt idx="25">
                  <c:v>7.2600000000000003E-5</c:v>
                </c:pt>
                <c:pt idx="26">
                  <c:v>7.2600000000000003E-5</c:v>
                </c:pt>
                <c:pt idx="27">
                  <c:v>7.2600000000000003E-5</c:v>
                </c:pt>
                <c:pt idx="28">
                  <c:v>7.2600000000000003E-5</c:v>
                </c:pt>
                <c:pt idx="29">
                  <c:v>9.6799999999999995E-5</c:v>
                </c:pt>
                <c:pt idx="30">
                  <c:v>9.6799999999999995E-5</c:v>
                </c:pt>
                <c:pt idx="31">
                  <c:v>9.6799999999999995E-5</c:v>
                </c:pt>
                <c:pt idx="32">
                  <c:v>9.6799999999999995E-5</c:v>
                </c:pt>
                <c:pt idx="33">
                  <c:v>9.6799999999999995E-5</c:v>
                </c:pt>
                <c:pt idx="34">
                  <c:v>9.6799999999999995E-5</c:v>
                </c:pt>
                <c:pt idx="35">
                  <c:v>9.6799999999999995E-5</c:v>
                </c:pt>
                <c:pt idx="36">
                  <c:v>9.6799999999999995E-5</c:v>
                </c:pt>
                <c:pt idx="37" formatCode="General">
                  <c:v>1.20989E-4</c:v>
                </c:pt>
                <c:pt idx="38" formatCode="General">
                  <c:v>1.20989E-4</c:v>
                </c:pt>
                <c:pt idx="39" formatCode="General">
                  <c:v>1.20989E-4</c:v>
                </c:pt>
                <c:pt idx="40" formatCode="General">
                  <c:v>1.20989E-4</c:v>
                </c:pt>
                <c:pt idx="41" formatCode="General">
                  <c:v>1.20989E-4</c:v>
                </c:pt>
                <c:pt idx="42" formatCode="General">
                  <c:v>1.20989E-4</c:v>
                </c:pt>
                <c:pt idx="43" formatCode="General">
                  <c:v>1.20989E-4</c:v>
                </c:pt>
                <c:pt idx="44" formatCode="General">
                  <c:v>1.20989E-4</c:v>
                </c:pt>
                <c:pt idx="45" formatCode="General">
                  <c:v>1.20989E-4</c:v>
                </c:pt>
                <c:pt idx="46" formatCode="General">
                  <c:v>1.20989E-4</c:v>
                </c:pt>
                <c:pt idx="47" formatCode="General">
                  <c:v>1.20989E-4</c:v>
                </c:pt>
                <c:pt idx="48" formatCode="General">
                  <c:v>1.20989E-4</c:v>
                </c:pt>
                <c:pt idx="49" formatCode="General">
                  <c:v>1.20989E-4</c:v>
                </c:pt>
                <c:pt idx="50" formatCode="General">
                  <c:v>1.20989E-4</c:v>
                </c:pt>
                <c:pt idx="51" formatCode="General">
                  <c:v>1.20989E-4</c:v>
                </c:pt>
                <c:pt idx="52" formatCode="General">
                  <c:v>1.20989E-4</c:v>
                </c:pt>
                <c:pt idx="53" formatCode="General">
                  <c:v>1.20989E-4</c:v>
                </c:pt>
                <c:pt idx="54" formatCode="General">
                  <c:v>1.20989E-4</c:v>
                </c:pt>
                <c:pt idx="55" formatCode="General">
                  <c:v>1.20989E-4</c:v>
                </c:pt>
                <c:pt idx="56" formatCode="General">
                  <c:v>1.20989E-4</c:v>
                </c:pt>
                <c:pt idx="57" formatCode="General">
                  <c:v>1.20989E-4</c:v>
                </c:pt>
                <c:pt idx="58" formatCode="General">
                  <c:v>1.20989E-4</c:v>
                </c:pt>
                <c:pt idx="59" formatCode="General">
                  <c:v>1.4518699999999999E-4</c:v>
                </c:pt>
                <c:pt idx="60" formatCode="General">
                  <c:v>1.6938500000000001E-4</c:v>
                </c:pt>
                <c:pt idx="61" formatCode="General">
                  <c:v>1.6938500000000001E-4</c:v>
                </c:pt>
                <c:pt idx="62" formatCode="General">
                  <c:v>1.6938500000000001E-4</c:v>
                </c:pt>
                <c:pt idx="63" formatCode="General">
                  <c:v>1.6938500000000001E-4</c:v>
                </c:pt>
                <c:pt idx="64" formatCode="General">
                  <c:v>1.6938500000000001E-4</c:v>
                </c:pt>
                <c:pt idx="65" formatCode="General">
                  <c:v>1.6938500000000001E-4</c:v>
                </c:pt>
                <c:pt idx="66" formatCode="General">
                  <c:v>1.6938500000000001E-4</c:v>
                </c:pt>
                <c:pt idx="67" formatCode="General">
                  <c:v>1.6938500000000001E-4</c:v>
                </c:pt>
                <c:pt idx="68" formatCode="General">
                  <c:v>1.6938500000000001E-4</c:v>
                </c:pt>
                <c:pt idx="69" formatCode="General">
                  <c:v>1.6938500000000001E-4</c:v>
                </c:pt>
                <c:pt idx="70" formatCode="General">
                  <c:v>1.6938500000000001E-4</c:v>
                </c:pt>
                <c:pt idx="71" formatCode="General">
                  <c:v>1.6938500000000001E-4</c:v>
                </c:pt>
                <c:pt idx="72" formatCode="General">
                  <c:v>1.6938500000000001E-4</c:v>
                </c:pt>
                <c:pt idx="73" formatCode="General">
                  <c:v>1.6938500000000001E-4</c:v>
                </c:pt>
                <c:pt idx="74" formatCode="General">
                  <c:v>1.6938500000000001E-4</c:v>
                </c:pt>
                <c:pt idx="75" formatCode="General">
                  <c:v>1.6938500000000001E-4</c:v>
                </c:pt>
                <c:pt idx="76" formatCode="General">
                  <c:v>1.6938500000000001E-4</c:v>
                </c:pt>
                <c:pt idx="77" formatCode="General">
                  <c:v>1.6938500000000001E-4</c:v>
                </c:pt>
                <c:pt idx="78" formatCode="General">
                  <c:v>1.6938500000000001E-4</c:v>
                </c:pt>
                <c:pt idx="79" formatCode="General">
                  <c:v>1.6938500000000001E-4</c:v>
                </c:pt>
                <c:pt idx="80" formatCode="General">
                  <c:v>1.6938500000000001E-4</c:v>
                </c:pt>
                <c:pt idx="81" formatCode="General">
                  <c:v>1.6938500000000001E-4</c:v>
                </c:pt>
                <c:pt idx="82" formatCode="General">
                  <c:v>1.6938500000000001E-4</c:v>
                </c:pt>
                <c:pt idx="83" formatCode="General">
                  <c:v>1.6938500000000001E-4</c:v>
                </c:pt>
                <c:pt idx="84" formatCode="General">
                  <c:v>1.9358299999999999E-4</c:v>
                </c:pt>
                <c:pt idx="85" formatCode="General">
                  <c:v>1.9358299999999999E-4</c:v>
                </c:pt>
                <c:pt idx="86" formatCode="General">
                  <c:v>1.9358299999999999E-4</c:v>
                </c:pt>
                <c:pt idx="87" formatCode="General">
                  <c:v>1.9358299999999999E-4</c:v>
                </c:pt>
                <c:pt idx="88" formatCode="General">
                  <c:v>2.1778100000000001E-4</c:v>
                </c:pt>
                <c:pt idx="89" formatCode="General">
                  <c:v>2.1778100000000001E-4</c:v>
                </c:pt>
                <c:pt idx="90" formatCode="General">
                  <c:v>2.1778100000000001E-4</c:v>
                </c:pt>
                <c:pt idx="91" formatCode="General">
                  <c:v>2.1778100000000001E-4</c:v>
                </c:pt>
                <c:pt idx="92" formatCode="General">
                  <c:v>2.1778100000000001E-4</c:v>
                </c:pt>
                <c:pt idx="93" formatCode="General">
                  <c:v>2.1778100000000001E-4</c:v>
                </c:pt>
                <c:pt idx="94" formatCode="General">
                  <c:v>2.1778100000000001E-4</c:v>
                </c:pt>
                <c:pt idx="95" formatCode="General">
                  <c:v>2.1778100000000001E-4</c:v>
                </c:pt>
                <c:pt idx="96" formatCode="General">
                  <c:v>2.1778100000000001E-4</c:v>
                </c:pt>
                <c:pt idx="97" formatCode="General">
                  <c:v>2.1778100000000001E-4</c:v>
                </c:pt>
                <c:pt idx="98" formatCode="General">
                  <c:v>2.1778100000000001E-4</c:v>
                </c:pt>
                <c:pt idx="99" formatCode="General">
                  <c:v>2.1778100000000001E-4</c:v>
                </c:pt>
                <c:pt idx="100" formatCode="General">
                  <c:v>2.1778100000000001E-4</c:v>
                </c:pt>
                <c:pt idx="101" formatCode="General">
                  <c:v>2.4197800000000001E-4</c:v>
                </c:pt>
                <c:pt idx="102" formatCode="General">
                  <c:v>2.4197800000000001E-4</c:v>
                </c:pt>
                <c:pt idx="103" formatCode="General">
                  <c:v>2.6617600000000002E-4</c:v>
                </c:pt>
                <c:pt idx="104" formatCode="General">
                  <c:v>2.9037399999999998E-4</c:v>
                </c:pt>
                <c:pt idx="105" formatCode="General">
                  <c:v>2.9037399999999998E-4</c:v>
                </c:pt>
                <c:pt idx="106" formatCode="General">
                  <c:v>2.9037399999999998E-4</c:v>
                </c:pt>
                <c:pt idx="107" formatCode="General">
                  <c:v>2.9037399999999998E-4</c:v>
                </c:pt>
                <c:pt idx="108" formatCode="General">
                  <c:v>2.9037399999999998E-4</c:v>
                </c:pt>
                <c:pt idx="109" formatCode="General">
                  <c:v>2.9037399999999998E-4</c:v>
                </c:pt>
                <c:pt idx="110" formatCode="General">
                  <c:v>2.9037399999999998E-4</c:v>
                </c:pt>
                <c:pt idx="111" formatCode="General">
                  <c:v>2.9037399999999998E-4</c:v>
                </c:pt>
                <c:pt idx="112" formatCode="General">
                  <c:v>2.9037399999999998E-4</c:v>
                </c:pt>
                <c:pt idx="113" formatCode="General">
                  <c:v>2.9037399999999998E-4</c:v>
                </c:pt>
                <c:pt idx="114" formatCode="General">
                  <c:v>3.14572E-4</c:v>
                </c:pt>
                <c:pt idx="115" formatCode="General">
                  <c:v>3.14572E-4</c:v>
                </c:pt>
                <c:pt idx="116" formatCode="General">
                  <c:v>3.14572E-4</c:v>
                </c:pt>
                <c:pt idx="117" formatCode="General">
                  <c:v>3.14572E-4</c:v>
                </c:pt>
                <c:pt idx="118" formatCode="General">
                  <c:v>3.14572E-4</c:v>
                </c:pt>
                <c:pt idx="119" formatCode="General">
                  <c:v>3.14572E-4</c:v>
                </c:pt>
                <c:pt idx="120" formatCode="General">
                  <c:v>3.14572E-4</c:v>
                </c:pt>
                <c:pt idx="121" formatCode="General">
                  <c:v>3.14572E-4</c:v>
                </c:pt>
                <c:pt idx="122" formatCode="General">
                  <c:v>3.14572E-4</c:v>
                </c:pt>
                <c:pt idx="123" formatCode="General">
                  <c:v>3.14572E-4</c:v>
                </c:pt>
                <c:pt idx="124" formatCode="General">
                  <c:v>3.14572E-4</c:v>
                </c:pt>
                <c:pt idx="125" formatCode="General">
                  <c:v>3.14572E-4</c:v>
                </c:pt>
                <c:pt idx="126" formatCode="General">
                  <c:v>3.14572E-4</c:v>
                </c:pt>
                <c:pt idx="127" formatCode="General">
                  <c:v>3.14572E-4</c:v>
                </c:pt>
                <c:pt idx="128" formatCode="General">
                  <c:v>3.6296800000000003E-4</c:v>
                </c:pt>
                <c:pt idx="129" formatCode="General">
                  <c:v>3.6296800000000003E-4</c:v>
                </c:pt>
                <c:pt idx="130" formatCode="General">
                  <c:v>3.6296800000000003E-4</c:v>
                </c:pt>
                <c:pt idx="131" formatCode="General">
                  <c:v>3.6296800000000003E-4</c:v>
                </c:pt>
                <c:pt idx="132" formatCode="General">
                  <c:v>3.6296800000000003E-4</c:v>
                </c:pt>
                <c:pt idx="133" formatCode="General">
                  <c:v>3.6296800000000003E-4</c:v>
                </c:pt>
                <c:pt idx="134" formatCode="General">
                  <c:v>3.6296800000000003E-4</c:v>
                </c:pt>
                <c:pt idx="135" formatCode="General">
                  <c:v>3.6296800000000003E-4</c:v>
                </c:pt>
                <c:pt idx="136" formatCode="General">
                  <c:v>3.6296800000000003E-4</c:v>
                </c:pt>
                <c:pt idx="137" formatCode="General">
                  <c:v>3.6296800000000003E-4</c:v>
                </c:pt>
                <c:pt idx="138" formatCode="General">
                  <c:v>3.6296800000000003E-4</c:v>
                </c:pt>
                <c:pt idx="139" formatCode="General">
                  <c:v>3.8716500000000002E-4</c:v>
                </c:pt>
                <c:pt idx="140" formatCode="General">
                  <c:v>3.8716500000000002E-4</c:v>
                </c:pt>
                <c:pt idx="141" formatCode="General">
                  <c:v>3.8716500000000002E-4</c:v>
                </c:pt>
                <c:pt idx="142" formatCode="General">
                  <c:v>3.8716500000000002E-4</c:v>
                </c:pt>
                <c:pt idx="143" formatCode="General">
                  <c:v>3.8716500000000002E-4</c:v>
                </c:pt>
                <c:pt idx="144" formatCode="General">
                  <c:v>3.8716500000000002E-4</c:v>
                </c:pt>
                <c:pt idx="145" formatCode="General">
                  <c:v>4.1136299999999998E-4</c:v>
                </c:pt>
                <c:pt idx="146" formatCode="General">
                  <c:v>4.1136299999999998E-4</c:v>
                </c:pt>
                <c:pt idx="147" formatCode="General">
                  <c:v>4.1136299999999998E-4</c:v>
                </c:pt>
                <c:pt idx="148" formatCode="General">
                  <c:v>4.1136299999999998E-4</c:v>
                </c:pt>
                <c:pt idx="149" formatCode="General">
                  <c:v>4.1136299999999998E-4</c:v>
                </c:pt>
                <c:pt idx="150" formatCode="General">
                  <c:v>4.1136299999999998E-4</c:v>
                </c:pt>
                <c:pt idx="151" formatCode="General">
                  <c:v>4.35561E-4</c:v>
                </c:pt>
                <c:pt idx="152" formatCode="General">
                  <c:v>4.5975900000000001E-4</c:v>
                </c:pt>
                <c:pt idx="153" formatCode="General">
                  <c:v>4.5975900000000001E-4</c:v>
                </c:pt>
                <c:pt idx="154" formatCode="General">
                  <c:v>4.8395699999999997E-4</c:v>
                </c:pt>
                <c:pt idx="155" formatCode="General">
                  <c:v>4.8395699999999997E-4</c:v>
                </c:pt>
                <c:pt idx="156" formatCode="General">
                  <c:v>5.0815500000000004E-4</c:v>
                </c:pt>
                <c:pt idx="157" formatCode="General">
                  <c:v>5.0815500000000004E-4</c:v>
                </c:pt>
                <c:pt idx="158" formatCode="General">
                  <c:v>5.8074799999999996E-4</c:v>
                </c:pt>
                <c:pt idx="159" formatCode="General">
                  <c:v>5.8074799999999996E-4</c:v>
                </c:pt>
                <c:pt idx="160" formatCode="General">
                  <c:v>5.8074799999999996E-4</c:v>
                </c:pt>
                <c:pt idx="161" formatCode="General">
                  <c:v>6.0494599999999998E-4</c:v>
                </c:pt>
                <c:pt idx="162" formatCode="General">
                  <c:v>6.0494599999999998E-4</c:v>
                </c:pt>
                <c:pt idx="163" formatCode="General">
                  <c:v>6.0494599999999998E-4</c:v>
                </c:pt>
                <c:pt idx="164" formatCode="General">
                  <c:v>6.0494599999999998E-4</c:v>
                </c:pt>
                <c:pt idx="165" formatCode="General">
                  <c:v>6.5334200000000001E-4</c:v>
                </c:pt>
                <c:pt idx="166" formatCode="General">
                  <c:v>6.7754000000000002E-4</c:v>
                </c:pt>
                <c:pt idx="167" formatCode="General">
                  <c:v>6.7754000000000002E-4</c:v>
                </c:pt>
                <c:pt idx="168" formatCode="General">
                  <c:v>6.7754000000000002E-4</c:v>
                </c:pt>
                <c:pt idx="169" formatCode="General">
                  <c:v>6.7754000000000002E-4</c:v>
                </c:pt>
                <c:pt idx="170" formatCode="General">
                  <c:v>6.7754000000000002E-4</c:v>
                </c:pt>
                <c:pt idx="171" formatCode="General">
                  <c:v>6.7754000000000002E-4</c:v>
                </c:pt>
                <c:pt idx="172" formatCode="General">
                  <c:v>6.7754000000000002E-4</c:v>
                </c:pt>
                <c:pt idx="173" formatCode="General">
                  <c:v>6.7754000000000002E-4</c:v>
                </c:pt>
                <c:pt idx="174" formatCode="General">
                  <c:v>6.7754000000000002E-4</c:v>
                </c:pt>
                <c:pt idx="175" formatCode="General">
                  <c:v>7.5013300000000005E-4</c:v>
                </c:pt>
                <c:pt idx="176" formatCode="General">
                  <c:v>7.5013300000000005E-4</c:v>
                </c:pt>
                <c:pt idx="177" formatCode="General">
                  <c:v>7.5013300000000005E-4</c:v>
                </c:pt>
                <c:pt idx="178" formatCode="General">
                  <c:v>7.5013300000000005E-4</c:v>
                </c:pt>
                <c:pt idx="179" formatCode="General">
                  <c:v>7.5013300000000005E-4</c:v>
                </c:pt>
                <c:pt idx="180" formatCode="General">
                  <c:v>7.7433099999999996E-4</c:v>
                </c:pt>
                <c:pt idx="181" formatCode="General">
                  <c:v>7.7433099999999996E-4</c:v>
                </c:pt>
                <c:pt idx="182" formatCode="General">
                  <c:v>7.7433099999999996E-4</c:v>
                </c:pt>
                <c:pt idx="183" formatCode="General">
                  <c:v>7.7433099999999996E-4</c:v>
                </c:pt>
                <c:pt idx="184" formatCode="General">
                  <c:v>7.7433099999999996E-4</c:v>
                </c:pt>
                <c:pt idx="185" formatCode="General">
                  <c:v>7.7433099999999996E-4</c:v>
                </c:pt>
                <c:pt idx="186" formatCode="General">
                  <c:v>7.7433099999999996E-4</c:v>
                </c:pt>
                <c:pt idx="187" formatCode="General">
                  <c:v>7.7433099999999996E-4</c:v>
                </c:pt>
                <c:pt idx="188" formatCode="General">
                  <c:v>7.7433099999999996E-4</c:v>
                </c:pt>
                <c:pt idx="189" formatCode="General">
                  <c:v>7.7433099999999996E-4</c:v>
                </c:pt>
                <c:pt idx="190" formatCode="General">
                  <c:v>7.7433099999999996E-4</c:v>
                </c:pt>
                <c:pt idx="191" formatCode="General">
                  <c:v>8.2272699999999999E-4</c:v>
                </c:pt>
                <c:pt idx="192" formatCode="General">
                  <c:v>8.2272699999999999E-4</c:v>
                </c:pt>
                <c:pt idx="193" formatCode="General">
                  <c:v>8.2272699999999999E-4</c:v>
                </c:pt>
                <c:pt idx="194" formatCode="General">
                  <c:v>8.2272699999999999E-4</c:v>
                </c:pt>
                <c:pt idx="195" formatCode="General">
                  <c:v>8.2272699999999999E-4</c:v>
                </c:pt>
                <c:pt idx="196" formatCode="General">
                  <c:v>8.2272699999999999E-4</c:v>
                </c:pt>
                <c:pt idx="197" formatCode="General">
                  <c:v>8.2272699999999999E-4</c:v>
                </c:pt>
                <c:pt idx="198" formatCode="General">
                  <c:v>8.2272699999999999E-4</c:v>
                </c:pt>
                <c:pt idx="199" formatCode="General">
                  <c:v>8.2272699999999999E-4</c:v>
                </c:pt>
                <c:pt idx="200" formatCode="General">
                  <c:v>8.4692399999999998E-4</c:v>
                </c:pt>
                <c:pt idx="201" formatCode="General">
                  <c:v>8.71122E-4</c:v>
                </c:pt>
                <c:pt idx="202" formatCode="General">
                  <c:v>8.71122E-4</c:v>
                </c:pt>
                <c:pt idx="203" formatCode="General">
                  <c:v>9.4371600000000004E-4</c:v>
                </c:pt>
                <c:pt idx="204" formatCode="General">
                  <c:v>9.6791399999999995E-4</c:v>
                </c:pt>
                <c:pt idx="205" formatCode="General">
                  <c:v>9.6791399999999995E-4</c:v>
                </c:pt>
                <c:pt idx="206" formatCode="General">
                  <c:v>9.6791399999999995E-4</c:v>
                </c:pt>
                <c:pt idx="207" formatCode="General">
                  <c:v>9.6791399999999995E-4</c:v>
                </c:pt>
                <c:pt idx="208" formatCode="General">
                  <c:v>9.9211200000000007E-4</c:v>
                </c:pt>
                <c:pt idx="209" formatCode="General">
                  <c:v>9.9211200000000007E-4</c:v>
                </c:pt>
                <c:pt idx="210" formatCode="General">
                  <c:v>9.9211200000000007E-4</c:v>
                </c:pt>
                <c:pt idx="211" formatCode="General">
                  <c:v>9.9211200000000007E-4</c:v>
                </c:pt>
                <c:pt idx="212" formatCode="General">
                  <c:v>9.9211200000000007E-4</c:v>
                </c:pt>
                <c:pt idx="213" formatCode="General">
                  <c:v>9.9211200000000007E-4</c:v>
                </c:pt>
                <c:pt idx="214" formatCode="General">
                  <c:v>9.9211200000000007E-4</c:v>
                </c:pt>
                <c:pt idx="215" formatCode="General">
                  <c:v>1.016309E-3</c:v>
                </c:pt>
                <c:pt idx="216" formatCode="General">
                  <c:v>1.016309E-3</c:v>
                </c:pt>
                <c:pt idx="217" formatCode="General">
                  <c:v>1.016309E-3</c:v>
                </c:pt>
                <c:pt idx="218" formatCode="General">
                  <c:v>1.016309E-3</c:v>
                </c:pt>
                <c:pt idx="219" formatCode="General">
                  <c:v>1.016309E-3</c:v>
                </c:pt>
                <c:pt idx="220" formatCode="General">
                  <c:v>1.016309E-3</c:v>
                </c:pt>
                <c:pt idx="221" formatCode="General">
                  <c:v>1.016309E-3</c:v>
                </c:pt>
                <c:pt idx="222" formatCode="General">
                  <c:v>1.016309E-3</c:v>
                </c:pt>
                <c:pt idx="223" formatCode="General">
                  <c:v>1.016309E-3</c:v>
                </c:pt>
                <c:pt idx="224" formatCode="General">
                  <c:v>1.016309E-3</c:v>
                </c:pt>
                <c:pt idx="225" formatCode="General">
                  <c:v>1.016309E-3</c:v>
                </c:pt>
                <c:pt idx="226" formatCode="General">
                  <c:v>1.016309E-3</c:v>
                </c:pt>
                <c:pt idx="227" formatCode="General">
                  <c:v>1.016309E-3</c:v>
                </c:pt>
                <c:pt idx="228" formatCode="General">
                  <c:v>1.016309E-3</c:v>
                </c:pt>
                <c:pt idx="229" formatCode="General">
                  <c:v>1.016309E-3</c:v>
                </c:pt>
                <c:pt idx="230" formatCode="General">
                  <c:v>1.016309E-3</c:v>
                </c:pt>
                <c:pt idx="231" formatCode="General">
                  <c:v>1.016309E-3</c:v>
                </c:pt>
                <c:pt idx="232" formatCode="General">
                  <c:v>1.016309E-3</c:v>
                </c:pt>
                <c:pt idx="233" formatCode="General">
                  <c:v>1.016309E-3</c:v>
                </c:pt>
                <c:pt idx="234" formatCode="General">
                  <c:v>1.016309E-3</c:v>
                </c:pt>
                <c:pt idx="235" formatCode="General">
                  <c:v>1.016309E-3</c:v>
                </c:pt>
                <c:pt idx="236" formatCode="General">
                  <c:v>1.040507E-3</c:v>
                </c:pt>
                <c:pt idx="237" formatCode="General">
                  <c:v>1.064705E-3</c:v>
                </c:pt>
                <c:pt idx="238" formatCode="General">
                  <c:v>1.064705E-3</c:v>
                </c:pt>
                <c:pt idx="239" formatCode="General">
                  <c:v>1.064705E-3</c:v>
                </c:pt>
                <c:pt idx="240" formatCode="General">
                  <c:v>1.064705E-3</c:v>
                </c:pt>
                <c:pt idx="241" formatCode="General">
                  <c:v>1.064705E-3</c:v>
                </c:pt>
                <c:pt idx="242" formatCode="General">
                  <c:v>1.064705E-3</c:v>
                </c:pt>
                <c:pt idx="243" formatCode="General">
                  <c:v>1.064705E-3</c:v>
                </c:pt>
                <c:pt idx="244" formatCode="General">
                  <c:v>1.064705E-3</c:v>
                </c:pt>
                <c:pt idx="245" formatCode="General">
                  <c:v>1.064705E-3</c:v>
                </c:pt>
                <c:pt idx="246" formatCode="General">
                  <c:v>1.064705E-3</c:v>
                </c:pt>
                <c:pt idx="247" formatCode="General">
                  <c:v>1.064705E-3</c:v>
                </c:pt>
                <c:pt idx="248" formatCode="General">
                  <c:v>1.064705E-3</c:v>
                </c:pt>
                <c:pt idx="249" formatCode="General">
                  <c:v>1.113101E-3</c:v>
                </c:pt>
                <c:pt idx="250" formatCode="General">
                  <c:v>1.113101E-3</c:v>
                </c:pt>
                <c:pt idx="251" formatCode="General">
                  <c:v>1.113101E-3</c:v>
                </c:pt>
                <c:pt idx="252" formatCode="General">
                  <c:v>1.113101E-3</c:v>
                </c:pt>
                <c:pt idx="253" formatCode="General">
                  <c:v>1.113101E-3</c:v>
                </c:pt>
                <c:pt idx="254" formatCode="General">
                  <c:v>1.113101E-3</c:v>
                </c:pt>
                <c:pt idx="255" formatCode="General">
                  <c:v>1.113101E-3</c:v>
                </c:pt>
                <c:pt idx="256" formatCode="General">
                  <c:v>1.113101E-3</c:v>
                </c:pt>
                <c:pt idx="257" formatCode="General">
                  <c:v>1.113101E-3</c:v>
                </c:pt>
                <c:pt idx="258" formatCode="General">
                  <c:v>1.113101E-3</c:v>
                </c:pt>
                <c:pt idx="259" formatCode="General">
                  <c:v>1.137299E-3</c:v>
                </c:pt>
                <c:pt idx="260" formatCode="General">
                  <c:v>1.137299E-3</c:v>
                </c:pt>
                <c:pt idx="261" formatCode="General">
                  <c:v>1.137299E-3</c:v>
                </c:pt>
                <c:pt idx="262" formatCode="General">
                  <c:v>1.1614959999999999E-3</c:v>
                </c:pt>
                <c:pt idx="263" formatCode="General">
                  <c:v>1.1614959999999999E-3</c:v>
                </c:pt>
                <c:pt idx="264" formatCode="General">
                  <c:v>1.1856939999999999E-3</c:v>
                </c:pt>
                <c:pt idx="265" formatCode="General">
                  <c:v>1.1856939999999999E-3</c:v>
                </c:pt>
                <c:pt idx="266" formatCode="General">
                  <c:v>1.1856939999999999E-3</c:v>
                </c:pt>
                <c:pt idx="267" formatCode="General">
                  <c:v>1.1856939999999999E-3</c:v>
                </c:pt>
                <c:pt idx="268" formatCode="General">
                  <c:v>1.1856939999999999E-3</c:v>
                </c:pt>
                <c:pt idx="269" formatCode="General">
                  <c:v>1.1856939999999999E-3</c:v>
                </c:pt>
                <c:pt idx="270" formatCode="General">
                  <c:v>1.1856939999999999E-3</c:v>
                </c:pt>
                <c:pt idx="271" formatCode="General">
                  <c:v>1.1856939999999999E-3</c:v>
                </c:pt>
                <c:pt idx="272" formatCode="General">
                  <c:v>1.1856939999999999E-3</c:v>
                </c:pt>
                <c:pt idx="273" formatCode="General">
                  <c:v>1.1856939999999999E-3</c:v>
                </c:pt>
                <c:pt idx="274" formatCode="General">
                  <c:v>1.23409E-3</c:v>
                </c:pt>
                <c:pt idx="275" formatCode="General">
                  <c:v>1.258288E-3</c:v>
                </c:pt>
                <c:pt idx="276" formatCode="General">
                  <c:v>1.258288E-3</c:v>
                </c:pt>
                <c:pt idx="277" formatCode="General">
                  <c:v>1.258288E-3</c:v>
                </c:pt>
                <c:pt idx="278" formatCode="General">
                  <c:v>1.258288E-3</c:v>
                </c:pt>
                <c:pt idx="279" formatCode="General">
                  <c:v>1.258288E-3</c:v>
                </c:pt>
                <c:pt idx="280" formatCode="General">
                  <c:v>1.258288E-3</c:v>
                </c:pt>
                <c:pt idx="281" formatCode="General">
                  <c:v>1.258288E-3</c:v>
                </c:pt>
                <c:pt idx="282" formatCode="General">
                  <c:v>1.282486E-3</c:v>
                </c:pt>
                <c:pt idx="283" formatCode="General">
                  <c:v>1.282486E-3</c:v>
                </c:pt>
                <c:pt idx="284" formatCode="General">
                  <c:v>1.282486E-3</c:v>
                </c:pt>
                <c:pt idx="285" formatCode="General">
                  <c:v>1.3066830000000001E-3</c:v>
                </c:pt>
                <c:pt idx="286" formatCode="General">
                  <c:v>1.3066830000000001E-3</c:v>
                </c:pt>
                <c:pt idx="287" formatCode="General">
                  <c:v>1.3066830000000001E-3</c:v>
                </c:pt>
                <c:pt idx="288" formatCode="General">
                  <c:v>1.3066830000000001E-3</c:v>
                </c:pt>
                <c:pt idx="289" formatCode="General">
                  <c:v>1.3066830000000001E-3</c:v>
                </c:pt>
                <c:pt idx="290" formatCode="General">
                  <c:v>1.3066830000000001E-3</c:v>
                </c:pt>
                <c:pt idx="291" formatCode="General">
                  <c:v>1.3066830000000001E-3</c:v>
                </c:pt>
                <c:pt idx="292" formatCode="General">
                  <c:v>1.3066830000000001E-3</c:v>
                </c:pt>
                <c:pt idx="293" formatCode="General">
                  <c:v>1.3066830000000001E-3</c:v>
                </c:pt>
                <c:pt idx="294" formatCode="General">
                  <c:v>1.3066830000000001E-3</c:v>
                </c:pt>
                <c:pt idx="295" formatCode="General">
                  <c:v>1.3308809999999999E-3</c:v>
                </c:pt>
                <c:pt idx="296" formatCode="General">
                  <c:v>1.3792769999999999E-3</c:v>
                </c:pt>
                <c:pt idx="297" formatCode="General">
                  <c:v>1.3792769999999999E-3</c:v>
                </c:pt>
                <c:pt idx="298" formatCode="General">
                  <c:v>1.3792769999999999E-3</c:v>
                </c:pt>
                <c:pt idx="299" formatCode="General">
                  <c:v>1.3792769999999999E-3</c:v>
                </c:pt>
                <c:pt idx="300" formatCode="General">
                  <c:v>1.3792769999999999E-3</c:v>
                </c:pt>
                <c:pt idx="301" formatCode="General">
                  <c:v>1.3792769999999999E-3</c:v>
                </c:pt>
                <c:pt idx="302" formatCode="General">
                  <c:v>1.3792769999999999E-3</c:v>
                </c:pt>
                <c:pt idx="303" formatCode="General">
                  <c:v>1.3792769999999999E-3</c:v>
                </c:pt>
                <c:pt idx="304" formatCode="General">
                  <c:v>1.3792769999999999E-3</c:v>
                </c:pt>
                <c:pt idx="305" formatCode="General">
                  <c:v>1.3792769999999999E-3</c:v>
                </c:pt>
                <c:pt idx="306" formatCode="General">
                  <c:v>1.3792769999999999E-3</c:v>
                </c:pt>
                <c:pt idx="307" formatCode="General">
                  <c:v>1.3792769999999999E-3</c:v>
                </c:pt>
                <c:pt idx="308" formatCode="General">
                  <c:v>1.3792769999999999E-3</c:v>
                </c:pt>
                <c:pt idx="309" formatCode="General">
                  <c:v>1.3792769999999999E-3</c:v>
                </c:pt>
                <c:pt idx="310" formatCode="General">
                  <c:v>1.3792769999999999E-3</c:v>
                </c:pt>
                <c:pt idx="311" formatCode="General">
                  <c:v>1.3792769999999999E-3</c:v>
                </c:pt>
                <c:pt idx="312" formatCode="General">
                  <c:v>1.3792769999999999E-3</c:v>
                </c:pt>
                <c:pt idx="313" formatCode="General">
                  <c:v>1.3792769999999999E-3</c:v>
                </c:pt>
                <c:pt idx="314" formatCode="General">
                  <c:v>1.3792769999999999E-3</c:v>
                </c:pt>
                <c:pt idx="315" formatCode="General">
                  <c:v>1.4034749999999999E-3</c:v>
                </c:pt>
                <c:pt idx="316" formatCode="General">
                  <c:v>1.4034749999999999E-3</c:v>
                </c:pt>
                <c:pt idx="317" formatCode="General">
                  <c:v>1.4034749999999999E-3</c:v>
                </c:pt>
                <c:pt idx="318" formatCode="General">
                  <c:v>1.4034749999999999E-3</c:v>
                </c:pt>
                <c:pt idx="319" formatCode="General">
                  <c:v>1.4034749999999999E-3</c:v>
                </c:pt>
                <c:pt idx="320" formatCode="General">
                  <c:v>1.4034749999999999E-3</c:v>
                </c:pt>
                <c:pt idx="321" formatCode="General">
                  <c:v>1.4034749999999999E-3</c:v>
                </c:pt>
                <c:pt idx="322" formatCode="General">
                  <c:v>1.4034749999999999E-3</c:v>
                </c:pt>
                <c:pt idx="323" formatCode="General">
                  <c:v>1.427673E-3</c:v>
                </c:pt>
                <c:pt idx="324" formatCode="General">
                  <c:v>1.4518700000000001E-3</c:v>
                </c:pt>
                <c:pt idx="325" formatCode="General">
                  <c:v>1.4518700000000001E-3</c:v>
                </c:pt>
                <c:pt idx="326" formatCode="General">
                  <c:v>1.4518700000000001E-3</c:v>
                </c:pt>
                <c:pt idx="327" formatCode="General">
                  <c:v>1.4518700000000001E-3</c:v>
                </c:pt>
                <c:pt idx="328" formatCode="General">
                  <c:v>1.4518700000000001E-3</c:v>
                </c:pt>
                <c:pt idx="329" formatCode="General">
                  <c:v>1.4518700000000001E-3</c:v>
                </c:pt>
                <c:pt idx="330" formatCode="General">
                  <c:v>1.4518700000000001E-3</c:v>
                </c:pt>
                <c:pt idx="331" formatCode="General">
                  <c:v>1.4518700000000001E-3</c:v>
                </c:pt>
                <c:pt idx="332" formatCode="General">
                  <c:v>1.4518700000000001E-3</c:v>
                </c:pt>
                <c:pt idx="333" formatCode="General">
                  <c:v>1.5002660000000001E-3</c:v>
                </c:pt>
                <c:pt idx="334" formatCode="General">
                  <c:v>1.5002660000000001E-3</c:v>
                </c:pt>
                <c:pt idx="335" formatCode="General">
                  <c:v>1.5002660000000001E-3</c:v>
                </c:pt>
                <c:pt idx="336" formatCode="General">
                  <c:v>1.5002660000000001E-3</c:v>
                </c:pt>
                <c:pt idx="337" formatCode="General">
                  <c:v>1.5002660000000001E-3</c:v>
                </c:pt>
                <c:pt idx="338" formatCode="General">
                  <c:v>1.5002660000000001E-3</c:v>
                </c:pt>
                <c:pt idx="339" formatCode="General">
                  <c:v>1.5002660000000001E-3</c:v>
                </c:pt>
                <c:pt idx="340" formatCode="General">
                  <c:v>1.5486619999999999E-3</c:v>
                </c:pt>
                <c:pt idx="341" formatCode="General">
                  <c:v>1.5486619999999999E-3</c:v>
                </c:pt>
                <c:pt idx="342" formatCode="General">
                  <c:v>1.5486619999999999E-3</c:v>
                </c:pt>
                <c:pt idx="343" formatCode="General">
                  <c:v>1.5486619999999999E-3</c:v>
                </c:pt>
                <c:pt idx="344" formatCode="General">
                  <c:v>1.5486619999999999E-3</c:v>
                </c:pt>
                <c:pt idx="345" formatCode="General">
                  <c:v>1.5486619999999999E-3</c:v>
                </c:pt>
                <c:pt idx="346" formatCode="General">
                  <c:v>1.5486619999999999E-3</c:v>
                </c:pt>
                <c:pt idx="347" formatCode="General">
                  <c:v>1.5486619999999999E-3</c:v>
                </c:pt>
                <c:pt idx="348" formatCode="General">
                  <c:v>1.5486619999999999E-3</c:v>
                </c:pt>
                <c:pt idx="349" formatCode="General">
                  <c:v>1.5486619999999999E-3</c:v>
                </c:pt>
                <c:pt idx="350" formatCode="General">
                  <c:v>1.5486619999999999E-3</c:v>
                </c:pt>
                <c:pt idx="351" formatCode="General">
                  <c:v>1.5486619999999999E-3</c:v>
                </c:pt>
                <c:pt idx="352" formatCode="General">
                  <c:v>1.5486619999999999E-3</c:v>
                </c:pt>
                <c:pt idx="353" formatCode="General">
                  <c:v>1.5486619999999999E-3</c:v>
                </c:pt>
                <c:pt idx="354" formatCode="General">
                  <c:v>1.5486619999999999E-3</c:v>
                </c:pt>
                <c:pt idx="355" formatCode="General">
                  <c:v>1.5486619999999999E-3</c:v>
                </c:pt>
                <c:pt idx="356" formatCode="General">
                  <c:v>1.5486619999999999E-3</c:v>
                </c:pt>
                <c:pt idx="357" formatCode="General">
                  <c:v>1.5486619999999999E-3</c:v>
                </c:pt>
                <c:pt idx="358" formatCode="General">
                  <c:v>1.5486619999999999E-3</c:v>
                </c:pt>
                <c:pt idx="359" formatCode="General">
                  <c:v>1.5486619999999999E-3</c:v>
                </c:pt>
                <c:pt idx="360" formatCode="General">
                  <c:v>1.5486619999999999E-3</c:v>
                </c:pt>
                <c:pt idx="361" formatCode="General">
                  <c:v>1.5486619999999999E-3</c:v>
                </c:pt>
                <c:pt idx="362" formatCode="General">
                  <c:v>1.5486619999999999E-3</c:v>
                </c:pt>
                <c:pt idx="363" formatCode="General">
                  <c:v>1.5486619999999999E-3</c:v>
                </c:pt>
                <c:pt idx="364" formatCode="General">
                  <c:v>1.5486619999999999E-3</c:v>
                </c:pt>
                <c:pt idx="365" formatCode="General">
                  <c:v>1.5486619999999999E-3</c:v>
                </c:pt>
                <c:pt idx="366" formatCode="General">
                  <c:v>1.5486619999999999E-3</c:v>
                </c:pt>
                <c:pt idx="367" formatCode="General">
                  <c:v>1.5486619999999999E-3</c:v>
                </c:pt>
                <c:pt idx="368" formatCode="General">
                  <c:v>1.5486619999999999E-3</c:v>
                </c:pt>
                <c:pt idx="369" formatCode="General">
                  <c:v>1.5970579999999999E-3</c:v>
                </c:pt>
                <c:pt idx="370" formatCode="General">
                  <c:v>1.5970579999999999E-3</c:v>
                </c:pt>
                <c:pt idx="371" formatCode="General">
                  <c:v>1.5970579999999999E-3</c:v>
                </c:pt>
                <c:pt idx="372" formatCode="General">
                  <c:v>1.5970579999999999E-3</c:v>
                </c:pt>
                <c:pt idx="373" formatCode="General">
                  <c:v>1.5970579999999999E-3</c:v>
                </c:pt>
                <c:pt idx="374" formatCode="General">
                  <c:v>1.5970579999999999E-3</c:v>
                </c:pt>
                <c:pt idx="375" formatCode="General">
                  <c:v>1.5970579999999999E-3</c:v>
                </c:pt>
                <c:pt idx="376" formatCode="General">
                  <c:v>1.5970579999999999E-3</c:v>
                </c:pt>
                <c:pt idx="377" formatCode="General">
                  <c:v>1.5970579999999999E-3</c:v>
                </c:pt>
                <c:pt idx="378" formatCode="General">
                  <c:v>1.5970579999999999E-3</c:v>
                </c:pt>
                <c:pt idx="379" formatCode="General">
                  <c:v>1.5970579999999999E-3</c:v>
                </c:pt>
                <c:pt idx="380" formatCode="General">
                  <c:v>1.5970579999999999E-3</c:v>
                </c:pt>
                <c:pt idx="381" formatCode="General">
                  <c:v>1.5970579999999999E-3</c:v>
                </c:pt>
                <c:pt idx="382" formatCode="General">
                  <c:v>1.5970579999999999E-3</c:v>
                </c:pt>
                <c:pt idx="383" formatCode="General">
                  <c:v>1.621255E-3</c:v>
                </c:pt>
                <c:pt idx="384" formatCode="General">
                  <c:v>1.621255E-3</c:v>
                </c:pt>
                <c:pt idx="385" formatCode="General">
                  <c:v>1.621255E-3</c:v>
                </c:pt>
                <c:pt idx="386" formatCode="General">
                  <c:v>1.621255E-3</c:v>
                </c:pt>
                <c:pt idx="387" formatCode="General">
                  <c:v>1.621255E-3</c:v>
                </c:pt>
                <c:pt idx="388" formatCode="General">
                  <c:v>1.6454530000000001E-3</c:v>
                </c:pt>
                <c:pt idx="389" formatCode="General">
                  <c:v>1.6454530000000001E-3</c:v>
                </c:pt>
                <c:pt idx="390" formatCode="General">
                  <c:v>1.6454530000000001E-3</c:v>
                </c:pt>
                <c:pt idx="391" formatCode="General">
                  <c:v>1.6454530000000001E-3</c:v>
                </c:pt>
                <c:pt idx="392" formatCode="General">
                  <c:v>1.6454530000000001E-3</c:v>
                </c:pt>
                <c:pt idx="393" formatCode="General">
                  <c:v>1.6454530000000001E-3</c:v>
                </c:pt>
                <c:pt idx="394" formatCode="General">
                  <c:v>1.6454530000000001E-3</c:v>
                </c:pt>
                <c:pt idx="395" formatCode="General">
                  <c:v>1.6696510000000001E-3</c:v>
                </c:pt>
                <c:pt idx="396" formatCode="General">
                  <c:v>1.6696510000000001E-3</c:v>
                </c:pt>
                <c:pt idx="397" formatCode="General">
                  <c:v>1.7180470000000001E-3</c:v>
                </c:pt>
                <c:pt idx="398" formatCode="General">
                  <c:v>1.7180470000000001E-3</c:v>
                </c:pt>
                <c:pt idx="399" formatCode="General">
                  <c:v>1.7180470000000001E-3</c:v>
                </c:pt>
                <c:pt idx="400" formatCode="General">
                  <c:v>1.766442E-3</c:v>
                </c:pt>
                <c:pt idx="401" formatCode="General">
                  <c:v>1.766442E-3</c:v>
                </c:pt>
                <c:pt idx="402" formatCode="General">
                  <c:v>1.766442E-3</c:v>
                </c:pt>
                <c:pt idx="403" formatCode="General">
                  <c:v>1.766442E-3</c:v>
                </c:pt>
                <c:pt idx="404" formatCode="General">
                  <c:v>1.766442E-3</c:v>
                </c:pt>
                <c:pt idx="405" formatCode="General">
                  <c:v>1.766442E-3</c:v>
                </c:pt>
                <c:pt idx="406" formatCode="General">
                  <c:v>1.766442E-3</c:v>
                </c:pt>
                <c:pt idx="407" formatCode="General">
                  <c:v>1.766442E-3</c:v>
                </c:pt>
                <c:pt idx="408" formatCode="General">
                  <c:v>1.766442E-3</c:v>
                </c:pt>
                <c:pt idx="409" formatCode="General">
                  <c:v>1.766442E-3</c:v>
                </c:pt>
                <c:pt idx="410" formatCode="General">
                  <c:v>1.766442E-3</c:v>
                </c:pt>
                <c:pt idx="411" formatCode="General">
                  <c:v>1.766442E-3</c:v>
                </c:pt>
                <c:pt idx="412" formatCode="General">
                  <c:v>1.766442E-3</c:v>
                </c:pt>
                <c:pt idx="413" formatCode="General">
                  <c:v>1.766442E-3</c:v>
                </c:pt>
                <c:pt idx="414" formatCode="General">
                  <c:v>1.766442E-3</c:v>
                </c:pt>
                <c:pt idx="415" formatCode="General">
                  <c:v>1.766442E-3</c:v>
                </c:pt>
                <c:pt idx="416" formatCode="General">
                  <c:v>1.766442E-3</c:v>
                </c:pt>
                <c:pt idx="417" formatCode="General">
                  <c:v>1.766442E-3</c:v>
                </c:pt>
                <c:pt idx="418" formatCode="General">
                  <c:v>1.766442E-3</c:v>
                </c:pt>
                <c:pt idx="419" formatCode="General">
                  <c:v>1.766442E-3</c:v>
                </c:pt>
                <c:pt idx="420" formatCode="General">
                  <c:v>1.766442E-3</c:v>
                </c:pt>
                <c:pt idx="421" formatCode="General">
                  <c:v>1.766442E-3</c:v>
                </c:pt>
                <c:pt idx="422" formatCode="General">
                  <c:v>1.766442E-3</c:v>
                </c:pt>
                <c:pt idx="423" formatCode="General">
                  <c:v>1.766442E-3</c:v>
                </c:pt>
                <c:pt idx="424" formatCode="General">
                  <c:v>1.766442E-3</c:v>
                </c:pt>
                <c:pt idx="425" formatCode="General">
                  <c:v>1.79064E-3</c:v>
                </c:pt>
                <c:pt idx="426" formatCode="General">
                  <c:v>1.79064E-3</c:v>
                </c:pt>
                <c:pt idx="427" formatCode="General">
                  <c:v>1.79064E-3</c:v>
                </c:pt>
                <c:pt idx="428" formatCode="General">
                  <c:v>1.79064E-3</c:v>
                </c:pt>
                <c:pt idx="429" formatCode="General">
                  <c:v>1.79064E-3</c:v>
                </c:pt>
                <c:pt idx="430" formatCode="General">
                  <c:v>1.79064E-3</c:v>
                </c:pt>
                <c:pt idx="431" formatCode="General">
                  <c:v>1.79064E-3</c:v>
                </c:pt>
                <c:pt idx="432" formatCode="General">
                  <c:v>1.79064E-3</c:v>
                </c:pt>
                <c:pt idx="433" formatCode="General">
                  <c:v>1.79064E-3</c:v>
                </c:pt>
                <c:pt idx="434" formatCode="General">
                  <c:v>1.79064E-3</c:v>
                </c:pt>
                <c:pt idx="435" formatCode="General">
                  <c:v>1.79064E-3</c:v>
                </c:pt>
                <c:pt idx="436" formatCode="General">
                  <c:v>1.79064E-3</c:v>
                </c:pt>
                <c:pt idx="437" formatCode="General">
                  <c:v>1.79064E-3</c:v>
                </c:pt>
                <c:pt idx="438" formatCode="General">
                  <c:v>1.79064E-3</c:v>
                </c:pt>
                <c:pt idx="439" formatCode="General">
                  <c:v>1.79064E-3</c:v>
                </c:pt>
                <c:pt idx="440" formatCode="General">
                  <c:v>1.79064E-3</c:v>
                </c:pt>
                <c:pt idx="441" formatCode="General">
                  <c:v>1.79064E-3</c:v>
                </c:pt>
                <c:pt idx="442" formatCode="General">
                  <c:v>1.79064E-3</c:v>
                </c:pt>
                <c:pt idx="443" formatCode="General">
                  <c:v>1.79064E-3</c:v>
                </c:pt>
                <c:pt idx="444" formatCode="General">
                  <c:v>1.79064E-3</c:v>
                </c:pt>
                <c:pt idx="445" formatCode="General">
                  <c:v>1.79064E-3</c:v>
                </c:pt>
                <c:pt idx="446" formatCode="General">
                  <c:v>1.814838E-3</c:v>
                </c:pt>
                <c:pt idx="447" formatCode="General">
                  <c:v>1.814838E-3</c:v>
                </c:pt>
                <c:pt idx="448" formatCode="General">
                  <c:v>1.8632340000000001E-3</c:v>
                </c:pt>
                <c:pt idx="449" formatCode="General">
                  <c:v>1.8632340000000001E-3</c:v>
                </c:pt>
                <c:pt idx="450" formatCode="General">
                  <c:v>1.8632340000000001E-3</c:v>
                </c:pt>
                <c:pt idx="451" formatCode="General">
                  <c:v>1.8632340000000001E-3</c:v>
                </c:pt>
                <c:pt idx="452" formatCode="General">
                  <c:v>1.8632340000000001E-3</c:v>
                </c:pt>
                <c:pt idx="453" formatCode="General">
                  <c:v>1.8632340000000001E-3</c:v>
                </c:pt>
                <c:pt idx="454" formatCode="General">
                  <c:v>1.8632340000000001E-3</c:v>
                </c:pt>
                <c:pt idx="455" formatCode="General">
                  <c:v>1.8632340000000001E-3</c:v>
                </c:pt>
                <c:pt idx="456" formatCode="General">
                  <c:v>1.8632340000000001E-3</c:v>
                </c:pt>
                <c:pt idx="457" formatCode="General">
                  <c:v>1.8632340000000001E-3</c:v>
                </c:pt>
                <c:pt idx="458" formatCode="General">
                  <c:v>1.8632340000000001E-3</c:v>
                </c:pt>
                <c:pt idx="459" formatCode="General">
                  <c:v>1.8632340000000001E-3</c:v>
                </c:pt>
                <c:pt idx="460" formatCode="General">
                  <c:v>1.8874320000000001E-3</c:v>
                </c:pt>
                <c:pt idx="461" formatCode="General">
                  <c:v>1.8874320000000001E-3</c:v>
                </c:pt>
                <c:pt idx="462" formatCode="General">
                  <c:v>1.911629E-3</c:v>
                </c:pt>
                <c:pt idx="463" formatCode="General">
                  <c:v>1.911629E-3</c:v>
                </c:pt>
                <c:pt idx="464" formatCode="General">
                  <c:v>1.911629E-3</c:v>
                </c:pt>
                <c:pt idx="465" formatCode="General">
                  <c:v>1.911629E-3</c:v>
                </c:pt>
                <c:pt idx="466" formatCode="General">
                  <c:v>1.911629E-3</c:v>
                </c:pt>
                <c:pt idx="467" formatCode="General">
                  <c:v>1.935827E-3</c:v>
                </c:pt>
                <c:pt idx="468" formatCode="General">
                  <c:v>1.935827E-3</c:v>
                </c:pt>
                <c:pt idx="469" formatCode="General">
                  <c:v>1.935827E-3</c:v>
                </c:pt>
                <c:pt idx="470" formatCode="General">
                  <c:v>1.935827E-3</c:v>
                </c:pt>
                <c:pt idx="471" formatCode="General">
                  <c:v>1.935827E-3</c:v>
                </c:pt>
                <c:pt idx="472" formatCode="General">
                  <c:v>1.935827E-3</c:v>
                </c:pt>
                <c:pt idx="473" formatCode="General">
                  <c:v>1.935827E-3</c:v>
                </c:pt>
                <c:pt idx="474" formatCode="General">
                  <c:v>1.935827E-3</c:v>
                </c:pt>
                <c:pt idx="475" formatCode="General">
                  <c:v>1.935827E-3</c:v>
                </c:pt>
                <c:pt idx="476" formatCode="General">
                  <c:v>1.935827E-3</c:v>
                </c:pt>
                <c:pt idx="477" formatCode="General">
                  <c:v>1.935827E-3</c:v>
                </c:pt>
                <c:pt idx="478" formatCode="General">
                  <c:v>1.9842229999999998E-3</c:v>
                </c:pt>
                <c:pt idx="479" formatCode="General">
                  <c:v>1.9842229999999998E-3</c:v>
                </c:pt>
                <c:pt idx="480" formatCode="General">
                  <c:v>1.9842229999999998E-3</c:v>
                </c:pt>
                <c:pt idx="481" formatCode="General">
                  <c:v>2.0084209999999998E-3</c:v>
                </c:pt>
                <c:pt idx="482" formatCode="General">
                  <c:v>2.0084209999999998E-3</c:v>
                </c:pt>
                <c:pt idx="483" formatCode="General">
                  <c:v>2.081014E-3</c:v>
                </c:pt>
                <c:pt idx="484" formatCode="General">
                  <c:v>2.081014E-3</c:v>
                </c:pt>
                <c:pt idx="485" formatCode="General">
                  <c:v>2.081014E-3</c:v>
                </c:pt>
                <c:pt idx="486" formatCode="General">
                  <c:v>2.081014E-3</c:v>
                </c:pt>
                <c:pt idx="487" formatCode="General">
                  <c:v>2.081014E-3</c:v>
                </c:pt>
                <c:pt idx="488" formatCode="General">
                  <c:v>2.081014E-3</c:v>
                </c:pt>
                <c:pt idx="489" formatCode="General">
                  <c:v>2.081014E-3</c:v>
                </c:pt>
                <c:pt idx="490" formatCode="General">
                  <c:v>2.081014E-3</c:v>
                </c:pt>
                <c:pt idx="491" formatCode="General">
                  <c:v>2.081014E-3</c:v>
                </c:pt>
                <c:pt idx="492" formatCode="General">
                  <c:v>2.081014E-3</c:v>
                </c:pt>
                <c:pt idx="493" formatCode="General">
                  <c:v>2.105212E-3</c:v>
                </c:pt>
                <c:pt idx="494" formatCode="General">
                  <c:v>2.105212E-3</c:v>
                </c:pt>
                <c:pt idx="495" formatCode="General">
                  <c:v>2.105212E-3</c:v>
                </c:pt>
                <c:pt idx="496" formatCode="General">
                  <c:v>2.177806E-3</c:v>
                </c:pt>
                <c:pt idx="497" formatCode="General">
                  <c:v>2.177806E-3</c:v>
                </c:pt>
                <c:pt idx="498" formatCode="General">
                  <c:v>2.202004E-3</c:v>
                </c:pt>
                <c:pt idx="499" formatCode="General">
                  <c:v>2.2262010000000001E-3</c:v>
                </c:pt>
                <c:pt idx="500" formatCode="General">
                  <c:v>2.2262010000000001E-3</c:v>
                </c:pt>
                <c:pt idx="501" formatCode="General">
                  <c:v>2.2262010000000001E-3</c:v>
                </c:pt>
                <c:pt idx="502" formatCode="General">
                  <c:v>2.2262010000000001E-3</c:v>
                </c:pt>
                <c:pt idx="503" formatCode="General">
                  <c:v>2.2262010000000001E-3</c:v>
                </c:pt>
                <c:pt idx="504" formatCode="General">
                  <c:v>2.2503990000000001E-3</c:v>
                </c:pt>
                <c:pt idx="505" formatCode="General">
                  <c:v>2.2745970000000002E-3</c:v>
                </c:pt>
                <c:pt idx="506" formatCode="General">
                  <c:v>2.2745970000000002E-3</c:v>
                </c:pt>
                <c:pt idx="507" formatCode="General">
                  <c:v>2.2987950000000002E-3</c:v>
                </c:pt>
                <c:pt idx="508" formatCode="General">
                  <c:v>2.2987950000000002E-3</c:v>
                </c:pt>
                <c:pt idx="509" formatCode="General">
                  <c:v>2.3471910000000002E-3</c:v>
                </c:pt>
                <c:pt idx="510" formatCode="General">
                  <c:v>2.3471910000000002E-3</c:v>
                </c:pt>
                <c:pt idx="511" formatCode="General">
                  <c:v>2.3471910000000002E-3</c:v>
                </c:pt>
                <c:pt idx="512" formatCode="General">
                  <c:v>2.3471910000000002E-3</c:v>
                </c:pt>
                <c:pt idx="513" formatCode="General">
                  <c:v>2.3471910000000002E-3</c:v>
                </c:pt>
                <c:pt idx="514" formatCode="General">
                  <c:v>2.3471910000000002E-3</c:v>
                </c:pt>
                <c:pt idx="515" formatCode="General">
                  <c:v>2.3471910000000002E-3</c:v>
                </c:pt>
                <c:pt idx="516" formatCode="General">
                  <c:v>2.3471910000000002E-3</c:v>
                </c:pt>
                <c:pt idx="517" formatCode="General">
                  <c:v>2.3471910000000002E-3</c:v>
                </c:pt>
                <c:pt idx="518" formatCode="General">
                  <c:v>2.3471910000000002E-3</c:v>
                </c:pt>
                <c:pt idx="519" formatCode="General">
                  <c:v>2.3471910000000002E-3</c:v>
                </c:pt>
                <c:pt idx="520" formatCode="General">
                  <c:v>2.3471910000000002E-3</c:v>
                </c:pt>
                <c:pt idx="521" formatCode="General">
                  <c:v>2.3471910000000002E-3</c:v>
                </c:pt>
                <c:pt idx="522" formatCode="General">
                  <c:v>2.3713879999999999E-3</c:v>
                </c:pt>
                <c:pt idx="523" formatCode="General">
                  <c:v>2.3713879999999999E-3</c:v>
                </c:pt>
                <c:pt idx="524" formatCode="General">
                  <c:v>2.3713879999999999E-3</c:v>
                </c:pt>
                <c:pt idx="525" formatCode="General">
                  <c:v>2.3713879999999999E-3</c:v>
                </c:pt>
                <c:pt idx="526" formatCode="General">
                  <c:v>2.3713879999999999E-3</c:v>
                </c:pt>
                <c:pt idx="527" formatCode="General">
                  <c:v>2.3713879999999999E-3</c:v>
                </c:pt>
                <c:pt idx="528" formatCode="General">
                  <c:v>2.3713879999999999E-3</c:v>
                </c:pt>
                <c:pt idx="529" formatCode="General">
                  <c:v>2.3713879999999999E-3</c:v>
                </c:pt>
                <c:pt idx="530" formatCode="General">
                  <c:v>2.3713879999999999E-3</c:v>
                </c:pt>
                <c:pt idx="531" formatCode="General">
                  <c:v>2.3713879999999999E-3</c:v>
                </c:pt>
                <c:pt idx="532" formatCode="General">
                  <c:v>2.3713879999999999E-3</c:v>
                </c:pt>
                <c:pt idx="533" formatCode="General">
                  <c:v>2.3713879999999999E-3</c:v>
                </c:pt>
                <c:pt idx="534" formatCode="General">
                  <c:v>2.3713879999999999E-3</c:v>
                </c:pt>
                <c:pt idx="535" formatCode="General">
                  <c:v>2.3713879999999999E-3</c:v>
                </c:pt>
                <c:pt idx="536" formatCode="General">
                  <c:v>2.3713879999999999E-3</c:v>
                </c:pt>
                <c:pt idx="537" formatCode="General">
                  <c:v>2.3713879999999999E-3</c:v>
                </c:pt>
                <c:pt idx="538" formatCode="General">
                  <c:v>2.3713879999999999E-3</c:v>
                </c:pt>
                <c:pt idx="539" formatCode="General">
                  <c:v>2.3713879999999999E-3</c:v>
                </c:pt>
                <c:pt idx="540" formatCode="General">
                  <c:v>2.3713879999999999E-3</c:v>
                </c:pt>
                <c:pt idx="541" formatCode="General">
                  <c:v>2.3713879999999999E-3</c:v>
                </c:pt>
                <c:pt idx="542" formatCode="General">
                  <c:v>2.3713879999999999E-3</c:v>
                </c:pt>
                <c:pt idx="543" formatCode="General">
                  <c:v>2.3713879999999999E-3</c:v>
                </c:pt>
                <c:pt idx="544" formatCode="General">
                  <c:v>2.3713879999999999E-3</c:v>
                </c:pt>
                <c:pt idx="545" formatCode="General">
                  <c:v>2.3713879999999999E-3</c:v>
                </c:pt>
                <c:pt idx="546" formatCode="General">
                  <c:v>2.3713879999999999E-3</c:v>
                </c:pt>
                <c:pt idx="547" formatCode="General">
                  <c:v>2.3713879999999999E-3</c:v>
                </c:pt>
                <c:pt idx="548" formatCode="General">
                  <c:v>2.3713879999999999E-3</c:v>
                </c:pt>
                <c:pt idx="549" formatCode="General">
                  <c:v>2.3713879999999999E-3</c:v>
                </c:pt>
                <c:pt idx="550" formatCode="General">
                  <c:v>2.3713879999999999E-3</c:v>
                </c:pt>
                <c:pt idx="551" formatCode="General">
                  <c:v>2.3713879999999999E-3</c:v>
                </c:pt>
                <c:pt idx="552" formatCode="General">
                  <c:v>2.3713879999999999E-3</c:v>
                </c:pt>
                <c:pt idx="553" formatCode="General">
                  <c:v>2.3713879999999999E-3</c:v>
                </c:pt>
                <c:pt idx="554" formatCode="General">
                  <c:v>2.3713879999999999E-3</c:v>
                </c:pt>
                <c:pt idx="555" formatCode="General">
                  <c:v>2.3713879999999999E-3</c:v>
                </c:pt>
                <c:pt idx="556" formatCode="General">
                  <c:v>2.3713879999999999E-3</c:v>
                </c:pt>
                <c:pt idx="557" formatCode="General">
                  <c:v>2.3955859999999999E-3</c:v>
                </c:pt>
                <c:pt idx="558" formatCode="General">
                  <c:v>2.4439819999999999E-3</c:v>
                </c:pt>
                <c:pt idx="559" formatCode="General">
                  <c:v>2.4439819999999999E-3</c:v>
                </c:pt>
                <c:pt idx="560" formatCode="General">
                  <c:v>2.4439819999999999E-3</c:v>
                </c:pt>
                <c:pt idx="561" formatCode="General">
                  <c:v>2.4439819999999999E-3</c:v>
                </c:pt>
                <c:pt idx="562" formatCode="General">
                  <c:v>2.4439819999999999E-3</c:v>
                </c:pt>
                <c:pt idx="563" formatCode="General">
                  <c:v>2.4439819999999999E-3</c:v>
                </c:pt>
                <c:pt idx="564" formatCode="General">
                  <c:v>2.4439819999999999E-3</c:v>
                </c:pt>
                <c:pt idx="565" formatCode="General">
                  <c:v>2.4439819999999999E-3</c:v>
                </c:pt>
                <c:pt idx="566" formatCode="General">
                  <c:v>2.4439819999999999E-3</c:v>
                </c:pt>
                <c:pt idx="567" formatCode="General">
                  <c:v>2.4681799999999999E-3</c:v>
                </c:pt>
                <c:pt idx="568" formatCode="General">
                  <c:v>2.4681799999999999E-3</c:v>
                </c:pt>
                <c:pt idx="569" formatCode="General">
                  <c:v>2.4681799999999999E-3</c:v>
                </c:pt>
                <c:pt idx="570" formatCode="General">
                  <c:v>2.4681799999999999E-3</c:v>
                </c:pt>
                <c:pt idx="571" formatCode="General">
                  <c:v>2.492378E-3</c:v>
                </c:pt>
                <c:pt idx="572" formatCode="General">
                  <c:v>2.492378E-3</c:v>
                </c:pt>
                <c:pt idx="573" formatCode="General">
                  <c:v>2.492378E-3</c:v>
                </c:pt>
                <c:pt idx="574" formatCode="General">
                  <c:v>2.492378E-3</c:v>
                </c:pt>
                <c:pt idx="575" formatCode="General">
                  <c:v>2.492378E-3</c:v>
                </c:pt>
                <c:pt idx="576" formatCode="General">
                  <c:v>2.492378E-3</c:v>
                </c:pt>
                <c:pt idx="577" formatCode="General">
                  <c:v>2.492378E-3</c:v>
                </c:pt>
                <c:pt idx="578" formatCode="General">
                  <c:v>2.492378E-3</c:v>
                </c:pt>
                <c:pt idx="579" formatCode="General">
                  <c:v>2.492378E-3</c:v>
                </c:pt>
                <c:pt idx="580" formatCode="General">
                  <c:v>2.516576E-3</c:v>
                </c:pt>
                <c:pt idx="581" formatCode="General">
                  <c:v>2.516576E-3</c:v>
                </c:pt>
                <c:pt idx="582" formatCode="General">
                  <c:v>2.516576E-3</c:v>
                </c:pt>
                <c:pt idx="583" formatCode="General">
                  <c:v>2.516576E-3</c:v>
                </c:pt>
                <c:pt idx="584" formatCode="General">
                  <c:v>2.516576E-3</c:v>
                </c:pt>
                <c:pt idx="585" formatCode="General">
                  <c:v>2.5407730000000001E-3</c:v>
                </c:pt>
                <c:pt idx="586" formatCode="General">
                  <c:v>2.5407730000000001E-3</c:v>
                </c:pt>
                <c:pt idx="587" formatCode="General">
                  <c:v>2.5407730000000001E-3</c:v>
                </c:pt>
                <c:pt idx="588" formatCode="General">
                  <c:v>2.5407730000000001E-3</c:v>
                </c:pt>
                <c:pt idx="589" formatCode="General">
                  <c:v>2.5407730000000001E-3</c:v>
                </c:pt>
                <c:pt idx="590" formatCode="General">
                  <c:v>2.5891690000000001E-3</c:v>
                </c:pt>
                <c:pt idx="591" formatCode="General">
                  <c:v>2.6133670000000001E-3</c:v>
                </c:pt>
                <c:pt idx="592" formatCode="General">
                  <c:v>2.6133670000000001E-3</c:v>
                </c:pt>
                <c:pt idx="593" formatCode="General">
                  <c:v>2.6375650000000001E-3</c:v>
                </c:pt>
                <c:pt idx="594" formatCode="General">
                  <c:v>2.6375650000000001E-3</c:v>
                </c:pt>
                <c:pt idx="595" formatCode="General">
                  <c:v>2.6617630000000001E-3</c:v>
                </c:pt>
                <c:pt idx="596" formatCode="General">
                  <c:v>2.6617630000000001E-3</c:v>
                </c:pt>
                <c:pt idx="597" formatCode="General">
                  <c:v>2.6617630000000001E-3</c:v>
                </c:pt>
                <c:pt idx="598" formatCode="General">
                  <c:v>2.6617630000000001E-3</c:v>
                </c:pt>
                <c:pt idx="599" formatCode="General">
                  <c:v>2.6617630000000001E-3</c:v>
                </c:pt>
                <c:pt idx="600" formatCode="General">
                  <c:v>2.6617630000000001E-3</c:v>
                </c:pt>
                <c:pt idx="601" formatCode="General">
                  <c:v>2.6617630000000001E-3</c:v>
                </c:pt>
                <c:pt idx="602" formatCode="General">
                  <c:v>2.6617630000000001E-3</c:v>
                </c:pt>
                <c:pt idx="603" formatCode="General">
                  <c:v>2.6859599999999998E-3</c:v>
                </c:pt>
                <c:pt idx="604" formatCode="General">
                  <c:v>2.6859599999999998E-3</c:v>
                </c:pt>
                <c:pt idx="605" formatCode="General">
                  <c:v>2.6859599999999998E-3</c:v>
                </c:pt>
                <c:pt idx="606" formatCode="General">
                  <c:v>2.6859599999999998E-3</c:v>
                </c:pt>
                <c:pt idx="607" formatCode="General">
                  <c:v>2.6859599999999998E-3</c:v>
                </c:pt>
                <c:pt idx="608" formatCode="General">
                  <c:v>2.7101579999999998E-3</c:v>
                </c:pt>
                <c:pt idx="609" formatCode="General">
                  <c:v>2.7101579999999998E-3</c:v>
                </c:pt>
                <c:pt idx="610" formatCode="General">
                  <c:v>2.7101579999999998E-3</c:v>
                </c:pt>
                <c:pt idx="611" formatCode="General">
                  <c:v>2.7101579999999998E-3</c:v>
                </c:pt>
                <c:pt idx="612" formatCode="General">
                  <c:v>2.7101579999999998E-3</c:v>
                </c:pt>
                <c:pt idx="613" formatCode="General">
                  <c:v>2.7101579999999998E-3</c:v>
                </c:pt>
                <c:pt idx="614" formatCode="General">
                  <c:v>2.7101579999999998E-3</c:v>
                </c:pt>
                <c:pt idx="615" formatCode="General">
                  <c:v>2.7343559999999999E-3</c:v>
                </c:pt>
                <c:pt idx="616" formatCode="General">
                  <c:v>2.7343559999999999E-3</c:v>
                </c:pt>
                <c:pt idx="617" formatCode="General">
                  <c:v>2.7343559999999999E-3</c:v>
                </c:pt>
                <c:pt idx="618" formatCode="General">
                  <c:v>2.7343559999999999E-3</c:v>
                </c:pt>
                <c:pt idx="619" formatCode="General">
                  <c:v>2.7343559999999999E-3</c:v>
                </c:pt>
                <c:pt idx="620" formatCode="General">
                  <c:v>2.7343559999999999E-3</c:v>
                </c:pt>
                <c:pt idx="621" formatCode="General">
                  <c:v>2.7343559999999999E-3</c:v>
                </c:pt>
                <c:pt idx="622" formatCode="General">
                  <c:v>2.7343559999999999E-3</c:v>
                </c:pt>
                <c:pt idx="623" formatCode="General">
                  <c:v>2.7343559999999999E-3</c:v>
                </c:pt>
                <c:pt idx="624" formatCode="General">
                  <c:v>2.7343559999999999E-3</c:v>
                </c:pt>
                <c:pt idx="625" formatCode="General">
                  <c:v>2.7827519999999999E-3</c:v>
                </c:pt>
                <c:pt idx="626" formatCode="General">
                  <c:v>2.7827519999999999E-3</c:v>
                </c:pt>
                <c:pt idx="627" formatCode="General">
                  <c:v>2.831147E-3</c:v>
                </c:pt>
                <c:pt idx="628" formatCode="General">
                  <c:v>2.831147E-3</c:v>
                </c:pt>
                <c:pt idx="629" formatCode="General">
                  <c:v>2.831147E-3</c:v>
                </c:pt>
                <c:pt idx="630" formatCode="General">
                  <c:v>2.855345E-3</c:v>
                </c:pt>
                <c:pt idx="631" formatCode="General">
                  <c:v>2.855345E-3</c:v>
                </c:pt>
                <c:pt idx="632" formatCode="General">
                  <c:v>2.879543E-3</c:v>
                </c:pt>
                <c:pt idx="633" formatCode="General">
                  <c:v>2.879543E-3</c:v>
                </c:pt>
                <c:pt idx="634" formatCode="General">
                  <c:v>2.879543E-3</c:v>
                </c:pt>
                <c:pt idx="635" formatCode="General">
                  <c:v>2.879543E-3</c:v>
                </c:pt>
                <c:pt idx="636" formatCode="General">
                  <c:v>2.879543E-3</c:v>
                </c:pt>
                <c:pt idx="637" formatCode="General">
                  <c:v>2.879543E-3</c:v>
                </c:pt>
                <c:pt idx="638" formatCode="General">
                  <c:v>2.879543E-3</c:v>
                </c:pt>
                <c:pt idx="639" formatCode="General">
                  <c:v>2.879543E-3</c:v>
                </c:pt>
                <c:pt idx="640" formatCode="General">
                  <c:v>2.903741E-3</c:v>
                </c:pt>
                <c:pt idx="641" formatCode="General">
                  <c:v>2.903741E-3</c:v>
                </c:pt>
                <c:pt idx="642" formatCode="General">
                  <c:v>2.903741E-3</c:v>
                </c:pt>
                <c:pt idx="643" formatCode="General">
                  <c:v>2.903741E-3</c:v>
                </c:pt>
                <c:pt idx="644" formatCode="General">
                  <c:v>2.903741E-3</c:v>
                </c:pt>
                <c:pt idx="645" formatCode="General">
                  <c:v>2.903741E-3</c:v>
                </c:pt>
                <c:pt idx="646" formatCode="General">
                  <c:v>2.903741E-3</c:v>
                </c:pt>
                <c:pt idx="647" formatCode="General">
                  <c:v>2.903741E-3</c:v>
                </c:pt>
                <c:pt idx="648" formatCode="General">
                  <c:v>2.9763350000000001E-3</c:v>
                </c:pt>
                <c:pt idx="649" formatCode="General">
                  <c:v>2.9763350000000001E-3</c:v>
                </c:pt>
                <c:pt idx="650" formatCode="General">
                  <c:v>2.9763350000000001E-3</c:v>
                </c:pt>
                <c:pt idx="651" formatCode="General">
                  <c:v>2.9763350000000001E-3</c:v>
                </c:pt>
                <c:pt idx="652" formatCode="General">
                  <c:v>3.0247300000000002E-3</c:v>
                </c:pt>
                <c:pt idx="653" formatCode="General">
                  <c:v>3.0247300000000002E-3</c:v>
                </c:pt>
                <c:pt idx="654" formatCode="General">
                  <c:v>3.0247300000000002E-3</c:v>
                </c:pt>
                <c:pt idx="655" formatCode="General">
                  <c:v>3.0247300000000002E-3</c:v>
                </c:pt>
                <c:pt idx="656" formatCode="General">
                  <c:v>3.0489279999999998E-3</c:v>
                </c:pt>
                <c:pt idx="657" formatCode="General">
                  <c:v>3.0731259999999998E-3</c:v>
                </c:pt>
                <c:pt idx="658" formatCode="General">
                  <c:v>3.0731259999999998E-3</c:v>
                </c:pt>
                <c:pt idx="659" formatCode="General">
                  <c:v>3.0731259999999998E-3</c:v>
                </c:pt>
                <c:pt idx="660" formatCode="General">
                  <c:v>3.0731259999999998E-3</c:v>
                </c:pt>
                <c:pt idx="661" formatCode="General">
                  <c:v>3.0731259999999998E-3</c:v>
                </c:pt>
                <c:pt idx="662" formatCode="General">
                  <c:v>3.0731259999999998E-3</c:v>
                </c:pt>
                <c:pt idx="663" formatCode="General">
                  <c:v>3.0731259999999998E-3</c:v>
                </c:pt>
                <c:pt idx="664" formatCode="General">
                  <c:v>3.1215219999999998E-3</c:v>
                </c:pt>
                <c:pt idx="665" formatCode="General">
                  <c:v>3.1215219999999998E-3</c:v>
                </c:pt>
                <c:pt idx="666" formatCode="General">
                  <c:v>3.1215219999999998E-3</c:v>
                </c:pt>
                <c:pt idx="667" formatCode="General">
                  <c:v>3.1215219999999998E-3</c:v>
                </c:pt>
                <c:pt idx="668" formatCode="General">
                  <c:v>3.1215219999999998E-3</c:v>
                </c:pt>
                <c:pt idx="669" formatCode="General">
                  <c:v>3.1215219999999998E-3</c:v>
                </c:pt>
                <c:pt idx="670" formatCode="General">
                  <c:v>3.1215219999999998E-3</c:v>
                </c:pt>
                <c:pt idx="671" formatCode="General">
                  <c:v>3.1215219999999998E-3</c:v>
                </c:pt>
                <c:pt idx="672" formatCode="General">
                  <c:v>3.1457189999999999E-3</c:v>
                </c:pt>
                <c:pt idx="673" formatCode="General">
                  <c:v>3.1457189999999999E-3</c:v>
                </c:pt>
                <c:pt idx="674" formatCode="General">
                  <c:v>3.1457189999999999E-3</c:v>
                </c:pt>
                <c:pt idx="675" formatCode="General">
                  <c:v>3.1457189999999999E-3</c:v>
                </c:pt>
                <c:pt idx="676" formatCode="General">
                  <c:v>3.1457189999999999E-3</c:v>
                </c:pt>
                <c:pt idx="677" formatCode="General">
                  <c:v>3.169917E-3</c:v>
                </c:pt>
                <c:pt idx="678" formatCode="General">
                  <c:v>3.169917E-3</c:v>
                </c:pt>
                <c:pt idx="679" formatCode="General">
                  <c:v>3.169917E-3</c:v>
                </c:pt>
                <c:pt idx="680" formatCode="General">
                  <c:v>3.169917E-3</c:v>
                </c:pt>
                <c:pt idx="681" formatCode="General">
                  <c:v>3.169917E-3</c:v>
                </c:pt>
                <c:pt idx="682" formatCode="General">
                  <c:v>3.169917E-3</c:v>
                </c:pt>
                <c:pt idx="683" formatCode="General">
                  <c:v>3.194115E-3</c:v>
                </c:pt>
                <c:pt idx="684" formatCode="General">
                  <c:v>3.194115E-3</c:v>
                </c:pt>
                <c:pt idx="685" formatCode="General">
                  <c:v>3.194115E-3</c:v>
                </c:pt>
                <c:pt idx="686" formatCode="General">
                  <c:v>3.194115E-3</c:v>
                </c:pt>
                <c:pt idx="687" formatCode="General">
                  <c:v>3.194115E-3</c:v>
                </c:pt>
                <c:pt idx="688" formatCode="General">
                  <c:v>3.194115E-3</c:v>
                </c:pt>
                <c:pt idx="689" formatCode="General">
                  <c:v>3.194115E-3</c:v>
                </c:pt>
                <c:pt idx="690" formatCode="General">
                  <c:v>3.194115E-3</c:v>
                </c:pt>
                <c:pt idx="691" formatCode="General">
                  <c:v>3.194115E-3</c:v>
                </c:pt>
                <c:pt idx="692" formatCode="General">
                  <c:v>3.194115E-3</c:v>
                </c:pt>
                <c:pt idx="693" formatCode="General">
                  <c:v>3.194115E-3</c:v>
                </c:pt>
                <c:pt idx="694" formatCode="General">
                  <c:v>3.194115E-3</c:v>
                </c:pt>
                <c:pt idx="695" formatCode="General">
                  <c:v>3.194115E-3</c:v>
                </c:pt>
                <c:pt idx="696" formatCode="General">
                  <c:v>3.194115E-3</c:v>
                </c:pt>
                <c:pt idx="697" formatCode="General">
                  <c:v>3.194115E-3</c:v>
                </c:pt>
                <c:pt idx="698" formatCode="General">
                  <c:v>3.194115E-3</c:v>
                </c:pt>
                <c:pt idx="699" formatCode="General">
                  <c:v>3.194115E-3</c:v>
                </c:pt>
                <c:pt idx="700" formatCode="General">
                  <c:v>3.194115E-3</c:v>
                </c:pt>
                <c:pt idx="701" formatCode="General">
                  <c:v>3.194115E-3</c:v>
                </c:pt>
                <c:pt idx="702" formatCode="General">
                  <c:v>3.194115E-3</c:v>
                </c:pt>
                <c:pt idx="703" formatCode="General">
                  <c:v>3.194115E-3</c:v>
                </c:pt>
                <c:pt idx="704" formatCode="General">
                  <c:v>3.194115E-3</c:v>
                </c:pt>
                <c:pt idx="705" formatCode="General">
                  <c:v>3.194115E-3</c:v>
                </c:pt>
                <c:pt idx="706" formatCode="General">
                  <c:v>3.194115E-3</c:v>
                </c:pt>
                <c:pt idx="707" formatCode="General">
                  <c:v>3.194115E-3</c:v>
                </c:pt>
                <c:pt idx="708" formatCode="General">
                  <c:v>3.194115E-3</c:v>
                </c:pt>
                <c:pt idx="709" formatCode="General">
                  <c:v>3.194115E-3</c:v>
                </c:pt>
                <c:pt idx="710" formatCode="General">
                  <c:v>3.194115E-3</c:v>
                </c:pt>
                <c:pt idx="711" formatCode="General">
                  <c:v>3.194115E-3</c:v>
                </c:pt>
                <c:pt idx="712" formatCode="General">
                  <c:v>3.194115E-3</c:v>
                </c:pt>
                <c:pt idx="713" formatCode="General">
                  <c:v>3.218313E-3</c:v>
                </c:pt>
                <c:pt idx="714" formatCode="General">
                  <c:v>3.218313E-3</c:v>
                </c:pt>
                <c:pt idx="715" formatCode="General">
                  <c:v>3.218313E-3</c:v>
                </c:pt>
                <c:pt idx="716" formatCode="General">
                  <c:v>3.218313E-3</c:v>
                </c:pt>
                <c:pt idx="717" formatCode="General">
                  <c:v>3.218313E-3</c:v>
                </c:pt>
                <c:pt idx="718" formatCode="General">
                  <c:v>3.218313E-3</c:v>
                </c:pt>
                <c:pt idx="719" formatCode="General">
                  <c:v>3.218313E-3</c:v>
                </c:pt>
                <c:pt idx="720" formatCode="General">
                  <c:v>3.218313E-3</c:v>
                </c:pt>
                <c:pt idx="721" formatCode="General">
                  <c:v>3.242511E-3</c:v>
                </c:pt>
                <c:pt idx="722" formatCode="General">
                  <c:v>3.242511E-3</c:v>
                </c:pt>
                <c:pt idx="723" formatCode="General">
                  <c:v>3.266709E-3</c:v>
                </c:pt>
                <c:pt idx="724" formatCode="General">
                  <c:v>3.3151040000000001E-3</c:v>
                </c:pt>
                <c:pt idx="725" formatCode="General">
                  <c:v>3.3151040000000001E-3</c:v>
                </c:pt>
                <c:pt idx="726" formatCode="General">
                  <c:v>3.3151040000000001E-3</c:v>
                </c:pt>
                <c:pt idx="727" formatCode="General">
                  <c:v>3.3151040000000001E-3</c:v>
                </c:pt>
                <c:pt idx="728" formatCode="General">
                  <c:v>3.3151040000000001E-3</c:v>
                </c:pt>
                <c:pt idx="729" formatCode="General">
                  <c:v>3.3151040000000001E-3</c:v>
                </c:pt>
                <c:pt idx="730" formatCode="General">
                  <c:v>3.3151040000000001E-3</c:v>
                </c:pt>
                <c:pt idx="731" formatCode="General">
                  <c:v>3.3635000000000002E-3</c:v>
                </c:pt>
                <c:pt idx="732" formatCode="General">
                  <c:v>3.3635000000000002E-3</c:v>
                </c:pt>
                <c:pt idx="733" formatCode="General">
                  <c:v>3.3635000000000002E-3</c:v>
                </c:pt>
                <c:pt idx="734" formatCode="General">
                  <c:v>3.3635000000000002E-3</c:v>
                </c:pt>
                <c:pt idx="735" formatCode="General">
                  <c:v>3.3635000000000002E-3</c:v>
                </c:pt>
                <c:pt idx="736" formatCode="General">
                  <c:v>3.4118960000000002E-3</c:v>
                </c:pt>
                <c:pt idx="737" formatCode="General">
                  <c:v>3.4118960000000002E-3</c:v>
                </c:pt>
                <c:pt idx="738" formatCode="General">
                  <c:v>3.4118960000000002E-3</c:v>
                </c:pt>
                <c:pt idx="739" formatCode="General">
                  <c:v>3.4360940000000002E-3</c:v>
                </c:pt>
                <c:pt idx="740" formatCode="General">
                  <c:v>3.4360940000000002E-3</c:v>
                </c:pt>
                <c:pt idx="741" formatCode="General">
                  <c:v>3.4360940000000002E-3</c:v>
                </c:pt>
                <c:pt idx="742" formatCode="General">
                  <c:v>3.4360940000000002E-3</c:v>
                </c:pt>
                <c:pt idx="743" formatCode="General">
                  <c:v>3.4360940000000002E-3</c:v>
                </c:pt>
                <c:pt idx="744" formatCode="General">
                  <c:v>3.4602909999999999E-3</c:v>
                </c:pt>
                <c:pt idx="745" formatCode="General">
                  <c:v>3.4602909999999999E-3</c:v>
                </c:pt>
                <c:pt idx="746" formatCode="General">
                  <c:v>3.4602909999999999E-3</c:v>
                </c:pt>
                <c:pt idx="747" formatCode="General">
                  <c:v>3.4602909999999999E-3</c:v>
                </c:pt>
                <c:pt idx="748" formatCode="General">
                  <c:v>3.4602909999999999E-3</c:v>
                </c:pt>
                <c:pt idx="749" formatCode="General">
                  <c:v>3.4602909999999999E-3</c:v>
                </c:pt>
                <c:pt idx="750" formatCode="General">
                  <c:v>3.4602909999999999E-3</c:v>
                </c:pt>
                <c:pt idx="751" formatCode="General">
                  <c:v>3.4602909999999999E-3</c:v>
                </c:pt>
                <c:pt idx="752" formatCode="General">
                  <c:v>3.4602909999999999E-3</c:v>
                </c:pt>
                <c:pt idx="753" formatCode="General">
                  <c:v>3.4602909999999999E-3</c:v>
                </c:pt>
                <c:pt idx="754" formatCode="General">
                  <c:v>3.4602909999999999E-3</c:v>
                </c:pt>
                <c:pt idx="755" formatCode="General">
                  <c:v>3.4602909999999999E-3</c:v>
                </c:pt>
                <c:pt idx="756" formatCode="General">
                  <c:v>3.4844889999999999E-3</c:v>
                </c:pt>
                <c:pt idx="757" formatCode="General">
                  <c:v>3.4844889999999999E-3</c:v>
                </c:pt>
                <c:pt idx="758" formatCode="General">
                  <c:v>3.4844889999999999E-3</c:v>
                </c:pt>
                <c:pt idx="759" formatCode="General">
                  <c:v>3.4844889999999999E-3</c:v>
                </c:pt>
                <c:pt idx="760" formatCode="General">
                  <c:v>3.4844889999999999E-3</c:v>
                </c:pt>
                <c:pt idx="761" formatCode="General">
                  <c:v>3.4844889999999999E-3</c:v>
                </c:pt>
                <c:pt idx="762" formatCode="General">
                  <c:v>3.4844889999999999E-3</c:v>
                </c:pt>
                <c:pt idx="763" formatCode="General">
                  <c:v>3.5086869999999999E-3</c:v>
                </c:pt>
                <c:pt idx="764" formatCode="General">
                  <c:v>3.5086869999999999E-3</c:v>
                </c:pt>
                <c:pt idx="765" formatCode="General">
                  <c:v>3.5086869999999999E-3</c:v>
                </c:pt>
                <c:pt idx="766" formatCode="General">
                  <c:v>3.5086869999999999E-3</c:v>
                </c:pt>
                <c:pt idx="767" formatCode="General">
                  <c:v>3.5086869999999999E-3</c:v>
                </c:pt>
                <c:pt idx="768" formatCode="General">
                  <c:v>3.5086869999999999E-3</c:v>
                </c:pt>
                <c:pt idx="769" formatCode="General">
                  <c:v>3.5086869999999999E-3</c:v>
                </c:pt>
                <c:pt idx="770" formatCode="General">
                  <c:v>3.5086869999999999E-3</c:v>
                </c:pt>
                <c:pt idx="771" formatCode="General">
                  <c:v>3.5086869999999999E-3</c:v>
                </c:pt>
                <c:pt idx="772" formatCode="General">
                  <c:v>3.5086869999999999E-3</c:v>
                </c:pt>
                <c:pt idx="773" formatCode="General">
                  <c:v>3.5086869999999999E-3</c:v>
                </c:pt>
                <c:pt idx="774" formatCode="General">
                  <c:v>3.5086869999999999E-3</c:v>
                </c:pt>
                <c:pt idx="775" formatCode="General">
                  <c:v>3.5086869999999999E-3</c:v>
                </c:pt>
                <c:pt idx="776" formatCode="General">
                  <c:v>3.5086869999999999E-3</c:v>
                </c:pt>
                <c:pt idx="777" formatCode="General">
                  <c:v>3.5086869999999999E-3</c:v>
                </c:pt>
                <c:pt idx="778" formatCode="General">
                  <c:v>3.5086869999999999E-3</c:v>
                </c:pt>
                <c:pt idx="779" formatCode="General">
                  <c:v>3.5086869999999999E-3</c:v>
                </c:pt>
                <c:pt idx="780" formatCode="General">
                  <c:v>3.5086869999999999E-3</c:v>
                </c:pt>
                <c:pt idx="781" formatCode="General">
                  <c:v>3.5086869999999999E-3</c:v>
                </c:pt>
                <c:pt idx="782" formatCode="General">
                  <c:v>3.5086869999999999E-3</c:v>
                </c:pt>
                <c:pt idx="783" formatCode="General">
                  <c:v>3.5086869999999999E-3</c:v>
                </c:pt>
                <c:pt idx="784" formatCode="General">
                  <c:v>3.5086869999999999E-3</c:v>
                </c:pt>
                <c:pt idx="785" formatCode="General">
                  <c:v>3.5086869999999999E-3</c:v>
                </c:pt>
                <c:pt idx="786" formatCode="General">
                  <c:v>3.5086869999999999E-3</c:v>
                </c:pt>
                <c:pt idx="787" formatCode="General">
                  <c:v>3.5086869999999999E-3</c:v>
                </c:pt>
                <c:pt idx="788" formatCode="General">
                  <c:v>3.5086869999999999E-3</c:v>
                </c:pt>
                <c:pt idx="789" formatCode="General">
                  <c:v>3.5086869999999999E-3</c:v>
                </c:pt>
                <c:pt idx="790" formatCode="General">
                  <c:v>3.5086869999999999E-3</c:v>
                </c:pt>
                <c:pt idx="791" formatCode="General">
                  <c:v>3.5086869999999999E-3</c:v>
                </c:pt>
                <c:pt idx="792" formatCode="General">
                  <c:v>3.5086869999999999E-3</c:v>
                </c:pt>
                <c:pt idx="793" formatCode="General">
                  <c:v>3.5086869999999999E-3</c:v>
                </c:pt>
                <c:pt idx="794" formatCode="General">
                  <c:v>3.5086869999999999E-3</c:v>
                </c:pt>
                <c:pt idx="795" formatCode="General">
                  <c:v>3.5086869999999999E-3</c:v>
                </c:pt>
                <c:pt idx="796" formatCode="General">
                  <c:v>3.581281E-3</c:v>
                </c:pt>
                <c:pt idx="797" formatCode="General">
                  <c:v>3.581281E-3</c:v>
                </c:pt>
                <c:pt idx="798" formatCode="General">
                  <c:v>3.581281E-3</c:v>
                </c:pt>
                <c:pt idx="799" formatCode="General">
                  <c:v>3.581281E-3</c:v>
                </c:pt>
                <c:pt idx="800" formatCode="General">
                  <c:v>3.581281E-3</c:v>
                </c:pt>
                <c:pt idx="801" formatCode="General">
                  <c:v>3.6054780000000001E-3</c:v>
                </c:pt>
                <c:pt idx="802" formatCode="General">
                  <c:v>3.6054780000000001E-3</c:v>
                </c:pt>
                <c:pt idx="803" formatCode="General">
                  <c:v>3.6296760000000001E-3</c:v>
                </c:pt>
                <c:pt idx="804" formatCode="General">
                  <c:v>3.6296760000000001E-3</c:v>
                </c:pt>
                <c:pt idx="805" formatCode="General">
                  <c:v>3.6538740000000001E-3</c:v>
                </c:pt>
                <c:pt idx="806" formatCode="General">
                  <c:v>3.6538740000000001E-3</c:v>
                </c:pt>
                <c:pt idx="807" formatCode="General">
                  <c:v>3.6538740000000001E-3</c:v>
                </c:pt>
                <c:pt idx="808" formatCode="General">
                  <c:v>3.6538740000000001E-3</c:v>
                </c:pt>
                <c:pt idx="809" formatCode="General">
                  <c:v>3.6538740000000001E-3</c:v>
                </c:pt>
                <c:pt idx="810" formatCode="General">
                  <c:v>3.6780720000000001E-3</c:v>
                </c:pt>
                <c:pt idx="811" formatCode="General">
                  <c:v>3.6780720000000001E-3</c:v>
                </c:pt>
                <c:pt idx="812" formatCode="General">
                  <c:v>3.6780720000000001E-3</c:v>
                </c:pt>
                <c:pt idx="813" formatCode="General">
                  <c:v>3.6780720000000001E-3</c:v>
                </c:pt>
                <c:pt idx="814" formatCode="General">
                  <c:v>3.6780720000000001E-3</c:v>
                </c:pt>
                <c:pt idx="815" formatCode="General">
                  <c:v>3.6780720000000001E-3</c:v>
                </c:pt>
                <c:pt idx="816" formatCode="General">
                  <c:v>3.6780720000000001E-3</c:v>
                </c:pt>
                <c:pt idx="817" formatCode="General">
                  <c:v>3.6780720000000001E-3</c:v>
                </c:pt>
                <c:pt idx="818" formatCode="General">
                  <c:v>3.7022700000000001E-3</c:v>
                </c:pt>
                <c:pt idx="819" formatCode="General">
                  <c:v>3.7022700000000001E-3</c:v>
                </c:pt>
                <c:pt idx="820" formatCode="General">
                  <c:v>3.7022700000000001E-3</c:v>
                </c:pt>
                <c:pt idx="821" formatCode="General">
                  <c:v>3.7022700000000001E-3</c:v>
                </c:pt>
                <c:pt idx="822" formatCode="General">
                  <c:v>3.7022700000000001E-3</c:v>
                </c:pt>
                <c:pt idx="823" formatCode="General">
                  <c:v>3.7748629999999998E-3</c:v>
                </c:pt>
                <c:pt idx="824" formatCode="General">
                  <c:v>3.7748629999999998E-3</c:v>
                </c:pt>
                <c:pt idx="825" formatCode="General">
                  <c:v>3.8474569999999999E-3</c:v>
                </c:pt>
                <c:pt idx="826" formatCode="General">
                  <c:v>3.8474569999999999E-3</c:v>
                </c:pt>
                <c:pt idx="827" formatCode="General">
                  <c:v>3.895852E-3</c:v>
                </c:pt>
                <c:pt idx="828" formatCode="General">
                  <c:v>3.895852E-3</c:v>
                </c:pt>
                <c:pt idx="829" formatCode="General">
                  <c:v>3.895852E-3</c:v>
                </c:pt>
                <c:pt idx="830" formatCode="General">
                  <c:v>3.895852E-3</c:v>
                </c:pt>
                <c:pt idx="831" formatCode="General">
                  <c:v>3.895852E-3</c:v>
                </c:pt>
                <c:pt idx="832" formatCode="General">
                  <c:v>3.9200499999999996E-3</c:v>
                </c:pt>
                <c:pt idx="833" formatCode="General">
                  <c:v>3.9200499999999996E-3</c:v>
                </c:pt>
                <c:pt idx="834" formatCode="General">
                  <c:v>3.9200499999999996E-3</c:v>
                </c:pt>
                <c:pt idx="835" formatCode="General">
                  <c:v>3.9200499999999996E-3</c:v>
                </c:pt>
                <c:pt idx="836" formatCode="General">
                  <c:v>3.9200499999999996E-3</c:v>
                </c:pt>
                <c:pt idx="837" formatCode="General">
                  <c:v>3.9200499999999996E-3</c:v>
                </c:pt>
                <c:pt idx="838" formatCode="General">
                  <c:v>3.9200499999999996E-3</c:v>
                </c:pt>
                <c:pt idx="839" formatCode="General">
                  <c:v>3.9200499999999996E-3</c:v>
                </c:pt>
                <c:pt idx="840" formatCode="General">
                  <c:v>3.9200499999999996E-3</c:v>
                </c:pt>
                <c:pt idx="841" formatCode="General">
                  <c:v>3.9200499999999996E-3</c:v>
                </c:pt>
                <c:pt idx="842" formatCode="General">
                  <c:v>3.9200499999999996E-3</c:v>
                </c:pt>
                <c:pt idx="843" formatCode="General">
                  <c:v>3.9200499999999996E-3</c:v>
                </c:pt>
                <c:pt idx="844" formatCode="General">
                  <c:v>3.9200499999999996E-3</c:v>
                </c:pt>
                <c:pt idx="845" formatCode="General">
                  <c:v>3.9200499999999996E-3</c:v>
                </c:pt>
                <c:pt idx="846" formatCode="General">
                  <c:v>3.9684459999999996E-3</c:v>
                </c:pt>
                <c:pt idx="847" formatCode="General">
                  <c:v>3.9684459999999996E-3</c:v>
                </c:pt>
                <c:pt idx="848" formatCode="General">
                  <c:v>3.9684459999999996E-3</c:v>
                </c:pt>
                <c:pt idx="849" formatCode="General">
                  <c:v>3.9926440000000001E-3</c:v>
                </c:pt>
                <c:pt idx="850" formatCode="General">
                  <c:v>3.9926440000000001E-3</c:v>
                </c:pt>
                <c:pt idx="851" formatCode="General">
                  <c:v>3.9926440000000001E-3</c:v>
                </c:pt>
                <c:pt idx="852" formatCode="General">
                  <c:v>3.9926440000000001E-3</c:v>
                </c:pt>
                <c:pt idx="853" formatCode="General">
                  <c:v>3.9926440000000001E-3</c:v>
                </c:pt>
                <c:pt idx="854" formatCode="General">
                  <c:v>3.9926440000000001E-3</c:v>
                </c:pt>
                <c:pt idx="855" formatCode="General">
                  <c:v>3.9926440000000001E-3</c:v>
                </c:pt>
                <c:pt idx="856" formatCode="General">
                  <c:v>3.9926440000000001E-3</c:v>
                </c:pt>
                <c:pt idx="857" formatCode="General">
                  <c:v>3.9926440000000001E-3</c:v>
                </c:pt>
                <c:pt idx="858" formatCode="General">
                  <c:v>3.9926440000000001E-3</c:v>
                </c:pt>
                <c:pt idx="859" formatCode="General">
                  <c:v>3.9926440000000001E-3</c:v>
                </c:pt>
                <c:pt idx="860" formatCode="General">
                  <c:v>3.9926440000000001E-3</c:v>
                </c:pt>
                <c:pt idx="861" formatCode="General">
                  <c:v>3.9926440000000001E-3</c:v>
                </c:pt>
                <c:pt idx="862" formatCode="General">
                  <c:v>3.9926440000000001E-3</c:v>
                </c:pt>
                <c:pt idx="863" formatCode="General">
                  <c:v>3.9926440000000001E-3</c:v>
                </c:pt>
                <c:pt idx="864" formatCode="General">
                  <c:v>3.9926440000000001E-3</c:v>
                </c:pt>
                <c:pt idx="865" formatCode="General">
                  <c:v>3.9926440000000001E-3</c:v>
                </c:pt>
                <c:pt idx="866" formatCode="General">
                  <c:v>3.9926440000000001E-3</c:v>
                </c:pt>
                <c:pt idx="867" formatCode="General">
                  <c:v>3.9926440000000001E-3</c:v>
                </c:pt>
                <c:pt idx="868" formatCode="General">
                  <c:v>3.9926440000000001E-3</c:v>
                </c:pt>
                <c:pt idx="869" formatCode="General">
                  <c:v>3.9926440000000001E-3</c:v>
                </c:pt>
                <c:pt idx="870" formatCode="General">
                  <c:v>4.0410400000000001E-3</c:v>
                </c:pt>
                <c:pt idx="871" formatCode="General">
                  <c:v>4.0410400000000001E-3</c:v>
                </c:pt>
                <c:pt idx="872" formatCode="General">
                  <c:v>4.0410400000000001E-3</c:v>
                </c:pt>
                <c:pt idx="873" formatCode="General">
                  <c:v>4.0652370000000002E-3</c:v>
                </c:pt>
                <c:pt idx="874" formatCode="General">
                  <c:v>4.0894349999999998E-3</c:v>
                </c:pt>
                <c:pt idx="875" formatCode="General">
                  <c:v>4.1136330000000002E-3</c:v>
                </c:pt>
                <c:pt idx="876" formatCode="General">
                  <c:v>4.1136330000000002E-3</c:v>
                </c:pt>
                <c:pt idx="877" formatCode="General">
                  <c:v>4.1136330000000002E-3</c:v>
                </c:pt>
                <c:pt idx="878" formatCode="General">
                  <c:v>4.1136330000000002E-3</c:v>
                </c:pt>
                <c:pt idx="879" formatCode="General">
                  <c:v>4.1136330000000002E-3</c:v>
                </c:pt>
                <c:pt idx="880" formatCode="General">
                  <c:v>4.1862269999999998E-3</c:v>
                </c:pt>
                <c:pt idx="881" formatCode="General">
                  <c:v>4.25882E-3</c:v>
                </c:pt>
                <c:pt idx="882" formatCode="General">
                  <c:v>4.25882E-3</c:v>
                </c:pt>
                <c:pt idx="883" formatCode="General">
                  <c:v>4.3556109999999997E-3</c:v>
                </c:pt>
                <c:pt idx="884" formatCode="General">
                  <c:v>4.3556109999999997E-3</c:v>
                </c:pt>
                <c:pt idx="885" formatCode="General">
                  <c:v>4.3556109999999997E-3</c:v>
                </c:pt>
                <c:pt idx="886" formatCode="General">
                  <c:v>4.3556109999999997E-3</c:v>
                </c:pt>
                <c:pt idx="887" formatCode="General">
                  <c:v>4.3556109999999997E-3</c:v>
                </c:pt>
                <c:pt idx="888" formatCode="General">
                  <c:v>4.3556109999999997E-3</c:v>
                </c:pt>
                <c:pt idx="889" formatCode="General">
                  <c:v>4.3556109999999997E-3</c:v>
                </c:pt>
                <c:pt idx="890" formatCode="General">
                  <c:v>4.3556109999999997E-3</c:v>
                </c:pt>
                <c:pt idx="891" formatCode="General">
                  <c:v>4.3556109999999997E-3</c:v>
                </c:pt>
                <c:pt idx="892" formatCode="General">
                  <c:v>4.3556109999999997E-3</c:v>
                </c:pt>
                <c:pt idx="893" formatCode="General">
                  <c:v>4.3556109999999997E-3</c:v>
                </c:pt>
                <c:pt idx="894" formatCode="General">
                  <c:v>4.3556109999999997E-3</c:v>
                </c:pt>
                <c:pt idx="895" formatCode="General">
                  <c:v>4.3556109999999997E-3</c:v>
                </c:pt>
                <c:pt idx="896" formatCode="General">
                  <c:v>4.3798090000000001E-3</c:v>
                </c:pt>
                <c:pt idx="897" formatCode="General">
                  <c:v>4.3798090000000001E-3</c:v>
                </c:pt>
                <c:pt idx="898" formatCode="General">
                  <c:v>4.3798090000000001E-3</c:v>
                </c:pt>
                <c:pt idx="899" formatCode="General">
                  <c:v>4.3798090000000001E-3</c:v>
                </c:pt>
                <c:pt idx="900" formatCode="General">
                  <c:v>4.3798090000000001E-3</c:v>
                </c:pt>
                <c:pt idx="901" formatCode="General">
                  <c:v>4.3798090000000001E-3</c:v>
                </c:pt>
                <c:pt idx="902" formatCode="General">
                  <c:v>4.3798090000000001E-3</c:v>
                </c:pt>
                <c:pt idx="903" formatCode="General">
                  <c:v>4.3798090000000001E-3</c:v>
                </c:pt>
                <c:pt idx="904" formatCode="General">
                  <c:v>4.4040069999999997E-3</c:v>
                </c:pt>
                <c:pt idx="905" formatCode="General">
                  <c:v>4.4040069999999997E-3</c:v>
                </c:pt>
                <c:pt idx="906" formatCode="General">
                  <c:v>4.4524029999999997E-3</c:v>
                </c:pt>
                <c:pt idx="907" formatCode="General">
                  <c:v>4.4524029999999997E-3</c:v>
                </c:pt>
                <c:pt idx="908" formatCode="General">
                  <c:v>4.4524029999999997E-3</c:v>
                </c:pt>
                <c:pt idx="909" formatCode="General">
                  <c:v>4.5007989999999998E-3</c:v>
                </c:pt>
                <c:pt idx="910" formatCode="General">
                  <c:v>4.5007989999999998E-3</c:v>
                </c:pt>
                <c:pt idx="911" formatCode="General">
                  <c:v>4.5007989999999998E-3</c:v>
                </c:pt>
                <c:pt idx="912" formatCode="General">
                  <c:v>4.5007989999999998E-3</c:v>
                </c:pt>
                <c:pt idx="913" formatCode="General">
                  <c:v>4.5007989999999998E-3</c:v>
                </c:pt>
                <c:pt idx="914" formatCode="General">
                  <c:v>4.5007989999999998E-3</c:v>
                </c:pt>
                <c:pt idx="915" formatCode="General">
                  <c:v>4.5007989999999998E-3</c:v>
                </c:pt>
                <c:pt idx="916" formatCode="General">
                  <c:v>4.5007989999999998E-3</c:v>
                </c:pt>
                <c:pt idx="917" formatCode="General">
                  <c:v>4.5007989999999998E-3</c:v>
                </c:pt>
                <c:pt idx="918" formatCode="General">
                  <c:v>4.5007989999999998E-3</c:v>
                </c:pt>
                <c:pt idx="919" formatCode="General">
                  <c:v>4.5007989999999998E-3</c:v>
                </c:pt>
                <c:pt idx="920" formatCode="General">
                  <c:v>4.5007989999999998E-3</c:v>
                </c:pt>
                <c:pt idx="921" formatCode="General">
                  <c:v>4.5007989999999998E-3</c:v>
                </c:pt>
                <c:pt idx="922" formatCode="General">
                  <c:v>4.5007989999999998E-3</c:v>
                </c:pt>
                <c:pt idx="923" formatCode="General">
                  <c:v>4.5007989999999998E-3</c:v>
                </c:pt>
                <c:pt idx="924" formatCode="General">
                  <c:v>4.5007989999999998E-3</c:v>
                </c:pt>
                <c:pt idx="925" formatCode="General">
                  <c:v>4.5007989999999998E-3</c:v>
                </c:pt>
                <c:pt idx="926" formatCode="General">
                  <c:v>4.5007989999999998E-3</c:v>
                </c:pt>
                <c:pt idx="927" formatCode="General">
                  <c:v>4.5007989999999998E-3</c:v>
                </c:pt>
                <c:pt idx="928" formatCode="General">
                  <c:v>4.5249959999999999E-3</c:v>
                </c:pt>
                <c:pt idx="929" formatCode="General">
                  <c:v>4.5249959999999999E-3</c:v>
                </c:pt>
                <c:pt idx="930" formatCode="General">
                  <c:v>4.5491940000000003E-3</c:v>
                </c:pt>
                <c:pt idx="931" formatCode="General">
                  <c:v>4.5491940000000003E-3</c:v>
                </c:pt>
                <c:pt idx="932" formatCode="General">
                  <c:v>4.5491940000000003E-3</c:v>
                </c:pt>
                <c:pt idx="933" formatCode="General">
                  <c:v>4.5491940000000003E-3</c:v>
                </c:pt>
                <c:pt idx="934" formatCode="General">
                  <c:v>4.5491940000000003E-3</c:v>
                </c:pt>
                <c:pt idx="935" formatCode="General">
                  <c:v>4.5491940000000003E-3</c:v>
                </c:pt>
                <c:pt idx="936" formatCode="General">
                  <c:v>4.5733919999999999E-3</c:v>
                </c:pt>
                <c:pt idx="937" formatCode="General">
                  <c:v>4.5733919999999999E-3</c:v>
                </c:pt>
                <c:pt idx="938" formatCode="General">
                  <c:v>4.5733919999999999E-3</c:v>
                </c:pt>
                <c:pt idx="939" formatCode="General">
                  <c:v>4.5733919999999999E-3</c:v>
                </c:pt>
                <c:pt idx="940" formatCode="General">
                  <c:v>4.5733919999999999E-3</c:v>
                </c:pt>
                <c:pt idx="941" formatCode="General">
                  <c:v>4.6217879999999999E-3</c:v>
                </c:pt>
                <c:pt idx="942" formatCode="General">
                  <c:v>4.6217879999999999E-3</c:v>
                </c:pt>
                <c:pt idx="943" formatCode="General">
                  <c:v>4.6217879999999999E-3</c:v>
                </c:pt>
                <c:pt idx="944" formatCode="General">
                  <c:v>4.6217879999999999E-3</c:v>
                </c:pt>
                <c:pt idx="945" formatCode="General">
                  <c:v>4.6701829999999996E-3</c:v>
                </c:pt>
                <c:pt idx="946" formatCode="General">
                  <c:v>4.6943810000000001E-3</c:v>
                </c:pt>
                <c:pt idx="947" formatCode="General">
                  <c:v>4.6943810000000001E-3</c:v>
                </c:pt>
                <c:pt idx="948" formatCode="General">
                  <c:v>4.6943810000000001E-3</c:v>
                </c:pt>
                <c:pt idx="949" formatCode="General">
                  <c:v>4.6943810000000001E-3</c:v>
                </c:pt>
                <c:pt idx="950" formatCode="General">
                  <c:v>4.7185789999999997E-3</c:v>
                </c:pt>
                <c:pt idx="951" formatCode="General">
                  <c:v>4.7185789999999997E-3</c:v>
                </c:pt>
                <c:pt idx="952" formatCode="General">
                  <c:v>4.7669749999999997E-3</c:v>
                </c:pt>
                <c:pt idx="953" formatCode="General">
                  <c:v>4.7911730000000001E-3</c:v>
                </c:pt>
                <c:pt idx="954" formatCode="General">
                  <c:v>4.7911730000000001E-3</c:v>
                </c:pt>
                <c:pt idx="955" formatCode="General">
                  <c:v>4.8153700000000002E-3</c:v>
                </c:pt>
                <c:pt idx="956" formatCode="General">
                  <c:v>4.8153700000000002E-3</c:v>
                </c:pt>
                <c:pt idx="957" formatCode="General">
                  <c:v>4.8153700000000002E-3</c:v>
                </c:pt>
                <c:pt idx="958" formatCode="General">
                  <c:v>4.8153700000000002E-3</c:v>
                </c:pt>
                <c:pt idx="959" formatCode="General">
                  <c:v>4.8153700000000002E-3</c:v>
                </c:pt>
                <c:pt idx="960" formatCode="General">
                  <c:v>4.8153700000000002E-3</c:v>
                </c:pt>
                <c:pt idx="961" formatCode="General">
                  <c:v>4.8153700000000002E-3</c:v>
                </c:pt>
                <c:pt idx="962" formatCode="General">
                  <c:v>4.8153700000000002E-3</c:v>
                </c:pt>
                <c:pt idx="963" formatCode="General">
                  <c:v>4.8153700000000002E-3</c:v>
                </c:pt>
                <c:pt idx="964" formatCode="General">
                  <c:v>4.8153700000000002E-3</c:v>
                </c:pt>
                <c:pt idx="965" formatCode="General">
                  <c:v>4.8153700000000002E-3</c:v>
                </c:pt>
                <c:pt idx="966" formatCode="General">
                  <c:v>4.8153700000000002E-3</c:v>
                </c:pt>
                <c:pt idx="967" formatCode="General">
                  <c:v>4.8153700000000002E-3</c:v>
                </c:pt>
                <c:pt idx="968" formatCode="General">
                  <c:v>4.8879639999999999E-3</c:v>
                </c:pt>
                <c:pt idx="969" formatCode="General">
                  <c:v>4.8879639999999999E-3</c:v>
                </c:pt>
                <c:pt idx="970" formatCode="General">
                  <c:v>4.9121620000000003E-3</c:v>
                </c:pt>
                <c:pt idx="971" formatCode="General">
                  <c:v>5.008953E-3</c:v>
                </c:pt>
                <c:pt idx="972" formatCode="General">
                  <c:v>5.008953E-3</c:v>
                </c:pt>
                <c:pt idx="973" formatCode="General">
                  <c:v>5.008953E-3</c:v>
                </c:pt>
                <c:pt idx="974" formatCode="General">
                  <c:v>5.008953E-3</c:v>
                </c:pt>
                <c:pt idx="975" formatCode="General">
                  <c:v>5.008953E-3</c:v>
                </c:pt>
                <c:pt idx="976" formatCode="General">
                  <c:v>5.008953E-3</c:v>
                </c:pt>
                <c:pt idx="977" formatCode="General">
                  <c:v>5.008953E-3</c:v>
                </c:pt>
                <c:pt idx="978" formatCode="General">
                  <c:v>5.008953E-3</c:v>
                </c:pt>
                <c:pt idx="979" formatCode="General">
                  <c:v>5.008953E-3</c:v>
                </c:pt>
                <c:pt idx="980" formatCode="General">
                  <c:v>5.008953E-3</c:v>
                </c:pt>
                <c:pt idx="981" formatCode="General">
                  <c:v>5.008953E-3</c:v>
                </c:pt>
                <c:pt idx="982" formatCode="General">
                  <c:v>5.008953E-3</c:v>
                </c:pt>
                <c:pt idx="983" formatCode="General">
                  <c:v>5.008953E-3</c:v>
                </c:pt>
                <c:pt idx="984" formatCode="General">
                  <c:v>5.008953E-3</c:v>
                </c:pt>
                <c:pt idx="985" formatCode="General">
                  <c:v>5.008953E-3</c:v>
                </c:pt>
                <c:pt idx="986" formatCode="General">
                  <c:v>5.008953E-3</c:v>
                </c:pt>
                <c:pt idx="987" formatCode="General">
                  <c:v>5.008953E-3</c:v>
                </c:pt>
                <c:pt idx="988" formatCode="General">
                  <c:v>5.057349E-3</c:v>
                </c:pt>
                <c:pt idx="989" formatCode="General">
                  <c:v>5.057349E-3</c:v>
                </c:pt>
                <c:pt idx="990" formatCode="General">
                  <c:v>5.057349E-3</c:v>
                </c:pt>
                <c:pt idx="991" formatCode="General">
                  <c:v>5.057349E-3</c:v>
                </c:pt>
                <c:pt idx="992" formatCode="General">
                  <c:v>5.057349E-3</c:v>
                </c:pt>
                <c:pt idx="993" formatCode="General">
                  <c:v>5.057349E-3</c:v>
                </c:pt>
                <c:pt idx="994" formatCode="General">
                  <c:v>5.0815469999999996E-3</c:v>
                </c:pt>
                <c:pt idx="995" formatCode="General">
                  <c:v>5.0815469999999996E-3</c:v>
                </c:pt>
                <c:pt idx="996" formatCode="General">
                  <c:v>5.0815469999999996E-3</c:v>
                </c:pt>
                <c:pt idx="997" formatCode="General">
                  <c:v>5.1057450000000001E-3</c:v>
                </c:pt>
                <c:pt idx="998" formatCode="General">
                  <c:v>5.1057450000000001E-3</c:v>
                </c:pt>
                <c:pt idx="999" formatCode="General">
                  <c:v>5.1057450000000001E-3</c:v>
                </c:pt>
                <c:pt idx="1000" formatCode="General">
                  <c:v>5.1057450000000001E-3</c:v>
                </c:pt>
                <c:pt idx="1001" formatCode="General">
                  <c:v>5.1057450000000001E-3</c:v>
                </c:pt>
                <c:pt idx="1002" formatCode="General">
                  <c:v>5.1057450000000001E-3</c:v>
                </c:pt>
                <c:pt idx="1003" formatCode="General">
                  <c:v>5.1299420000000002E-3</c:v>
                </c:pt>
                <c:pt idx="1004" formatCode="General">
                  <c:v>5.1783380000000002E-3</c:v>
                </c:pt>
                <c:pt idx="1005" formatCode="General">
                  <c:v>5.1783380000000002E-3</c:v>
                </c:pt>
                <c:pt idx="1006" formatCode="General">
                  <c:v>5.1783380000000002E-3</c:v>
                </c:pt>
                <c:pt idx="1007" formatCode="General">
                  <c:v>5.1783380000000002E-3</c:v>
                </c:pt>
                <c:pt idx="1008" formatCode="General">
                  <c:v>5.1783380000000002E-3</c:v>
                </c:pt>
                <c:pt idx="1009" formatCode="General">
                  <c:v>5.1783380000000002E-3</c:v>
                </c:pt>
                <c:pt idx="1010" formatCode="General">
                  <c:v>5.1783380000000002E-3</c:v>
                </c:pt>
                <c:pt idx="1011" formatCode="General">
                  <c:v>5.1783380000000002E-3</c:v>
                </c:pt>
                <c:pt idx="1012" formatCode="General">
                  <c:v>5.1783380000000002E-3</c:v>
                </c:pt>
                <c:pt idx="1013" formatCode="General">
                  <c:v>5.1783380000000002E-3</c:v>
                </c:pt>
                <c:pt idx="1014" formatCode="General">
                  <c:v>5.2025359999999998E-3</c:v>
                </c:pt>
                <c:pt idx="1015" formatCode="General">
                  <c:v>5.2025359999999998E-3</c:v>
                </c:pt>
                <c:pt idx="1016" formatCode="General">
                  <c:v>5.2025359999999998E-3</c:v>
                </c:pt>
                <c:pt idx="1017" formatCode="General">
                  <c:v>5.2025359999999998E-3</c:v>
                </c:pt>
                <c:pt idx="1018" formatCode="General">
                  <c:v>5.2025359999999998E-3</c:v>
                </c:pt>
                <c:pt idx="1019" formatCode="General">
                  <c:v>5.2025359999999998E-3</c:v>
                </c:pt>
                <c:pt idx="1020" formatCode="General">
                  <c:v>5.2025359999999998E-3</c:v>
                </c:pt>
                <c:pt idx="1021" formatCode="General">
                  <c:v>5.2025359999999998E-3</c:v>
                </c:pt>
                <c:pt idx="1022" formatCode="General">
                  <c:v>5.2267340000000002E-3</c:v>
                </c:pt>
                <c:pt idx="1023" formatCode="General">
                  <c:v>5.2267340000000002E-3</c:v>
                </c:pt>
                <c:pt idx="1024" formatCode="General">
                  <c:v>5.2267340000000002E-3</c:v>
                </c:pt>
                <c:pt idx="1025" formatCode="General">
                  <c:v>5.2267340000000002E-3</c:v>
                </c:pt>
                <c:pt idx="1026" formatCode="General">
                  <c:v>5.2267340000000002E-3</c:v>
                </c:pt>
                <c:pt idx="1027" formatCode="General">
                  <c:v>5.2267340000000002E-3</c:v>
                </c:pt>
                <c:pt idx="1028" formatCode="General">
                  <c:v>5.2267340000000002E-3</c:v>
                </c:pt>
                <c:pt idx="1029" formatCode="General">
                  <c:v>5.2509319999999998E-3</c:v>
                </c:pt>
                <c:pt idx="1030" formatCode="General">
                  <c:v>5.2509319999999998E-3</c:v>
                </c:pt>
                <c:pt idx="1031" formatCode="General">
                  <c:v>5.2509319999999998E-3</c:v>
                </c:pt>
                <c:pt idx="1032" formatCode="General">
                  <c:v>5.2509319999999998E-3</c:v>
                </c:pt>
                <c:pt idx="1033" formatCode="General">
                  <c:v>5.2509319999999998E-3</c:v>
                </c:pt>
                <c:pt idx="1034" formatCode="General">
                  <c:v>5.2751289999999999E-3</c:v>
                </c:pt>
                <c:pt idx="1035" formatCode="General">
                  <c:v>5.2993270000000004E-3</c:v>
                </c:pt>
                <c:pt idx="1036" formatCode="General">
                  <c:v>5.3477230000000004E-3</c:v>
                </c:pt>
                <c:pt idx="1037" formatCode="General">
                  <c:v>5.3477230000000004E-3</c:v>
                </c:pt>
                <c:pt idx="1038" formatCode="General">
                  <c:v>5.3477230000000004E-3</c:v>
                </c:pt>
                <c:pt idx="1039" formatCode="General">
                  <c:v>5.3477230000000004E-3</c:v>
                </c:pt>
                <c:pt idx="1040" formatCode="General">
                  <c:v>5.3477230000000004E-3</c:v>
                </c:pt>
                <c:pt idx="1041" formatCode="General">
                  <c:v>5.3477230000000004E-3</c:v>
                </c:pt>
                <c:pt idx="1042" formatCode="General">
                  <c:v>5.3477230000000004E-3</c:v>
                </c:pt>
                <c:pt idx="1043" formatCode="General">
                  <c:v>5.3477230000000004E-3</c:v>
                </c:pt>
                <c:pt idx="1044" formatCode="General">
                  <c:v>5.3477230000000004E-3</c:v>
                </c:pt>
                <c:pt idx="1045" formatCode="General">
                  <c:v>5.3477230000000004E-3</c:v>
                </c:pt>
                <c:pt idx="1046" formatCode="General">
                  <c:v>5.3477230000000004E-3</c:v>
                </c:pt>
                <c:pt idx="1047" formatCode="General">
                  <c:v>5.3477230000000004E-3</c:v>
                </c:pt>
                <c:pt idx="1048" formatCode="General">
                  <c:v>5.3477230000000004E-3</c:v>
                </c:pt>
                <c:pt idx="1049" formatCode="General">
                  <c:v>5.3477230000000004E-3</c:v>
                </c:pt>
                <c:pt idx="1050" formatCode="General">
                  <c:v>5.3961189999999996E-3</c:v>
                </c:pt>
                <c:pt idx="1051" formatCode="General">
                  <c:v>5.3961189999999996E-3</c:v>
                </c:pt>
                <c:pt idx="1052" formatCode="General">
                  <c:v>5.420317E-3</c:v>
                </c:pt>
                <c:pt idx="1053" formatCode="General">
                  <c:v>5.420317E-3</c:v>
                </c:pt>
                <c:pt idx="1054" formatCode="General">
                  <c:v>5.420317E-3</c:v>
                </c:pt>
                <c:pt idx="1055" formatCode="General">
                  <c:v>5.4445140000000001E-3</c:v>
                </c:pt>
                <c:pt idx="1056" formatCode="General">
                  <c:v>5.4445140000000001E-3</c:v>
                </c:pt>
                <c:pt idx="1057" formatCode="General">
                  <c:v>5.4687119999999997E-3</c:v>
                </c:pt>
                <c:pt idx="1058" formatCode="General">
                  <c:v>5.4687119999999997E-3</c:v>
                </c:pt>
                <c:pt idx="1059" formatCode="General">
                  <c:v>5.4687119999999997E-3</c:v>
                </c:pt>
                <c:pt idx="1060" formatCode="General">
                  <c:v>5.5171079999999997E-3</c:v>
                </c:pt>
                <c:pt idx="1061" formatCode="General">
                  <c:v>5.5171079999999997E-3</c:v>
                </c:pt>
                <c:pt idx="1062" formatCode="General">
                  <c:v>5.5171079999999997E-3</c:v>
                </c:pt>
                <c:pt idx="1063" formatCode="General">
                  <c:v>5.5171079999999997E-3</c:v>
                </c:pt>
                <c:pt idx="1064" formatCode="General">
                  <c:v>5.5171079999999997E-3</c:v>
                </c:pt>
                <c:pt idx="1065" formatCode="General">
                  <c:v>5.5171079999999997E-3</c:v>
                </c:pt>
                <c:pt idx="1066" formatCode="General">
                  <c:v>5.5171079999999997E-3</c:v>
                </c:pt>
                <c:pt idx="1067" formatCode="General">
                  <c:v>5.5171079999999997E-3</c:v>
                </c:pt>
                <c:pt idx="1068" formatCode="General">
                  <c:v>5.5171079999999997E-3</c:v>
                </c:pt>
                <c:pt idx="1069" formatCode="General">
                  <c:v>5.5171079999999997E-3</c:v>
                </c:pt>
                <c:pt idx="1070" formatCode="General">
                  <c:v>5.5171079999999997E-3</c:v>
                </c:pt>
                <c:pt idx="1071" formatCode="General">
                  <c:v>5.5171079999999997E-3</c:v>
                </c:pt>
                <c:pt idx="1072" formatCode="General">
                  <c:v>5.5171079999999997E-3</c:v>
                </c:pt>
                <c:pt idx="1073" formatCode="General">
                  <c:v>5.5171079999999997E-3</c:v>
                </c:pt>
                <c:pt idx="1074" formatCode="General">
                  <c:v>5.5171079999999997E-3</c:v>
                </c:pt>
                <c:pt idx="1075" formatCode="General">
                  <c:v>5.5171079999999997E-3</c:v>
                </c:pt>
                <c:pt idx="1076" formatCode="General">
                  <c:v>5.5171079999999997E-3</c:v>
                </c:pt>
                <c:pt idx="1077" formatCode="General">
                  <c:v>5.5171079999999997E-3</c:v>
                </c:pt>
                <c:pt idx="1078" formatCode="General">
                  <c:v>5.5171079999999997E-3</c:v>
                </c:pt>
                <c:pt idx="1079" formatCode="General">
                  <c:v>5.5171079999999997E-3</c:v>
                </c:pt>
                <c:pt idx="1080" formatCode="General">
                  <c:v>5.5413060000000002E-3</c:v>
                </c:pt>
                <c:pt idx="1081" formatCode="General">
                  <c:v>5.5655039999999998E-3</c:v>
                </c:pt>
                <c:pt idx="1082" formatCode="General">
                  <c:v>5.5655039999999998E-3</c:v>
                </c:pt>
                <c:pt idx="1083" formatCode="General">
                  <c:v>5.5655039999999998E-3</c:v>
                </c:pt>
                <c:pt idx="1084" formatCode="General">
                  <c:v>5.5655039999999998E-3</c:v>
                </c:pt>
                <c:pt idx="1085" formatCode="General">
                  <c:v>5.5655039999999998E-3</c:v>
                </c:pt>
                <c:pt idx="1086" formatCode="General">
                  <c:v>5.5655039999999998E-3</c:v>
                </c:pt>
                <c:pt idx="1087" formatCode="General">
                  <c:v>5.5655039999999998E-3</c:v>
                </c:pt>
                <c:pt idx="1088" formatCode="General">
                  <c:v>5.5655039999999998E-3</c:v>
                </c:pt>
                <c:pt idx="1089" formatCode="General">
                  <c:v>5.5655039999999998E-3</c:v>
                </c:pt>
                <c:pt idx="1090" formatCode="General">
                  <c:v>5.5655039999999998E-3</c:v>
                </c:pt>
                <c:pt idx="1091" formatCode="General">
                  <c:v>5.5655039999999998E-3</c:v>
                </c:pt>
                <c:pt idx="1092" formatCode="General">
                  <c:v>5.5655039999999998E-3</c:v>
                </c:pt>
                <c:pt idx="1093" formatCode="General">
                  <c:v>5.5655039999999998E-3</c:v>
                </c:pt>
                <c:pt idx="1094" formatCode="General">
                  <c:v>5.5655039999999998E-3</c:v>
                </c:pt>
                <c:pt idx="1095" formatCode="General">
                  <c:v>5.5655039999999998E-3</c:v>
                </c:pt>
                <c:pt idx="1096" formatCode="General">
                  <c:v>5.5897009999999999E-3</c:v>
                </c:pt>
                <c:pt idx="1097" formatCode="General">
                  <c:v>5.5897009999999999E-3</c:v>
                </c:pt>
                <c:pt idx="1098" formatCode="General">
                  <c:v>5.5897009999999999E-3</c:v>
                </c:pt>
                <c:pt idx="1099" formatCode="General">
                  <c:v>5.5897009999999999E-3</c:v>
                </c:pt>
                <c:pt idx="1100" formatCode="General">
                  <c:v>5.5897009999999999E-3</c:v>
                </c:pt>
                <c:pt idx="1101" formatCode="General">
                  <c:v>5.6138990000000003E-3</c:v>
                </c:pt>
                <c:pt idx="1102" formatCode="General">
                  <c:v>5.6138990000000003E-3</c:v>
                </c:pt>
                <c:pt idx="1103" formatCode="General">
                  <c:v>5.6138990000000003E-3</c:v>
                </c:pt>
                <c:pt idx="1104" formatCode="General">
                  <c:v>5.6138990000000003E-3</c:v>
                </c:pt>
                <c:pt idx="1105" formatCode="General">
                  <c:v>5.6138990000000003E-3</c:v>
                </c:pt>
                <c:pt idx="1106" formatCode="General">
                  <c:v>5.6138990000000003E-3</c:v>
                </c:pt>
                <c:pt idx="1107" formatCode="General">
                  <c:v>5.6138990000000003E-3</c:v>
                </c:pt>
                <c:pt idx="1108" formatCode="General">
                  <c:v>5.6138990000000003E-3</c:v>
                </c:pt>
                <c:pt idx="1109" formatCode="General">
                  <c:v>5.7106910000000004E-3</c:v>
                </c:pt>
                <c:pt idx="1110" formatCode="General">
                  <c:v>5.7106910000000004E-3</c:v>
                </c:pt>
                <c:pt idx="1111" formatCode="General">
                  <c:v>5.7106910000000004E-3</c:v>
                </c:pt>
                <c:pt idx="1112" formatCode="General">
                  <c:v>5.7106910000000004E-3</c:v>
                </c:pt>
                <c:pt idx="1113" formatCode="General">
                  <c:v>5.7348879999999996E-3</c:v>
                </c:pt>
                <c:pt idx="1114" formatCode="General">
                  <c:v>5.7590860000000001E-3</c:v>
                </c:pt>
                <c:pt idx="1115" formatCode="General">
                  <c:v>5.7832839999999996E-3</c:v>
                </c:pt>
                <c:pt idx="1116" formatCode="General">
                  <c:v>5.8316799999999997E-3</c:v>
                </c:pt>
                <c:pt idx="1117" formatCode="General">
                  <c:v>5.8316799999999997E-3</c:v>
                </c:pt>
                <c:pt idx="1118" formatCode="General">
                  <c:v>5.8316799999999997E-3</c:v>
                </c:pt>
                <c:pt idx="1119" formatCode="General">
                  <c:v>5.8316799999999997E-3</c:v>
                </c:pt>
                <c:pt idx="1120" formatCode="General">
                  <c:v>5.8316799999999997E-3</c:v>
                </c:pt>
                <c:pt idx="1121" formatCode="General">
                  <c:v>5.8558780000000001E-3</c:v>
                </c:pt>
                <c:pt idx="1122" formatCode="General">
                  <c:v>5.8558780000000001E-3</c:v>
                </c:pt>
                <c:pt idx="1123" formatCode="General">
                  <c:v>5.8800750000000002E-3</c:v>
                </c:pt>
                <c:pt idx="1124" formatCode="General">
                  <c:v>5.8800750000000002E-3</c:v>
                </c:pt>
                <c:pt idx="1125" formatCode="General">
                  <c:v>5.8800750000000002E-3</c:v>
                </c:pt>
                <c:pt idx="1126" formatCode="General">
                  <c:v>5.8800750000000002E-3</c:v>
                </c:pt>
                <c:pt idx="1127" formatCode="General">
                  <c:v>5.8800750000000002E-3</c:v>
                </c:pt>
                <c:pt idx="1128" formatCode="General">
                  <c:v>5.8800750000000002E-3</c:v>
                </c:pt>
                <c:pt idx="1129" formatCode="General">
                  <c:v>5.8800750000000002E-3</c:v>
                </c:pt>
                <c:pt idx="1130" formatCode="General">
                  <c:v>5.8800750000000002E-3</c:v>
                </c:pt>
                <c:pt idx="1131" formatCode="General">
                  <c:v>5.8800750000000002E-3</c:v>
                </c:pt>
                <c:pt idx="1132" formatCode="General">
                  <c:v>5.8800750000000002E-3</c:v>
                </c:pt>
                <c:pt idx="1133" formatCode="General">
                  <c:v>5.8800750000000002E-3</c:v>
                </c:pt>
                <c:pt idx="1134" formatCode="General">
                  <c:v>5.8800750000000002E-3</c:v>
                </c:pt>
                <c:pt idx="1135" formatCode="General">
                  <c:v>5.8800750000000002E-3</c:v>
                </c:pt>
                <c:pt idx="1136" formatCode="General">
                  <c:v>5.8800750000000002E-3</c:v>
                </c:pt>
                <c:pt idx="1137" formatCode="General">
                  <c:v>5.9768670000000003E-3</c:v>
                </c:pt>
                <c:pt idx="1138" formatCode="General">
                  <c:v>6.0010649999999999E-3</c:v>
                </c:pt>
                <c:pt idx="1139" formatCode="General">
                  <c:v>6.0010649999999999E-3</c:v>
                </c:pt>
                <c:pt idx="1140" formatCode="General">
                  <c:v>6.0010649999999999E-3</c:v>
                </c:pt>
                <c:pt idx="1141" formatCode="General">
                  <c:v>6.0010649999999999E-3</c:v>
                </c:pt>
                <c:pt idx="1142" formatCode="General">
                  <c:v>6.0494600000000004E-3</c:v>
                </c:pt>
                <c:pt idx="1143" formatCode="General">
                  <c:v>6.0494600000000004E-3</c:v>
                </c:pt>
                <c:pt idx="1144" formatCode="General">
                  <c:v>6.0494600000000004E-3</c:v>
                </c:pt>
                <c:pt idx="1145" formatCode="General">
                  <c:v>6.073658E-3</c:v>
                </c:pt>
                <c:pt idx="1146" formatCode="General">
                  <c:v>6.073658E-3</c:v>
                </c:pt>
                <c:pt idx="1147" formatCode="General">
                  <c:v>6.073658E-3</c:v>
                </c:pt>
                <c:pt idx="1148" formatCode="General">
                  <c:v>6.073658E-3</c:v>
                </c:pt>
                <c:pt idx="1149" formatCode="General">
                  <c:v>6.073658E-3</c:v>
                </c:pt>
                <c:pt idx="1150" formatCode="General">
                  <c:v>6.073658E-3</c:v>
                </c:pt>
                <c:pt idx="1151" formatCode="General">
                  <c:v>6.122054E-3</c:v>
                </c:pt>
                <c:pt idx="1152" formatCode="General">
                  <c:v>6.122054E-3</c:v>
                </c:pt>
                <c:pt idx="1153" formatCode="General">
                  <c:v>6.122054E-3</c:v>
                </c:pt>
                <c:pt idx="1154" formatCode="General">
                  <c:v>6.122054E-3</c:v>
                </c:pt>
                <c:pt idx="1155" formatCode="General">
                  <c:v>6.122054E-3</c:v>
                </c:pt>
                <c:pt idx="1156" formatCode="General">
                  <c:v>6.122054E-3</c:v>
                </c:pt>
                <c:pt idx="1157" formatCode="General">
                  <c:v>6.122054E-3</c:v>
                </c:pt>
                <c:pt idx="1158" formatCode="General">
                  <c:v>6.122054E-3</c:v>
                </c:pt>
                <c:pt idx="1159" formatCode="General">
                  <c:v>6.122054E-3</c:v>
                </c:pt>
                <c:pt idx="1160" formatCode="General">
                  <c:v>6.122054E-3</c:v>
                </c:pt>
                <c:pt idx="1161" formatCode="General">
                  <c:v>6.122054E-3</c:v>
                </c:pt>
                <c:pt idx="1162" formatCode="General">
                  <c:v>6.122054E-3</c:v>
                </c:pt>
                <c:pt idx="1163" formatCode="General">
                  <c:v>6.122054E-3</c:v>
                </c:pt>
                <c:pt idx="1164" formatCode="General">
                  <c:v>6.1462519999999996E-3</c:v>
                </c:pt>
                <c:pt idx="1165" formatCode="General">
                  <c:v>6.1704500000000001E-3</c:v>
                </c:pt>
                <c:pt idx="1166" formatCode="General">
                  <c:v>6.1704500000000001E-3</c:v>
                </c:pt>
                <c:pt idx="1167" formatCode="General">
                  <c:v>6.1946470000000002E-3</c:v>
                </c:pt>
                <c:pt idx="1168" formatCode="General">
                  <c:v>6.2188449999999998E-3</c:v>
                </c:pt>
                <c:pt idx="1169" formatCode="General">
                  <c:v>6.2188449999999998E-3</c:v>
                </c:pt>
                <c:pt idx="1170" formatCode="General">
                  <c:v>6.2188449999999998E-3</c:v>
                </c:pt>
                <c:pt idx="1171" formatCode="General">
                  <c:v>6.2188449999999998E-3</c:v>
                </c:pt>
                <c:pt idx="1172" formatCode="General">
                  <c:v>6.2188449999999998E-3</c:v>
                </c:pt>
                <c:pt idx="1173" formatCode="General">
                  <c:v>6.2188449999999998E-3</c:v>
                </c:pt>
                <c:pt idx="1174" formatCode="General">
                  <c:v>6.2188449999999998E-3</c:v>
                </c:pt>
                <c:pt idx="1175" formatCode="General">
                  <c:v>6.2188449999999998E-3</c:v>
                </c:pt>
                <c:pt idx="1176" formatCode="General">
                  <c:v>6.2188449999999998E-3</c:v>
                </c:pt>
                <c:pt idx="1177" formatCode="General">
                  <c:v>6.2188449999999998E-3</c:v>
                </c:pt>
                <c:pt idx="1178" formatCode="General">
                  <c:v>6.2672409999999998E-3</c:v>
                </c:pt>
                <c:pt idx="1179" formatCode="General">
                  <c:v>6.2672409999999998E-3</c:v>
                </c:pt>
                <c:pt idx="1180" formatCode="General">
                  <c:v>6.2672409999999998E-3</c:v>
                </c:pt>
                <c:pt idx="1181" formatCode="General">
                  <c:v>6.3156369999999998E-3</c:v>
                </c:pt>
                <c:pt idx="1182" formatCode="General">
                  <c:v>6.3156369999999998E-3</c:v>
                </c:pt>
                <c:pt idx="1183" formatCode="General">
                  <c:v>6.3398339999999999E-3</c:v>
                </c:pt>
                <c:pt idx="1184" formatCode="General">
                  <c:v>6.3398339999999999E-3</c:v>
                </c:pt>
                <c:pt idx="1185" formatCode="General">
                  <c:v>6.3398339999999999E-3</c:v>
                </c:pt>
                <c:pt idx="1186" formatCode="General">
                  <c:v>6.3398339999999999E-3</c:v>
                </c:pt>
                <c:pt idx="1187" formatCode="General">
                  <c:v>6.3398339999999999E-3</c:v>
                </c:pt>
                <c:pt idx="1188" formatCode="General">
                  <c:v>6.3398339999999999E-3</c:v>
                </c:pt>
                <c:pt idx="1189" formatCode="General">
                  <c:v>6.3398339999999999E-3</c:v>
                </c:pt>
                <c:pt idx="1190" formatCode="General">
                  <c:v>6.3398339999999999E-3</c:v>
                </c:pt>
                <c:pt idx="1191" formatCode="General">
                  <c:v>6.3398339999999999E-3</c:v>
                </c:pt>
                <c:pt idx="1192" formatCode="General">
                  <c:v>6.3398339999999999E-3</c:v>
                </c:pt>
                <c:pt idx="1193" formatCode="General">
                  <c:v>6.3398339999999999E-3</c:v>
                </c:pt>
                <c:pt idx="1194" formatCode="General">
                  <c:v>6.3398339999999999E-3</c:v>
                </c:pt>
                <c:pt idx="1195" formatCode="General">
                  <c:v>6.3398339999999999E-3</c:v>
                </c:pt>
                <c:pt idx="1196" formatCode="General">
                  <c:v>6.3398339999999999E-3</c:v>
                </c:pt>
                <c:pt idx="1197" formatCode="General">
                  <c:v>6.3640320000000004E-3</c:v>
                </c:pt>
                <c:pt idx="1198" formatCode="General">
                  <c:v>6.3640320000000004E-3</c:v>
                </c:pt>
                <c:pt idx="1199" formatCode="General">
                  <c:v>6.3640320000000004E-3</c:v>
                </c:pt>
                <c:pt idx="1200" formatCode="General">
                  <c:v>6.3640320000000004E-3</c:v>
                </c:pt>
                <c:pt idx="1201" formatCode="General">
                  <c:v>6.3640320000000004E-3</c:v>
                </c:pt>
                <c:pt idx="1202" formatCode="General">
                  <c:v>6.3640320000000004E-3</c:v>
                </c:pt>
                <c:pt idx="1203" formatCode="General">
                  <c:v>6.3640320000000004E-3</c:v>
                </c:pt>
                <c:pt idx="1204" formatCode="General">
                  <c:v>6.3640320000000004E-3</c:v>
                </c:pt>
                <c:pt idx="1205" formatCode="General">
                  <c:v>6.3640320000000004E-3</c:v>
                </c:pt>
                <c:pt idx="1206" formatCode="General">
                  <c:v>6.3640320000000004E-3</c:v>
                </c:pt>
                <c:pt idx="1207" formatCode="General">
                  <c:v>6.3640320000000004E-3</c:v>
                </c:pt>
                <c:pt idx="1208" formatCode="General">
                  <c:v>6.38823E-3</c:v>
                </c:pt>
                <c:pt idx="1209" formatCode="General">
                  <c:v>6.4124280000000004E-3</c:v>
                </c:pt>
                <c:pt idx="1210" formatCode="General">
                  <c:v>6.4124280000000004E-3</c:v>
                </c:pt>
                <c:pt idx="1211" formatCode="General">
                  <c:v>6.4124280000000004E-3</c:v>
                </c:pt>
                <c:pt idx="1212" formatCode="General">
                  <c:v>6.436626E-3</c:v>
                </c:pt>
                <c:pt idx="1213" formatCode="General">
                  <c:v>6.485022E-3</c:v>
                </c:pt>
                <c:pt idx="1214" formatCode="General">
                  <c:v>6.485022E-3</c:v>
                </c:pt>
                <c:pt idx="1215" formatCode="General">
                  <c:v>6.485022E-3</c:v>
                </c:pt>
                <c:pt idx="1216" formatCode="General">
                  <c:v>6.485022E-3</c:v>
                </c:pt>
                <c:pt idx="1217" formatCode="General">
                  <c:v>6.485022E-3</c:v>
                </c:pt>
                <c:pt idx="1218" formatCode="General">
                  <c:v>6.485022E-3</c:v>
                </c:pt>
                <c:pt idx="1219" formatCode="General">
                  <c:v>6.5092190000000001E-3</c:v>
                </c:pt>
                <c:pt idx="1220" formatCode="General">
                  <c:v>6.5092190000000001E-3</c:v>
                </c:pt>
                <c:pt idx="1221" formatCode="General">
                  <c:v>6.5092190000000001E-3</c:v>
                </c:pt>
                <c:pt idx="1222" formatCode="General">
                  <c:v>6.5092190000000001E-3</c:v>
                </c:pt>
                <c:pt idx="1223" formatCode="General">
                  <c:v>6.5334169999999997E-3</c:v>
                </c:pt>
                <c:pt idx="1224" formatCode="General">
                  <c:v>6.5334169999999997E-3</c:v>
                </c:pt>
                <c:pt idx="1225" formatCode="General">
                  <c:v>6.5334169999999997E-3</c:v>
                </c:pt>
                <c:pt idx="1226" formatCode="General">
                  <c:v>6.5334169999999997E-3</c:v>
                </c:pt>
                <c:pt idx="1227" formatCode="General">
                  <c:v>6.5334169999999997E-3</c:v>
                </c:pt>
                <c:pt idx="1228" formatCode="General">
                  <c:v>6.5334169999999997E-3</c:v>
                </c:pt>
                <c:pt idx="1229" formatCode="General">
                  <c:v>6.5334169999999997E-3</c:v>
                </c:pt>
                <c:pt idx="1230" formatCode="General">
                  <c:v>6.5334169999999997E-3</c:v>
                </c:pt>
                <c:pt idx="1231" formatCode="General">
                  <c:v>6.5334169999999997E-3</c:v>
                </c:pt>
                <c:pt idx="1232" formatCode="General">
                  <c:v>6.5334169999999997E-3</c:v>
                </c:pt>
                <c:pt idx="1233" formatCode="General">
                  <c:v>6.5334169999999997E-3</c:v>
                </c:pt>
                <c:pt idx="1234" formatCode="General">
                  <c:v>6.5576150000000001E-3</c:v>
                </c:pt>
                <c:pt idx="1235" formatCode="General">
                  <c:v>6.5818129999999997E-3</c:v>
                </c:pt>
                <c:pt idx="1236" formatCode="General">
                  <c:v>6.5818129999999997E-3</c:v>
                </c:pt>
                <c:pt idx="1237" formatCode="General">
                  <c:v>6.5818129999999997E-3</c:v>
                </c:pt>
                <c:pt idx="1238" formatCode="General">
                  <c:v>6.5818129999999997E-3</c:v>
                </c:pt>
                <c:pt idx="1239" formatCode="General">
                  <c:v>6.5818129999999997E-3</c:v>
                </c:pt>
                <c:pt idx="1240" formatCode="General">
                  <c:v>6.5818129999999997E-3</c:v>
                </c:pt>
                <c:pt idx="1241" formatCode="General">
                  <c:v>6.5818129999999997E-3</c:v>
                </c:pt>
                <c:pt idx="1242" formatCode="General">
                  <c:v>6.5818129999999997E-3</c:v>
                </c:pt>
                <c:pt idx="1243" formatCode="General">
                  <c:v>6.5818129999999997E-3</c:v>
                </c:pt>
                <c:pt idx="1244" formatCode="General">
                  <c:v>6.5818129999999997E-3</c:v>
                </c:pt>
                <c:pt idx="1245" formatCode="General">
                  <c:v>6.5818129999999997E-3</c:v>
                </c:pt>
                <c:pt idx="1246" formatCode="General">
                  <c:v>6.6302089999999998E-3</c:v>
                </c:pt>
                <c:pt idx="1247" formatCode="General">
                  <c:v>6.6786040000000003E-3</c:v>
                </c:pt>
                <c:pt idx="1248" formatCode="General">
                  <c:v>6.6786040000000003E-3</c:v>
                </c:pt>
                <c:pt idx="1249" formatCode="General">
                  <c:v>6.7028019999999999E-3</c:v>
                </c:pt>
                <c:pt idx="1250" formatCode="General">
                  <c:v>6.7028019999999999E-3</c:v>
                </c:pt>
                <c:pt idx="1251" formatCode="General">
                  <c:v>6.7028019999999999E-3</c:v>
                </c:pt>
                <c:pt idx="1252" formatCode="General">
                  <c:v>6.7028019999999999E-3</c:v>
                </c:pt>
                <c:pt idx="1253" formatCode="General">
                  <c:v>6.7028019999999999E-3</c:v>
                </c:pt>
                <c:pt idx="1254" formatCode="General">
                  <c:v>6.7270000000000003E-3</c:v>
                </c:pt>
                <c:pt idx="1255" formatCode="General">
                  <c:v>6.7270000000000003E-3</c:v>
                </c:pt>
                <c:pt idx="1256" formatCode="General">
                  <c:v>6.7270000000000003E-3</c:v>
                </c:pt>
                <c:pt idx="1257" formatCode="General">
                  <c:v>6.7270000000000003E-3</c:v>
                </c:pt>
                <c:pt idx="1258" formatCode="General">
                  <c:v>6.7511979999999999E-3</c:v>
                </c:pt>
                <c:pt idx="1259" formatCode="General">
                  <c:v>6.7511979999999999E-3</c:v>
                </c:pt>
                <c:pt idx="1260" formatCode="General">
                  <c:v>6.7511979999999999E-3</c:v>
                </c:pt>
                <c:pt idx="1261" formatCode="General">
                  <c:v>6.7511979999999999E-3</c:v>
                </c:pt>
                <c:pt idx="1262" formatCode="General">
                  <c:v>6.7511979999999999E-3</c:v>
                </c:pt>
                <c:pt idx="1263" formatCode="General">
                  <c:v>6.7511979999999999E-3</c:v>
                </c:pt>
                <c:pt idx="1264" formatCode="General">
                  <c:v>6.7511979999999999E-3</c:v>
                </c:pt>
                <c:pt idx="1265" formatCode="General">
                  <c:v>6.7511979999999999E-3</c:v>
                </c:pt>
                <c:pt idx="1266" formatCode="General">
                  <c:v>6.7511979999999999E-3</c:v>
                </c:pt>
                <c:pt idx="1267" formatCode="General">
                  <c:v>6.7753960000000004E-3</c:v>
                </c:pt>
                <c:pt idx="1268" formatCode="General">
                  <c:v>6.7753960000000004E-3</c:v>
                </c:pt>
                <c:pt idx="1269" formatCode="General">
                  <c:v>6.7753960000000004E-3</c:v>
                </c:pt>
                <c:pt idx="1270" formatCode="General">
                  <c:v>6.7753960000000004E-3</c:v>
                </c:pt>
                <c:pt idx="1271" formatCode="General">
                  <c:v>6.7753960000000004E-3</c:v>
                </c:pt>
                <c:pt idx="1272" formatCode="General">
                  <c:v>6.7753960000000004E-3</c:v>
                </c:pt>
                <c:pt idx="1273" formatCode="General">
                  <c:v>6.7753960000000004E-3</c:v>
                </c:pt>
                <c:pt idx="1274" formatCode="General">
                  <c:v>6.7753960000000004E-3</c:v>
                </c:pt>
                <c:pt idx="1275" formatCode="General">
                  <c:v>6.7753960000000004E-3</c:v>
                </c:pt>
                <c:pt idx="1276" formatCode="General">
                  <c:v>6.7753960000000004E-3</c:v>
                </c:pt>
                <c:pt idx="1277" formatCode="General">
                  <c:v>6.7753960000000004E-3</c:v>
                </c:pt>
                <c:pt idx="1278" formatCode="General">
                  <c:v>6.7995929999999996E-3</c:v>
                </c:pt>
                <c:pt idx="1279" formatCode="General">
                  <c:v>6.7995929999999996E-3</c:v>
                </c:pt>
                <c:pt idx="1280" formatCode="General">
                  <c:v>6.7995929999999996E-3</c:v>
                </c:pt>
                <c:pt idx="1281" formatCode="General">
                  <c:v>6.7995929999999996E-3</c:v>
                </c:pt>
                <c:pt idx="1282" formatCode="General">
                  <c:v>6.7995929999999996E-3</c:v>
                </c:pt>
                <c:pt idx="1283" formatCode="General">
                  <c:v>6.7995929999999996E-3</c:v>
                </c:pt>
                <c:pt idx="1284" formatCode="General">
                  <c:v>6.7995929999999996E-3</c:v>
                </c:pt>
                <c:pt idx="1285" formatCode="General">
                  <c:v>6.7995929999999996E-3</c:v>
                </c:pt>
                <c:pt idx="1286" formatCode="General">
                  <c:v>6.7995929999999996E-3</c:v>
                </c:pt>
                <c:pt idx="1287" formatCode="General">
                  <c:v>6.7995929999999996E-3</c:v>
                </c:pt>
                <c:pt idx="1288" formatCode="General">
                  <c:v>6.7995929999999996E-3</c:v>
                </c:pt>
                <c:pt idx="1289" formatCode="General">
                  <c:v>6.7995929999999996E-3</c:v>
                </c:pt>
                <c:pt idx="1290" formatCode="General">
                  <c:v>6.8963849999999997E-3</c:v>
                </c:pt>
                <c:pt idx="1291" formatCode="General">
                  <c:v>6.8963849999999997E-3</c:v>
                </c:pt>
                <c:pt idx="1292" formatCode="General">
                  <c:v>6.8963849999999997E-3</c:v>
                </c:pt>
                <c:pt idx="1293" formatCode="General">
                  <c:v>6.8963849999999997E-3</c:v>
                </c:pt>
                <c:pt idx="1294" formatCode="General">
                  <c:v>6.8963849999999997E-3</c:v>
                </c:pt>
                <c:pt idx="1295" formatCode="General">
                  <c:v>6.8963849999999997E-3</c:v>
                </c:pt>
                <c:pt idx="1296" formatCode="General">
                  <c:v>6.9447809999999997E-3</c:v>
                </c:pt>
                <c:pt idx="1297" formatCode="General">
                  <c:v>6.9447809999999997E-3</c:v>
                </c:pt>
                <c:pt idx="1298" formatCode="General">
                  <c:v>6.9447809999999997E-3</c:v>
                </c:pt>
                <c:pt idx="1299" formatCode="General">
                  <c:v>6.9447809999999997E-3</c:v>
                </c:pt>
                <c:pt idx="1300" formatCode="General">
                  <c:v>6.9447809999999997E-3</c:v>
                </c:pt>
                <c:pt idx="1301" formatCode="General">
                  <c:v>6.9447809999999997E-3</c:v>
                </c:pt>
                <c:pt idx="1302" formatCode="General">
                  <c:v>6.9447809999999997E-3</c:v>
                </c:pt>
                <c:pt idx="1303" formatCode="General">
                  <c:v>6.9447809999999997E-3</c:v>
                </c:pt>
                <c:pt idx="1304" formatCode="General">
                  <c:v>6.9689779999999998E-3</c:v>
                </c:pt>
                <c:pt idx="1305" formatCode="General">
                  <c:v>6.9931760000000003E-3</c:v>
                </c:pt>
                <c:pt idx="1306" formatCode="General">
                  <c:v>6.9931760000000003E-3</c:v>
                </c:pt>
                <c:pt idx="1307" formatCode="General">
                  <c:v>6.9931760000000003E-3</c:v>
                </c:pt>
                <c:pt idx="1308" formatCode="General">
                  <c:v>7.0657699999999999E-3</c:v>
                </c:pt>
                <c:pt idx="1309" formatCode="General">
                  <c:v>7.0657699999999999E-3</c:v>
                </c:pt>
                <c:pt idx="1310" formatCode="General">
                  <c:v>7.0657699999999999E-3</c:v>
                </c:pt>
                <c:pt idx="1311" formatCode="General">
                  <c:v>7.0657699999999999E-3</c:v>
                </c:pt>
                <c:pt idx="1312" formatCode="General">
                  <c:v>7.0899680000000003E-3</c:v>
                </c:pt>
                <c:pt idx="1313" formatCode="General">
                  <c:v>7.0899680000000003E-3</c:v>
                </c:pt>
                <c:pt idx="1314" formatCode="General">
                  <c:v>7.0899680000000003E-3</c:v>
                </c:pt>
                <c:pt idx="1315" formatCode="General">
                  <c:v>7.0899680000000003E-3</c:v>
                </c:pt>
                <c:pt idx="1316" formatCode="General">
                  <c:v>7.0899680000000003E-3</c:v>
                </c:pt>
                <c:pt idx="1317" formatCode="General">
                  <c:v>7.0899680000000003E-3</c:v>
                </c:pt>
                <c:pt idx="1318" formatCode="General">
                  <c:v>7.0899680000000003E-3</c:v>
                </c:pt>
                <c:pt idx="1319" formatCode="General">
                  <c:v>7.0899680000000003E-3</c:v>
                </c:pt>
                <c:pt idx="1320" formatCode="General">
                  <c:v>7.0899680000000003E-3</c:v>
                </c:pt>
                <c:pt idx="1321" formatCode="General">
                  <c:v>7.0899680000000003E-3</c:v>
                </c:pt>
                <c:pt idx="1322" formatCode="General">
                  <c:v>7.1141650000000004E-3</c:v>
                </c:pt>
                <c:pt idx="1323" formatCode="General">
                  <c:v>7.1141650000000004E-3</c:v>
                </c:pt>
                <c:pt idx="1324" formatCode="General">
                  <c:v>7.1141650000000004E-3</c:v>
                </c:pt>
                <c:pt idx="1325" formatCode="General">
                  <c:v>7.1141650000000004E-3</c:v>
                </c:pt>
                <c:pt idx="1326" formatCode="General">
                  <c:v>7.1141650000000004E-3</c:v>
                </c:pt>
                <c:pt idx="1327" formatCode="General">
                  <c:v>7.1141650000000004E-3</c:v>
                </c:pt>
                <c:pt idx="1328" formatCode="General">
                  <c:v>7.1141650000000004E-3</c:v>
                </c:pt>
                <c:pt idx="1329" formatCode="General">
                  <c:v>7.138363E-3</c:v>
                </c:pt>
                <c:pt idx="1330" formatCode="General">
                  <c:v>7.138363E-3</c:v>
                </c:pt>
                <c:pt idx="1331" formatCode="General">
                  <c:v>7.138363E-3</c:v>
                </c:pt>
                <c:pt idx="1332" formatCode="General">
                  <c:v>7.138363E-3</c:v>
                </c:pt>
                <c:pt idx="1333" formatCode="General">
                  <c:v>7.186759E-3</c:v>
                </c:pt>
                <c:pt idx="1334" formatCode="General">
                  <c:v>7.186759E-3</c:v>
                </c:pt>
                <c:pt idx="1335" formatCode="General">
                  <c:v>7.2109569999999996E-3</c:v>
                </c:pt>
                <c:pt idx="1336" formatCode="General">
                  <c:v>7.2109569999999996E-3</c:v>
                </c:pt>
                <c:pt idx="1337" formatCode="General">
                  <c:v>7.2351550000000001E-3</c:v>
                </c:pt>
                <c:pt idx="1338" formatCode="General">
                  <c:v>7.2351550000000001E-3</c:v>
                </c:pt>
                <c:pt idx="1339" formatCode="General">
                  <c:v>7.2351550000000001E-3</c:v>
                </c:pt>
                <c:pt idx="1340" formatCode="General">
                  <c:v>7.2351550000000001E-3</c:v>
                </c:pt>
                <c:pt idx="1341" formatCode="General">
                  <c:v>7.2351550000000001E-3</c:v>
                </c:pt>
                <c:pt idx="1342" formatCode="General">
                  <c:v>7.2351550000000001E-3</c:v>
                </c:pt>
                <c:pt idx="1343" formatCode="General">
                  <c:v>7.2351550000000001E-3</c:v>
                </c:pt>
                <c:pt idx="1344" formatCode="General">
                  <c:v>7.2351550000000001E-3</c:v>
                </c:pt>
                <c:pt idx="1345" formatCode="General">
                  <c:v>7.2351550000000001E-3</c:v>
                </c:pt>
                <c:pt idx="1346" formatCode="General">
                  <c:v>7.2593520000000002E-3</c:v>
                </c:pt>
                <c:pt idx="1347" formatCode="General">
                  <c:v>7.2593520000000002E-3</c:v>
                </c:pt>
                <c:pt idx="1348" formatCode="General">
                  <c:v>7.2593520000000002E-3</c:v>
                </c:pt>
                <c:pt idx="1349" formatCode="General">
                  <c:v>7.3077480000000002E-3</c:v>
                </c:pt>
                <c:pt idx="1350" formatCode="General">
                  <c:v>7.3077480000000002E-3</c:v>
                </c:pt>
                <c:pt idx="1351" formatCode="General">
                  <c:v>7.3561440000000002E-3</c:v>
                </c:pt>
                <c:pt idx="1352" formatCode="General">
                  <c:v>7.3561440000000002E-3</c:v>
                </c:pt>
                <c:pt idx="1353" formatCode="General">
                  <c:v>7.3803419999999998E-3</c:v>
                </c:pt>
                <c:pt idx="1354" formatCode="General">
                  <c:v>7.4045400000000003E-3</c:v>
                </c:pt>
                <c:pt idx="1355" formatCode="General">
                  <c:v>7.501331E-3</c:v>
                </c:pt>
                <c:pt idx="1356" formatCode="General">
                  <c:v>7.5255290000000004E-3</c:v>
                </c:pt>
                <c:pt idx="1357" formatCode="General">
                  <c:v>7.5255290000000004E-3</c:v>
                </c:pt>
                <c:pt idx="1358" formatCode="General">
                  <c:v>7.5255290000000004E-3</c:v>
                </c:pt>
                <c:pt idx="1359" formatCode="General">
                  <c:v>7.549727E-3</c:v>
                </c:pt>
                <c:pt idx="1360" formatCode="General">
                  <c:v>7.549727E-3</c:v>
                </c:pt>
                <c:pt idx="1361" formatCode="General">
                  <c:v>7.549727E-3</c:v>
                </c:pt>
                <c:pt idx="1362" formatCode="General">
                  <c:v>7.549727E-3</c:v>
                </c:pt>
                <c:pt idx="1363" formatCode="General">
                  <c:v>7.549727E-3</c:v>
                </c:pt>
                <c:pt idx="1364" formatCode="General">
                  <c:v>7.5739240000000001E-3</c:v>
                </c:pt>
                <c:pt idx="1365" formatCode="General">
                  <c:v>7.5739240000000001E-3</c:v>
                </c:pt>
                <c:pt idx="1366" formatCode="General">
                  <c:v>7.5739240000000001E-3</c:v>
                </c:pt>
                <c:pt idx="1367" formatCode="General">
                  <c:v>7.5981219999999997E-3</c:v>
                </c:pt>
                <c:pt idx="1368" formatCode="General">
                  <c:v>7.5981219999999997E-3</c:v>
                </c:pt>
                <c:pt idx="1369" formatCode="General">
                  <c:v>7.6465179999999997E-3</c:v>
                </c:pt>
                <c:pt idx="1370" formatCode="General">
                  <c:v>7.6465179999999997E-3</c:v>
                </c:pt>
                <c:pt idx="1371" formatCode="General">
                  <c:v>7.6465179999999997E-3</c:v>
                </c:pt>
                <c:pt idx="1372" formatCode="General">
                  <c:v>7.6465179999999997E-3</c:v>
                </c:pt>
                <c:pt idx="1373" formatCode="General">
                  <c:v>7.6465179999999997E-3</c:v>
                </c:pt>
                <c:pt idx="1374" formatCode="General">
                  <c:v>7.6707160000000002E-3</c:v>
                </c:pt>
                <c:pt idx="1375" formatCode="General">
                  <c:v>7.6707160000000002E-3</c:v>
                </c:pt>
                <c:pt idx="1376" formatCode="General">
                  <c:v>7.6707160000000002E-3</c:v>
                </c:pt>
                <c:pt idx="1377" formatCode="General">
                  <c:v>7.6707160000000002E-3</c:v>
                </c:pt>
                <c:pt idx="1378" formatCode="General">
                  <c:v>7.6707160000000002E-3</c:v>
                </c:pt>
                <c:pt idx="1379" formatCode="General">
                  <c:v>7.6707160000000002E-3</c:v>
                </c:pt>
                <c:pt idx="1380" formatCode="General">
                  <c:v>7.6707160000000002E-3</c:v>
                </c:pt>
                <c:pt idx="1381" formatCode="General">
                  <c:v>7.6707160000000002E-3</c:v>
                </c:pt>
                <c:pt idx="1382" formatCode="General">
                  <c:v>7.6707160000000002E-3</c:v>
                </c:pt>
                <c:pt idx="1383" formatCode="General">
                  <c:v>7.6949139999999997E-3</c:v>
                </c:pt>
                <c:pt idx="1384" formatCode="General">
                  <c:v>7.6949139999999997E-3</c:v>
                </c:pt>
                <c:pt idx="1385" formatCode="General">
                  <c:v>7.6949139999999997E-3</c:v>
                </c:pt>
                <c:pt idx="1386" formatCode="General">
                  <c:v>7.6949139999999997E-3</c:v>
                </c:pt>
                <c:pt idx="1387" formatCode="General">
                  <c:v>7.7191109999999999E-3</c:v>
                </c:pt>
                <c:pt idx="1388" formatCode="General">
                  <c:v>7.7191109999999999E-3</c:v>
                </c:pt>
                <c:pt idx="1389" formatCode="General">
                  <c:v>7.7191109999999999E-3</c:v>
                </c:pt>
                <c:pt idx="1390" formatCode="General">
                  <c:v>7.7191109999999999E-3</c:v>
                </c:pt>
                <c:pt idx="1391" formatCode="General">
                  <c:v>7.7191109999999999E-3</c:v>
                </c:pt>
                <c:pt idx="1392" formatCode="General">
                  <c:v>7.7191109999999999E-3</c:v>
                </c:pt>
                <c:pt idx="1393" formatCode="General">
                  <c:v>7.7191109999999999E-3</c:v>
                </c:pt>
                <c:pt idx="1394" formatCode="General">
                  <c:v>7.7917050000000003E-3</c:v>
                </c:pt>
                <c:pt idx="1395" formatCode="General">
                  <c:v>7.7917050000000003E-3</c:v>
                </c:pt>
                <c:pt idx="1396" formatCode="General">
                  <c:v>7.7917050000000003E-3</c:v>
                </c:pt>
                <c:pt idx="1397" formatCode="General">
                  <c:v>7.7917050000000003E-3</c:v>
                </c:pt>
                <c:pt idx="1398" formatCode="General">
                  <c:v>7.7917050000000003E-3</c:v>
                </c:pt>
                <c:pt idx="1399" formatCode="General">
                  <c:v>7.7917050000000003E-3</c:v>
                </c:pt>
                <c:pt idx="1400" formatCode="General">
                  <c:v>7.7917050000000003E-3</c:v>
                </c:pt>
                <c:pt idx="1401" formatCode="General">
                  <c:v>7.7917050000000003E-3</c:v>
                </c:pt>
                <c:pt idx="1402" formatCode="General">
                  <c:v>7.7917050000000003E-3</c:v>
                </c:pt>
                <c:pt idx="1403" formatCode="General">
                  <c:v>7.7917050000000003E-3</c:v>
                </c:pt>
                <c:pt idx="1404" formatCode="General">
                  <c:v>7.8401010000000004E-3</c:v>
                </c:pt>
                <c:pt idx="1405" formatCode="General">
                  <c:v>7.8401010000000004E-3</c:v>
                </c:pt>
                <c:pt idx="1406" formatCode="General">
                  <c:v>7.8401010000000004E-3</c:v>
                </c:pt>
                <c:pt idx="1407" formatCode="General">
                  <c:v>7.8401010000000004E-3</c:v>
                </c:pt>
                <c:pt idx="1408" formatCode="General">
                  <c:v>7.8401010000000004E-3</c:v>
                </c:pt>
                <c:pt idx="1409" formatCode="General">
                  <c:v>7.888496E-3</c:v>
                </c:pt>
                <c:pt idx="1410" formatCode="General">
                  <c:v>7.888496E-3</c:v>
                </c:pt>
                <c:pt idx="1411" formatCode="General">
                  <c:v>7.9126939999999996E-3</c:v>
                </c:pt>
                <c:pt idx="1412" formatCode="General">
                  <c:v>7.9126939999999996E-3</c:v>
                </c:pt>
                <c:pt idx="1413" formatCode="General">
                  <c:v>7.9126939999999996E-3</c:v>
                </c:pt>
                <c:pt idx="1414" formatCode="General">
                  <c:v>7.9126939999999996E-3</c:v>
                </c:pt>
                <c:pt idx="1415" formatCode="General">
                  <c:v>7.9368919999999992E-3</c:v>
                </c:pt>
                <c:pt idx="1416" formatCode="General">
                  <c:v>7.9610900000000005E-3</c:v>
                </c:pt>
                <c:pt idx="1417" formatCode="General">
                  <c:v>7.9610900000000005E-3</c:v>
                </c:pt>
                <c:pt idx="1418" formatCode="General">
                  <c:v>7.9610900000000005E-3</c:v>
                </c:pt>
                <c:pt idx="1419" formatCode="General">
                  <c:v>7.9610900000000005E-3</c:v>
                </c:pt>
                <c:pt idx="1420" formatCode="General">
                  <c:v>7.9610900000000005E-3</c:v>
                </c:pt>
                <c:pt idx="1421" formatCode="General">
                  <c:v>7.9852880000000001E-3</c:v>
                </c:pt>
                <c:pt idx="1422" formatCode="General">
                  <c:v>8.0094859999999997E-3</c:v>
                </c:pt>
                <c:pt idx="1423" formatCode="General">
                  <c:v>2.5480327000000001E-2</c:v>
                </c:pt>
                <c:pt idx="1424" formatCode="General">
                  <c:v>2.5480327000000001E-2</c:v>
                </c:pt>
                <c:pt idx="1425" formatCode="General">
                  <c:v>2.5480327000000001E-2</c:v>
                </c:pt>
                <c:pt idx="1426" formatCode="General">
                  <c:v>2.5480327000000001E-2</c:v>
                </c:pt>
                <c:pt idx="1427" formatCode="General">
                  <c:v>2.5528723E-2</c:v>
                </c:pt>
                <c:pt idx="1428" formatCode="General">
                  <c:v>2.5552920999999999E-2</c:v>
                </c:pt>
                <c:pt idx="1429" formatCode="General">
                  <c:v>2.5552920999999999E-2</c:v>
                </c:pt>
                <c:pt idx="1430" formatCode="General">
                  <c:v>2.5552920999999999E-2</c:v>
                </c:pt>
                <c:pt idx="1431" formatCode="General">
                  <c:v>2.5577118999999999E-2</c:v>
                </c:pt>
                <c:pt idx="1432" formatCode="General">
                  <c:v>2.5577118999999999E-2</c:v>
                </c:pt>
                <c:pt idx="1433" formatCode="General">
                  <c:v>2.5577118999999999E-2</c:v>
                </c:pt>
                <c:pt idx="1434" formatCode="General">
                  <c:v>2.5577118999999999E-2</c:v>
                </c:pt>
                <c:pt idx="1435" formatCode="General">
                  <c:v>2.5577118999999999E-2</c:v>
                </c:pt>
                <c:pt idx="1436" formatCode="General">
                  <c:v>2.5577118999999999E-2</c:v>
                </c:pt>
                <c:pt idx="1437" formatCode="General">
                  <c:v>2.5577118999999999E-2</c:v>
                </c:pt>
                <c:pt idx="1438" formatCode="General">
                  <c:v>2.5577118999999999E-2</c:v>
                </c:pt>
                <c:pt idx="1439" formatCode="General">
                  <c:v>2.5577118999999999E-2</c:v>
                </c:pt>
                <c:pt idx="1440" formatCode="General">
                  <c:v>2.5577118999999999E-2</c:v>
                </c:pt>
                <c:pt idx="1441" formatCode="General">
                  <c:v>2.5577118999999999E-2</c:v>
                </c:pt>
                <c:pt idx="1442" formatCode="General">
                  <c:v>2.5601315999999999E-2</c:v>
                </c:pt>
                <c:pt idx="1443" formatCode="General">
                  <c:v>2.5601315999999999E-2</c:v>
                </c:pt>
                <c:pt idx="1444" formatCode="General">
                  <c:v>2.5625513999999999E-2</c:v>
                </c:pt>
                <c:pt idx="1445" formatCode="General">
                  <c:v>2.5673910000000001E-2</c:v>
                </c:pt>
                <c:pt idx="1446" formatCode="General">
                  <c:v>2.5673910000000001E-2</c:v>
                </c:pt>
                <c:pt idx="1447" formatCode="General">
                  <c:v>2.5673910000000001E-2</c:v>
                </c:pt>
                <c:pt idx="1448" formatCode="General">
                  <c:v>2.5673910000000001E-2</c:v>
                </c:pt>
                <c:pt idx="1449" formatCode="General">
                  <c:v>2.5722306E-2</c:v>
                </c:pt>
                <c:pt idx="1450" formatCode="General">
                  <c:v>2.5722306E-2</c:v>
                </c:pt>
                <c:pt idx="1451" formatCode="General">
                  <c:v>2.5770701E-2</c:v>
                </c:pt>
                <c:pt idx="1452" formatCode="General">
                  <c:v>2.5770701E-2</c:v>
                </c:pt>
                <c:pt idx="1453" formatCode="General">
                  <c:v>2.5770701E-2</c:v>
                </c:pt>
                <c:pt idx="1454" formatCode="General">
                  <c:v>2.5770701E-2</c:v>
                </c:pt>
                <c:pt idx="1455" formatCode="General">
                  <c:v>2.5770701E-2</c:v>
                </c:pt>
                <c:pt idx="1456" formatCode="General">
                  <c:v>2.5770701E-2</c:v>
                </c:pt>
                <c:pt idx="1457" formatCode="General">
                  <c:v>2.5794899E-2</c:v>
                </c:pt>
                <c:pt idx="1458" formatCode="General">
                  <c:v>2.5794899E-2</c:v>
                </c:pt>
                <c:pt idx="1459" formatCode="General">
                  <c:v>2.5843294999999999E-2</c:v>
                </c:pt>
                <c:pt idx="1460" formatCode="General">
                  <c:v>2.5843294999999999E-2</c:v>
                </c:pt>
                <c:pt idx="1461" formatCode="General">
                  <c:v>2.5843294999999999E-2</c:v>
                </c:pt>
                <c:pt idx="1462" formatCode="General">
                  <c:v>2.5940086000000001E-2</c:v>
                </c:pt>
                <c:pt idx="1463" formatCode="General">
                  <c:v>2.5940086000000001E-2</c:v>
                </c:pt>
                <c:pt idx="1464" formatCode="General">
                  <c:v>2.5940086000000001E-2</c:v>
                </c:pt>
                <c:pt idx="1465" formatCode="General">
                  <c:v>2.601268E-2</c:v>
                </c:pt>
                <c:pt idx="1466" formatCode="General">
                  <c:v>2.601268E-2</c:v>
                </c:pt>
                <c:pt idx="1467" formatCode="General">
                  <c:v>2.601268E-2</c:v>
                </c:pt>
                <c:pt idx="1468" formatCode="General">
                  <c:v>2.6036877999999999E-2</c:v>
                </c:pt>
                <c:pt idx="1469" formatCode="General">
                  <c:v>2.6036877999999999E-2</c:v>
                </c:pt>
                <c:pt idx="1470" formatCode="General">
                  <c:v>2.6036877999999999E-2</c:v>
                </c:pt>
                <c:pt idx="1471" formatCode="General">
                  <c:v>2.6036877999999999E-2</c:v>
                </c:pt>
                <c:pt idx="1472" formatCode="General">
                  <c:v>2.6036877999999999E-2</c:v>
                </c:pt>
                <c:pt idx="1473" formatCode="General">
                  <c:v>2.6085272999999999E-2</c:v>
                </c:pt>
                <c:pt idx="1474" formatCode="General">
                  <c:v>2.6085272999999999E-2</c:v>
                </c:pt>
                <c:pt idx="1475" formatCode="General">
                  <c:v>2.6133669000000002E-2</c:v>
                </c:pt>
                <c:pt idx="1476" formatCode="General">
                  <c:v>2.6206262000000001E-2</c:v>
                </c:pt>
                <c:pt idx="1477" formatCode="General">
                  <c:v>2.6206262000000001E-2</c:v>
                </c:pt>
                <c:pt idx="1478" formatCode="General">
                  <c:v>2.6206262000000001E-2</c:v>
                </c:pt>
                <c:pt idx="1479" formatCode="General">
                  <c:v>2.6206262000000001E-2</c:v>
                </c:pt>
                <c:pt idx="1480" formatCode="General">
                  <c:v>2.6206262000000001E-2</c:v>
                </c:pt>
                <c:pt idx="1481" formatCode="General">
                  <c:v>2.6206262000000001E-2</c:v>
                </c:pt>
                <c:pt idx="1482" formatCode="General">
                  <c:v>2.6206262000000001E-2</c:v>
                </c:pt>
                <c:pt idx="1483" formatCode="General">
                  <c:v>2.6206262000000001E-2</c:v>
                </c:pt>
                <c:pt idx="1484" formatCode="General">
                  <c:v>2.6230460000000001E-2</c:v>
                </c:pt>
                <c:pt idx="1485" formatCode="General">
                  <c:v>2.6230460000000001E-2</c:v>
                </c:pt>
                <c:pt idx="1486" formatCode="General">
                  <c:v>2.6230460000000001E-2</c:v>
                </c:pt>
                <c:pt idx="1487" formatCode="General">
                  <c:v>2.6230460000000001E-2</c:v>
                </c:pt>
                <c:pt idx="1488" formatCode="General">
                  <c:v>2.6230460000000001E-2</c:v>
                </c:pt>
                <c:pt idx="1489" formatCode="General">
                  <c:v>2.6230460000000001E-2</c:v>
                </c:pt>
                <c:pt idx="1490" formatCode="General">
                  <c:v>2.6230460000000001E-2</c:v>
                </c:pt>
                <c:pt idx="1491" formatCode="General">
                  <c:v>2.6278856E-2</c:v>
                </c:pt>
                <c:pt idx="1492" formatCode="General">
                  <c:v>2.6278856E-2</c:v>
                </c:pt>
                <c:pt idx="1493" formatCode="General">
                  <c:v>2.6278856E-2</c:v>
                </c:pt>
                <c:pt idx="1494" formatCode="General">
                  <c:v>2.6278856E-2</c:v>
                </c:pt>
                <c:pt idx="1495" formatCode="General">
                  <c:v>2.6303053999999999E-2</c:v>
                </c:pt>
                <c:pt idx="1496" formatCode="General">
                  <c:v>2.6327251999999999E-2</c:v>
                </c:pt>
                <c:pt idx="1497" formatCode="General">
                  <c:v>2.6375646999999999E-2</c:v>
                </c:pt>
                <c:pt idx="1498" formatCode="General">
                  <c:v>2.6375646999999999E-2</c:v>
                </c:pt>
                <c:pt idx="1499" formatCode="General">
                  <c:v>2.6375646999999999E-2</c:v>
                </c:pt>
                <c:pt idx="1500" formatCode="General">
                  <c:v>2.6375646999999999E-2</c:v>
                </c:pt>
                <c:pt idx="1501" formatCode="General">
                  <c:v>2.6375646999999999E-2</c:v>
                </c:pt>
                <c:pt idx="1502" formatCode="General">
                  <c:v>2.6375646999999999E-2</c:v>
                </c:pt>
                <c:pt idx="1503" formatCode="General">
                  <c:v>2.6375646999999999E-2</c:v>
                </c:pt>
                <c:pt idx="1504" formatCode="General">
                  <c:v>2.6424043000000001E-2</c:v>
                </c:pt>
                <c:pt idx="1505" formatCode="General">
                  <c:v>2.6448241000000001E-2</c:v>
                </c:pt>
                <c:pt idx="1506" formatCode="General">
                  <c:v>2.6448241000000001E-2</c:v>
                </c:pt>
                <c:pt idx="1507" formatCode="General">
                  <c:v>2.6448241000000001E-2</c:v>
                </c:pt>
                <c:pt idx="1508" formatCode="General">
                  <c:v>2.6448241000000001E-2</c:v>
                </c:pt>
                <c:pt idx="1509" formatCode="General">
                  <c:v>2.6448241000000001E-2</c:v>
                </c:pt>
                <c:pt idx="1510" formatCode="General">
                  <c:v>2.6472439E-2</c:v>
                </c:pt>
                <c:pt idx="1511" formatCode="General">
                  <c:v>2.6472439E-2</c:v>
                </c:pt>
                <c:pt idx="1512" formatCode="General">
                  <c:v>2.6472439E-2</c:v>
                </c:pt>
                <c:pt idx="1513" formatCode="General">
                  <c:v>2.6496637E-2</c:v>
                </c:pt>
                <c:pt idx="1514" formatCode="General">
                  <c:v>2.6496637E-2</c:v>
                </c:pt>
                <c:pt idx="1515" formatCode="General">
                  <c:v>2.6496637E-2</c:v>
                </c:pt>
                <c:pt idx="1516" formatCode="General">
                  <c:v>2.6496637E-2</c:v>
                </c:pt>
                <c:pt idx="1517" formatCode="General">
                  <c:v>2.6496637E-2</c:v>
                </c:pt>
                <c:pt idx="1518" formatCode="General">
                  <c:v>2.6545032E-2</c:v>
                </c:pt>
                <c:pt idx="1519" formatCode="General">
                  <c:v>2.6545032E-2</c:v>
                </c:pt>
                <c:pt idx="1520" formatCode="General">
                  <c:v>2.6545032E-2</c:v>
                </c:pt>
                <c:pt idx="1521" formatCode="General">
                  <c:v>2.6545032E-2</c:v>
                </c:pt>
                <c:pt idx="1522" formatCode="General">
                  <c:v>2.6545032E-2</c:v>
                </c:pt>
                <c:pt idx="1523" formatCode="General">
                  <c:v>2.6545032E-2</c:v>
                </c:pt>
                <c:pt idx="1524" formatCode="General">
                  <c:v>2.6545032E-2</c:v>
                </c:pt>
                <c:pt idx="1525" formatCode="General">
                  <c:v>2.6569229999999999E-2</c:v>
                </c:pt>
                <c:pt idx="1526" formatCode="General">
                  <c:v>2.6569229999999999E-2</c:v>
                </c:pt>
                <c:pt idx="1527" formatCode="General">
                  <c:v>2.6569229999999999E-2</c:v>
                </c:pt>
                <c:pt idx="1528" formatCode="General">
                  <c:v>2.6569229999999999E-2</c:v>
                </c:pt>
                <c:pt idx="1529" formatCode="General">
                  <c:v>2.6593427999999999E-2</c:v>
                </c:pt>
                <c:pt idx="1530" formatCode="General">
                  <c:v>2.6593427999999999E-2</c:v>
                </c:pt>
                <c:pt idx="1531" formatCode="General">
                  <c:v>2.6593427999999999E-2</c:v>
                </c:pt>
                <c:pt idx="1532" formatCode="General">
                  <c:v>2.6593427999999999E-2</c:v>
                </c:pt>
                <c:pt idx="1533" formatCode="General">
                  <c:v>2.6593427999999999E-2</c:v>
                </c:pt>
                <c:pt idx="1534" formatCode="General">
                  <c:v>2.6593427999999999E-2</c:v>
                </c:pt>
                <c:pt idx="1535" formatCode="General">
                  <c:v>2.6593427999999999E-2</c:v>
                </c:pt>
                <c:pt idx="1536" formatCode="General">
                  <c:v>2.6593427999999999E-2</c:v>
                </c:pt>
                <c:pt idx="1537" formatCode="General">
                  <c:v>2.6617625999999998E-2</c:v>
                </c:pt>
                <c:pt idx="1538" formatCode="General">
                  <c:v>2.6617625999999998E-2</c:v>
                </c:pt>
                <c:pt idx="1539" formatCode="General">
                  <c:v>2.6617625999999998E-2</c:v>
                </c:pt>
                <c:pt idx="1540" formatCode="General">
                  <c:v>2.6617625999999998E-2</c:v>
                </c:pt>
                <c:pt idx="1541" formatCode="General">
                  <c:v>2.6617625999999998E-2</c:v>
                </c:pt>
                <c:pt idx="1542" formatCode="General">
                  <c:v>2.6617625999999998E-2</c:v>
                </c:pt>
                <c:pt idx="1543" formatCode="General">
                  <c:v>2.6641824000000001E-2</c:v>
                </c:pt>
                <c:pt idx="1544" formatCode="General">
                  <c:v>2.6641824000000001E-2</c:v>
                </c:pt>
                <c:pt idx="1545" formatCode="General">
                  <c:v>2.6641824000000001E-2</c:v>
                </c:pt>
                <c:pt idx="1546" formatCode="General">
                  <c:v>2.6641824000000001E-2</c:v>
                </c:pt>
                <c:pt idx="1547" formatCode="General">
                  <c:v>2.6714417000000001E-2</c:v>
                </c:pt>
                <c:pt idx="1548" formatCode="General">
                  <c:v>2.6714417000000001E-2</c:v>
                </c:pt>
                <c:pt idx="1549" formatCode="General">
                  <c:v>2.6859603999999999E-2</c:v>
                </c:pt>
                <c:pt idx="1550" formatCode="General">
                  <c:v>2.6883801999999998E-2</c:v>
                </c:pt>
                <c:pt idx="1551" formatCode="General">
                  <c:v>2.6883801999999998E-2</c:v>
                </c:pt>
                <c:pt idx="1552" formatCode="General">
                  <c:v>2.6883801999999998E-2</c:v>
                </c:pt>
                <c:pt idx="1553" formatCode="General">
                  <c:v>2.6883801999999998E-2</c:v>
                </c:pt>
                <c:pt idx="1554" formatCode="General">
                  <c:v>2.6883801999999998E-2</c:v>
                </c:pt>
                <c:pt idx="1555" formatCode="General">
                  <c:v>2.6883801999999998E-2</c:v>
                </c:pt>
                <c:pt idx="1556" formatCode="General">
                  <c:v>2.6883801999999998E-2</c:v>
                </c:pt>
                <c:pt idx="1557" formatCode="General">
                  <c:v>2.6883801999999998E-2</c:v>
                </c:pt>
                <c:pt idx="1558" formatCode="General">
                  <c:v>2.6883801999999998E-2</c:v>
                </c:pt>
                <c:pt idx="1559" formatCode="General">
                  <c:v>2.6932198000000001E-2</c:v>
                </c:pt>
                <c:pt idx="1560" formatCode="General">
                  <c:v>2.6932198000000001E-2</c:v>
                </c:pt>
                <c:pt idx="1561" formatCode="General">
                  <c:v>2.6956395000000001E-2</c:v>
                </c:pt>
                <c:pt idx="1562" formatCode="General">
                  <c:v>2.6956395000000001E-2</c:v>
                </c:pt>
                <c:pt idx="1563" formatCode="General">
                  <c:v>2.6956395000000001E-2</c:v>
                </c:pt>
                <c:pt idx="1564" formatCode="General">
                  <c:v>2.6956395000000001E-2</c:v>
                </c:pt>
                <c:pt idx="1565" formatCode="General">
                  <c:v>2.6980593000000001E-2</c:v>
                </c:pt>
                <c:pt idx="1566" formatCode="General">
                  <c:v>2.6980593000000001E-2</c:v>
                </c:pt>
                <c:pt idx="1567" formatCode="General">
                  <c:v>2.6980593000000001E-2</c:v>
                </c:pt>
                <c:pt idx="1568" formatCode="General">
                  <c:v>2.6980593000000001E-2</c:v>
                </c:pt>
                <c:pt idx="1569" formatCode="General">
                  <c:v>2.6980593000000001E-2</c:v>
                </c:pt>
                <c:pt idx="1570" formatCode="General">
                  <c:v>2.7028989E-2</c:v>
                </c:pt>
                <c:pt idx="1571" formatCode="General">
                  <c:v>2.7028989E-2</c:v>
                </c:pt>
                <c:pt idx="1572" formatCode="General">
                  <c:v>2.7028989E-2</c:v>
                </c:pt>
                <c:pt idx="1573" formatCode="General">
                  <c:v>2.7077384999999999E-2</c:v>
                </c:pt>
                <c:pt idx="1574" formatCode="General">
                  <c:v>2.7077384999999999E-2</c:v>
                </c:pt>
                <c:pt idx="1575" formatCode="General">
                  <c:v>2.7101582999999999E-2</c:v>
                </c:pt>
                <c:pt idx="1576" formatCode="General">
                  <c:v>2.7149978000000002E-2</c:v>
                </c:pt>
                <c:pt idx="1577" formatCode="General">
                  <c:v>2.7149978000000002E-2</c:v>
                </c:pt>
                <c:pt idx="1578" formatCode="General">
                  <c:v>2.7149978000000002E-2</c:v>
                </c:pt>
                <c:pt idx="1579" formatCode="General">
                  <c:v>2.7149978000000002E-2</c:v>
                </c:pt>
                <c:pt idx="1580" formatCode="General">
                  <c:v>2.7174176000000001E-2</c:v>
                </c:pt>
                <c:pt idx="1581" formatCode="General">
                  <c:v>2.7198374000000001E-2</c:v>
                </c:pt>
                <c:pt idx="1582" formatCode="General">
                  <c:v>2.7222572E-2</c:v>
                </c:pt>
                <c:pt idx="1583" formatCode="General">
                  <c:v>2.7270967E-2</c:v>
                </c:pt>
                <c:pt idx="1584" formatCode="General">
                  <c:v>2.7270967E-2</c:v>
                </c:pt>
                <c:pt idx="1585" formatCode="General">
                  <c:v>2.7270967E-2</c:v>
                </c:pt>
                <c:pt idx="1586" formatCode="General">
                  <c:v>2.7270967E-2</c:v>
                </c:pt>
                <c:pt idx="1587" formatCode="General">
                  <c:v>2.7270967E-2</c:v>
                </c:pt>
                <c:pt idx="1588" formatCode="General">
                  <c:v>2.7295165E-2</c:v>
                </c:pt>
                <c:pt idx="1589" formatCode="General">
                  <c:v>2.7295165E-2</c:v>
                </c:pt>
                <c:pt idx="1590" formatCode="General">
                  <c:v>2.7295165E-2</c:v>
                </c:pt>
                <c:pt idx="1591" formatCode="General">
                  <c:v>2.7295165E-2</c:v>
                </c:pt>
                <c:pt idx="1592" formatCode="General">
                  <c:v>2.7295165E-2</c:v>
                </c:pt>
                <c:pt idx="1593" formatCode="General">
                  <c:v>2.7295165E-2</c:v>
                </c:pt>
                <c:pt idx="1594" formatCode="General">
                  <c:v>2.7295165E-2</c:v>
                </c:pt>
                <c:pt idx="1595" formatCode="General">
                  <c:v>2.7295165E-2</c:v>
                </c:pt>
                <c:pt idx="1596" formatCode="General">
                  <c:v>2.7295165E-2</c:v>
                </c:pt>
                <c:pt idx="1597" formatCode="General">
                  <c:v>2.7295165E-2</c:v>
                </c:pt>
                <c:pt idx="1598" formatCode="General">
                  <c:v>2.7295165E-2</c:v>
                </c:pt>
                <c:pt idx="1599" formatCode="General">
                  <c:v>2.7295165E-2</c:v>
                </c:pt>
                <c:pt idx="1600" formatCode="General">
                  <c:v>2.7319362999999999E-2</c:v>
                </c:pt>
                <c:pt idx="1601" formatCode="General">
                  <c:v>2.7319362999999999E-2</c:v>
                </c:pt>
                <c:pt idx="1602" formatCode="General">
                  <c:v>2.7319362999999999E-2</c:v>
                </c:pt>
                <c:pt idx="1603" formatCode="General">
                  <c:v>2.7367758999999998E-2</c:v>
                </c:pt>
                <c:pt idx="1604" formatCode="General">
                  <c:v>2.7391957000000001E-2</c:v>
                </c:pt>
                <c:pt idx="1605" formatCode="General">
                  <c:v>2.7391957000000001E-2</c:v>
                </c:pt>
                <c:pt idx="1606" formatCode="General">
                  <c:v>2.7391957000000001E-2</c:v>
                </c:pt>
                <c:pt idx="1607" formatCode="General">
                  <c:v>2.7391957000000001E-2</c:v>
                </c:pt>
                <c:pt idx="1608" formatCode="General">
                  <c:v>2.7391957000000001E-2</c:v>
                </c:pt>
                <c:pt idx="1609" formatCode="General">
                  <c:v>2.7391957000000001E-2</c:v>
                </c:pt>
                <c:pt idx="1610" formatCode="General">
                  <c:v>2.7391957000000001E-2</c:v>
                </c:pt>
                <c:pt idx="1611" formatCode="General">
                  <c:v>2.7416154000000002E-2</c:v>
                </c:pt>
                <c:pt idx="1612" formatCode="General">
                  <c:v>2.7416154000000002E-2</c:v>
                </c:pt>
                <c:pt idx="1613" formatCode="General">
                  <c:v>2.7416154000000002E-2</c:v>
                </c:pt>
                <c:pt idx="1614" formatCode="General">
                  <c:v>2.7416154000000002E-2</c:v>
                </c:pt>
                <c:pt idx="1615" formatCode="General">
                  <c:v>2.7416154000000002E-2</c:v>
                </c:pt>
                <c:pt idx="1616" formatCode="General">
                  <c:v>2.7416154000000002E-2</c:v>
                </c:pt>
                <c:pt idx="1617" formatCode="General">
                  <c:v>2.7416154000000002E-2</c:v>
                </c:pt>
                <c:pt idx="1618" formatCode="General">
                  <c:v>2.7416154000000002E-2</c:v>
                </c:pt>
                <c:pt idx="1619" formatCode="General">
                  <c:v>2.7416154000000002E-2</c:v>
                </c:pt>
                <c:pt idx="1620" formatCode="General">
                  <c:v>2.7416154000000002E-2</c:v>
                </c:pt>
                <c:pt idx="1621" formatCode="General">
                  <c:v>2.7416154000000002E-2</c:v>
                </c:pt>
                <c:pt idx="1622" formatCode="General">
                  <c:v>2.7464550000000001E-2</c:v>
                </c:pt>
                <c:pt idx="1623" formatCode="General">
                  <c:v>2.7464550000000001E-2</c:v>
                </c:pt>
                <c:pt idx="1624" formatCode="General">
                  <c:v>2.7464550000000001E-2</c:v>
                </c:pt>
                <c:pt idx="1625" formatCode="General">
                  <c:v>2.7512946E-2</c:v>
                </c:pt>
                <c:pt idx="1626" formatCode="General">
                  <c:v>2.7561341999999999E-2</c:v>
                </c:pt>
                <c:pt idx="1627" formatCode="General">
                  <c:v>2.7585538999999999E-2</c:v>
                </c:pt>
                <c:pt idx="1628" formatCode="General">
                  <c:v>2.7585538999999999E-2</c:v>
                </c:pt>
                <c:pt idx="1629" formatCode="General">
                  <c:v>2.7585538999999999E-2</c:v>
                </c:pt>
                <c:pt idx="1630" formatCode="General">
                  <c:v>2.7585538999999999E-2</c:v>
                </c:pt>
                <c:pt idx="1631" formatCode="General">
                  <c:v>2.7609736999999999E-2</c:v>
                </c:pt>
                <c:pt idx="1632" formatCode="General">
                  <c:v>2.7609736999999999E-2</c:v>
                </c:pt>
                <c:pt idx="1633" formatCode="General">
                  <c:v>2.7609736999999999E-2</c:v>
                </c:pt>
                <c:pt idx="1634" formatCode="General">
                  <c:v>2.7609736999999999E-2</c:v>
                </c:pt>
                <c:pt idx="1635" formatCode="General">
                  <c:v>2.7609736999999999E-2</c:v>
                </c:pt>
                <c:pt idx="1636" formatCode="General">
                  <c:v>2.7609736999999999E-2</c:v>
                </c:pt>
                <c:pt idx="1637" formatCode="General">
                  <c:v>2.7633934999999998E-2</c:v>
                </c:pt>
                <c:pt idx="1638" formatCode="General">
                  <c:v>2.7633934999999998E-2</c:v>
                </c:pt>
                <c:pt idx="1639" formatCode="General">
                  <c:v>2.7633934999999998E-2</c:v>
                </c:pt>
                <c:pt idx="1640" formatCode="General">
                  <c:v>2.7633934999999998E-2</c:v>
                </c:pt>
                <c:pt idx="1641" formatCode="General">
                  <c:v>2.7633934999999998E-2</c:v>
                </c:pt>
                <c:pt idx="1642" formatCode="General">
                  <c:v>2.7658133000000001E-2</c:v>
                </c:pt>
                <c:pt idx="1643" formatCode="General">
                  <c:v>2.7658133000000001E-2</c:v>
                </c:pt>
                <c:pt idx="1644" formatCode="General">
                  <c:v>2.7658133000000001E-2</c:v>
                </c:pt>
                <c:pt idx="1645" formatCode="General">
                  <c:v>2.7682331000000001E-2</c:v>
                </c:pt>
                <c:pt idx="1646" formatCode="General">
                  <c:v>2.7682331000000001E-2</c:v>
                </c:pt>
                <c:pt idx="1647" formatCode="General">
                  <c:v>2.7682331000000001E-2</c:v>
                </c:pt>
                <c:pt idx="1648" formatCode="General">
                  <c:v>2.7706529000000001E-2</c:v>
                </c:pt>
                <c:pt idx="1649" formatCode="General">
                  <c:v>2.7730726000000001E-2</c:v>
                </c:pt>
                <c:pt idx="1650" formatCode="General">
                  <c:v>2.7730726000000001E-2</c:v>
                </c:pt>
                <c:pt idx="1651" formatCode="General">
                  <c:v>2.7730726000000001E-2</c:v>
                </c:pt>
                <c:pt idx="1652" formatCode="General">
                  <c:v>2.7779122E-2</c:v>
                </c:pt>
                <c:pt idx="1653" formatCode="General">
                  <c:v>2.7779122E-2</c:v>
                </c:pt>
                <c:pt idx="1654" formatCode="General">
                  <c:v>2.7803319999999999E-2</c:v>
                </c:pt>
                <c:pt idx="1655" formatCode="General">
                  <c:v>2.7803319999999999E-2</c:v>
                </c:pt>
                <c:pt idx="1656" formatCode="General">
                  <c:v>2.7803319999999999E-2</c:v>
                </c:pt>
                <c:pt idx="1657" formatCode="General">
                  <c:v>2.7803319999999999E-2</c:v>
                </c:pt>
                <c:pt idx="1658" formatCode="General">
                  <c:v>2.7851715999999999E-2</c:v>
                </c:pt>
                <c:pt idx="1659" formatCode="General">
                  <c:v>2.7851715999999999E-2</c:v>
                </c:pt>
                <c:pt idx="1660" formatCode="General">
                  <c:v>2.7851715999999999E-2</c:v>
                </c:pt>
                <c:pt idx="1661" formatCode="General">
                  <c:v>2.7851715999999999E-2</c:v>
                </c:pt>
                <c:pt idx="1662" formatCode="General">
                  <c:v>2.7851715999999999E-2</c:v>
                </c:pt>
                <c:pt idx="1663" formatCode="General">
                  <c:v>2.7924309000000001E-2</c:v>
                </c:pt>
                <c:pt idx="1664" formatCode="General">
                  <c:v>2.7996903E-2</c:v>
                </c:pt>
                <c:pt idx="1665" formatCode="General">
                  <c:v>2.7996903E-2</c:v>
                </c:pt>
                <c:pt idx="1666" formatCode="General">
                  <c:v>2.7996903E-2</c:v>
                </c:pt>
                <c:pt idx="1667" formatCode="General">
                  <c:v>2.7996903E-2</c:v>
                </c:pt>
                <c:pt idx="1668" formatCode="General">
                  <c:v>2.7996903E-2</c:v>
                </c:pt>
                <c:pt idx="1669" formatCode="General">
                  <c:v>2.8069495999999999E-2</c:v>
                </c:pt>
                <c:pt idx="1670" formatCode="General">
                  <c:v>2.8069495999999999E-2</c:v>
                </c:pt>
                <c:pt idx="1671" formatCode="General">
                  <c:v>2.8069495999999999E-2</c:v>
                </c:pt>
                <c:pt idx="1672" formatCode="General">
                  <c:v>2.8093693999999999E-2</c:v>
                </c:pt>
                <c:pt idx="1673" formatCode="General">
                  <c:v>2.8166288000000001E-2</c:v>
                </c:pt>
                <c:pt idx="1674" formatCode="General">
                  <c:v>2.8166288000000001E-2</c:v>
                </c:pt>
                <c:pt idx="1675" formatCode="General">
                  <c:v>2.8166288000000001E-2</c:v>
                </c:pt>
                <c:pt idx="1676" formatCode="General">
                  <c:v>2.8166288000000001E-2</c:v>
                </c:pt>
                <c:pt idx="1677" formatCode="General">
                  <c:v>2.8166288000000001E-2</c:v>
                </c:pt>
                <c:pt idx="1678" formatCode="General">
                  <c:v>2.8190485000000001E-2</c:v>
                </c:pt>
                <c:pt idx="1679" formatCode="General">
                  <c:v>2.8214683000000001E-2</c:v>
                </c:pt>
                <c:pt idx="1680" formatCode="General">
                  <c:v>2.8238881E-2</c:v>
                </c:pt>
                <c:pt idx="1681" formatCode="General">
                  <c:v>2.8238881E-2</c:v>
                </c:pt>
                <c:pt idx="1682" formatCode="General">
                  <c:v>2.8263079E-2</c:v>
                </c:pt>
                <c:pt idx="1683" formatCode="General">
                  <c:v>2.8263079E-2</c:v>
                </c:pt>
                <c:pt idx="1684" formatCode="General">
                  <c:v>2.8263079E-2</c:v>
                </c:pt>
                <c:pt idx="1685" formatCode="General">
                  <c:v>2.8263079E-2</c:v>
                </c:pt>
                <c:pt idx="1686" formatCode="General">
                  <c:v>2.8263079E-2</c:v>
                </c:pt>
                <c:pt idx="1687" formatCode="General">
                  <c:v>2.8263079E-2</c:v>
                </c:pt>
                <c:pt idx="1688" formatCode="General">
                  <c:v>2.8263079E-2</c:v>
                </c:pt>
                <c:pt idx="1689" formatCode="General">
                  <c:v>2.8263079E-2</c:v>
                </c:pt>
                <c:pt idx="1690" formatCode="General">
                  <c:v>2.8287277E-2</c:v>
                </c:pt>
                <c:pt idx="1691" formatCode="General">
                  <c:v>2.8287277E-2</c:v>
                </c:pt>
                <c:pt idx="1692" formatCode="General">
                  <c:v>2.8311474999999999E-2</c:v>
                </c:pt>
                <c:pt idx="1693" formatCode="General">
                  <c:v>2.8311474999999999E-2</c:v>
                </c:pt>
                <c:pt idx="1694" formatCode="General">
                  <c:v>2.8311474999999999E-2</c:v>
                </c:pt>
                <c:pt idx="1695" formatCode="General">
                  <c:v>2.8311474999999999E-2</c:v>
                </c:pt>
                <c:pt idx="1696" formatCode="General">
                  <c:v>2.8311474999999999E-2</c:v>
                </c:pt>
                <c:pt idx="1697" formatCode="General">
                  <c:v>2.8359869999999999E-2</c:v>
                </c:pt>
                <c:pt idx="1698" formatCode="General">
                  <c:v>2.8359869999999999E-2</c:v>
                </c:pt>
                <c:pt idx="1699" formatCode="General">
                  <c:v>2.8359869999999999E-2</c:v>
                </c:pt>
                <c:pt idx="1700" formatCode="General">
                  <c:v>2.8359869999999999E-2</c:v>
                </c:pt>
                <c:pt idx="1701" formatCode="General">
                  <c:v>2.8359869999999999E-2</c:v>
                </c:pt>
                <c:pt idx="1702" formatCode="General">
                  <c:v>2.8384067999999998E-2</c:v>
                </c:pt>
                <c:pt idx="1703" formatCode="General">
                  <c:v>2.8408266000000001E-2</c:v>
                </c:pt>
                <c:pt idx="1704" formatCode="General">
                  <c:v>2.8408266000000001E-2</c:v>
                </c:pt>
                <c:pt idx="1705" formatCode="General">
                  <c:v>2.8408266000000001E-2</c:v>
                </c:pt>
                <c:pt idx="1706" formatCode="General">
                  <c:v>2.8408266000000001E-2</c:v>
                </c:pt>
                <c:pt idx="1707" formatCode="General">
                  <c:v>2.8408266000000001E-2</c:v>
                </c:pt>
                <c:pt idx="1708" formatCode="General">
                  <c:v>2.8456662000000001E-2</c:v>
                </c:pt>
                <c:pt idx="1709" formatCode="General">
                  <c:v>2.8456662000000001E-2</c:v>
                </c:pt>
                <c:pt idx="1710" formatCode="General">
                  <c:v>2.8456662000000001E-2</c:v>
                </c:pt>
                <c:pt idx="1711" formatCode="General">
                  <c:v>2.8456662000000001E-2</c:v>
                </c:pt>
                <c:pt idx="1712" formatCode="General">
                  <c:v>2.8456662000000001E-2</c:v>
                </c:pt>
                <c:pt idx="1713" formatCode="General">
                  <c:v>2.8529255E-2</c:v>
                </c:pt>
                <c:pt idx="1714" formatCode="General">
                  <c:v>2.8529255E-2</c:v>
                </c:pt>
                <c:pt idx="1715" formatCode="General">
                  <c:v>2.8529255E-2</c:v>
                </c:pt>
                <c:pt idx="1716" formatCode="General">
                  <c:v>2.8553452999999999E-2</c:v>
                </c:pt>
                <c:pt idx="1717" formatCode="General">
                  <c:v>2.8553452999999999E-2</c:v>
                </c:pt>
                <c:pt idx="1718" formatCode="General">
                  <c:v>2.8553452999999999E-2</c:v>
                </c:pt>
                <c:pt idx="1719" formatCode="General">
                  <c:v>2.8553452999999999E-2</c:v>
                </c:pt>
                <c:pt idx="1720" formatCode="General">
                  <c:v>2.8553452999999999E-2</c:v>
                </c:pt>
                <c:pt idx="1721" formatCode="General">
                  <c:v>2.8601848999999999E-2</c:v>
                </c:pt>
                <c:pt idx="1722" formatCode="General">
                  <c:v>2.8601848999999999E-2</c:v>
                </c:pt>
                <c:pt idx="1723" formatCode="General">
                  <c:v>2.8601848999999999E-2</c:v>
                </c:pt>
                <c:pt idx="1724" formatCode="General">
                  <c:v>2.8601848999999999E-2</c:v>
                </c:pt>
                <c:pt idx="1725" formatCode="General">
                  <c:v>2.8601848999999999E-2</c:v>
                </c:pt>
                <c:pt idx="1726" formatCode="General">
                  <c:v>2.8601848999999999E-2</c:v>
                </c:pt>
                <c:pt idx="1727" formatCode="General">
                  <c:v>2.8601848999999999E-2</c:v>
                </c:pt>
                <c:pt idx="1728" formatCode="General">
                  <c:v>2.8650243999999998E-2</c:v>
                </c:pt>
                <c:pt idx="1729" formatCode="General">
                  <c:v>2.8650243999999998E-2</c:v>
                </c:pt>
                <c:pt idx="1730" formatCode="General">
                  <c:v>2.8650243999999998E-2</c:v>
                </c:pt>
                <c:pt idx="1731" formatCode="General">
                  <c:v>2.8650243999999998E-2</c:v>
                </c:pt>
                <c:pt idx="1732" formatCode="General">
                  <c:v>2.8650243999999998E-2</c:v>
                </c:pt>
                <c:pt idx="1733" formatCode="General">
                  <c:v>2.8722838000000001E-2</c:v>
                </c:pt>
                <c:pt idx="1734" formatCode="General">
                  <c:v>2.8819628999999999E-2</c:v>
                </c:pt>
                <c:pt idx="1735" formatCode="General">
                  <c:v>2.8819628999999999E-2</c:v>
                </c:pt>
                <c:pt idx="1736" formatCode="General">
                  <c:v>2.8819628999999999E-2</c:v>
                </c:pt>
                <c:pt idx="1737" formatCode="General">
                  <c:v>2.8843826999999999E-2</c:v>
                </c:pt>
                <c:pt idx="1738" formatCode="General">
                  <c:v>2.8843826999999999E-2</c:v>
                </c:pt>
                <c:pt idx="1739" formatCode="General">
                  <c:v>2.8843826999999999E-2</c:v>
                </c:pt>
                <c:pt idx="1740" formatCode="General">
                  <c:v>2.8843826999999999E-2</c:v>
                </c:pt>
                <c:pt idx="1741" formatCode="General">
                  <c:v>2.8892223000000002E-2</c:v>
                </c:pt>
                <c:pt idx="1742" formatCode="General">
                  <c:v>2.8892223000000002E-2</c:v>
                </c:pt>
                <c:pt idx="1743" formatCode="General">
                  <c:v>2.8916421000000001E-2</c:v>
                </c:pt>
                <c:pt idx="1744" formatCode="General">
                  <c:v>2.8916421000000001E-2</c:v>
                </c:pt>
                <c:pt idx="1745" formatCode="General">
                  <c:v>2.8940618000000001E-2</c:v>
                </c:pt>
                <c:pt idx="1746" formatCode="General">
                  <c:v>2.8940618000000001E-2</c:v>
                </c:pt>
                <c:pt idx="1747" formatCode="General">
                  <c:v>2.8964816000000001E-2</c:v>
                </c:pt>
                <c:pt idx="1748" formatCode="General">
                  <c:v>2.8964816000000001E-2</c:v>
                </c:pt>
                <c:pt idx="1749" formatCode="General">
                  <c:v>2.8964816000000001E-2</c:v>
                </c:pt>
                <c:pt idx="1750" formatCode="General">
                  <c:v>2.8964816000000001E-2</c:v>
                </c:pt>
                <c:pt idx="1751" formatCode="General">
                  <c:v>2.8964816000000001E-2</c:v>
                </c:pt>
                <c:pt idx="1752" formatCode="General">
                  <c:v>2.8964816000000001E-2</c:v>
                </c:pt>
                <c:pt idx="1753" formatCode="General">
                  <c:v>2.8964816000000001E-2</c:v>
                </c:pt>
                <c:pt idx="1754" formatCode="General">
                  <c:v>2.8964816000000001E-2</c:v>
                </c:pt>
                <c:pt idx="1755" formatCode="General">
                  <c:v>2.8964816000000001E-2</c:v>
                </c:pt>
                <c:pt idx="1756" formatCode="General">
                  <c:v>2.8989014E-2</c:v>
                </c:pt>
                <c:pt idx="1757" formatCode="General">
                  <c:v>2.8989014E-2</c:v>
                </c:pt>
                <c:pt idx="1758" formatCode="General">
                  <c:v>2.9013212E-2</c:v>
                </c:pt>
                <c:pt idx="1759" formatCode="General">
                  <c:v>2.903741E-2</c:v>
                </c:pt>
                <c:pt idx="1760" formatCode="General">
                  <c:v>2.903741E-2</c:v>
                </c:pt>
                <c:pt idx="1761" formatCode="General">
                  <c:v>2.903741E-2</c:v>
                </c:pt>
                <c:pt idx="1762" formatCode="General">
                  <c:v>2.9085805999999999E-2</c:v>
                </c:pt>
                <c:pt idx="1763" formatCode="General">
                  <c:v>2.9085805999999999E-2</c:v>
                </c:pt>
                <c:pt idx="1764" formatCode="General">
                  <c:v>2.9085805999999999E-2</c:v>
                </c:pt>
                <c:pt idx="1765" formatCode="General">
                  <c:v>2.9206795000000001E-2</c:v>
                </c:pt>
                <c:pt idx="1766" formatCode="General">
                  <c:v>2.9206795000000001E-2</c:v>
                </c:pt>
                <c:pt idx="1767" formatCode="General">
                  <c:v>2.9230993E-2</c:v>
                </c:pt>
                <c:pt idx="1768" formatCode="General">
                  <c:v>2.9230993E-2</c:v>
                </c:pt>
                <c:pt idx="1769" formatCode="General">
                  <c:v>2.9230993E-2</c:v>
                </c:pt>
                <c:pt idx="1770" formatCode="General">
                  <c:v>2.9279388E-2</c:v>
                </c:pt>
                <c:pt idx="1771" formatCode="General">
                  <c:v>2.9279388E-2</c:v>
                </c:pt>
                <c:pt idx="1772" formatCode="General">
                  <c:v>2.9279388E-2</c:v>
                </c:pt>
                <c:pt idx="1773" formatCode="General">
                  <c:v>2.9327783999999999E-2</c:v>
                </c:pt>
                <c:pt idx="1774" formatCode="General">
                  <c:v>2.9327783999999999E-2</c:v>
                </c:pt>
                <c:pt idx="1775" formatCode="General">
                  <c:v>2.9376180000000002E-2</c:v>
                </c:pt>
                <c:pt idx="1776" formatCode="General">
                  <c:v>2.9448773000000001E-2</c:v>
                </c:pt>
                <c:pt idx="1777" formatCode="General">
                  <c:v>2.9448773000000001E-2</c:v>
                </c:pt>
                <c:pt idx="1778" formatCode="General">
                  <c:v>2.9448773000000001E-2</c:v>
                </c:pt>
                <c:pt idx="1779" formatCode="General">
                  <c:v>2.9472971000000001E-2</c:v>
                </c:pt>
                <c:pt idx="1780" formatCode="General">
                  <c:v>2.9545564999999999E-2</c:v>
                </c:pt>
                <c:pt idx="1781" formatCode="General">
                  <c:v>2.9545564999999999E-2</c:v>
                </c:pt>
                <c:pt idx="1782" formatCode="General">
                  <c:v>2.9666554000000001E-2</c:v>
                </c:pt>
                <c:pt idx="1783" formatCode="General">
                  <c:v>2.9666554000000001E-2</c:v>
                </c:pt>
                <c:pt idx="1784" formatCode="General">
                  <c:v>2.9690752000000001E-2</c:v>
                </c:pt>
                <c:pt idx="1785" formatCode="General">
                  <c:v>2.9690752000000001E-2</c:v>
                </c:pt>
                <c:pt idx="1786" formatCode="General">
                  <c:v>2.9739147E-2</c:v>
                </c:pt>
                <c:pt idx="1787" formatCode="General">
                  <c:v>2.9739147E-2</c:v>
                </c:pt>
                <c:pt idx="1788" formatCode="General">
                  <c:v>2.9739147E-2</c:v>
                </c:pt>
                <c:pt idx="1789" formatCode="General">
                  <c:v>2.9739147E-2</c:v>
                </c:pt>
                <c:pt idx="1790" formatCode="General">
                  <c:v>2.9739147E-2</c:v>
                </c:pt>
                <c:pt idx="1791" formatCode="General">
                  <c:v>2.9763345E-2</c:v>
                </c:pt>
                <c:pt idx="1792" formatCode="General">
                  <c:v>2.9763345E-2</c:v>
                </c:pt>
                <c:pt idx="1793" formatCode="General">
                  <c:v>2.9763345E-2</c:v>
                </c:pt>
                <c:pt idx="1794" formatCode="General">
                  <c:v>2.9763345E-2</c:v>
                </c:pt>
                <c:pt idx="1795" formatCode="General">
                  <c:v>2.9763345E-2</c:v>
                </c:pt>
                <c:pt idx="1796" formatCode="General">
                  <c:v>2.9763345E-2</c:v>
                </c:pt>
                <c:pt idx="1797" formatCode="General">
                  <c:v>2.9787543E-2</c:v>
                </c:pt>
                <c:pt idx="1798" formatCode="General">
                  <c:v>2.9787543E-2</c:v>
                </c:pt>
                <c:pt idx="1799" formatCode="General">
                  <c:v>2.9787543E-2</c:v>
                </c:pt>
                <c:pt idx="1800" formatCode="General">
                  <c:v>2.9787543E-2</c:v>
                </c:pt>
                <c:pt idx="1801" formatCode="General">
                  <c:v>2.9787543E-2</c:v>
                </c:pt>
                <c:pt idx="1802" formatCode="General">
                  <c:v>2.9787543E-2</c:v>
                </c:pt>
                <c:pt idx="1803" formatCode="General">
                  <c:v>2.9787543E-2</c:v>
                </c:pt>
                <c:pt idx="1804" formatCode="General">
                  <c:v>2.9787543E-2</c:v>
                </c:pt>
                <c:pt idx="1805" formatCode="General">
                  <c:v>2.9835938999999999E-2</c:v>
                </c:pt>
                <c:pt idx="1806" formatCode="General">
                  <c:v>2.9835938999999999E-2</c:v>
                </c:pt>
                <c:pt idx="1807" formatCode="General">
                  <c:v>2.9835938999999999E-2</c:v>
                </c:pt>
                <c:pt idx="1808" formatCode="General">
                  <c:v>2.9835938999999999E-2</c:v>
                </c:pt>
                <c:pt idx="1809" formatCode="General">
                  <c:v>2.9835938999999999E-2</c:v>
                </c:pt>
                <c:pt idx="1810" formatCode="General">
                  <c:v>2.9908532000000002E-2</c:v>
                </c:pt>
                <c:pt idx="1811" formatCode="General">
                  <c:v>2.9908532000000002E-2</c:v>
                </c:pt>
                <c:pt idx="1812" formatCode="General">
                  <c:v>2.9956928000000001E-2</c:v>
                </c:pt>
                <c:pt idx="1813" formatCode="General">
                  <c:v>2.9956928000000001E-2</c:v>
                </c:pt>
                <c:pt idx="1814" formatCode="General">
                  <c:v>2.9981126E-2</c:v>
                </c:pt>
                <c:pt idx="1815" formatCode="General">
                  <c:v>2.9981126E-2</c:v>
                </c:pt>
                <c:pt idx="1816" formatCode="General">
                  <c:v>2.9981126E-2</c:v>
                </c:pt>
                <c:pt idx="1817" formatCode="General">
                  <c:v>3.0005324E-2</c:v>
                </c:pt>
                <c:pt idx="1818" formatCode="General">
                  <c:v>3.0005324E-2</c:v>
                </c:pt>
                <c:pt idx="1819" formatCode="General">
                  <c:v>3.0005324E-2</c:v>
                </c:pt>
                <c:pt idx="1820" formatCode="General">
                  <c:v>3.0029521E-2</c:v>
                </c:pt>
                <c:pt idx="1821" formatCode="General">
                  <c:v>3.0053719E-2</c:v>
                </c:pt>
                <c:pt idx="1822" formatCode="General">
                  <c:v>3.0053719E-2</c:v>
                </c:pt>
                <c:pt idx="1823" formatCode="General">
                  <c:v>3.0053719E-2</c:v>
                </c:pt>
                <c:pt idx="1824" formatCode="General">
                  <c:v>3.0053719E-2</c:v>
                </c:pt>
                <c:pt idx="1825" formatCode="General">
                  <c:v>3.0077916999999999E-2</c:v>
                </c:pt>
                <c:pt idx="1826" formatCode="General">
                  <c:v>3.0077916999999999E-2</c:v>
                </c:pt>
                <c:pt idx="1827" formatCode="General">
                  <c:v>3.0126312999999998E-2</c:v>
                </c:pt>
                <c:pt idx="1828" formatCode="General">
                  <c:v>3.0126312999999998E-2</c:v>
                </c:pt>
                <c:pt idx="1829" formatCode="General">
                  <c:v>3.0126312999999998E-2</c:v>
                </c:pt>
                <c:pt idx="1830" formatCode="General">
                  <c:v>3.0126312999999998E-2</c:v>
                </c:pt>
                <c:pt idx="1831" formatCode="General">
                  <c:v>3.0126312999999998E-2</c:v>
                </c:pt>
                <c:pt idx="1832" formatCode="General">
                  <c:v>3.0126312999999998E-2</c:v>
                </c:pt>
                <c:pt idx="1833" formatCode="General">
                  <c:v>3.0126312999999998E-2</c:v>
                </c:pt>
                <c:pt idx="1834" formatCode="General">
                  <c:v>3.0126312999999998E-2</c:v>
                </c:pt>
                <c:pt idx="1835" formatCode="General">
                  <c:v>3.0126312999999998E-2</c:v>
                </c:pt>
                <c:pt idx="1836" formatCode="General">
                  <c:v>3.0126312999999998E-2</c:v>
                </c:pt>
                <c:pt idx="1837" formatCode="General">
                  <c:v>3.0198906000000001E-2</c:v>
                </c:pt>
                <c:pt idx="1838" formatCode="General">
                  <c:v>3.0198906000000001E-2</c:v>
                </c:pt>
                <c:pt idx="1839" formatCode="General">
                  <c:v>3.0198906000000001E-2</c:v>
                </c:pt>
                <c:pt idx="1840" formatCode="General">
                  <c:v>3.0198906000000001E-2</c:v>
                </c:pt>
                <c:pt idx="1841" formatCode="General">
                  <c:v>3.0198906000000001E-2</c:v>
                </c:pt>
                <c:pt idx="1842" formatCode="General">
                  <c:v>3.0198906000000001E-2</c:v>
                </c:pt>
                <c:pt idx="1843" formatCode="General">
                  <c:v>3.0198906000000001E-2</c:v>
                </c:pt>
                <c:pt idx="1844" formatCode="General">
                  <c:v>3.0198906000000001E-2</c:v>
                </c:pt>
                <c:pt idx="1845" formatCode="General">
                  <c:v>3.0223104000000001E-2</c:v>
                </c:pt>
                <c:pt idx="1846" formatCode="General">
                  <c:v>3.0223104000000001E-2</c:v>
                </c:pt>
                <c:pt idx="1847" formatCode="General">
                  <c:v>3.0223104000000001E-2</c:v>
                </c:pt>
                <c:pt idx="1848" formatCode="General">
                  <c:v>3.0223104000000001E-2</c:v>
                </c:pt>
                <c:pt idx="1849" formatCode="General">
                  <c:v>3.0247302E-2</c:v>
                </c:pt>
                <c:pt idx="1850" formatCode="General">
                  <c:v>3.0295697999999999E-2</c:v>
                </c:pt>
                <c:pt idx="1851" formatCode="General">
                  <c:v>3.0295697999999999E-2</c:v>
                </c:pt>
                <c:pt idx="1852" formatCode="General">
                  <c:v>3.0344092999999999E-2</c:v>
                </c:pt>
                <c:pt idx="1853" formatCode="General">
                  <c:v>3.0344092999999999E-2</c:v>
                </c:pt>
                <c:pt idx="1854" formatCode="General">
                  <c:v>3.0344092999999999E-2</c:v>
                </c:pt>
                <c:pt idx="1855" formatCode="General">
                  <c:v>3.0344092999999999E-2</c:v>
                </c:pt>
                <c:pt idx="1856" formatCode="General">
                  <c:v>3.0368290999999999E-2</c:v>
                </c:pt>
                <c:pt idx="1857" formatCode="General">
                  <c:v>3.0368290999999999E-2</c:v>
                </c:pt>
                <c:pt idx="1858" formatCode="General">
                  <c:v>3.0368290999999999E-2</c:v>
                </c:pt>
                <c:pt idx="1859" formatCode="General">
                  <c:v>3.0368290999999999E-2</c:v>
                </c:pt>
                <c:pt idx="1860" formatCode="General">
                  <c:v>3.0392489000000002E-2</c:v>
                </c:pt>
                <c:pt idx="1861" formatCode="General">
                  <c:v>3.0392489000000002E-2</c:v>
                </c:pt>
                <c:pt idx="1862" formatCode="General">
                  <c:v>3.0392489000000002E-2</c:v>
                </c:pt>
                <c:pt idx="1863" formatCode="General">
                  <c:v>3.0416687000000001E-2</c:v>
                </c:pt>
                <c:pt idx="1864" formatCode="General">
                  <c:v>3.0416687000000001E-2</c:v>
                </c:pt>
                <c:pt idx="1865" formatCode="General">
                  <c:v>3.0416687000000001E-2</c:v>
                </c:pt>
                <c:pt idx="1866" formatCode="General">
                  <c:v>3.0440885000000001E-2</c:v>
                </c:pt>
                <c:pt idx="1867" formatCode="General">
                  <c:v>3.0440885000000001E-2</c:v>
                </c:pt>
                <c:pt idx="1868" formatCode="General">
                  <c:v>3.0440885000000001E-2</c:v>
                </c:pt>
                <c:pt idx="1869" formatCode="General">
                  <c:v>3.0440885000000001E-2</c:v>
                </c:pt>
                <c:pt idx="1870" formatCode="General">
                  <c:v>3.0440885000000001E-2</c:v>
                </c:pt>
                <c:pt idx="1871" formatCode="General">
                  <c:v>3.0440885000000001E-2</c:v>
                </c:pt>
                <c:pt idx="1872" formatCode="General">
                  <c:v>3.0440885000000001E-2</c:v>
                </c:pt>
                <c:pt idx="1873" formatCode="General">
                  <c:v>3.0489280000000001E-2</c:v>
                </c:pt>
                <c:pt idx="1874" formatCode="General">
                  <c:v>3.0489280000000001E-2</c:v>
                </c:pt>
                <c:pt idx="1875" formatCode="General">
                  <c:v>3.0489280000000001E-2</c:v>
                </c:pt>
                <c:pt idx="1876" formatCode="General">
                  <c:v>3.0489280000000001E-2</c:v>
                </c:pt>
                <c:pt idx="1877" formatCode="General">
                  <c:v>3.0489280000000001E-2</c:v>
                </c:pt>
                <c:pt idx="1878" formatCode="General">
                  <c:v>3.0489280000000001E-2</c:v>
                </c:pt>
                <c:pt idx="1879" formatCode="General">
                  <c:v>3.0489280000000001E-2</c:v>
                </c:pt>
                <c:pt idx="1880" formatCode="General">
                  <c:v>3.0489280000000001E-2</c:v>
                </c:pt>
                <c:pt idx="1881" formatCode="General">
                  <c:v>3.0489280000000001E-2</c:v>
                </c:pt>
                <c:pt idx="1882" formatCode="General">
                  <c:v>3.0586071999999999E-2</c:v>
                </c:pt>
                <c:pt idx="1883" formatCode="General">
                  <c:v>3.0586071999999999E-2</c:v>
                </c:pt>
                <c:pt idx="1884" formatCode="General">
                  <c:v>3.0610269999999998E-2</c:v>
                </c:pt>
                <c:pt idx="1885" formatCode="General">
                  <c:v>3.0610269999999998E-2</c:v>
                </c:pt>
                <c:pt idx="1886" formatCode="General">
                  <c:v>3.0610269999999998E-2</c:v>
                </c:pt>
                <c:pt idx="1887" formatCode="General">
                  <c:v>3.0610269999999998E-2</c:v>
                </c:pt>
                <c:pt idx="1888" formatCode="General">
                  <c:v>3.0610269999999998E-2</c:v>
                </c:pt>
                <c:pt idx="1889" formatCode="General">
                  <c:v>3.0610269999999998E-2</c:v>
                </c:pt>
                <c:pt idx="1890" formatCode="General">
                  <c:v>3.0610269999999998E-2</c:v>
                </c:pt>
                <c:pt idx="1891" formatCode="General">
                  <c:v>3.0610269999999998E-2</c:v>
                </c:pt>
                <c:pt idx="1892" formatCode="General">
                  <c:v>3.0610269999999998E-2</c:v>
                </c:pt>
                <c:pt idx="1893" formatCode="General">
                  <c:v>3.0610269999999998E-2</c:v>
                </c:pt>
                <c:pt idx="1894" formatCode="General">
                  <c:v>3.0610269999999998E-2</c:v>
                </c:pt>
                <c:pt idx="1895" formatCode="General">
                  <c:v>3.0610269999999998E-2</c:v>
                </c:pt>
                <c:pt idx="1896" formatCode="General">
                  <c:v>3.0634466999999999E-2</c:v>
                </c:pt>
                <c:pt idx="1897" formatCode="General">
                  <c:v>3.0731259E-2</c:v>
                </c:pt>
                <c:pt idx="1898" formatCode="General">
                  <c:v>3.0731259E-2</c:v>
                </c:pt>
                <c:pt idx="1899" formatCode="General">
                  <c:v>3.0731259E-2</c:v>
                </c:pt>
                <c:pt idx="1900" formatCode="General">
                  <c:v>3.0731259E-2</c:v>
                </c:pt>
                <c:pt idx="1901" formatCode="General">
                  <c:v>3.0731259E-2</c:v>
                </c:pt>
                <c:pt idx="1902" formatCode="General">
                  <c:v>3.0731259E-2</c:v>
                </c:pt>
                <c:pt idx="1903" formatCode="General">
                  <c:v>3.0755457E-2</c:v>
                </c:pt>
                <c:pt idx="1904" formatCode="General">
                  <c:v>3.0755457E-2</c:v>
                </c:pt>
                <c:pt idx="1905" formatCode="General">
                  <c:v>3.0755457E-2</c:v>
                </c:pt>
                <c:pt idx="1906" formatCode="General">
                  <c:v>3.0755457E-2</c:v>
                </c:pt>
                <c:pt idx="1907" formatCode="General">
                  <c:v>3.0755457E-2</c:v>
                </c:pt>
                <c:pt idx="1908" formatCode="General">
                  <c:v>3.0779654E-2</c:v>
                </c:pt>
                <c:pt idx="1909" formatCode="General">
                  <c:v>3.0779654E-2</c:v>
                </c:pt>
                <c:pt idx="1910" formatCode="General">
                  <c:v>3.0852247999999999E-2</c:v>
                </c:pt>
                <c:pt idx="1911" formatCode="General">
                  <c:v>3.0876445999999998E-2</c:v>
                </c:pt>
                <c:pt idx="1912" formatCode="General">
                  <c:v>3.0876445999999998E-2</c:v>
                </c:pt>
                <c:pt idx="1913" formatCode="General">
                  <c:v>3.0876445999999998E-2</c:v>
                </c:pt>
                <c:pt idx="1914" formatCode="General">
                  <c:v>3.0876445999999998E-2</c:v>
                </c:pt>
                <c:pt idx="1915" formatCode="General">
                  <c:v>3.0900644000000001E-2</c:v>
                </c:pt>
                <c:pt idx="1916" formatCode="General">
                  <c:v>3.0924842000000001E-2</c:v>
                </c:pt>
                <c:pt idx="1917" formatCode="General">
                  <c:v>3.0924842000000001E-2</c:v>
                </c:pt>
                <c:pt idx="1918" formatCode="General">
                  <c:v>3.0924842000000001E-2</c:v>
                </c:pt>
                <c:pt idx="1919" formatCode="General">
                  <c:v>3.0949039000000001E-2</c:v>
                </c:pt>
                <c:pt idx="1920" formatCode="General">
                  <c:v>3.0949039000000001E-2</c:v>
                </c:pt>
                <c:pt idx="1921" formatCode="General">
                  <c:v>3.0973237000000001E-2</c:v>
                </c:pt>
                <c:pt idx="1922" formatCode="General">
                  <c:v>3.0973237000000001E-2</c:v>
                </c:pt>
                <c:pt idx="1923" formatCode="General">
                  <c:v>3.0997435E-2</c:v>
                </c:pt>
                <c:pt idx="1924" formatCode="General">
                  <c:v>3.0997435E-2</c:v>
                </c:pt>
                <c:pt idx="1925" formatCode="General">
                  <c:v>3.0997435E-2</c:v>
                </c:pt>
                <c:pt idx="1926" formatCode="General">
                  <c:v>3.0997435E-2</c:v>
                </c:pt>
                <c:pt idx="1927" formatCode="General">
                  <c:v>3.0997435E-2</c:v>
                </c:pt>
                <c:pt idx="1928" formatCode="General">
                  <c:v>3.0997435E-2</c:v>
                </c:pt>
                <c:pt idx="1929" formatCode="General">
                  <c:v>3.1021633E-2</c:v>
                </c:pt>
                <c:pt idx="1930" formatCode="General">
                  <c:v>3.1021633E-2</c:v>
                </c:pt>
                <c:pt idx="1931" formatCode="General">
                  <c:v>3.1070028999999999E-2</c:v>
                </c:pt>
                <c:pt idx="1932" formatCode="General">
                  <c:v>3.1070028999999999E-2</c:v>
                </c:pt>
                <c:pt idx="1933" formatCode="General">
                  <c:v>3.1070028999999999E-2</c:v>
                </c:pt>
                <c:pt idx="1934" formatCode="General">
                  <c:v>3.1070028999999999E-2</c:v>
                </c:pt>
                <c:pt idx="1935" formatCode="General">
                  <c:v>3.1070028999999999E-2</c:v>
                </c:pt>
                <c:pt idx="1936" formatCode="General">
                  <c:v>3.1118423999999999E-2</c:v>
                </c:pt>
                <c:pt idx="1937" formatCode="General">
                  <c:v>3.1118423999999999E-2</c:v>
                </c:pt>
                <c:pt idx="1938" formatCode="General">
                  <c:v>3.1118423999999999E-2</c:v>
                </c:pt>
                <c:pt idx="1939" formatCode="General">
                  <c:v>3.1118423999999999E-2</c:v>
                </c:pt>
                <c:pt idx="1940" formatCode="General">
                  <c:v>3.1118423999999999E-2</c:v>
                </c:pt>
                <c:pt idx="1941" formatCode="General">
                  <c:v>3.1118423999999999E-2</c:v>
                </c:pt>
                <c:pt idx="1942" formatCode="General">
                  <c:v>3.1118423999999999E-2</c:v>
                </c:pt>
                <c:pt idx="1943" formatCode="General">
                  <c:v>3.1142621999999998E-2</c:v>
                </c:pt>
                <c:pt idx="1944" formatCode="General">
                  <c:v>3.1142621999999998E-2</c:v>
                </c:pt>
                <c:pt idx="1945" formatCode="General">
                  <c:v>3.1142621999999998E-2</c:v>
                </c:pt>
                <c:pt idx="1946" formatCode="General">
                  <c:v>3.1166820000000001E-2</c:v>
                </c:pt>
                <c:pt idx="1947" formatCode="General">
                  <c:v>3.1166820000000001E-2</c:v>
                </c:pt>
                <c:pt idx="1948" formatCode="General">
                  <c:v>3.1166820000000001E-2</c:v>
                </c:pt>
                <c:pt idx="1949" formatCode="General">
                  <c:v>3.1166820000000001E-2</c:v>
                </c:pt>
                <c:pt idx="1950" formatCode="General">
                  <c:v>3.1191018000000001E-2</c:v>
                </c:pt>
                <c:pt idx="1951" formatCode="General">
                  <c:v>3.1191018000000001E-2</c:v>
                </c:pt>
                <c:pt idx="1952" formatCode="General">
                  <c:v>3.1191018000000001E-2</c:v>
                </c:pt>
                <c:pt idx="1953" formatCode="General">
                  <c:v>3.1191018000000001E-2</c:v>
                </c:pt>
                <c:pt idx="1954" formatCode="General">
                  <c:v>3.1239413000000001E-2</c:v>
                </c:pt>
                <c:pt idx="1955" formatCode="General">
                  <c:v>3.1263610999999997E-2</c:v>
                </c:pt>
                <c:pt idx="1956" formatCode="General">
                  <c:v>3.1287809E-2</c:v>
                </c:pt>
                <c:pt idx="1957" formatCode="General">
                  <c:v>3.1287809E-2</c:v>
                </c:pt>
                <c:pt idx="1958" formatCode="General">
                  <c:v>3.1287809E-2</c:v>
                </c:pt>
                <c:pt idx="1959" formatCode="General">
                  <c:v>3.1287809E-2</c:v>
                </c:pt>
                <c:pt idx="1960" formatCode="General">
                  <c:v>3.1384599999999999E-2</c:v>
                </c:pt>
                <c:pt idx="1961" formatCode="General">
                  <c:v>3.1408798000000002E-2</c:v>
                </c:pt>
                <c:pt idx="1962" formatCode="General">
                  <c:v>3.1432995999999998E-2</c:v>
                </c:pt>
                <c:pt idx="1963" formatCode="General">
                  <c:v>3.1481391999999997E-2</c:v>
                </c:pt>
                <c:pt idx="1964" formatCode="General">
                  <c:v>3.1481391999999997E-2</c:v>
                </c:pt>
                <c:pt idx="1965" formatCode="General">
                  <c:v>3.150559E-2</c:v>
                </c:pt>
                <c:pt idx="1966" formatCode="General">
                  <c:v>3.150559E-2</c:v>
                </c:pt>
                <c:pt idx="1967" formatCode="General">
                  <c:v>3.1578183000000003E-2</c:v>
                </c:pt>
                <c:pt idx="1968" formatCode="General">
                  <c:v>3.1578183000000003E-2</c:v>
                </c:pt>
                <c:pt idx="1969" formatCode="General">
                  <c:v>3.1578183000000003E-2</c:v>
                </c:pt>
                <c:pt idx="1970" formatCode="General">
                  <c:v>3.1578183000000003E-2</c:v>
                </c:pt>
                <c:pt idx="1971" formatCode="General">
                  <c:v>3.1578183000000003E-2</c:v>
                </c:pt>
                <c:pt idx="1972" formatCode="General">
                  <c:v>3.1578183000000003E-2</c:v>
                </c:pt>
                <c:pt idx="1973" formatCode="General">
                  <c:v>3.1650776999999998E-2</c:v>
                </c:pt>
                <c:pt idx="1974" formatCode="General">
                  <c:v>3.1650776999999998E-2</c:v>
                </c:pt>
                <c:pt idx="1975" formatCode="General">
                  <c:v>3.1650776999999998E-2</c:v>
                </c:pt>
                <c:pt idx="1976" formatCode="General">
                  <c:v>3.1650776999999998E-2</c:v>
                </c:pt>
                <c:pt idx="1977" formatCode="General">
                  <c:v>3.1674975000000001E-2</c:v>
                </c:pt>
                <c:pt idx="1978" formatCode="General">
                  <c:v>3.1723370000000001E-2</c:v>
                </c:pt>
                <c:pt idx="1979" formatCode="General">
                  <c:v>3.1820161999999999E-2</c:v>
                </c:pt>
                <c:pt idx="1980" formatCode="General">
                  <c:v>3.1844359000000003E-2</c:v>
                </c:pt>
                <c:pt idx="1981" formatCode="General">
                  <c:v>3.1868556999999999E-2</c:v>
                </c:pt>
                <c:pt idx="1982" formatCode="General">
                  <c:v>3.1868556999999999E-2</c:v>
                </c:pt>
                <c:pt idx="1983" formatCode="General">
                  <c:v>3.1941151000000001E-2</c:v>
                </c:pt>
                <c:pt idx="1984" formatCode="General">
                  <c:v>3.1941151000000001E-2</c:v>
                </c:pt>
                <c:pt idx="1985" formatCode="General">
                  <c:v>3.1941151000000001E-2</c:v>
                </c:pt>
                <c:pt idx="1986" formatCode="General">
                  <c:v>3.1941151000000001E-2</c:v>
                </c:pt>
                <c:pt idx="1987" formatCode="General">
                  <c:v>3.1965348999999997E-2</c:v>
                </c:pt>
                <c:pt idx="1988" formatCode="General">
                  <c:v>3.1989547E-2</c:v>
                </c:pt>
                <c:pt idx="1989" formatCode="General">
                  <c:v>3.2037942E-2</c:v>
                </c:pt>
                <c:pt idx="1990" formatCode="General">
                  <c:v>3.2037942E-2</c:v>
                </c:pt>
                <c:pt idx="1991" formatCode="General">
                  <c:v>3.2086337999999999E-2</c:v>
                </c:pt>
                <c:pt idx="1992" formatCode="General">
                  <c:v>3.2086337999999999E-2</c:v>
                </c:pt>
                <c:pt idx="1993" formatCode="General">
                  <c:v>3.2134733999999998E-2</c:v>
                </c:pt>
                <c:pt idx="1994" formatCode="General">
                  <c:v>3.2158931000000002E-2</c:v>
                </c:pt>
                <c:pt idx="1995" formatCode="General">
                  <c:v>3.2183128999999998E-2</c:v>
                </c:pt>
                <c:pt idx="1996" formatCode="General">
                  <c:v>3.2183128999999998E-2</c:v>
                </c:pt>
                <c:pt idx="1997" formatCode="General">
                  <c:v>3.2183128999999998E-2</c:v>
                </c:pt>
                <c:pt idx="1998" formatCode="General">
                  <c:v>3.2231524999999997E-2</c:v>
                </c:pt>
                <c:pt idx="1999" formatCode="General">
                  <c:v>3.2231524999999997E-2</c:v>
                </c:pt>
                <c:pt idx="2000" formatCode="General">
                  <c:v>3.2231524999999997E-2</c:v>
                </c:pt>
                <c:pt idx="2001" formatCode="General">
                  <c:v>3.2231524999999997E-2</c:v>
                </c:pt>
                <c:pt idx="2002" formatCode="General">
                  <c:v>3.2231524999999997E-2</c:v>
                </c:pt>
                <c:pt idx="2003" formatCode="General">
                  <c:v>3.2231524999999997E-2</c:v>
                </c:pt>
                <c:pt idx="2004" formatCode="General">
                  <c:v>3.2255723E-2</c:v>
                </c:pt>
                <c:pt idx="2005" formatCode="General">
                  <c:v>3.2255723E-2</c:v>
                </c:pt>
                <c:pt idx="2006" formatCode="General">
                  <c:v>3.2304118E-2</c:v>
                </c:pt>
                <c:pt idx="2007" formatCode="General">
                  <c:v>3.2304118E-2</c:v>
                </c:pt>
                <c:pt idx="2008" formatCode="General">
                  <c:v>3.2352513999999999E-2</c:v>
                </c:pt>
                <c:pt idx="2009" formatCode="General">
                  <c:v>3.2352513999999999E-2</c:v>
                </c:pt>
                <c:pt idx="2010" formatCode="General">
                  <c:v>3.2352513999999999E-2</c:v>
                </c:pt>
                <c:pt idx="2011" formatCode="General">
                  <c:v>3.2352513999999999E-2</c:v>
                </c:pt>
                <c:pt idx="2012" formatCode="General">
                  <c:v>3.2400909999999998E-2</c:v>
                </c:pt>
                <c:pt idx="2013" formatCode="General">
                  <c:v>3.2425108000000001E-2</c:v>
                </c:pt>
                <c:pt idx="2014" formatCode="General">
                  <c:v>3.2425108000000001E-2</c:v>
                </c:pt>
                <c:pt idx="2015" formatCode="General">
                  <c:v>3.2449305999999997E-2</c:v>
                </c:pt>
                <c:pt idx="2016" formatCode="General">
                  <c:v>3.2473503000000001E-2</c:v>
                </c:pt>
                <c:pt idx="2017" formatCode="General">
                  <c:v>3.2473503000000001E-2</c:v>
                </c:pt>
                <c:pt idx="2018" formatCode="General">
                  <c:v>3.2473503000000001E-2</c:v>
                </c:pt>
                <c:pt idx="2019" formatCode="General">
                  <c:v>3.2473503000000001E-2</c:v>
                </c:pt>
                <c:pt idx="2020" formatCode="General">
                  <c:v>3.2497700999999997E-2</c:v>
                </c:pt>
                <c:pt idx="2021" formatCode="General">
                  <c:v>3.2521899E-2</c:v>
                </c:pt>
                <c:pt idx="2022" formatCode="General">
                  <c:v>3.2521899E-2</c:v>
                </c:pt>
                <c:pt idx="2023" formatCode="General">
                  <c:v>3.2570294999999999E-2</c:v>
                </c:pt>
                <c:pt idx="2024" formatCode="General">
                  <c:v>3.2570294999999999E-2</c:v>
                </c:pt>
                <c:pt idx="2025" formatCode="General">
                  <c:v>3.2594493000000002E-2</c:v>
                </c:pt>
                <c:pt idx="2026" formatCode="General">
                  <c:v>3.2594493000000002E-2</c:v>
                </c:pt>
                <c:pt idx="2027" formatCode="General">
                  <c:v>3.2594493000000002E-2</c:v>
                </c:pt>
                <c:pt idx="2028" formatCode="General">
                  <c:v>3.2594493000000002E-2</c:v>
                </c:pt>
                <c:pt idx="2029" formatCode="General">
                  <c:v>3.2594493000000002E-2</c:v>
                </c:pt>
                <c:pt idx="2030" formatCode="General">
                  <c:v>3.2594493000000002E-2</c:v>
                </c:pt>
                <c:pt idx="2031" formatCode="General">
                  <c:v>3.2594493000000002E-2</c:v>
                </c:pt>
                <c:pt idx="2032" formatCode="General">
                  <c:v>3.2618689999999999E-2</c:v>
                </c:pt>
                <c:pt idx="2033" formatCode="General">
                  <c:v>3.2618689999999999E-2</c:v>
                </c:pt>
                <c:pt idx="2034" formatCode="General">
                  <c:v>3.2642888000000002E-2</c:v>
                </c:pt>
                <c:pt idx="2035" formatCode="General">
                  <c:v>3.2691284000000001E-2</c:v>
                </c:pt>
                <c:pt idx="2036" formatCode="General">
                  <c:v>3.2691284000000001E-2</c:v>
                </c:pt>
                <c:pt idx="2037" formatCode="General">
                  <c:v>3.2691284000000001E-2</c:v>
                </c:pt>
                <c:pt idx="2038" formatCode="General">
                  <c:v>3.2715481999999997E-2</c:v>
                </c:pt>
                <c:pt idx="2039" formatCode="General">
                  <c:v>3.2715481999999997E-2</c:v>
                </c:pt>
                <c:pt idx="2040" formatCode="General">
                  <c:v>3.2715481999999997E-2</c:v>
                </c:pt>
                <c:pt idx="2041" formatCode="General">
                  <c:v>3.273968E-2</c:v>
                </c:pt>
                <c:pt idx="2042" formatCode="General">
                  <c:v>3.273968E-2</c:v>
                </c:pt>
                <c:pt idx="2043" formatCode="General">
                  <c:v>3.273968E-2</c:v>
                </c:pt>
                <c:pt idx="2044" formatCode="General">
                  <c:v>3.2788075E-2</c:v>
                </c:pt>
                <c:pt idx="2045" formatCode="General">
                  <c:v>3.2788075E-2</c:v>
                </c:pt>
                <c:pt idx="2046" formatCode="General">
                  <c:v>3.2788075E-2</c:v>
                </c:pt>
                <c:pt idx="2047" formatCode="General">
                  <c:v>3.2788075E-2</c:v>
                </c:pt>
                <c:pt idx="2048" formatCode="General">
                  <c:v>3.2812273000000003E-2</c:v>
                </c:pt>
                <c:pt idx="2049" formatCode="General">
                  <c:v>3.2812273000000003E-2</c:v>
                </c:pt>
                <c:pt idx="2050" formatCode="General">
                  <c:v>3.2812273000000003E-2</c:v>
                </c:pt>
                <c:pt idx="2051" formatCode="General">
                  <c:v>3.2812273000000003E-2</c:v>
                </c:pt>
                <c:pt idx="2052" formatCode="General">
                  <c:v>3.2812273000000003E-2</c:v>
                </c:pt>
                <c:pt idx="2053" formatCode="General">
                  <c:v>3.2812273000000003E-2</c:v>
                </c:pt>
                <c:pt idx="2054" formatCode="General">
                  <c:v>3.2812273000000003E-2</c:v>
                </c:pt>
                <c:pt idx="2055" formatCode="General">
                  <c:v>3.2812273000000003E-2</c:v>
                </c:pt>
                <c:pt idx="2056" formatCode="General">
                  <c:v>3.2812273000000003E-2</c:v>
                </c:pt>
                <c:pt idx="2057" formatCode="General">
                  <c:v>3.2812273000000003E-2</c:v>
                </c:pt>
                <c:pt idx="2058" formatCode="General">
                  <c:v>3.2812273000000003E-2</c:v>
                </c:pt>
                <c:pt idx="2059" formatCode="General">
                  <c:v>3.2860669000000002E-2</c:v>
                </c:pt>
                <c:pt idx="2060" formatCode="General">
                  <c:v>3.2860669000000002E-2</c:v>
                </c:pt>
                <c:pt idx="2061" formatCode="General">
                  <c:v>3.2860669000000002E-2</c:v>
                </c:pt>
                <c:pt idx="2062" formatCode="General">
                  <c:v>3.2909065000000001E-2</c:v>
                </c:pt>
                <c:pt idx="2063" formatCode="General">
                  <c:v>3.3054251999999999E-2</c:v>
                </c:pt>
                <c:pt idx="2064" formatCode="General">
                  <c:v>3.3054251999999999E-2</c:v>
                </c:pt>
                <c:pt idx="2065" formatCode="General">
                  <c:v>3.3054251999999999E-2</c:v>
                </c:pt>
                <c:pt idx="2066" formatCode="General">
                  <c:v>3.3054251999999999E-2</c:v>
                </c:pt>
                <c:pt idx="2067" formatCode="General">
                  <c:v>3.3102646999999999E-2</c:v>
                </c:pt>
                <c:pt idx="2068" formatCode="General">
                  <c:v>3.3102646999999999E-2</c:v>
                </c:pt>
                <c:pt idx="2069" formatCode="General">
                  <c:v>3.3102646999999999E-2</c:v>
                </c:pt>
                <c:pt idx="2070" formatCode="General">
                  <c:v>3.3126845000000002E-2</c:v>
                </c:pt>
                <c:pt idx="2071" formatCode="General">
                  <c:v>3.3151042999999998E-2</c:v>
                </c:pt>
                <c:pt idx="2072" formatCode="General">
                  <c:v>3.3175241000000001E-2</c:v>
                </c:pt>
                <c:pt idx="2073" formatCode="General">
                  <c:v>3.3175241000000001E-2</c:v>
                </c:pt>
                <c:pt idx="2074" formatCode="General">
                  <c:v>3.3175241000000001E-2</c:v>
                </c:pt>
                <c:pt idx="2075" formatCode="General">
                  <c:v>3.3223636000000001E-2</c:v>
                </c:pt>
                <c:pt idx="2076" formatCode="General">
                  <c:v>3.3223636000000001E-2</c:v>
                </c:pt>
                <c:pt idx="2077" formatCode="General">
                  <c:v>3.3223636000000001E-2</c:v>
                </c:pt>
                <c:pt idx="2078" formatCode="General">
                  <c:v>3.3223636000000001E-2</c:v>
                </c:pt>
                <c:pt idx="2079" formatCode="General">
                  <c:v>3.3223636000000001E-2</c:v>
                </c:pt>
                <c:pt idx="2080" formatCode="General">
                  <c:v>3.3247833999999997E-2</c:v>
                </c:pt>
                <c:pt idx="2081" formatCode="General">
                  <c:v>3.3296230000000003E-2</c:v>
                </c:pt>
                <c:pt idx="2082" formatCode="General">
                  <c:v>3.3296230000000003E-2</c:v>
                </c:pt>
                <c:pt idx="2083" formatCode="General">
                  <c:v>3.3344626000000002E-2</c:v>
                </c:pt>
                <c:pt idx="2084" formatCode="General">
                  <c:v>3.3344626000000002E-2</c:v>
                </c:pt>
                <c:pt idx="2085" formatCode="General">
                  <c:v>3.3344626000000002E-2</c:v>
                </c:pt>
                <c:pt idx="2086" formatCode="General">
                  <c:v>3.3368823999999998E-2</c:v>
                </c:pt>
                <c:pt idx="2087" formatCode="General">
                  <c:v>3.3368823999999998E-2</c:v>
                </c:pt>
                <c:pt idx="2088" formatCode="General">
                  <c:v>3.3368823999999998E-2</c:v>
                </c:pt>
                <c:pt idx="2089" formatCode="General">
                  <c:v>3.3368823999999998E-2</c:v>
                </c:pt>
                <c:pt idx="2090" formatCode="General">
                  <c:v>3.3441417000000001E-2</c:v>
                </c:pt>
                <c:pt idx="2091" formatCode="General">
                  <c:v>3.3441417000000001E-2</c:v>
                </c:pt>
                <c:pt idx="2092" formatCode="General">
                  <c:v>3.3441417000000001E-2</c:v>
                </c:pt>
                <c:pt idx="2093" formatCode="General">
                  <c:v>3.3465614999999997E-2</c:v>
                </c:pt>
                <c:pt idx="2094" formatCode="General">
                  <c:v>3.3465614999999997E-2</c:v>
                </c:pt>
                <c:pt idx="2095" formatCode="General">
                  <c:v>3.3465614999999997E-2</c:v>
                </c:pt>
                <c:pt idx="2096" formatCode="General">
                  <c:v>3.3465614999999997E-2</c:v>
                </c:pt>
                <c:pt idx="2097" formatCode="General">
                  <c:v>3.3465614999999997E-2</c:v>
                </c:pt>
                <c:pt idx="2098" formatCode="General">
                  <c:v>3.3465614999999997E-2</c:v>
                </c:pt>
                <c:pt idx="2099" formatCode="General">
                  <c:v>3.3465614999999997E-2</c:v>
                </c:pt>
                <c:pt idx="2100" formatCode="General">
                  <c:v>3.3465614999999997E-2</c:v>
                </c:pt>
                <c:pt idx="2101" formatCode="General">
                  <c:v>3.3514011000000003E-2</c:v>
                </c:pt>
                <c:pt idx="2102" formatCode="General">
                  <c:v>3.3514011000000003E-2</c:v>
                </c:pt>
                <c:pt idx="2103" formatCode="General">
                  <c:v>3.3562406000000003E-2</c:v>
                </c:pt>
                <c:pt idx="2104" formatCode="General">
                  <c:v>3.3562406000000003E-2</c:v>
                </c:pt>
                <c:pt idx="2105" formatCode="General">
                  <c:v>3.3586603999999999E-2</c:v>
                </c:pt>
                <c:pt idx="2106" formatCode="General">
                  <c:v>3.3586603999999999E-2</c:v>
                </c:pt>
                <c:pt idx="2107" formatCode="General">
                  <c:v>3.3610802000000002E-2</c:v>
                </c:pt>
                <c:pt idx="2108" formatCode="General">
                  <c:v>3.3634999999999998E-2</c:v>
                </c:pt>
                <c:pt idx="2109" formatCode="General">
                  <c:v>3.3634999999999998E-2</c:v>
                </c:pt>
                <c:pt idx="2110" formatCode="General">
                  <c:v>3.3659198000000001E-2</c:v>
                </c:pt>
                <c:pt idx="2111" formatCode="General">
                  <c:v>3.3731790999999997E-2</c:v>
                </c:pt>
                <c:pt idx="2112" formatCode="General">
                  <c:v>3.3731790999999997E-2</c:v>
                </c:pt>
                <c:pt idx="2113" formatCode="General">
                  <c:v>3.3731790999999997E-2</c:v>
                </c:pt>
                <c:pt idx="2114" formatCode="General">
                  <c:v>3.3755989E-2</c:v>
                </c:pt>
                <c:pt idx="2115" formatCode="General">
                  <c:v>3.3755989E-2</c:v>
                </c:pt>
                <c:pt idx="2116" formatCode="General">
                  <c:v>3.3780187000000003E-2</c:v>
                </c:pt>
                <c:pt idx="2117" formatCode="General">
                  <c:v>3.3804384999999999E-2</c:v>
                </c:pt>
                <c:pt idx="2118" formatCode="General">
                  <c:v>3.3828582000000003E-2</c:v>
                </c:pt>
                <c:pt idx="2119" formatCode="General">
                  <c:v>3.3828582000000003E-2</c:v>
                </c:pt>
                <c:pt idx="2120" formatCode="General">
                  <c:v>3.3828582000000003E-2</c:v>
                </c:pt>
                <c:pt idx="2121" formatCode="General">
                  <c:v>3.3828582000000003E-2</c:v>
                </c:pt>
                <c:pt idx="2122" formatCode="General">
                  <c:v>3.3828582000000003E-2</c:v>
                </c:pt>
                <c:pt idx="2123" formatCode="General">
                  <c:v>3.3852779999999999E-2</c:v>
                </c:pt>
                <c:pt idx="2124" formatCode="General">
                  <c:v>3.3852779999999999E-2</c:v>
                </c:pt>
                <c:pt idx="2125" formatCode="General">
                  <c:v>3.3852779999999999E-2</c:v>
                </c:pt>
                <c:pt idx="2126" formatCode="General">
                  <c:v>3.3876978000000002E-2</c:v>
                </c:pt>
                <c:pt idx="2127" formatCode="General">
                  <c:v>3.3949571999999997E-2</c:v>
                </c:pt>
                <c:pt idx="2128" formatCode="General">
                  <c:v>3.397377E-2</c:v>
                </c:pt>
                <c:pt idx="2129" formatCode="General">
                  <c:v>3.397377E-2</c:v>
                </c:pt>
                <c:pt idx="2130" formatCode="General">
                  <c:v>3.397377E-2</c:v>
                </c:pt>
                <c:pt idx="2131" formatCode="General">
                  <c:v>3.3997966999999997E-2</c:v>
                </c:pt>
                <c:pt idx="2132" formatCode="General">
                  <c:v>3.4094759000000002E-2</c:v>
                </c:pt>
                <c:pt idx="2133" formatCode="General">
                  <c:v>3.4094759000000002E-2</c:v>
                </c:pt>
                <c:pt idx="2134" formatCode="General">
                  <c:v>3.4094759000000002E-2</c:v>
                </c:pt>
                <c:pt idx="2135" formatCode="General">
                  <c:v>3.4118956999999998E-2</c:v>
                </c:pt>
                <c:pt idx="2136" formatCode="General">
                  <c:v>3.4143154000000002E-2</c:v>
                </c:pt>
                <c:pt idx="2137" formatCode="General">
                  <c:v>3.4143154000000002E-2</c:v>
                </c:pt>
                <c:pt idx="2138" formatCode="General">
                  <c:v>3.4143154000000002E-2</c:v>
                </c:pt>
                <c:pt idx="2139" formatCode="General">
                  <c:v>3.4191550000000001E-2</c:v>
                </c:pt>
                <c:pt idx="2140" formatCode="General">
                  <c:v>3.4215747999999997E-2</c:v>
                </c:pt>
                <c:pt idx="2141" formatCode="General">
                  <c:v>3.4215747999999997E-2</c:v>
                </c:pt>
                <c:pt idx="2142" formatCode="General">
                  <c:v>3.4215747999999997E-2</c:v>
                </c:pt>
                <c:pt idx="2143" formatCode="General">
                  <c:v>3.4215747999999997E-2</c:v>
                </c:pt>
                <c:pt idx="2144" formatCode="General">
                  <c:v>3.4215747999999997E-2</c:v>
                </c:pt>
                <c:pt idx="2145" formatCode="General">
                  <c:v>3.4215747999999997E-2</c:v>
                </c:pt>
                <c:pt idx="2146" formatCode="General">
                  <c:v>3.4215747999999997E-2</c:v>
                </c:pt>
                <c:pt idx="2147" formatCode="General">
                  <c:v>3.4215747999999997E-2</c:v>
                </c:pt>
                <c:pt idx="2148" formatCode="General">
                  <c:v>3.4239946E-2</c:v>
                </c:pt>
                <c:pt idx="2149" formatCode="General">
                  <c:v>3.4288341E-2</c:v>
                </c:pt>
                <c:pt idx="2150" formatCode="General">
                  <c:v>3.4288341E-2</c:v>
                </c:pt>
                <c:pt idx="2151" formatCode="General">
                  <c:v>3.4288341E-2</c:v>
                </c:pt>
                <c:pt idx="2152" formatCode="General">
                  <c:v>3.4288341E-2</c:v>
                </c:pt>
                <c:pt idx="2153" formatCode="General">
                  <c:v>3.4288341E-2</c:v>
                </c:pt>
                <c:pt idx="2154" formatCode="General">
                  <c:v>3.4288341E-2</c:v>
                </c:pt>
                <c:pt idx="2155" formatCode="General">
                  <c:v>3.4360935000000002E-2</c:v>
                </c:pt>
                <c:pt idx="2156" formatCode="General">
                  <c:v>3.4360935000000002E-2</c:v>
                </c:pt>
                <c:pt idx="2157" formatCode="General">
                  <c:v>3.4360935000000002E-2</c:v>
                </c:pt>
                <c:pt idx="2158" formatCode="General">
                  <c:v>3.4360935000000002E-2</c:v>
                </c:pt>
                <c:pt idx="2159" formatCode="General">
                  <c:v>3.4360935000000002E-2</c:v>
                </c:pt>
                <c:pt idx="2160" formatCode="General">
                  <c:v>3.4360935000000002E-2</c:v>
                </c:pt>
                <c:pt idx="2161" formatCode="General">
                  <c:v>3.4360935000000002E-2</c:v>
                </c:pt>
                <c:pt idx="2162" formatCode="General">
                  <c:v>3.4360935000000002E-2</c:v>
                </c:pt>
                <c:pt idx="2163" formatCode="General">
                  <c:v>3.4360935000000002E-2</c:v>
                </c:pt>
                <c:pt idx="2164" formatCode="General">
                  <c:v>3.4409331000000001E-2</c:v>
                </c:pt>
                <c:pt idx="2165" formatCode="General">
                  <c:v>3.4457726000000001E-2</c:v>
                </c:pt>
                <c:pt idx="2166" formatCode="General">
                  <c:v>3.4481923999999997E-2</c:v>
                </c:pt>
                <c:pt idx="2167" formatCode="General">
                  <c:v>3.4481923999999997E-2</c:v>
                </c:pt>
                <c:pt idx="2168" formatCode="General">
                  <c:v>3.4481923999999997E-2</c:v>
                </c:pt>
                <c:pt idx="2169" formatCode="General">
                  <c:v>3.4506122E-2</c:v>
                </c:pt>
                <c:pt idx="2170" formatCode="General">
                  <c:v>3.4506122E-2</c:v>
                </c:pt>
                <c:pt idx="2171" formatCode="General">
                  <c:v>3.4506122E-2</c:v>
                </c:pt>
                <c:pt idx="2172" formatCode="General">
                  <c:v>3.4506122E-2</c:v>
                </c:pt>
                <c:pt idx="2173" formatCode="General">
                  <c:v>3.4506122E-2</c:v>
                </c:pt>
                <c:pt idx="2174" formatCode="General">
                  <c:v>3.4506122E-2</c:v>
                </c:pt>
                <c:pt idx="2175" formatCode="General">
                  <c:v>3.4506122E-2</c:v>
                </c:pt>
                <c:pt idx="2176" formatCode="General">
                  <c:v>3.4506122E-2</c:v>
                </c:pt>
                <c:pt idx="2177" formatCode="General">
                  <c:v>3.4506122E-2</c:v>
                </c:pt>
                <c:pt idx="2178" formatCode="General">
                  <c:v>3.4578716000000002E-2</c:v>
                </c:pt>
                <c:pt idx="2179" formatCode="General">
                  <c:v>3.4578716000000002E-2</c:v>
                </c:pt>
                <c:pt idx="2180" formatCode="General">
                  <c:v>3.4578716000000002E-2</c:v>
                </c:pt>
                <c:pt idx="2181" formatCode="General">
                  <c:v>3.4627111000000002E-2</c:v>
                </c:pt>
                <c:pt idx="2182" formatCode="General">
                  <c:v>3.4627111000000002E-2</c:v>
                </c:pt>
                <c:pt idx="2183" formatCode="General">
                  <c:v>3.4699704999999997E-2</c:v>
                </c:pt>
                <c:pt idx="2184" formatCode="General">
                  <c:v>3.4699704999999997E-2</c:v>
                </c:pt>
                <c:pt idx="2185" formatCode="General">
                  <c:v>3.4699704999999997E-2</c:v>
                </c:pt>
                <c:pt idx="2186" formatCode="General">
                  <c:v>3.4723903E-2</c:v>
                </c:pt>
                <c:pt idx="2187" formatCode="General">
                  <c:v>3.4723903E-2</c:v>
                </c:pt>
                <c:pt idx="2188" formatCode="General">
                  <c:v>3.4723903E-2</c:v>
                </c:pt>
                <c:pt idx="2189" formatCode="General">
                  <c:v>3.4723903E-2</c:v>
                </c:pt>
                <c:pt idx="2190" formatCode="General">
                  <c:v>3.4748099999999997E-2</c:v>
                </c:pt>
                <c:pt idx="2191" formatCode="General">
                  <c:v>3.4748099999999997E-2</c:v>
                </c:pt>
                <c:pt idx="2192" formatCode="General">
                  <c:v>3.4772298E-2</c:v>
                </c:pt>
                <c:pt idx="2193" formatCode="General">
                  <c:v>3.4796496000000003E-2</c:v>
                </c:pt>
                <c:pt idx="2194" formatCode="General">
                  <c:v>3.4796496000000003E-2</c:v>
                </c:pt>
                <c:pt idx="2195" formatCode="General">
                  <c:v>3.4796496000000003E-2</c:v>
                </c:pt>
                <c:pt idx="2196" formatCode="General">
                  <c:v>3.4796496000000003E-2</c:v>
                </c:pt>
                <c:pt idx="2197" formatCode="General">
                  <c:v>3.4844892000000002E-2</c:v>
                </c:pt>
                <c:pt idx="2198" formatCode="General">
                  <c:v>3.4844892000000002E-2</c:v>
                </c:pt>
                <c:pt idx="2199" formatCode="General">
                  <c:v>3.4844892000000002E-2</c:v>
                </c:pt>
                <c:pt idx="2200" formatCode="General">
                  <c:v>3.4893288000000001E-2</c:v>
                </c:pt>
                <c:pt idx="2201" formatCode="General">
                  <c:v>3.4917484999999998E-2</c:v>
                </c:pt>
                <c:pt idx="2202" formatCode="General">
                  <c:v>3.4941683000000001E-2</c:v>
                </c:pt>
                <c:pt idx="2203" formatCode="General">
                  <c:v>3.4965880999999997E-2</c:v>
                </c:pt>
                <c:pt idx="2204" formatCode="General">
                  <c:v>3.4990079E-2</c:v>
                </c:pt>
                <c:pt idx="2205" formatCode="General">
                  <c:v>3.4990079E-2</c:v>
                </c:pt>
                <c:pt idx="2206" formatCode="General">
                  <c:v>3.4990079E-2</c:v>
                </c:pt>
                <c:pt idx="2207" formatCode="General">
                  <c:v>3.4990079E-2</c:v>
                </c:pt>
                <c:pt idx="2208" formatCode="General">
                  <c:v>3.4990079E-2</c:v>
                </c:pt>
                <c:pt idx="2209" formatCode="General">
                  <c:v>3.4990079E-2</c:v>
                </c:pt>
                <c:pt idx="2210" formatCode="General">
                  <c:v>3.5014277000000003E-2</c:v>
                </c:pt>
                <c:pt idx="2211" formatCode="General">
                  <c:v>3.5111068000000002E-2</c:v>
                </c:pt>
                <c:pt idx="2212" formatCode="General">
                  <c:v>3.5111068000000002E-2</c:v>
                </c:pt>
                <c:pt idx="2213" formatCode="General">
                  <c:v>3.5135265999999998E-2</c:v>
                </c:pt>
                <c:pt idx="2214" formatCode="General">
                  <c:v>3.5135265999999998E-2</c:v>
                </c:pt>
                <c:pt idx="2215" formatCode="General">
                  <c:v>3.5135265999999998E-2</c:v>
                </c:pt>
                <c:pt idx="2216" formatCode="General">
                  <c:v>3.5183661999999997E-2</c:v>
                </c:pt>
                <c:pt idx="2217" formatCode="General">
                  <c:v>3.5207859000000001E-2</c:v>
                </c:pt>
                <c:pt idx="2218" formatCode="General">
                  <c:v>3.5207859000000001E-2</c:v>
                </c:pt>
                <c:pt idx="2219" formatCode="General">
                  <c:v>3.5207859000000001E-2</c:v>
                </c:pt>
                <c:pt idx="2220" formatCode="General">
                  <c:v>3.5256255E-2</c:v>
                </c:pt>
                <c:pt idx="2221" formatCode="General">
                  <c:v>3.5256255E-2</c:v>
                </c:pt>
                <c:pt idx="2222" formatCode="General">
                  <c:v>3.5256255E-2</c:v>
                </c:pt>
                <c:pt idx="2223" formatCode="General">
                  <c:v>3.5256255E-2</c:v>
                </c:pt>
                <c:pt idx="2224" formatCode="General">
                  <c:v>3.5256255E-2</c:v>
                </c:pt>
                <c:pt idx="2225" formatCode="General">
                  <c:v>3.5280453000000003E-2</c:v>
                </c:pt>
                <c:pt idx="2226" formatCode="General">
                  <c:v>3.5280453000000003E-2</c:v>
                </c:pt>
                <c:pt idx="2227" formatCode="General">
                  <c:v>3.5280453000000003E-2</c:v>
                </c:pt>
                <c:pt idx="2228" formatCode="General">
                  <c:v>3.5280453000000003E-2</c:v>
                </c:pt>
                <c:pt idx="2229" formatCode="General">
                  <c:v>3.5280453000000003E-2</c:v>
                </c:pt>
                <c:pt idx="2230" formatCode="General">
                  <c:v>3.5353046999999999E-2</c:v>
                </c:pt>
                <c:pt idx="2231" formatCode="General">
                  <c:v>3.5353046999999999E-2</c:v>
                </c:pt>
                <c:pt idx="2232" formatCode="General">
                  <c:v>3.5425640000000001E-2</c:v>
                </c:pt>
                <c:pt idx="2233" formatCode="General">
                  <c:v>3.5425640000000001E-2</c:v>
                </c:pt>
                <c:pt idx="2234" formatCode="General">
                  <c:v>3.5425640000000001E-2</c:v>
                </c:pt>
                <c:pt idx="2235" formatCode="General">
                  <c:v>3.5449837999999997E-2</c:v>
                </c:pt>
                <c:pt idx="2236" formatCode="General">
                  <c:v>3.5449837999999997E-2</c:v>
                </c:pt>
                <c:pt idx="2237" formatCode="General">
                  <c:v>3.5498233999999997E-2</c:v>
                </c:pt>
                <c:pt idx="2238" formatCode="General">
                  <c:v>3.5498233999999997E-2</c:v>
                </c:pt>
                <c:pt idx="2239" formatCode="General">
                  <c:v>3.5498233999999997E-2</c:v>
                </c:pt>
                <c:pt idx="2240" formatCode="General">
                  <c:v>3.5522431E-2</c:v>
                </c:pt>
                <c:pt idx="2241" formatCode="General">
                  <c:v>3.5522431E-2</c:v>
                </c:pt>
                <c:pt idx="2242" formatCode="General">
                  <c:v>3.5546629000000003E-2</c:v>
                </c:pt>
                <c:pt idx="2243" formatCode="General">
                  <c:v>3.5546629000000003E-2</c:v>
                </c:pt>
                <c:pt idx="2244" formatCode="General">
                  <c:v>3.5570826999999999E-2</c:v>
                </c:pt>
                <c:pt idx="2245" formatCode="General">
                  <c:v>3.5570826999999999E-2</c:v>
                </c:pt>
                <c:pt idx="2246" formatCode="General">
                  <c:v>3.5595025000000002E-2</c:v>
                </c:pt>
                <c:pt idx="2247" formatCode="General">
                  <c:v>3.5643421000000002E-2</c:v>
                </c:pt>
                <c:pt idx="2248" formatCode="General">
                  <c:v>3.5740212E-2</c:v>
                </c:pt>
                <c:pt idx="2249" formatCode="General">
                  <c:v>3.5740212E-2</c:v>
                </c:pt>
                <c:pt idx="2250" formatCode="General">
                  <c:v>3.5740212E-2</c:v>
                </c:pt>
                <c:pt idx="2251" formatCode="General">
                  <c:v>3.5740212E-2</c:v>
                </c:pt>
                <c:pt idx="2252" formatCode="General">
                  <c:v>3.5764410000000003E-2</c:v>
                </c:pt>
                <c:pt idx="2253" formatCode="General">
                  <c:v>3.5764410000000003E-2</c:v>
                </c:pt>
                <c:pt idx="2254" formatCode="General">
                  <c:v>3.5788608E-2</c:v>
                </c:pt>
                <c:pt idx="2255" formatCode="General">
                  <c:v>3.5812805000000003E-2</c:v>
                </c:pt>
                <c:pt idx="2256" formatCode="General">
                  <c:v>3.5885398999999998E-2</c:v>
                </c:pt>
                <c:pt idx="2257" formatCode="General">
                  <c:v>3.5909597000000001E-2</c:v>
                </c:pt>
                <c:pt idx="2258" formatCode="General">
                  <c:v>3.5909597000000001E-2</c:v>
                </c:pt>
                <c:pt idx="2259" formatCode="General">
                  <c:v>3.5933794999999998E-2</c:v>
                </c:pt>
                <c:pt idx="2260" formatCode="General">
                  <c:v>3.5933794999999998E-2</c:v>
                </c:pt>
                <c:pt idx="2261" formatCode="General">
                  <c:v>3.5933794999999998E-2</c:v>
                </c:pt>
                <c:pt idx="2262" formatCode="General">
                  <c:v>3.5933794999999998E-2</c:v>
                </c:pt>
                <c:pt idx="2263" formatCode="General">
                  <c:v>3.5933794999999998E-2</c:v>
                </c:pt>
                <c:pt idx="2264" formatCode="General">
                  <c:v>3.6006388E-2</c:v>
                </c:pt>
                <c:pt idx="2265" formatCode="General">
                  <c:v>3.6006388E-2</c:v>
                </c:pt>
                <c:pt idx="2266" formatCode="General">
                  <c:v>3.6030586000000003E-2</c:v>
                </c:pt>
                <c:pt idx="2267" formatCode="General">
                  <c:v>3.6030586000000003E-2</c:v>
                </c:pt>
                <c:pt idx="2268" formatCode="General">
                  <c:v>3.6030586000000003E-2</c:v>
                </c:pt>
                <c:pt idx="2269" formatCode="General">
                  <c:v>3.6054783999999999E-2</c:v>
                </c:pt>
                <c:pt idx="2270" formatCode="General">
                  <c:v>3.6103179999999999E-2</c:v>
                </c:pt>
                <c:pt idx="2271" formatCode="General">
                  <c:v>3.6103179999999999E-2</c:v>
                </c:pt>
                <c:pt idx="2272" formatCode="General">
                  <c:v>3.6127377000000002E-2</c:v>
                </c:pt>
                <c:pt idx="2273" formatCode="General">
                  <c:v>3.6151574999999998E-2</c:v>
                </c:pt>
                <c:pt idx="2274" formatCode="General">
                  <c:v>3.6151574999999998E-2</c:v>
                </c:pt>
                <c:pt idx="2275" formatCode="General">
                  <c:v>3.6224169000000001E-2</c:v>
                </c:pt>
                <c:pt idx="2276" formatCode="General">
                  <c:v>3.6248366999999997E-2</c:v>
                </c:pt>
                <c:pt idx="2277" formatCode="General">
                  <c:v>3.6272564E-2</c:v>
                </c:pt>
                <c:pt idx="2278" formatCode="General">
                  <c:v>3.6272564E-2</c:v>
                </c:pt>
                <c:pt idx="2279" formatCode="General">
                  <c:v>3.6272564E-2</c:v>
                </c:pt>
                <c:pt idx="2280" formatCode="General">
                  <c:v>3.6320959999999999E-2</c:v>
                </c:pt>
                <c:pt idx="2281" formatCode="General">
                  <c:v>3.6320959999999999E-2</c:v>
                </c:pt>
                <c:pt idx="2282" formatCode="General">
                  <c:v>3.6393554000000002E-2</c:v>
                </c:pt>
                <c:pt idx="2283" formatCode="General">
                  <c:v>3.6441949000000001E-2</c:v>
                </c:pt>
                <c:pt idx="2284" formatCode="General">
                  <c:v>3.6441949000000001E-2</c:v>
                </c:pt>
                <c:pt idx="2285" formatCode="General">
                  <c:v>3.6441949000000001E-2</c:v>
                </c:pt>
                <c:pt idx="2286" formatCode="General">
                  <c:v>3.6441949000000001E-2</c:v>
                </c:pt>
                <c:pt idx="2287" formatCode="General">
                  <c:v>3.6441949000000001E-2</c:v>
                </c:pt>
                <c:pt idx="2288" formatCode="General">
                  <c:v>3.6441949000000001E-2</c:v>
                </c:pt>
                <c:pt idx="2289" formatCode="General">
                  <c:v>3.6441949000000001E-2</c:v>
                </c:pt>
                <c:pt idx="2290" formatCode="General">
                  <c:v>3.6441949000000001E-2</c:v>
                </c:pt>
                <c:pt idx="2291" formatCode="General">
                  <c:v>3.6466146999999997E-2</c:v>
                </c:pt>
                <c:pt idx="2292" formatCode="General">
                  <c:v>3.6490345E-2</c:v>
                </c:pt>
                <c:pt idx="2293" formatCode="General">
                  <c:v>3.6538741E-2</c:v>
                </c:pt>
                <c:pt idx="2294" formatCode="General">
                  <c:v>3.6538741E-2</c:v>
                </c:pt>
                <c:pt idx="2295" formatCode="General">
                  <c:v>3.6538741E-2</c:v>
                </c:pt>
                <c:pt idx="2296" formatCode="General">
                  <c:v>3.6562939000000003E-2</c:v>
                </c:pt>
                <c:pt idx="2297" formatCode="General">
                  <c:v>3.6659730000000001E-2</c:v>
                </c:pt>
                <c:pt idx="2298" formatCode="General">
                  <c:v>3.6659730000000001E-2</c:v>
                </c:pt>
                <c:pt idx="2299" formatCode="General">
                  <c:v>3.6683927999999998E-2</c:v>
                </c:pt>
                <c:pt idx="2300" formatCode="General">
                  <c:v>3.6683927999999998E-2</c:v>
                </c:pt>
                <c:pt idx="2301" formatCode="General">
                  <c:v>3.6780719000000003E-2</c:v>
                </c:pt>
                <c:pt idx="2302" formatCode="General">
                  <c:v>3.6780719000000003E-2</c:v>
                </c:pt>
                <c:pt idx="2303" formatCode="General">
                  <c:v>3.6780719000000003E-2</c:v>
                </c:pt>
                <c:pt idx="2304" formatCode="General">
                  <c:v>3.6829115000000003E-2</c:v>
                </c:pt>
                <c:pt idx="2305" formatCode="General">
                  <c:v>3.6853312999999999E-2</c:v>
                </c:pt>
                <c:pt idx="2306" formatCode="General">
                  <c:v>3.6853312999999999E-2</c:v>
                </c:pt>
                <c:pt idx="2307" formatCode="General">
                  <c:v>3.6853312999999999E-2</c:v>
                </c:pt>
                <c:pt idx="2308" formatCode="General">
                  <c:v>3.6853312999999999E-2</c:v>
                </c:pt>
                <c:pt idx="2309" formatCode="General">
                  <c:v>3.6853312999999999E-2</c:v>
                </c:pt>
                <c:pt idx="2310" formatCode="General">
                  <c:v>3.6853312999999999E-2</c:v>
                </c:pt>
                <c:pt idx="2311" formatCode="General">
                  <c:v>3.6901707999999998E-2</c:v>
                </c:pt>
                <c:pt idx="2312" formatCode="General">
                  <c:v>3.6901707999999998E-2</c:v>
                </c:pt>
                <c:pt idx="2313" formatCode="General">
                  <c:v>3.6925906000000001E-2</c:v>
                </c:pt>
                <c:pt idx="2314" formatCode="General">
                  <c:v>3.6925906000000001E-2</c:v>
                </c:pt>
                <c:pt idx="2315" formatCode="General">
                  <c:v>3.6950103999999998E-2</c:v>
                </c:pt>
                <c:pt idx="2316" formatCode="General">
                  <c:v>3.6998499999999997E-2</c:v>
                </c:pt>
                <c:pt idx="2317" formatCode="General">
                  <c:v>3.7046895000000003E-2</c:v>
                </c:pt>
                <c:pt idx="2318" formatCode="General">
                  <c:v>3.7071092999999999E-2</c:v>
                </c:pt>
                <c:pt idx="2319" formatCode="General">
                  <c:v>3.7143687000000002E-2</c:v>
                </c:pt>
                <c:pt idx="2320" formatCode="General">
                  <c:v>3.7167884999999998E-2</c:v>
                </c:pt>
                <c:pt idx="2321" formatCode="General">
                  <c:v>3.7167884999999998E-2</c:v>
                </c:pt>
                <c:pt idx="2322" formatCode="General">
                  <c:v>3.7167884999999998E-2</c:v>
                </c:pt>
                <c:pt idx="2323" formatCode="General">
                  <c:v>3.7192082000000001E-2</c:v>
                </c:pt>
                <c:pt idx="2324" formatCode="General">
                  <c:v>3.7192082000000001E-2</c:v>
                </c:pt>
                <c:pt idx="2325" formatCode="General">
                  <c:v>3.7192082000000001E-2</c:v>
                </c:pt>
                <c:pt idx="2326" formatCode="General">
                  <c:v>3.7216279999999997E-2</c:v>
                </c:pt>
                <c:pt idx="2327" formatCode="General">
                  <c:v>3.7216279999999997E-2</c:v>
                </c:pt>
                <c:pt idx="2328" formatCode="General">
                  <c:v>3.7216279999999997E-2</c:v>
                </c:pt>
                <c:pt idx="2329" formatCode="General">
                  <c:v>3.7216279999999997E-2</c:v>
                </c:pt>
                <c:pt idx="2330" formatCode="General">
                  <c:v>3.7385664999999998E-2</c:v>
                </c:pt>
                <c:pt idx="2331" formatCode="General">
                  <c:v>3.7385664999999998E-2</c:v>
                </c:pt>
                <c:pt idx="2332" formatCode="General">
                  <c:v>3.7385664999999998E-2</c:v>
                </c:pt>
                <c:pt idx="2333" formatCode="General">
                  <c:v>3.7385664999999998E-2</c:v>
                </c:pt>
                <c:pt idx="2334" formatCode="General">
                  <c:v>3.7409863000000002E-2</c:v>
                </c:pt>
                <c:pt idx="2335" formatCode="General">
                  <c:v>3.7482456999999997E-2</c:v>
                </c:pt>
                <c:pt idx="2336" formatCode="General">
                  <c:v>3.7482456999999997E-2</c:v>
                </c:pt>
                <c:pt idx="2337" formatCode="General">
                  <c:v>3.7482456999999997E-2</c:v>
                </c:pt>
                <c:pt idx="2338" formatCode="General">
                  <c:v>3.7482456999999997E-2</c:v>
                </c:pt>
                <c:pt idx="2339" formatCode="General">
                  <c:v>3.7530852000000003E-2</c:v>
                </c:pt>
                <c:pt idx="2340" formatCode="General">
                  <c:v>3.7530852000000003E-2</c:v>
                </c:pt>
                <c:pt idx="2341" formatCode="General">
                  <c:v>3.7530852000000003E-2</c:v>
                </c:pt>
                <c:pt idx="2342" formatCode="General">
                  <c:v>3.7530852000000003E-2</c:v>
                </c:pt>
                <c:pt idx="2343" formatCode="General">
                  <c:v>3.755505E-2</c:v>
                </c:pt>
                <c:pt idx="2344" formatCode="General">
                  <c:v>3.755505E-2</c:v>
                </c:pt>
                <c:pt idx="2345" formatCode="General">
                  <c:v>3.7603445999999999E-2</c:v>
                </c:pt>
                <c:pt idx="2346" formatCode="General">
                  <c:v>3.7700236999999998E-2</c:v>
                </c:pt>
                <c:pt idx="2347" formatCode="General">
                  <c:v>3.7748632999999997E-2</c:v>
                </c:pt>
                <c:pt idx="2348" formatCode="General">
                  <c:v>3.7772831E-2</c:v>
                </c:pt>
                <c:pt idx="2349" formatCode="General">
                  <c:v>3.7772831E-2</c:v>
                </c:pt>
                <c:pt idx="2350" formatCode="General">
                  <c:v>3.7772831E-2</c:v>
                </c:pt>
                <c:pt idx="2351" formatCode="General">
                  <c:v>3.7772831E-2</c:v>
                </c:pt>
                <c:pt idx="2352" formatCode="General">
                  <c:v>3.7797029000000003E-2</c:v>
                </c:pt>
                <c:pt idx="2353" formatCode="General">
                  <c:v>3.7869621999999999E-2</c:v>
                </c:pt>
                <c:pt idx="2354" formatCode="General">
                  <c:v>3.7893820000000002E-2</c:v>
                </c:pt>
                <c:pt idx="2355" formatCode="General">
                  <c:v>3.7918017999999998E-2</c:v>
                </c:pt>
                <c:pt idx="2356" formatCode="General">
                  <c:v>3.7942216000000001E-2</c:v>
                </c:pt>
                <c:pt idx="2357" formatCode="General">
                  <c:v>3.8039007E-2</c:v>
                </c:pt>
                <c:pt idx="2358" formatCode="General">
                  <c:v>3.8039007E-2</c:v>
                </c:pt>
                <c:pt idx="2359" formatCode="General">
                  <c:v>3.8087402999999999E-2</c:v>
                </c:pt>
                <c:pt idx="2360" formatCode="General">
                  <c:v>3.8087402999999999E-2</c:v>
                </c:pt>
                <c:pt idx="2361" formatCode="General">
                  <c:v>3.8087402999999999E-2</c:v>
                </c:pt>
                <c:pt idx="2362" formatCode="General">
                  <c:v>3.8135797999999999E-2</c:v>
                </c:pt>
                <c:pt idx="2363" formatCode="General">
                  <c:v>3.8135797999999999E-2</c:v>
                </c:pt>
                <c:pt idx="2364" formatCode="General">
                  <c:v>3.8159996000000002E-2</c:v>
                </c:pt>
                <c:pt idx="2365" formatCode="General">
                  <c:v>3.8184193999999998E-2</c:v>
                </c:pt>
                <c:pt idx="2366" formatCode="General">
                  <c:v>3.8184193999999998E-2</c:v>
                </c:pt>
                <c:pt idx="2367" formatCode="General">
                  <c:v>3.8184193999999998E-2</c:v>
                </c:pt>
                <c:pt idx="2368" formatCode="General">
                  <c:v>3.8353578999999999E-2</c:v>
                </c:pt>
                <c:pt idx="2369" formatCode="General">
                  <c:v>3.8377777000000002E-2</c:v>
                </c:pt>
                <c:pt idx="2370" formatCode="General">
                  <c:v>3.8377777000000002E-2</c:v>
                </c:pt>
                <c:pt idx="2371" formatCode="General">
                  <c:v>3.8377777000000002E-2</c:v>
                </c:pt>
                <c:pt idx="2372" formatCode="General">
                  <c:v>3.8377777000000002E-2</c:v>
                </c:pt>
                <c:pt idx="2373" formatCode="General">
                  <c:v>3.8377777000000002E-2</c:v>
                </c:pt>
                <c:pt idx="2374" formatCode="General">
                  <c:v>3.8377777000000002E-2</c:v>
                </c:pt>
                <c:pt idx="2375" formatCode="General">
                  <c:v>3.8450369999999998E-2</c:v>
                </c:pt>
                <c:pt idx="2376" formatCode="General">
                  <c:v>3.8450369999999998E-2</c:v>
                </c:pt>
                <c:pt idx="2377" formatCode="General">
                  <c:v>3.8450369999999998E-2</c:v>
                </c:pt>
                <c:pt idx="2378" formatCode="General">
                  <c:v>3.8474568000000001E-2</c:v>
                </c:pt>
                <c:pt idx="2379" formatCode="General">
                  <c:v>3.8474568000000001E-2</c:v>
                </c:pt>
                <c:pt idx="2380" formatCode="General">
                  <c:v>3.8498765999999997E-2</c:v>
                </c:pt>
                <c:pt idx="2381" formatCode="General">
                  <c:v>3.8522964E-2</c:v>
                </c:pt>
                <c:pt idx="2382" formatCode="General">
                  <c:v>3.8522964E-2</c:v>
                </c:pt>
                <c:pt idx="2383" formatCode="General">
                  <c:v>3.8547162000000003E-2</c:v>
                </c:pt>
                <c:pt idx="2384" formatCode="General">
                  <c:v>3.8547162000000003E-2</c:v>
                </c:pt>
                <c:pt idx="2385" formatCode="General">
                  <c:v>3.8547162000000003E-2</c:v>
                </c:pt>
                <c:pt idx="2386" formatCode="General">
                  <c:v>3.8595557000000003E-2</c:v>
                </c:pt>
                <c:pt idx="2387" formatCode="General">
                  <c:v>3.8595557000000003E-2</c:v>
                </c:pt>
                <c:pt idx="2388" formatCode="General">
                  <c:v>3.8643953000000002E-2</c:v>
                </c:pt>
                <c:pt idx="2389" formatCode="General">
                  <c:v>3.8668150999999998E-2</c:v>
                </c:pt>
                <c:pt idx="2390" formatCode="General">
                  <c:v>3.8668150999999998E-2</c:v>
                </c:pt>
                <c:pt idx="2391" formatCode="General">
                  <c:v>3.8668150999999998E-2</c:v>
                </c:pt>
                <c:pt idx="2392" formatCode="General">
                  <c:v>3.8668150999999998E-2</c:v>
                </c:pt>
                <c:pt idx="2393" formatCode="General">
                  <c:v>3.8716545999999998E-2</c:v>
                </c:pt>
                <c:pt idx="2394" formatCode="General">
                  <c:v>3.8740744000000001E-2</c:v>
                </c:pt>
                <c:pt idx="2395" formatCode="General">
                  <c:v>3.878914E-2</c:v>
                </c:pt>
                <c:pt idx="2396" formatCode="General">
                  <c:v>3.878914E-2</c:v>
                </c:pt>
                <c:pt idx="2397" formatCode="General">
                  <c:v>3.878914E-2</c:v>
                </c:pt>
                <c:pt idx="2398" formatCode="General">
                  <c:v>3.878914E-2</c:v>
                </c:pt>
                <c:pt idx="2399" formatCode="General">
                  <c:v>3.878914E-2</c:v>
                </c:pt>
                <c:pt idx="2400" formatCode="General">
                  <c:v>3.8837535999999999E-2</c:v>
                </c:pt>
                <c:pt idx="2401" formatCode="General">
                  <c:v>3.8861734000000002E-2</c:v>
                </c:pt>
                <c:pt idx="2402" formatCode="General">
                  <c:v>3.8910129000000002E-2</c:v>
                </c:pt>
                <c:pt idx="2403" formatCode="General">
                  <c:v>3.8934326999999998E-2</c:v>
                </c:pt>
                <c:pt idx="2404" formatCode="General">
                  <c:v>3.8982722999999997E-2</c:v>
                </c:pt>
                <c:pt idx="2405" formatCode="General">
                  <c:v>3.9055316E-2</c:v>
                </c:pt>
                <c:pt idx="2406" formatCode="General">
                  <c:v>3.9079514000000003E-2</c:v>
                </c:pt>
                <c:pt idx="2407" formatCode="General">
                  <c:v>3.9103711999999999E-2</c:v>
                </c:pt>
                <c:pt idx="2408" formatCode="General">
                  <c:v>3.9200502999999998E-2</c:v>
                </c:pt>
                <c:pt idx="2409" formatCode="General">
                  <c:v>3.9200502999999998E-2</c:v>
                </c:pt>
                <c:pt idx="2410" formatCode="General">
                  <c:v>3.9200502999999998E-2</c:v>
                </c:pt>
                <c:pt idx="2411" formatCode="General">
                  <c:v>3.9200502999999998E-2</c:v>
                </c:pt>
                <c:pt idx="2412" formatCode="General">
                  <c:v>3.9200502999999998E-2</c:v>
                </c:pt>
                <c:pt idx="2413" formatCode="General">
                  <c:v>3.9224701000000001E-2</c:v>
                </c:pt>
                <c:pt idx="2414" formatCode="General">
                  <c:v>3.9224701000000001E-2</c:v>
                </c:pt>
                <c:pt idx="2415" formatCode="General">
                  <c:v>3.9224701000000001E-2</c:v>
                </c:pt>
                <c:pt idx="2416" formatCode="General">
                  <c:v>3.9224701000000001E-2</c:v>
                </c:pt>
                <c:pt idx="2417" formatCode="General">
                  <c:v>3.9297295000000003E-2</c:v>
                </c:pt>
                <c:pt idx="2418" formatCode="General">
                  <c:v>3.9297295000000003E-2</c:v>
                </c:pt>
                <c:pt idx="2419" formatCode="General">
                  <c:v>3.9297295000000003E-2</c:v>
                </c:pt>
                <c:pt idx="2420" formatCode="General">
                  <c:v>3.9321492999999999E-2</c:v>
                </c:pt>
                <c:pt idx="2421" formatCode="General">
                  <c:v>3.9369887999999999E-2</c:v>
                </c:pt>
                <c:pt idx="2422" formatCode="General">
                  <c:v>3.9369887999999999E-2</c:v>
                </c:pt>
                <c:pt idx="2423" formatCode="General">
                  <c:v>3.9442482000000001E-2</c:v>
                </c:pt>
                <c:pt idx="2424" formatCode="General">
                  <c:v>3.9442482000000001E-2</c:v>
                </c:pt>
                <c:pt idx="2425" formatCode="General">
                  <c:v>3.9466679999999997E-2</c:v>
                </c:pt>
                <c:pt idx="2426" formatCode="General">
                  <c:v>3.9466679999999997E-2</c:v>
                </c:pt>
                <c:pt idx="2427" formatCode="General">
                  <c:v>3.9466679999999997E-2</c:v>
                </c:pt>
                <c:pt idx="2428" formatCode="General">
                  <c:v>3.9466679999999997E-2</c:v>
                </c:pt>
                <c:pt idx="2429" formatCode="General">
                  <c:v>3.9490877000000001E-2</c:v>
                </c:pt>
                <c:pt idx="2430" formatCode="General">
                  <c:v>3.9490877000000001E-2</c:v>
                </c:pt>
                <c:pt idx="2431" formatCode="General">
                  <c:v>3.9539273E-2</c:v>
                </c:pt>
                <c:pt idx="2432" formatCode="General">
                  <c:v>3.9563471000000003E-2</c:v>
                </c:pt>
                <c:pt idx="2433" formatCode="General">
                  <c:v>3.9587668999999999E-2</c:v>
                </c:pt>
                <c:pt idx="2434" formatCode="General">
                  <c:v>3.9587668999999999E-2</c:v>
                </c:pt>
                <c:pt idx="2435" formatCode="General">
                  <c:v>3.9660262000000002E-2</c:v>
                </c:pt>
                <c:pt idx="2436" formatCode="General">
                  <c:v>3.9684459999999998E-2</c:v>
                </c:pt>
                <c:pt idx="2437" formatCode="General">
                  <c:v>3.9684459999999998E-2</c:v>
                </c:pt>
                <c:pt idx="2438" formatCode="General">
                  <c:v>3.9708658000000001E-2</c:v>
                </c:pt>
                <c:pt idx="2439" formatCode="General">
                  <c:v>3.9708658000000001E-2</c:v>
                </c:pt>
                <c:pt idx="2440" formatCode="General">
                  <c:v>3.9732855999999997E-2</c:v>
                </c:pt>
                <c:pt idx="2441" formatCode="General">
                  <c:v>3.9805449E-2</c:v>
                </c:pt>
                <c:pt idx="2442" formatCode="General">
                  <c:v>3.9829647000000003E-2</c:v>
                </c:pt>
                <c:pt idx="2443" formatCode="General">
                  <c:v>3.9853844999999999E-2</c:v>
                </c:pt>
                <c:pt idx="2444" formatCode="General">
                  <c:v>3.9950635999999998E-2</c:v>
                </c:pt>
                <c:pt idx="2445" formatCode="General">
                  <c:v>3.9974834000000001E-2</c:v>
                </c:pt>
                <c:pt idx="2446" formatCode="General">
                  <c:v>3.9999031999999997E-2</c:v>
                </c:pt>
                <c:pt idx="2447" formatCode="General">
                  <c:v>4.002323E-2</c:v>
                </c:pt>
                <c:pt idx="2448" formatCode="General">
                  <c:v>4.002323E-2</c:v>
                </c:pt>
                <c:pt idx="2449" formatCode="General">
                  <c:v>4.002323E-2</c:v>
                </c:pt>
                <c:pt idx="2450" formatCode="General">
                  <c:v>4.002323E-2</c:v>
                </c:pt>
                <c:pt idx="2451" formatCode="General">
                  <c:v>4.002323E-2</c:v>
                </c:pt>
                <c:pt idx="2452" formatCode="General">
                  <c:v>4.0047428000000003E-2</c:v>
                </c:pt>
                <c:pt idx="2453" formatCode="General">
                  <c:v>4.0120020999999999E-2</c:v>
                </c:pt>
                <c:pt idx="2454" formatCode="General">
                  <c:v>4.0120020999999999E-2</c:v>
                </c:pt>
                <c:pt idx="2455" formatCode="General">
                  <c:v>4.0216812999999997E-2</c:v>
                </c:pt>
                <c:pt idx="2456" formatCode="General">
                  <c:v>4.0216812999999997E-2</c:v>
                </c:pt>
                <c:pt idx="2457" formatCode="General">
                  <c:v>4.0216812999999997E-2</c:v>
                </c:pt>
                <c:pt idx="2458" formatCode="General">
                  <c:v>4.0337801999999999E-2</c:v>
                </c:pt>
                <c:pt idx="2459" formatCode="General">
                  <c:v>4.0362000000000002E-2</c:v>
                </c:pt>
                <c:pt idx="2460" formatCode="General">
                  <c:v>4.0362000000000002E-2</c:v>
                </c:pt>
                <c:pt idx="2461" formatCode="General">
                  <c:v>4.0362000000000002E-2</c:v>
                </c:pt>
                <c:pt idx="2462" formatCode="General">
                  <c:v>4.0362000000000002E-2</c:v>
                </c:pt>
                <c:pt idx="2463" formatCode="General">
                  <c:v>4.0362000000000002E-2</c:v>
                </c:pt>
                <c:pt idx="2464" formatCode="General">
                  <c:v>4.0386197999999998E-2</c:v>
                </c:pt>
                <c:pt idx="2465" formatCode="General">
                  <c:v>4.0386197999999998E-2</c:v>
                </c:pt>
                <c:pt idx="2466" formatCode="General">
                  <c:v>4.0386197999999998E-2</c:v>
                </c:pt>
                <c:pt idx="2467" formatCode="General">
                  <c:v>4.0410395000000002E-2</c:v>
                </c:pt>
                <c:pt idx="2468" formatCode="General">
                  <c:v>4.0434592999999998E-2</c:v>
                </c:pt>
                <c:pt idx="2469" formatCode="General">
                  <c:v>4.0482988999999997E-2</c:v>
                </c:pt>
                <c:pt idx="2470" formatCode="General">
                  <c:v>4.0531385000000003E-2</c:v>
                </c:pt>
                <c:pt idx="2471" formatCode="General">
                  <c:v>4.0531385000000003E-2</c:v>
                </c:pt>
                <c:pt idx="2472" formatCode="General">
                  <c:v>4.0579780000000003E-2</c:v>
                </c:pt>
                <c:pt idx="2473" formatCode="General">
                  <c:v>4.0603977999999999E-2</c:v>
                </c:pt>
                <c:pt idx="2474" formatCode="General">
                  <c:v>4.0603977999999999E-2</c:v>
                </c:pt>
                <c:pt idx="2475" formatCode="General">
                  <c:v>4.0628176000000002E-2</c:v>
                </c:pt>
                <c:pt idx="2476" formatCode="General">
                  <c:v>4.0628176000000002E-2</c:v>
                </c:pt>
                <c:pt idx="2477" formatCode="General">
                  <c:v>4.0628176000000002E-2</c:v>
                </c:pt>
                <c:pt idx="2478" formatCode="General">
                  <c:v>4.0628176000000002E-2</c:v>
                </c:pt>
                <c:pt idx="2479" formatCode="General">
                  <c:v>4.0652373999999998E-2</c:v>
                </c:pt>
                <c:pt idx="2480" formatCode="General">
                  <c:v>4.0676572000000001E-2</c:v>
                </c:pt>
                <c:pt idx="2481" formatCode="General">
                  <c:v>4.0676572000000001E-2</c:v>
                </c:pt>
                <c:pt idx="2482" formatCode="General">
                  <c:v>4.0676572000000001E-2</c:v>
                </c:pt>
                <c:pt idx="2483" formatCode="General">
                  <c:v>4.0676572000000001E-2</c:v>
                </c:pt>
                <c:pt idx="2484" formatCode="General">
                  <c:v>4.0676572000000001E-2</c:v>
                </c:pt>
                <c:pt idx="2485" formatCode="General">
                  <c:v>4.0676572000000001E-2</c:v>
                </c:pt>
                <c:pt idx="2486" formatCode="General">
                  <c:v>4.0676572000000001E-2</c:v>
                </c:pt>
                <c:pt idx="2487" formatCode="General">
                  <c:v>4.0676572000000001E-2</c:v>
                </c:pt>
                <c:pt idx="2488" formatCode="General">
                  <c:v>4.0676572000000001E-2</c:v>
                </c:pt>
                <c:pt idx="2489" formatCode="General">
                  <c:v>4.0676572000000001E-2</c:v>
                </c:pt>
                <c:pt idx="2490" formatCode="General">
                  <c:v>4.0676572000000001E-2</c:v>
                </c:pt>
                <c:pt idx="2491" formatCode="General">
                  <c:v>4.0676572000000001E-2</c:v>
                </c:pt>
                <c:pt idx="2492" formatCode="General">
                  <c:v>4.0676572000000001E-2</c:v>
                </c:pt>
                <c:pt idx="2493" formatCode="General">
                  <c:v>4.0676572000000001E-2</c:v>
                </c:pt>
                <c:pt idx="2494" formatCode="General">
                  <c:v>4.0676572000000001E-2</c:v>
                </c:pt>
                <c:pt idx="2495" formatCode="General">
                  <c:v>4.0700768999999998E-2</c:v>
                </c:pt>
                <c:pt idx="2496" formatCode="General">
                  <c:v>4.0700768999999998E-2</c:v>
                </c:pt>
                <c:pt idx="2497" formatCode="General">
                  <c:v>4.0700768999999998E-2</c:v>
                </c:pt>
                <c:pt idx="2498" formatCode="General">
                  <c:v>4.0724967000000001E-2</c:v>
                </c:pt>
                <c:pt idx="2499" formatCode="General">
                  <c:v>4.0724967000000001E-2</c:v>
                </c:pt>
                <c:pt idx="2500" formatCode="General">
                  <c:v>4.0724967000000001E-2</c:v>
                </c:pt>
                <c:pt idx="2501" formatCode="General">
                  <c:v>4.0724967000000001E-2</c:v>
                </c:pt>
                <c:pt idx="2502" formatCode="General">
                  <c:v>4.0724967000000001E-2</c:v>
                </c:pt>
                <c:pt idx="2503" formatCode="General">
                  <c:v>4.0724967000000001E-2</c:v>
                </c:pt>
                <c:pt idx="2504" formatCode="General">
                  <c:v>4.0724967000000001E-2</c:v>
                </c:pt>
                <c:pt idx="2505" formatCode="General">
                  <c:v>4.0724967000000001E-2</c:v>
                </c:pt>
                <c:pt idx="2506" formatCode="General">
                  <c:v>4.0724967000000001E-2</c:v>
                </c:pt>
                <c:pt idx="2507" formatCode="General">
                  <c:v>4.0724967000000001E-2</c:v>
                </c:pt>
                <c:pt idx="2508" formatCode="General">
                  <c:v>4.0724967000000001E-2</c:v>
                </c:pt>
                <c:pt idx="2509" formatCode="General">
                  <c:v>4.0724967000000001E-2</c:v>
                </c:pt>
                <c:pt idx="2510" formatCode="General">
                  <c:v>4.0773363E-2</c:v>
                </c:pt>
                <c:pt idx="2511" formatCode="General">
                  <c:v>4.0821758999999999E-2</c:v>
                </c:pt>
                <c:pt idx="2512" formatCode="General">
                  <c:v>4.0894352000000002E-2</c:v>
                </c:pt>
                <c:pt idx="2513" formatCode="General">
                  <c:v>4.0918549999999998E-2</c:v>
                </c:pt>
                <c:pt idx="2514" formatCode="General">
                  <c:v>4.0918549999999998E-2</c:v>
                </c:pt>
                <c:pt idx="2515" formatCode="General">
                  <c:v>4.0942748000000001E-2</c:v>
                </c:pt>
                <c:pt idx="2516" formatCode="General">
                  <c:v>4.0942748000000001E-2</c:v>
                </c:pt>
                <c:pt idx="2517" formatCode="General">
                  <c:v>4.0942748000000001E-2</c:v>
                </c:pt>
                <c:pt idx="2518" formatCode="General">
                  <c:v>4.0991144E-2</c:v>
                </c:pt>
                <c:pt idx="2519" formatCode="General">
                  <c:v>4.1015340999999997E-2</c:v>
                </c:pt>
                <c:pt idx="2520" formatCode="General">
                  <c:v>4.1112133000000002E-2</c:v>
                </c:pt>
                <c:pt idx="2521" formatCode="General">
                  <c:v>4.1112133000000002E-2</c:v>
                </c:pt>
                <c:pt idx="2522" formatCode="General">
                  <c:v>4.1208924000000001E-2</c:v>
                </c:pt>
                <c:pt idx="2523" formatCode="General">
                  <c:v>4.1233121999999997E-2</c:v>
                </c:pt>
                <c:pt idx="2524" formatCode="General">
                  <c:v>4.1233121999999997E-2</c:v>
                </c:pt>
                <c:pt idx="2525" formatCode="General">
                  <c:v>4.1305715999999999E-2</c:v>
                </c:pt>
                <c:pt idx="2526" formatCode="General">
                  <c:v>4.1305715999999999E-2</c:v>
                </c:pt>
                <c:pt idx="2527" formatCode="General">
                  <c:v>4.1329913000000003E-2</c:v>
                </c:pt>
                <c:pt idx="2528" formatCode="General">
                  <c:v>4.1329913000000003E-2</c:v>
                </c:pt>
                <c:pt idx="2529" formatCode="General">
                  <c:v>4.1329913000000003E-2</c:v>
                </c:pt>
                <c:pt idx="2530" formatCode="General">
                  <c:v>4.1354110999999999E-2</c:v>
                </c:pt>
                <c:pt idx="2531" formatCode="General">
                  <c:v>4.1354110999999999E-2</c:v>
                </c:pt>
                <c:pt idx="2532" formatCode="General">
                  <c:v>4.1354110999999999E-2</c:v>
                </c:pt>
                <c:pt idx="2533" formatCode="General">
                  <c:v>4.1354110999999999E-2</c:v>
                </c:pt>
                <c:pt idx="2534" formatCode="General">
                  <c:v>4.1378309000000002E-2</c:v>
                </c:pt>
                <c:pt idx="2535" formatCode="General">
                  <c:v>4.1378309000000002E-2</c:v>
                </c:pt>
                <c:pt idx="2536" formatCode="General">
                  <c:v>4.1378309000000002E-2</c:v>
                </c:pt>
                <c:pt idx="2537" formatCode="General">
                  <c:v>4.1378309000000002E-2</c:v>
                </c:pt>
                <c:pt idx="2538" formatCode="General">
                  <c:v>4.1402506999999998E-2</c:v>
                </c:pt>
                <c:pt idx="2539" formatCode="General">
                  <c:v>4.1402506999999998E-2</c:v>
                </c:pt>
                <c:pt idx="2540" formatCode="General">
                  <c:v>4.1402506999999998E-2</c:v>
                </c:pt>
                <c:pt idx="2541" formatCode="General">
                  <c:v>4.1402506999999998E-2</c:v>
                </c:pt>
                <c:pt idx="2542" formatCode="General">
                  <c:v>4.1450902999999997E-2</c:v>
                </c:pt>
                <c:pt idx="2543" formatCode="General">
                  <c:v>4.1450902999999997E-2</c:v>
                </c:pt>
                <c:pt idx="2544" formatCode="General">
                  <c:v>4.1475100000000001E-2</c:v>
                </c:pt>
                <c:pt idx="2545" formatCode="General">
                  <c:v>4.1475100000000001E-2</c:v>
                </c:pt>
                <c:pt idx="2546" formatCode="General">
                  <c:v>4.1475100000000001E-2</c:v>
                </c:pt>
                <c:pt idx="2547" formatCode="General">
                  <c:v>4.1475100000000001E-2</c:v>
                </c:pt>
                <c:pt idx="2548" formatCode="General">
                  <c:v>4.1475100000000001E-2</c:v>
                </c:pt>
                <c:pt idx="2549" formatCode="General">
                  <c:v>4.1475100000000001E-2</c:v>
                </c:pt>
                <c:pt idx="2550" formatCode="General">
                  <c:v>4.1475100000000001E-2</c:v>
                </c:pt>
                <c:pt idx="2551" formatCode="General">
                  <c:v>4.1475100000000001E-2</c:v>
                </c:pt>
                <c:pt idx="2552" formatCode="General">
                  <c:v>4.1475100000000001E-2</c:v>
                </c:pt>
                <c:pt idx="2553" formatCode="General">
                  <c:v>4.1475100000000001E-2</c:v>
                </c:pt>
                <c:pt idx="2554" formatCode="General">
                  <c:v>4.1523496E-2</c:v>
                </c:pt>
                <c:pt idx="2555" formatCode="General">
                  <c:v>4.1547694000000003E-2</c:v>
                </c:pt>
                <c:pt idx="2556" formatCode="General">
                  <c:v>4.1571891999999999E-2</c:v>
                </c:pt>
                <c:pt idx="2557" formatCode="General">
                  <c:v>4.1596090000000002E-2</c:v>
                </c:pt>
                <c:pt idx="2558" formatCode="General">
                  <c:v>4.1620286999999999E-2</c:v>
                </c:pt>
                <c:pt idx="2559" formatCode="General">
                  <c:v>4.1620286999999999E-2</c:v>
                </c:pt>
                <c:pt idx="2560" formatCode="General">
                  <c:v>4.1620286999999999E-2</c:v>
                </c:pt>
                <c:pt idx="2561" formatCode="General">
                  <c:v>4.1644485000000002E-2</c:v>
                </c:pt>
                <c:pt idx="2562" formatCode="General">
                  <c:v>4.1644485000000002E-2</c:v>
                </c:pt>
                <c:pt idx="2563" formatCode="General">
                  <c:v>4.1692881000000001E-2</c:v>
                </c:pt>
                <c:pt idx="2564" formatCode="General">
                  <c:v>4.1692881000000001E-2</c:v>
                </c:pt>
                <c:pt idx="2565" formatCode="General">
                  <c:v>4.1692881000000001E-2</c:v>
                </c:pt>
                <c:pt idx="2566" formatCode="General">
                  <c:v>4.1717078999999997E-2</c:v>
                </c:pt>
                <c:pt idx="2567" formatCode="General">
                  <c:v>4.1838067999999999E-2</c:v>
                </c:pt>
                <c:pt idx="2568" formatCode="General">
                  <c:v>4.1862266000000002E-2</c:v>
                </c:pt>
                <c:pt idx="2569" formatCode="General">
                  <c:v>4.1862266000000002E-2</c:v>
                </c:pt>
                <c:pt idx="2570" formatCode="General">
                  <c:v>4.1862266000000002E-2</c:v>
                </c:pt>
                <c:pt idx="2571" formatCode="General">
                  <c:v>4.1862266000000002E-2</c:v>
                </c:pt>
                <c:pt idx="2572" formatCode="General">
                  <c:v>4.1886463999999998E-2</c:v>
                </c:pt>
                <c:pt idx="2573" formatCode="General">
                  <c:v>4.1910662000000001E-2</c:v>
                </c:pt>
                <c:pt idx="2574" formatCode="General">
                  <c:v>4.1983254999999997E-2</c:v>
                </c:pt>
                <c:pt idx="2575" formatCode="General">
                  <c:v>4.2007453E-2</c:v>
                </c:pt>
                <c:pt idx="2576" formatCode="General">
                  <c:v>4.2055848999999999E-2</c:v>
                </c:pt>
                <c:pt idx="2577" formatCode="General">
                  <c:v>4.2055848999999999E-2</c:v>
                </c:pt>
                <c:pt idx="2578" formatCode="General">
                  <c:v>4.2055848999999999E-2</c:v>
                </c:pt>
                <c:pt idx="2579" formatCode="General">
                  <c:v>4.2104243999999999E-2</c:v>
                </c:pt>
                <c:pt idx="2580" formatCode="General">
                  <c:v>4.2104243999999999E-2</c:v>
                </c:pt>
                <c:pt idx="2581" formatCode="General">
                  <c:v>4.2128442000000002E-2</c:v>
                </c:pt>
                <c:pt idx="2582" formatCode="General">
                  <c:v>4.2128442000000002E-2</c:v>
                </c:pt>
                <c:pt idx="2583" formatCode="General">
                  <c:v>4.2128442000000002E-2</c:v>
                </c:pt>
                <c:pt idx="2584" formatCode="General">
                  <c:v>4.2128442000000002E-2</c:v>
                </c:pt>
                <c:pt idx="2585" formatCode="General">
                  <c:v>4.2128442000000002E-2</c:v>
                </c:pt>
                <c:pt idx="2586" formatCode="General">
                  <c:v>4.2128442000000002E-2</c:v>
                </c:pt>
                <c:pt idx="2587" formatCode="General">
                  <c:v>4.2128442000000002E-2</c:v>
                </c:pt>
                <c:pt idx="2588" formatCode="General">
                  <c:v>4.2225234E-2</c:v>
                </c:pt>
                <c:pt idx="2589" formatCode="General">
                  <c:v>4.2249430999999997E-2</c:v>
                </c:pt>
                <c:pt idx="2590" formatCode="General">
                  <c:v>4.2249430999999997E-2</c:v>
                </c:pt>
                <c:pt idx="2591" formatCode="General">
                  <c:v>4.2249430999999997E-2</c:v>
                </c:pt>
                <c:pt idx="2592" formatCode="General">
                  <c:v>4.2249430999999997E-2</c:v>
                </c:pt>
                <c:pt idx="2593" formatCode="General">
                  <c:v>4.2249430999999997E-2</c:v>
                </c:pt>
                <c:pt idx="2594" formatCode="General">
                  <c:v>4.2297827000000003E-2</c:v>
                </c:pt>
                <c:pt idx="2595" formatCode="General">
                  <c:v>4.2322024999999999E-2</c:v>
                </c:pt>
                <c:pt idx="2596" formatCode="General">
                  <c:v>4.2346223000000002E-2</c:v>
                </c:pt>
                <c:pt idx="2597" formatCode="General">
                  <c:v>4.2418815999999998E-2</c:v>
                </c:pt>
                <c:pt idx="2598" formatCode="General">
                  <c:v>4.2418815999999998E-2</c:v>
                </c:pt>
                <c:pt idx="2599" formatCode="General">
                  <c:v>4.2443014000000001E-2</c:v>
                </c:pt>
                <c:pt idx="2600" formatCode="General">
                  <c:v>4.2443014000000001E-2</c:v>
                </c:pt>
                <c:pt idx="2601" formatCode="General">
                  <c:v>4.249141E-2</c:v>
                </c:pt>
                <c:pt idx="2602" formatCode="General">
                  <c:v>4.249141E-2</c:v>
                </c:pt>
                <c:pt idx="2603" formatCode="General">
                  <c:v>4.249141E-2</c:v>
                </c:pt>
                <c:pt idx="2604" formatCode="General">
                  <c:v>4.2515608000000003E-2</c:v>
                </c:pt>
                <c:pt idx="2605" formatCode="General">
                  <c:v>4.2515608000000003E-2</c:v>
                </c:pt>
                <c:pt idx="2606" formatCode="General">
                  <c:v>4.2515608000000003E-2</c:v>
                </c:pt>
                <c:pt idx="2607" formatCode="General">
                  <c:v>4.2515608000000003E-2</c:v>
                </c:pt>
                <c:pt idx="2608" formatCode="General">
                  <c:v>4.2588200999999999E-2</c:v>
                </c:pt>
                <c:pt idx="2609" formatCode="General">
                  <c:v>4.2588200999999999E-2</c:v>
                </c:pt>
                <c:pt idx="2610" formatCode="General">
                  <c:v>4.2612399000000002E-2</c:v>
                </c:pt>
                <c:pt idx="2611" formatCode="General">
                  <c:v>4.2636596999999998E-2</c:v>
                </c:pt>
                <c:pt idx="2612" formatCode="General">
                  <c:v>4.2660795000000001E-2</c:v>
                </c:pt>
                <c:pt idx="2613" formatCode="General">
                  <c:v>4.2684991999999998E-2</c:v>
                </c:pt>
                <c:pt idx="2614" formatCode="General">
                  <c:v>4.2781784000000003E-2</c:v>
                </c:pt>
                <c:pt idx="2615" formatCode="General">
                  <c:v>4.2878575000000002E-2</c:v>
                </c:pt>
                <c:pt idx="2616" formatCode="General">
                  <c:v>4.2951168999999997E-2</c:v>
                </c:pt>
                <c:pt idx="2617" formatCode="General">
                  <c:v>4.2999563999999997E-2</c:v>
                </c:pt>
                <c:pt idx="2618" formatCode="General">
                  <c:v>4.2999563999999997E-2</c:v>
                </c:pt>
                <c:pt idx="2619" formatCode="General">
                  <c:v>4.2999563999999997E-2</c:v>
                </c:pt>
                <c:pt idx="2620" formatCode="General">
                  <c:v>4.3023762E-2</c:v>
                </c:pt>
                <c:pt idx="2621" formatCode="General">
                  <c:v>4.3023762E-2</c:v>
                </c:pt>
                <c:pt idx="2622" formatCode="General">
                  <c:v>4.3023762E-2</c:v>
                </c:pt>
                <c:pt idx="2623" formatCode="General">
                  <c:v>4.3023762E-2</c:v>
                </c:pt>
                <c:pt idx="2624" formatCode="General">
                  <c:v>4.3023762E-2</c:v>
                </c:pt>
                <c:pt idx="2625" formatCode="General">
                  <c:v>4.3096356000000002E-2</c:v>
                </c:pt>
                <c:pt idx="2626" formatCode="General">
                  <c:v>4.3096356000000002E-2</c:v>
                </c:pt>
                <c:pt idx="2627" formatCode="General">
                  <c:v>4.3096356000000002E-2</c:v>
                </c:pt>
                <c:pt idx="2628" formatCode="General">
                  <c:v>4.3096356000000002E-2</c:v>
                </c:pt>
                <c:pt idx="2629" formatCode="General">
                  <c:v>4.3096356000000002E-2</c:v>
                </c:pt>
                <c:pt idx="2630" formatCode="General">
                  <c:v>4.3096356000000002E-2</c:v>
                </c:pt>
                <c:pt idx="2631" formatCode="General">
                  <c:v>4.3096356000000002E-2</c:v>
                </c:pt>
                <c:pt idx="2632" formatCode="General">
                  <c:v>4.3144751000000002E-2</c:v>
                </c:pt>
                <c:pt idx="2633" formatCode="General">
                  <c:v>4.3168948999999998E-2</c:v>
                </c:pt>
                <c:pt idx="2634" formatCode="General">
                  <c:v>4.3193147000000001E-2</c:v>
                </c:pt>
                <c:pt idx="2635" formatCode="General">
                  <c:v>4.3241543E-2</c:v>
                </c:pt>
                <c:pt idx="2636" formatCode="General">
                  <c:v>4.3241543E-2</c:v>
                </c:pt>
                <c:pt idx="2637" formatCode="General">
                  <c:v>4.3314136000000003E-2</c:v>
                </c:pt>
                <c:pt idx="2638" formatCode="General">
                  <c:v>4.3314136000000003E-2</c:v>
                </c:pt>
                <c:pt idx="2639" formatCode="General">
                  <c:v>4.3338333999999999E-2</c:v>
                </c:pt>
                <c:pt idx="2640" formatCode="General">
                  <c:v>4.3362532000000002E-2</c:v>
                </c:pt>
                <c:pt idx="2641" formatCode="General">
                  <c:v>4.3362532000000002E-2</c:v>
                </c:pt>
                <c:pt idx="2642" formatCode="General">
                  <c:v>4.3362532000000002E-2</c:v>
                </c:pt>
                <c:pt idx="2643" formatCode="General">
                  <c:v>4.3362532000000002E-2</c:v>
                </c:pt>
                <c:pt idx="2644" formatCode="General">
                  <c:v>4.3386729999999998E-2</c:v>
                </c:pt>
                <c:pt idx="2645" formatCode="General">
                  <c:v>4.3386729999999998E-2</c:v>
                </c:pt>
                <c:pt idx="2646" formatCode="General">
                  <c:v>4.3386729999999998E-2</c:v>
                </c:pt>
                <c:pt idx="2647" formatCode="General">
                  <c:v>4.3386729999999998E-2</c:v>
                </c:pt>
                <c:pt idx="2648" formatCode="General">
                  <c:v>4.3386729999999998E-2</c:v>
                </c:pt>
                <c:pt idx="2649" formatCode="General">
                  <c:v>4.3386729999999998E-2</c:v>
                </c:pt>
                <c:pt idx="2650" formatCode="General">
                  <c:v>4.3386729999999998E-2</c:v>
                </c:pt>
                <c:pt idx="2651" formatCode="General">
                  <c:v>4.3410928000000001E-2</c:v>
                </c:pt>
                <c:pt idx="2652" formatCode="General">
                  <c:v>4.3435125999999998E-2</c:v>
                </c:pt>
                <c:pt idx="2653" formatCode="General">
                  <c:v>4.3483520999999997E-2</c:v>
                </c:pt>
                <c:pt idx="2654" formatCode="General">
                  <c:v>4.3483520999999997E-2</c:v>
                </c:pt>
                <c:pt idx="2655" formatCode="General">
                  <c:v>4.3507719E-2</c:v>
                </c:pt>
                <c:pt idx="2656" formatCode="General">
                  <c:v>4.3507719E-2</c:v>
                </c:pt>
                <c:pt idx="2657" formatCode="General">
                  <c:v>4.3604509999999999E-2</c:v>
                </c:pt>
                <c:pt idx="2658" formatCode="General">
                  <c:v>4.3628708000000002E-2</c:v>
                </c:pt>
                <c:pt idx="2659" formatCode="General">
                  <c:v>4.3628708000000002E-2</c:v>
                </c:pt>
                <c:pt idx="2660" formatCode="General">
                  <c:v>4.3677104000000001E-2</c:v>
                </c:pt>
                <c:pt idx="2661" formatCode="General">
                  <c:v>4.3749697999999997E-2</c:v>
                </c:pt>
                <c:pt idx="2662" formatCode="General">
                  <c:v>4.3749697999999997E-2</c:v>
                </c:pt>
                <c:pt idx="2663" formatCode="General">
                  <c:v>4.3773895E-2</c:v>
                </c:pt>
                <c:pt idx="2664" formatCode="General">
                  <c:v>4.3798093000000003E-2</c:v>
                </c:pt>
                <c:pt idx="2665" formatCode="General">
                  <c:v>4.3870686999999998E-2</c:v>
                </c:pt>
                <c:pt idx="2666" formatCode="General">
                  <c:v>4.3870686999999998E-2</c:v>
                </c:pt>
                <c:pt idx="2667" formatCode="General">
                  <c:v>4.3870686999999998E-2</c:v>
                </c:pt>
                <c:pt idx="2668" formatCode="General">
                  <c:v>4.3894885000000002E-2</c:v>
                </c:pt>
                <c:pt idx="2669" formatCode="General">
                  <c:v>4.3991676E-2</c:v>
                </c:pt>
                <c:pt idx="2670" formatCode="General">
                  <c:v>4.3991676E-2</c:v>
                </c:pt>
                <c:pt idx="2671" formatCode="General">
                  <c:v>4.3991676E-2</c:v>
                </c:pt>
                <c:pt idx="2672" formatCode="General">
                  <c:v>4.4015874000000003E-2</c:v>
                </c:pt>
                <c:pt idx="2673" formatCode="General">
                  <c:v>4.4015874000000003E-2</c:v>
                </c:pt>
                <c:pt idx="2674" formatCode="General">
                  <c:v>4.4064269000000003E-2</c:v>
                </c:pt>
                <c:pt idx="2675" formatCode="General">
                  <c:v>4.4064269000000003E-2</c:v>
                </c:pt>
                <c:pt idx="2676" formatCode="General">
                  <c:v>4.4161061000000001E-2</c:v>
                </c:pt>
                <c:pt idx="2677" formatCode="General">
                  <c:v>4.4161061000000001E-2</c:v>
                </c:pt>
                <c:pt idx="2678" formatCode="General">
                  <c:v>4.4185258999999998E-2</c:v>
                </c:pt>
                <c:pt idx="2679" formatCode="General">
                  <c:v>4.4209457000000001E-2</c:v>
                </c:pt>
                <c:pt idx="2680" formatCode="General">
                  <c:v>4.4209457000000001E-2</c:v>
                </c:pt>
                <c:pt idx="2681" formatCode="General">
                  <c:v>4.4306247999999999E-2</c:v>
                </c:pt>
                <c:pt idx="2682" formatCode="General">
                  <c:v>4.4306247999999999E-2</c:v>
                </c:pt>
                <c:pt idx="2683" formatCode="General">
                  <c:v>4.4354643999999999E-2</c:v>
                </c:pt>
                <c:pt idx="2684" formatCode="General">
                  <c:v>4.4354643999999999E-2</c:v>
                </c:pt>
                <c:pt idx="2685" formatCode="General">
                  <c:v>4.4354643999999999E-2</c:v>
                </c:pt>
                <c:pt idx="2686" formatCode="General">
                  <c:v>4.4354643999999999E-2</c:v>
                </c:pt>
                <c:pt idx="2687" formatCode="General">
                  <c:v>4.4378841000000002E-2</c:v>
                </c:pt>
                <c:pt idx="2688" formatCode="General">
                  <c:v>4.4378841000000002E-2</c:v>
                </c:pt>
                <c:pt idx="2689" formatCode="General">
                  <c:v>4.4378841000000002E-2</c:v>
                </c:pt>
                <c:pt idx="2690" formatCode="General">
                  <c:v>4.4403038999999998E-2</c:v>
                </c:pt>
                <c:pt idx="2691" formatCode="General">
                  <c:v>4.4475633000000001E-2</c:v>
                </c:pt>
                <c:pt idx="2692" formatCode="General">
                  <c:v>4.4475633000000001E-2</c:v>
                </c:pt>
                <c:pt idx="2693" formatCode="General">
                  <c:v>4.4475633000000001E-2</c:v>
                </c:pt>
                <c:pt idx="2694" formatCode="General">
                  <c:v>4.4475633000000001E-2</c:v>
                </c:pt>
                <c:pt idx="2695" formatCode="General">
                  <c:v>4.4548226000000003E-2</c:v>
                </c:pt>
                <c:pt idx="2696" formatCode="General">
                  <c:v>4.4548226000000003E-2</c:v>
                </c:pt>
                <c:pt idx="2697" formatCode="General">
                  <c:v>4.4596622000000002E-2</c:v>
                </c:pt>
                <c:pt idx="2698" formatCode="General">
                  <c:v>4.4620819999999999E-2</c:v>
                </c:pt>
                <c:pt idx="2699" formatCode="General">
                  <c:v>4.4620819999999999E-2</c:v>
                </c:pt>
                <c:pt idx="2700" formatCode="General">
                  <c:v>4.4620819999999999E-2</c:v>
                </c:pt>
                <c:pt idx="2701" formatCode="General">
                  <c:v>4.4669215999999998E-2</c:v>
                </c:pt>
                <c:pt idx="2702" formatCode="General">
                  <c:v>4.4669215999999998E-2</c:v>
                </c:pt>
                <c:pt idx="2703" formatCode="General">
                  <c:v>4.4693413000000001E-2</c:v>
                </c:pt>
                <c:pt idx="2704" formatCode="General">
                  <c:v>4.4766006999999997E-2</c:v>
                </c:pt>
                <c:pt idx="2705" formatCode="General">
                  <c:v>4.4766006999999997E-2</c:v>
                </c:pt>
                <c:pt idx="2706" formatCode="General">
                  <c:v>4.4838599999999999E-2</c:v>
                </c:pt>
                <c:pt idx="2707" formatCode="General">
                  <c:v>4.4862798000000002E-2</c:v>
                </c:pt>
                <c:pt idx="2708" formatCode="General">
                  <c:v>4.4886995999999998E-2</c:v>
                </c:pt>
                <c:pt idx="2709" formatCode="General">
                  <c:v>4.4886995999999998E-2</c:v>
                </c:pt>
                <c:pt idx="2710" formatCode="General">
                  <c:v>4.4886995999999998E-2</c:v>
                </c:pt>
                <c:pt idx="2711" formatCode="General">
                  <c:v>4.4886995999999998E-2</c:v>
                </c:pt>
                <c:pt idx="2712" formatCode="General">
                  <c:v>4.4959590000000001E-2</c:v>
                </c:pt>
                <c:pt idx="2713" formatCode="General">
                  <c:v>4.4959590000000001E-2</c:v>
                </c:pt>
                <c:pt idx="2714" formatCode="General">
                  <c:v>4.4959590000000001E-2</c:v>
                </c:pt>
                <c:pt idx="2715" formatCode="General">
                  <c:v>4.4959590000000001E-2</c:v>
                </c:pt>
                <c:pt idx="2716" formatCode="General">
                  <c:v>4.4959590000000001E-2</c:v>
                </c:pt>
                <c:pt idx="2717" formatCode="General">
                  <c:v>4.4959590000000001E-2</c:v>
                </c:pt>
                <c:pt idx="2718" formatCode="General">
                  <c:v>4.4959590000000001E-2</c:v>
                </c:pt>
                <c:pt idx="2719" formatCode="General">
                  <c:v>4.5007985E-2</c:v>
                </c:pt>
                <c:pt idx="2720" formatCode="General">
                  <c:v>4.5007985E-2</c:v>
                </c:pt>
                <c:pt idx="2721" formatCode="General">
                  <c:v>4.5007985E-2</c:v>
                </c:pt>
                <c:pt idx="2722" formatCode="General">
                  <c:v>4.5032183000000003E-2</c:v>
                </c:pt>
                <c:pt idx="2723" formatCode="General">
                  <c:v>4.5056381E-2</c:v>
                </c:pt>
                <c:pt idx="2724" formatCode="General">
                  <c:v>4.5056381E-2</c:v>
                </c:pt>
                <c:pt idx="2725" formatCode="General">
                  <c:v>4.5080579000000003E-2</c:v>
                </c:pt>
                <c:pt idx="2726" formatCode="General">
                  <c:v>4.5104776999999999E-2</c:v>
                </c:pt>
                <c:pt idx="2727" formatCode="General">
                  <c:v>4.5177370000000001E-2</c:v>
                </c:pt>
                <c:pt idx="2728" formatCode="General">
                  <c:v>4.5249963999999997E-2</c:v>
                </c:pt>
                <c:pt idx="2729" formatCode="General">
                  <c:v>4.5322556999999999E-2</c:v>
                </c:pt>
                <c:pt idx="2730" formatCode="General">
                  <c:v>4.5322556999999999E-2</c:v>
                </c:pt>
                <c:pt idx="2731" formatCode="General">
                  <c:v>4.5346755000000002E-2</c:v>
                </c:pt>
                <c:pt idx="2732" formatCode="General">
                  <c:v>4.5346755000000002E-2</c:v>
                </c:pt>
                <c:pt idx="2733" formatCode="General">
                  <c:v>4.5346755000000002E-2</c:v>
                </c:pt>
                <c:pt idx="2734" formatCode="General">
                  <c:v>4.5346755000000002E-2</c:v>
                </c:pt>
                <c:pt idx="2735" formatCode="General">
                  <c:v>4.5370952999999999E-2</c:v>
                </c:pt>
                <c:pt idx="2736" formatCode="General">
                  <c:v>4.5395151000000002E-2</c:v>
                </c:pt>
                <c:pt idx="2737" formatCode="General">
                  <c:v>4.5419348999999998E-2</c:v>
                </c:pt>
                <c:pt idx="2738" formatCode="General">
                  <c:v>4.5491942E-2</c:v>
                </c:pt>
                <c:pt idx="2739" formatCode="General">
                  <c:v>4.5491942E-2</c:v>
                </c:pt>
                <c:pt idx="2740" formatCode="General">
                  <c:v>4.5540338E-2</c:v>
                </c:pt>
                <c:pt idx="2741" formatCode="General">
                  <c:v>4.5564536000000003E-2</c:v>
                </c:pt>
                <c:pt idx="2742" formatCode="General">
                  <c:v>4.5564536000000003E-2</c:v>
                </c:pt>
                <c:pt idx="2743" formatCode="General">
                  <c:v>4.5612931000000002E-2</c:v>
                </c:pt>
                <c:pt idx="2744" formatCode="General">
                  <c:v>4.5612931000000002E-2</c:v>
                </c:pt>
                <c:pt idx="2745" formatCode="General">
                  <c:v>4.5612931000000002E-2</c:v>
                </c:pt>
                <c:pt idx="2746" formatCode="General">
                  <c:v>4.5661327000000002E-2</c:v>
                </c:pt>
                <c:pt idx="2747" formatCode="General">
                  <c:v>4.5733920999999997E-2</c:v>
                </c:pt>
                <c:pt idx="2748" formatCode="General">
                  <c:v>4.5758118E-2</c:v>
                </c:pt>
                <c:pt idx="2749" formatCode="General">
                  <c:v>4.5758118E-2</c:v>
                </c:pt>
                <c:pt idx="2750" formatCode="General">
                  <c:v>4.5782316000000003E-2</c:v>
                </c:pt>
                <c:pt idx="2751" formatCode="General">
                  <c:v>4.5806514E-2</c:v>
                </c:pt>
                <c:pt idx="2752" formatCode="General">
                  <c:v>4.5806514E-2</c:v>
                </c:pt>
                <c:pt idx="2753" formatCode="General">
                  <c:v>4.5830712000000003E-2</c:v>
                </c:pt>
                <c:pt idx="2754" formatCode="General">
                  <c:v>4.5830712000000003E-2</c:v>
                </c:pt>
                <c:pt idx="2755" formatCode="General">
                  <c:v>4.5854909999999999E-2</c:v>
                </c:pt>
                <c:pt idx="2756" formatCode="General">
                  <c:v>4.5927503000000001E-2</c:v>
                </c:pt>
                <c:pt idx="2757" formatCode="General">
                  <c:v>4.5927503000000001E-2</c:v>
                </c:pt>
                <c:pt idx="2758" formatCode="General">
                  <c:v>4.5927503000000001E-2</c:v>
                </c:pt>
                <c:pt idx="2759" formatCode="General">
                  <c:v>4.5927503000000001E-2</c:v>
                </c:pt>
                <c:pt idx="2760" formatCode="General">
                  <c:v>4.5951700999999998E-2</c:v>
                </c:pt>
                <c:pt idx="2761" formatCode="General">
                  <c:v>4.5951700999999998E-2</c:v>
                </c:pt>
                <c:pt idx="2762" formatCode="General">
                  <c:v>4.5975899000000001E-2</c:v>
                </c:pt>
                <c:pt idx="2763" formatCode="General">
                  <c:v>4.6000096999999997E-2</c:v>
                </c:pt>
                <c:pt idx="2764" formatCode="General">
                  <c:v>4.6000096999999997E-2</c:v>
                </c:pt>
                <c:pt idx="2765" formatCode="General">
                  <c:v>4.6024295E-2</c:v>
                </c:pt>
                <c:pt idx="2766" formatCode="General">
                  <c:v>4.6024295E-2</c:v>
                </c:pt>
                <c:pt idx="2767" formatCode="General">
                  <c:v>4.6024295E-2</c:v>
                </c:pt>
                <c:pt idx="2768" formatCode="General">
                  <c:v>4.6096888000000003E-2</c:v>
                </c:pt>
                <c:pt idx="2769" formatCode="General">
                  <c:v>4.6096888000000003E-2</c:v>
                </c:pt>
                <c:pt idx="2770" formatCode="General">
                  <c:v>4.6121085999999999E-2</c:v>
                </c:pt>
                <c:pt idx="2771" formatCode="General">
                  <c:v>4.6121085999999999E-2</c:v>
                </c:pt>
                <c:pt idx="2772" formatCode="General">
                  <c:v>4.6121085999999999E-2</c:v>
                </c:pt>
                <c:pt idx="2773" formatCode="General">
                  <c:v>4.6121085999999999E-2</c:v>
                </c:pt>
                <c:pt idx="2774" formatCode="General">
                  <c:v>4.6193680000000001E-2</c:v>
                </c:pt>
                <c:pt idx="2775" formatCode="General">
                  <c:v>4.6193680000000001E-2</c:v>
                </c:pt>
                <c:pt idx="2776" formatCode="General">
                  <c:v>4.6266272999999997E-2</c:v>
                </c:pt>
                <c:pt idx="2777" formatCode="General">
                  <c:v>4.6290471E-2</c:v>
                </c:pt>
                <c:pt idx="2778" formatCode="General">
                  <c:v>4.6290471E-2</c:v>
                </c:pt>
                <c:pt idx="2779" formatCode="General">
                  <c:v>4.6290471E-2</c:v>
                </c:pt>
                <c:pt idx="2780" formatCode="General">
                  <c:v>4.6290471E-2</c:v>
                </c:pt>
                <c:pt idx="2781" formatCode="General">
                  <c:v>4.6387261999999999E-2</c:v>
                </c:pt>
                <c:pt idx="2782" formatCode="General">
                  <c:v>4.6411460000000002E-2</c:v>
                </c:pt>
                <c:pt idx="2783" formatCode="General">
                  <c:v>4.6459856000000001E-2</c:v>
                </c:pt>
                <c:pt idx="2784" formatCode="General">
                  <c:v>4.6459856000000001E-2</c:v>
                </c:pt>
                <c:pt idx="2785" formatCode="General">
                  <c:v>4.6459856000000001E-2</c:v>
                </c:pt>
                <c:pt idx="2786" formatCode="General">
                  <c:v>4.6484053999999997E-2</c:v>
                </c:pt>
                <c:pt idx="2787" formatCode="General">
                  <c:v>4.6484053999999997E-2</c:v>
                </c:pt>
                <c:pt idx="2788" formatCode="General">
                  <c:v>4.6508251E-2</c:v>
                </c:pt>
                <c:pt idx="2789" formatCode="General">
                  <c:v>4.6532448999999997E-2</c:v>
                </c:pt>
                <c:pt idx="2790" formatCode="General">
                  <c:v>4.6580845000000003E-2</c:v>
                </c:pt>
                <c:pt idx="2791" formatCode="General">
                  <c:v>4.6580845000000003E-2</c:v>
                </c:pt>
                <c:pt idx="2792" formatCode="General">
                  <c:v>4.6580845000000003E-2</c:v>
                </c:pt>
                <c:pt idx="2793" formatCode="General">
                  <c:v>4.6580845000000003E-2</c:v>
                </c:pt>
                <c:pt idx="2794" formatCode="General">
                  <c:v>4.6580845000000003E-2</c:v>
                </c:pt>
                <c:pt idx="2795" formatCode="General">
                  <c:v>4.6580845000000003E-2</c:v>
                </c:pt>
                <c:pt idx="2796" formatCode="General">
                  <c:v>4.6605042999999999E-2</c:v>
                </c:pt>
                <c:pt idx="2797" formatCode="General">
                  <c:v>4.6677636000000002E-2</c:v>
                </c:pt>
                <c:pt idx="2798" formatCode="General">
                  <c:v>4.6677636000000002E-2</c:v>
                </c:pt>
                <c:pt idx="2799" formatCode="General">
                  <c:v>4.6701833999999998E-2</c:v>
                </c:pt>
                <c:pt idx="2800" formatCode="General">
                  <c:v>4.6701833999999998E-2</c:v>
                </c:pt>
                <c:pt idx="2801" formatCode="General">
                  <c:v>4.6774428E-2</c:v>
                </c:pt>
                <c:pt idx="2802" formatCode="General">
                  <c:v>4.6798626000000003E-2</c:v>
                </c:pt>
                <c:pt idx="2803" formatCode="General">
                  <c:v>4.6798626000000003E-2</c:v>
                </c:pt>
                <c:pt idx="2804" formatCode="General">
                  <c:v>4.6895417000000002E-2</c:v>
                </c:pt>
                <c:pt idx="2805" formatCode="General">
                  <c:v>4.6919614999999998E-2</c:v>
                </c:pt>
                <c:pt idx="2806" formatCode="General">
                  <c:v>4.6992208000000001E-2</c:v>
                </c:pt>
                <c:pt idx="2807" formatCode="General">
                  <c:v>4.7064802000000003E-2</c:v>
                </c:pt>
                <c:pt idx="2808" formatCode="General">
                  <c:v>4.7064802000000003E-2</c:v>
                </c:pt>
                <c:pt idx="2809" formatCode="General">
                  <c:v>4.7113198000000002E-2</c:v>
                </c:pt>
                <c:pt idx="2810" formatCode="General">
                  <c:v>4.7113198000000002E-2</c:v>
                </c:pt>
                <c:pt idx="2811" formatCode="General">
                  <c:v>4.7113198000000002E-2</c:v>
                </c:pt>
                <c:pt idx="2812" formatCode="General">
                  <c:v>4.7137394999999999E-2</c:v>
                </c:pt>
                <c:pt idx="2813" formatCode="General">
                  <c:v>4.7137394999999999E-2</c:v>
                </c:pt>
                <c:pt idx="2814" formatCode="General">
                  <c:v>4.7137394999999999E-2</c:v>
                </c:pt>
                <c:pt idx="2815" formatCode="General">
                  <c:v>4.7137394999999999E-2</c:v>
                </c:pt>
                <c:pt idx="2816" formatCode="General">
                  <c:v>4.7209989000000001E-2</c:v>
                </c:pt>
                <c:pt idx="2817" formatCode="General">
                  <c:v>4.7209989000000001E-2</c:v>
                </c:pt>
                <c:pt idx="2818" formatCode="General">
                  <c:v>4.7258385E-2</c:v>
                </c:pt>
                <c:pt idx="2819" formatCode="General">
                  <c:v>4.7258385E-2</c:v>
                </c:pt>
                <c:pt idx="2820" formatCode="General">
                  <c:v>4.7282581999999997E-2</c:v>
                </c:pt>
                <c:pt idx="2821" formatCode="General">
                  <c:v>4.7282581999999997E-2</c:v>
                </c:pt>
                <c:pt idx="2822" formatCode="General">
                  <c:v>4.7282581999999997E-2</c:v>
                </c:pt>
                <c:pt idx="2823" formatCode="General">
                  <c:v>4.730678E-2</c:v>
                </c:pt>
                <c:pt idx="2824" formatCode="General">
                  <c:v>4.730678E-2</c:v>
                </c:pt>
                <c:pt idx="2825" formatCode="General">
                  <c:v>4.730678E-2</c:v>
                </c:pt>
                <c:pt idx="2826" formatCode="General">
                  <c:v>4.7330978000000003E-2</c:v>
                </c:pt>
                <c:pt idx="2827" formatCode="General">
                  <c:v>4.7330978000000003E-2</c:v>
                </c:pt>
                <c:pt idx="2828" formatCode="General">
                  <c:v>4.7379374000000002E-2</c:v>
                </c:pt>
                <c:pt idx="2829" formatCode="General">
                  <c:v>4.7379374000000002E-2</c:v>
                </c:pt>
                <c:pt idx="2830" formatCode="General">
                  <c:v>4.7379374000000002E-2</c:v>
                </c:pt>
                <c:pt idx="2831" formatCode="General">
                  <c:v>4.7379374000000002E-2</c:v>
                </c:pt>
                <c:pt idx="2832" formatCode="General">
                  <c:v>4.7476165000000001E-2</c:v>
                </c:pt>
                <c:pt idx="2833" formatCode="General">
                  <c:v>4.7500362999999997E-2</c:v>
                </c:pt>
                <c:pt idx="2834" formatCode="General">
                  <c:v>4.7524561E-2</c:v>
                </c:pt>
                <c:pt idx="2835" formatCode="General">
                  <c:v>4.7524561E-2</c:v>
                </c:pt>
                <c:pt idx="2836" formatCode="General">
                  <c:v>4.7621351999999999E-2</c:v>
                </c:pt>
                <c:pt idx="2837" formatCode="General">
                  <c:v>4.7645550000000002E-2</c:v>
                </c:pt>
                <c:pt idx="2838" formatCode="General">
                  <c:v>4.7645550000000002E-2</c:v>
                </c:pt>
                <c:pt idx="2839" formatCode="General">
                  <c:v>4.7693946000000001E-2</c:v>
                </c:pt>
                <c:pt idx="2840" formatCode="General">
                  <c:v>4.7693946000000001E-2</c:v>
                </c:pt>
                <c:pt idx="2841" formatCode="General">
                  <c:v>4.7693946000000001E-2</c:v>
                </c:pt>
                <c:pt idx="2842" formatCode="General">
                  <c:v>4.7718143999999997E-2</c:v>
                </c:pt>
                <c:pt idx="2843" formatCode="General">
                  <c:v>4.7718143999999997E-2</c:v>
                </c:pt>
                <c:pt idx="2844" formatCode="General">
                  <c:v>4.7742341000000001E-2</c:v>
                </c:pt>
                <c:pt idx="2845" formatCode="General">
                  <c:v>4.7790737E-2</c:v>
                </c:pt>
                <c:pt idx="2846" formatCode="General">
                  <c:v>4.7839132999999999E-2</c:v>
                </c:pt>
                <c:pt idx="2847" formatCode="General">
                  <c:v>4.7887527999999999E-2</c:v>
                </c:pt>
                <c:pt idx="2848" formatCode="General">
                  <c:v>4.7887527999999999E-2</c:v>
                </c:pt>
                <c:pt idx="2849" formatCode="General">
                  <c:v>4.7887527999999999E-2</c:v>
                </c:pt>
                <c:pt idx="2850" formatCode="General">
                  <c:v>4.7887527999999999E-2</c:v>
                </c:pt>
                <c:pt idx="2851" formatCode="General">
                  <c:v>4.7911726000000002E-2</c:v>
                </c:pt>
                <c:pt idx="2852" formatCode="General">
                  <c:v>4.7960122000000001E-2</c:v>
                </c:pt>
                <c:pt idx="2853" formatCode="General">
                  <c:v>4.7960122000000001E-2</c:v>
                </c:pt>
                <c:pt idx="2854" formatCode="General">
                  <c:v>4.7984319999999997E-2</c:v>
                </c:pt>
                <c:pt idx="2855" formatCode="General">
                  <c:v>4.7984319999999997E-2</c:v>
                </c:pt>
                <c:pt idx="2856" formatCode="General">
                  <c:v>4.8008518E-2</c:v>
                </c:pt>
                <c:pt idx="2857" formatCode="General">
                  <c:v>4.8081111000000003E-2</c:v>
                </c:pt>
                <c:pt idx="2858" formatCode="General">
                  <c:v>4.8081111000000003E-2</c:v>
                </c:pt>
                <c:pt idx="2859" formatCode="General">
                  <c:v>4.8081111000000003E-2</c:v>
                </c:pt>
                <c:pt idx="2860" formatCode="General">
                  <c:v>4.8081111000000003E-2</c:v>
                </c:pt>
                <c:pt idx="2861" formatCode="General">
                  <c:v>4.8105308999999999E-2</c:v>
                </c:pt>
                <c:pt idx="2862" formatCode="General">
                  <c:v>4.8177903000000001E-2</c:v>
                </c:pt>
                <c:pt idx="2863" formatCode="General">
                  <c:v>4.8202099999999998E-2</c:v>
                </c:pt>
                <c:pt idx="2864" formatCode="General">
                  <c:v>4.8202099999999998E-2</c:v>
                </c:pt>
                <c:pt idx="2865" formatCode="General">
                  <c:v>4.8202099999999998E-2</c:v>
                </c:pt>
                <c:pt idx="2866" formatCode="General">
                  <c:v>4.8226298000000001E-2</c:v>
                </c:pt>
                <c:pt idx="2867" formatCode="General">
                  <c:v>4.8226298000000001E-2</c:v>
                </c:pt>
                <c:pt idx="2868" formatCode="General">
                  <c:v>4.8226298000000001E-2</c:v>
                </c:pt>
                <c:pt idx="2869" formatCode="General">
                  <c:v>4.8226298000000001E-2</c:v>
                </c:pt>
                <c:pt idx="2870" formatCode="General">
                  <c:v>4.8274694E-2</c:v>
                </c:pt>
                <c:pt idx="2871" formatCode="General">
                  <c:v>4.8347287000000003E-2</c:v>
                </c:pt>
                <c:pt idx="2872" formatCode="General">
                  <c:v>4.8347287000000003E-2</c:v>
                </c:pt>
                <c:pt idx="2873" formatCode="General">
                  <c:v>4.8347287000000003E-2</c:v>
                </c:pt>
                <c:pt idx="2874" formatCode="General">
                  <c:v>4.8371484999999999E-2</c:v>
                </c:pt>
                <c:pt idx="2875" formatCode="General">
                  <c:v>4.8371484999999999E-2</c:v>
                </c:pt>
                <c:pt idx="2876" formatCode="General">
                  <c:v>4.8395683000000002E-2</c:v>
                </c:pt>
                <c:pt idx="2877" formatCode="General">
                  <c:v>4.8444079000000001E-2</c:v>
                </c:pt>
                <c:pt idx="2878" formatCode="General">
                  <c:v>4.8516671999999997E-2</c:v>
                </c:pt>
                <c:pt idx="2879" formatCode="General">
                  <c:v>4.8516671999999997E-2</c:v>
                </c:pt>
                <c:pt idx="2880" formatCode="General">
                  <c:v>4.854087E-2</c:v>
                </c:pt>
                <c:pt idx="2881" formatCode="General">
                  <c:v>4.854087E-2</c:v>
                </c:pt>
                <c:pt idx="2882" formatCode="General">
                  <c:v>4.8565068000000003E-2</c:v>
                </c:pt>
                <c:pt idx="2883" formatCode="General">
                  <c:v>4.8589265999999999E-2</c:v>
                </c:pt>
                <c:pt idx="2884" formatCode="General">
                  <c:v>4.8589265999999999E-2</c:v>
                </c:pt>
                <c:pt idx="2885" formatCode="General">
                  <c:v>4.8589265999999999E-2</c:v>
                </c:pt>
                <c:pt idx="2886" formatCode="General">
                  <c:v>4.8637661999999998E-2</c:v>
                </c:pt>
                <c:pt idx="2887" formatCode="General">
                  <c:v>4.8661859000000002E-2</c:v>
                </c:pt>
                <c:pt idx="2888" formatCode="General">
                  <c:v>4.8734452999999997E-2</c:v>
                </c:pt>
                <c:pt idx="2889" formatCode="General">
                  <c:v>4.8758651E-2</c:v>
                </c:pt>
                <c:pt idx="2890" formatCode="General">
                  <c:v>4.8831244000000003E-2</c:v>
                </c:pt>
                <c:pt idx="2891" formatCode="General">
                  <c:v>4.8831244000000003E-2</c:v>
                </c:pt>
                <c:pt idx="2892" formatCode="General">
                  <c:v>4.8831244000000003E-2</c:v>
                </c:pt>
                <c:pt idx="2893" formatCode="General">
                  <c:v>4.8879640000000002E-2</c:v>
                </c:pt>
                <c:pt idx="2894" formatCode="General">
                  <c:v>4.8879640000000002E-2</c:v>
                </c:pt>
                <c:pt idx="2895" formatCode="General">
                  <c:v>4.8903837999999998E-2</c:v>
                </c:pt>
                <c:pt idx="2896" formatCode="General">
                  <c:v>4.9024827E-2</c:v>
                </c:pt>
                <c:pt idx="2897" formatCode="General">
                  <c:v>4.9073222999999999E-2</c:v>
                </c:pt>
                <c:pt idx="2898" formatCode="General">
                  <c:v>4.9073222999999999E-2</c:v>
                </c:pt>
                <c:pt idx="2899" formatCode="General">
                  <c:v>4.9073222999999999E-2</c:v>
                </c:pt>
                <c:pt idx="2900" formatCode="General">
                  <c:v>4.9073222999999999E-2</c:v>
                </c:pt>
                <c:pt idx="2901" formatCode="General">
                  <c:v>4.9097421000000002E-2</c:v>
                </c:pt>
                <c:pt idx="2902" formatCode="General">
                  <c:v>4.9097421000000002E-2</c:v>
                </c:pt>
                <c:pt idx="2903" formatCode="General">
                  <c:v>4.9218409999999997E-2</c:v>
                </c:pt>
                <c:pt idx="2904" formatCode="General">
                  <c:v>4.9218409999999997E-2</c:v>
                </c:pt>
                <c:pt idx="2905" formatCode="General">
                  <c:v>4.9218409999999997E-2</c:v>
                </c:pt>
                <c:pt idx="2906" formatCode="General">
                  <c:v>4.9242608E-2</c:v>
                </c:pt>
                <c:pt idx="2907" formatCode="General">
                  <c:v>4.9266804999999997E-2</c:v>
                </c:pt>
                <c:pt idx="2908" formatCode="General">
                  <c:v>4.9339398999999999E-2</c:v>
                </c:pt>
                <c:pt idx="2909" formatCode="General">
                  <c:v>4.9339398999999999E-2</c:v>
                </c:pt>
                <c:pt idx="2910" formatCode="General">
                  <c:v>4.9387794999999998E-2</c:v>
                </c:pt>
                <c:pt idx="2911" formatCode="General">
                  <c:v>4.9460388000000001E-2</c:v>
                </c:pt>
                <c:pt idx="2912" formatCode="General">
                  <c:v>4.9460388000000001E-2</c:v>
                </c:pt>
                <c:pt idx="2913" formatCode="General">
                  <c:v>4.9484585999999997E-2</c:v>
                </c:pt>
                <c:pt idx="2914" formatCode="General">
                  <c:v>4.9557179E-2</c:v>
                </c:pt>
                <c:pt idx="2915" formatCode="General">
                  <c:v>4.9557179E-2</c:v>
                </c:pt>
                <c:pt idx="2916" formatCode="General">
                  <c:v>4.9605574999999999E-2</c:v>
                </c:pt>
                <c:pt idx="2917" formatCode="General">
                  <c:v>4.9678169000000001E-2</c:v>
                </c:pt>
                <c:pt idx="2918" formatCode="General">
                  <c:v>4.9702366999999997E-2</c:v>
                </c:pt>
                <c:pt idx="2919" formatCode="General">
                  <c:v>4.9702366999999997E-2</c:v>
                </c:pt>
                <c:pt idx="2920" formatCode="General">
                  <c:v>4.9702366999999997E-2</c:v>
                </c:pt>
                <c:pt idx="2921" formatCode="General">
                  <c:v>4.9726564000000001E-2</c:v>
                </c:pt>
                <c:pt idx="2922" formatCode="General">
                  <c:v>4.9750761999999997E-2</c:v>
                </c:pt>
                <c:pt idx="2923" formatCode="General">
                  <c:v>4.9847554000000002E-2</c:v>
                </c:pt>
                <c:pt idx="2924" formatCode="General">
                  <c:v>4.9847554000000002E-2</c:v>
                </c:pt>
                <c:pt idx="2925" formatCode="General">
                  <c:v>4.9944345000000001E-2</c:v>
                </c:pt>
                <c:pt idx="2926" formatCode="General">
                  <c:v>4.9968542999999997E-2</c:v>
                </c:pt>
                <c:pt idx="2927" formatCode="General">
                  <c:v>4.9968542999999997E-2</c:v>
                </c:pt>
                <c:pt idx="2928" formatCode="General">
                  <c:v>4.9968542999999997E-2</c:v>
                </c:pt>
                <c:pt idx="2929" formatCode="General">
                  <c:v>5.0016937999999997E-2</c:v>
                </c:pt>
                <c:pt idx="2930" formatCode="General">
                  <c:v>5.0016937999999997E-2</c:v>
                </c:pt>
                <c:pt idx="2931" formatCode="General">
                  <c:v>5.0041136E-2</c:v>
                </c:pt>
                <c:pt idx="2932" formatCode="General">
                  <c:v>5.0113730000000002E-2</c:v>
                </c:pt>
                <c:pt idx="2933" formatCode="General">
                  <c:v>5.0162126000000001E-2</c:v>
                </c:pt>
                <c:pt idx="2934" formatCode="General">
                  <c:v>5.0210521000000001E-2</c:v>
                </c:pt>
                <c:pt idx="2935" formatCode="General">
                  <c:v>5.0234718999999997E-2</c:v>
                </c:pt>
                <c:pt idx="2936" formatCode="General">
                  <c:v>5.0258917E-2</c:v>
                </c:pt>
                <c:pt idx="2937" formatCode="General">
                  <c:v>5.0258917E-2</c:v>
                </c:pt>
                <c:pt idx="2938" formatCode="General">
                  <c:v>5.0355707999999999E-2</c:v>
                </c:pt>
                <c:pt idx="2939" formatCode="General">
                  <c:v>5.0355707999999999E-2</c:v>
                </c:pt>
                <c:pt idx="2940" formatCode="General">
                  <c:v>5.0379906000000002E-2</c:v>
                </c:pt>
                <c:pt idx="2941" formatCode="General">
                  <c:v>5.0404103999999998E-2</c:v>
                </c:pt>
                <c:pt idx="2942" formatCode="General">
                  <c:v>5.0404103999999998E-2</c:v>
                </c:pt>
                <c:pt idx="2943" formatCode="General">
                  <c:v>5.0428302000000001E-2</c:v>
                </c:pt>
                <c:pt idx="2944" formatCode="General">
                  <c:v>5.0428302000000001E-2</c:v>
                </c:pt>
                <c:pt idx="2945" formatCode="General">
                  <c:v>5.0428302000000001E-2</c:v>
                </c:pt>
                <c:pt idx="2946" formatCode="General">
                  <c:v>5.0476697000000001E-2</c:v>
                </c:pt>
                <c:pt idx="2947" formatCode="General">
                  <c:v>5.0549291000000003E-2</c:v>
                </c:pt>
                <c:pt idx="2948" formatCode="General">
                  <c:v>5.0549291000000003E-2</c:v>
                </c:pt>
                <c:pt idx="2949" formatCode="General">
                  <c:v>5.0573488999999999E-2</c:v>
                </c:pt>
                <c:pt idx="2950" formatCode="General">
                  <c:v>5.0670279999999998E-2</c:v>
                </c:pt>
                <c:pt idx="2951" formatCode="General">
                  <c:v>5.0694478000000001E-2</c:v>
                </c:pt>
                <c:pt idx="2952" formatCode="General">
                  <c:v>5.0718675999999997E-2</c:v>
                </c:pt>
                <c:pt idx="2953" formatCode="General">
                  <c:v>5.0742874E-2</c:v>
                </c:pt>
                <c:pt idx="2954" formatCode="General">
                  <c:v>5.0767072000000003E-2</c:v>
                </c:pt>
                <c:pt idx="2955" formatCode="General">
                  <c:v>5.0767072000000003E-2</c:v>
                </c:pt>
                <c:pt idx="2956" formatCode="General">
                  <c:v>5.0863863000000002E-2</c:v>
                </c:pt>
                <c:pt idx="2957" formatCode="General">
                  <c:v>5.0936455999999998E-2</c:v>
                </c:pt>
                <c:pt idx="2958" formatCode="General">
                  <c:v>5.0936455999999998E-2</c:v>
                </c:pt>
                <c:pt idx="2959" formatCode="General">
                  <c:v>5.0936455999999998E-2</c:v>
                </c:pt>
                <c:pt idx="2960" formatCode="General">
                  <c:v>5.0984851999999997E-2</c:v>
                </c:pt>
                <c:pt idx="2961" formatCode="General">
                  <c:v>5.1033248000000003E-2</c:v>
                </c:pt>
                <c:pt idx="2962" formatCode="General">
                  <c:v>5.1033248000000003E-2</c:v>
                </c:pt>
                <c:pt idx="2963" formatCode="General">
                  <c:v>5.1057445999999999E-2</c:v>
                </c:pt>
                <c:pt idx="2964" formatCode="General">
                  <c:v>5.1057445999999999E-2</c:v>
                </c:pt>
                <c:pt idx="2965" formatCode="General">
                  <c:v>5.1057445999999999E-2</c:v>
                </c:pt>
                <c:pt idx="2966" formatCode="General">
                  <c:v>5.1105840999999999E-2</c:v>
                </c:pt>
                <c:pt idx="2967" formatCode="General">
                  <c:v>5.1105840999999999E-2</c:v>
                </c:pt>
                <c:pt idx="2968" formatCode="General">
                  <c:v>5.1105840999999999E-2</c:v>
                </c:pt>
                <c:pt idx="2969" formatCode="General">
                  <c:v>5.1105840999999999E-2</c:v>
                </c:pt>
                <c:pt idx="2970" formatCode="General">
                  <c:v>5.1105840999999999E-2</c:v>
                </c:pt>
                <c:pt idx="2971" formatCode="General">
                  <c:v>5.1105840999999999E-2</c:v>
                </c:pt>
                <c:pt idx="2972" formatCode="General">
                  <c:v>5.1154236999999998E-2</c:v>
                </c:pt>
                <c:pt idx="2973" formatCode="General">
                  <c:v>5.1178435000000001E-2</c:v>
                </c:pt>
                <c:pt idx="2974" formatCode="General">
                  <c:v>5.1226831E-2</c:v>
                </c:pt>
                <c:pt idx="2975" formatCode="General">
                  <c:v>5.1251027999999997E-2</c:v>
                </c:pt>
                <c:pt idx="2976" formatCode="General">
                  <c:v>5.1299424000000003E-2</c:v>
                </c:pt>
                <c:pt idx="2977" formatCode="General">
                  <c:v>5.1299424000000003E-2</c:v>
                </c:pt>
                <c:pt idx="2978" formatCode="General">
                  <c:v>5.1347820000000002E-2</c:v>
                </c:pt>
                <c:pt idx="2979" formatCode="General">
                  <c:v>5.1347820000000002E-2</c:v>
                </c:pt>
                <c:pt idx="2980" formatCode="General">
                  <c:v>5.1347820000000002E-2</c:v>
                </c:pt>
                <c:pt idx="2981" formatCode="General">
                  <c:v>5.1347820000000002E-2</c:v>
                </c:pt>
                <c:pt idx="2982" formatCode="General">
                  <c:v>5.1372017999999998E-2</c:v>
                </c:pt>
                <c:pt idx="2983" formatCode="General">
                  <c:v>5.1372017999999998E-2</c:v>
                </c:pt>
                <c:pt idx="2984" formatCode="General">
                  <c:v>5.1372017999999998E-2</c:v>
                </c:pt>
                <c:pt idx="2985" formatCode="General">
                  <c:v>5.1396215000000002E-2</c:v>
                </c:pt>
                <c:pt idx="2986" formatCode="General">
                  <c:v>5.1396215000000002E-2</c:v>
                </c:pt>
                <c:pt idx="2987" formatCode="General">
                  <c:v>5.1396215000000002E-2</c:v>
                </c:pt>
                <c:pt idx="2988" formatCode="General">
                  <c:v>5.1396215000000002E-2</c:v>
                </c:pt>
                <c:pt idx="2989" formatCode="General">
                  <c:v>5.1396215000000002E-2</c:v>
                </c:pt>
                <c:pt idx="2990" formatCode="General">
                  <c:v>5.1420412999999998E-2</c:v>
                </c:pt>
                <c:pt idx="2991" formatCode="General">
                  <c:v>5.1420412999999998E-2</c:v>
                </c:pt>
                <c:pt idx="2992" formatCode="General">
                  <c:v>5.1420412999999998E-2</c:v>
                </c:pt>
                <c:pt idx="2993" formatCode="General">
                  <c:v>5.1420412999999998E-2</c:v>
                </c:pt>
                <c:pt idx="2994" formatCode="General">
                  <c:v>5.1444611000000001E-2</c:v>
                </c:pt>
                <c:pt idx="2995" formatCode="General">
                  <c:v>5.1468808999999997E-2</c:v>
                </c:pt>
                <c:pt idx="2996" formatCode="General">
                  <c:v>5.1493007E-2</c:v>
                </c:pt>
                <c:pt idx="2997" formatCode="General">
                  <c:v>5.1541403E-2</c:v>
                </c:pt>
                <c:pt idx="2998" formatCode="General">
                  <c:v>5.1613996000000002E-2</c:v>
                </c:pt>
                <c:pt idx="2999" formatCode="General">
                  <c:v>5.1613996000000002E-2</c:v>
                </c:pt>
                <c:pt idx="3000" formatCode="General">
                  <c:v>5.1638193999999998E-2</c:v>
                </c:pt>
                <c:pt idx="3001" formatCode="General">
                  <c:v>5.1638193999999998E-2</c:v>
                </c:pt>
                <c:pt idx="3002" formatCode="General">
                  <c:v>5.1638193999999998E-2</c:v>
                </c:pt>
                <c:pt idx="3003" formatCode="General">
                  <c:v>5.1638193999999998E-2</c:v>
                </c:pt>
                <c:pt idx="3004" formatCode="General">
                  <c:v>5.1638193999999998E-2</c:v>
                </c:pt>
                <c:pt idx="3005" formatCode="General">
                  <c:v>5.1638193999999998E-2</c:v>
                </c:pt>
                <c:pt idx="3006" formatCode="General">
                  <c:v>5.1686589999999998E-2</c:v>
                </c:pt>
                <c:pt idx="3007" formatCode="General">
                  <c:v>5.1710787000000001E-2</c:v>
                </c:pt>
                <c:pt idx="3008" formatCode="General">
                  <c:v>5.1807578999999999E-2</c:v>
                </c:pt>
                <c:pt idx="3009" formatCode="General">
                  <c:v>5.1831777000000002E-2</c:v>
                </c:pt>
                <c:pt idx="3010" formatCode="General">
                  <c:v>5.1831777000000002E-2</c:v>
                </c:pt>
                <c:pt idx="3011" formatCode="General">
                  <c:v>5.1904369999999998E-2</c:v>
                </c:pt>
                <c:pt idx="3012" formatCode="General">
                  <c:v>5.2001160999999997E-2</c:v>
                </c:pt>
                <c:pt idx="3013" formatCode="General">
                  <c:v>5.2001160999999997E-2</c:v>
                </c:pt>
                <c:pt idx="3014" formatCode="General">
                  <c:v>5.2025359E-2</c:v>
                </c:pt>
                <c:pt idx="3015" formatCode="General">
                  <c:v>5.2049557000000003E-2</c:v>
                </c:pt>
                <c:pt idx="3016" formatCode="General">
                  <c:v>5.2049557000000003E-2</c:v>
                </c:pt>
                <c:pt idx="3017" formatCode="General">
                  <c:v>5.2049557000000003E-2</c:v>
                </c:pt>
                <c:pt idx="3018" formatCode="General">
                  <c:v>5.2146349000000002E-2</c:v>
                </c:pt>
                <c:pt idx="3019" formatCode="General">
                  <c:v>5.2170545999999998E-2</c:v>
                </c:pt>
                <c:pt idx="3020" formatCode="General">
                  <c:v>5.2170545999999998E-2</c:v>
                </c:pt>
                <c:pt idx="3021" formatCode="General">
                  <c:v>5.2194744000000001E-2</c:v>
                </c:pt>
                <c:pt idx="3022" formatCode="General">
                  <c:v>5.2267338000000003E-2</c:v>
                </c:pt>
                <c:pt idx="3023" formatCode="General">
                  <c:v>5.2291536E-2</c:v>
                </c:pt>
                <c:pt idx="3024" formatCode="General">
                  <c:v>5.2291536E-2</c:v>
                </c:pt>
                <c:pt idx="3025" formatCode="General">
                  <c:v>5.2291536E-2</c:v>
                </c:pt>
                <c:pt idx="3026" formatCode="General">
                  <c:v>5.2315733000000003E-2</c:v>
                </c:pt>
                <c:pt idx="3027" formatCode="General">
                  <c:v>5.2436722999999998E-2</c:v>
                </c:pt>
                <c:pt idx="3028" formatCode="General">
                  <c:v>5.2436722999999998E-2</c:v>
                </c:pt>
                <c:pt idx="3029" formatCode="General">
                  <c:v>5.2436722999999998E-2</c:v>
                </c:pt>
                <c:pt idx="3030" formatCode="General">
                  <c:v>5.2460920000000001E-2</c:v>
                </c:pt>
                <c:pt idx="3031" formatCode="General">
                  <c:v>5.2460920000000001E-2</c:v>
                </c:pt>
                <c:pt idx="3032" formatCode="General">
                  <c:v>5.2533514000000003E-2</c:v>
                </c:pt>
                <c:pt idx="3033" formatCode="General">
                  <c:v>5.2557711999999999E-2</c:v>
                </c:pt>
                <c:pt idx="3034" formatCode="General">
                  <c:v>5.2557711999999999E-2</c:v>
                </c:pt>
                <c:pt idx="3035" formatCode="General">
                  <c:v>5.2557711999999999E-2</c:v>
                </c:pt>
                <c:pt idx="3036" formatCode="General">
                  <c:v>5.2557711999999999E-2</c:v>
                </c:pt>
                <c:pt idx="3037" formatCode="General">
                  <c:v>5.2654502999999998E-2</c:v>
                </c:pt>
                <c:pt idx="3038" formatCode="General">
                  <c:v>5.2654502999999998E-2</c:v>
                </c:pt>
                <c:pt idx="3039" formatCode="General">
                  <c:v>5.2654502999999998E-2</c:v>
                </c:pt>
                <c:pt idx="3040" formatCode="General">
                  <c:v>5.2702898999999997E-2</c:v>
                </c:pt>
                <c:pt idx="3041" formatCode="General">
                  <c:v>5.2702898999999997E-2</c:v>
                </c:pt>
                <c:pt idx="3042" formatCode="General">
                  <c:v>5.2727097000000001E-2</c:v>
                </c:pt>
                <c:pt idx="3043" formatCode="General">
                  <c:v>5.2799690000000003E-2</c:v>
                </c:pt>
                <c:pt idx="3044" formatCode="General">
                  <c:v>5.2848086000000002E-2</c:v>
                </c:pt>
                <c:pt idx="3045" formatCode="General">
                  <c:v>5.2872283999999999E-2</c:v>
                </c:pt>
                <c:pt idx="3046" formatCode="General">
                  <c:v>5.2872283999999999E-2</c:v>
                </c:pt>
                <c:pt idx="3047" formatCode="General">
                  <c:v>5.2872283999999999E-2</c:v>
                </c:pt>
                <c:pt idx="3048" formatCode="General">
                  <c:v>5.2969074999999997E-2</c:v>
                </c:pt>
                <c:pt idx="3049" formatCode="General">
                  <c:v>5.2969074999999997E-2</c:v>
                </c:pt>
                <c:pt idx="3050" formatCode="General">
                  <c:v>5.3017470999999997E-2</c:v>
                </c:pt>
                <c:pt idx="3051" formatCode="General">
                  <c:v>5.3041669E-2</c:v>
                </c:pt>
                <c:pt idx="3052" formatCode="General">
                  <c:v>5.3041669E-2</c:v>
                </c:pt>
                <c:pt idx="3053" formatCode="General">
                  <c:v>5.3041669E-2</c:v>
                </c:pt>
                <c:pt idx="3054" formatCode="General">
                  <c:v>5.3041669E-2</c:v>
                </c:pt>
                <c:pt idx="3055" formatCode="General">
                  <c:v>5.3041669E-2</c:v>
                </c:pt>
                <c:pt idx="3056" formatCode="General">
                  <c:v>5.3041669E-2</c:v>
                </c:pt>
                <c:pt idx="3057" formatCode="General">
                  <c:v>5.3041669E-2</c:v>
                </c:pt>
                <c:pt idx="3058" formatCode="General">
                  <c:v>5.3041669E-2</c:v>
                </c:pt>
                <c:pt idx="3059" formatCode="General">
                  <c:v>5.3041669E-2</c:v>
                </c:pt>
                <c:pt idx="3060" formatCode="General">
                  <c:v>5.3090063999999999E-2</c:v>
                </c:pt>
                <c:pt idx="3061" formatCode="General">
                  <c:v>5.3162658000000002E-2</c:v>
                </c:pt>
                <c:pt idx="3062" formatCode="General">
                  <c:v>5.3211054000000001E-2</c:v>
                </c:pt>
                <c:pt idx="3063" formatCode="General">
                  <c:v>5.3211054000000001E-2</c:v>
                </c:pt>
                <c:pt idx="3064" formatCode="General">
                  <c:v>5.3211054000000001E-2</c:v>
                </c:pt>
                <c:pt idx="3065" formatCode="General">
                  <c:v>5.3235250999999997E-2</c:v>
                </c:pt>
                <c:pt idx="3066" formatCode="General">
                  <c:v>5.3307845E-2</c:v>
                </c:pt>
                <c:pt idx="3067" formatCode="General">
                  <c:v>5.3380438000000002E-2</c:v>
                </c:pt>
                <c:pt idx="3068" formatCode="General">
                  <c:v>5.3428834000000001E-2</c:v>
                </c:pt>
                <c:pt idx="3069" formatCode="General">
                  <c:v>5.3428834000000001E-2</c:v>
                </c:pt>
                <c:pt idx="3070" formatCode="General">
                  <c:v>5.3428834000000001E-2</c:v>
                </c:pt>
                <c:pt idx="3071" formatCode="General">
                  <c:v>5.3428834000000001E-2</c:v>
                </c:pt>
                <c:pt idx="3072" formatCode="General">
                  <c:v>5.3428834000000001E-2</c:v>
                </c:pt>
                <c:pt idx="3073" formatCode="General">
                  <c:v>5.3428834000000001E-2</c:v>
                </c:pt>
                <c:pt idx="3074" formatCode="General">
                  <c:v>5.3428834000000001E-2</c:v>
                </c:pt>
                <c:pt idx="3075" formatCode="General">
                  <c:v>5.3477230000000001E-2</c:v>
                </c:pt>
                <c:pt idx="3076" formatCode="General">
                  <c:v>5.3477230000000001E-2</c:v>
                </c:pt>
                <c:pt idx="3077" formatCode="General">
                  <c:v>5.3525626E-2</c:v>
                </c:pt>
                <c:pt idx="3078" formatCode="General">
                  <c:v>5.3598219000000002E-2</c:v>
                </c:pt>
                <c:pt idx="3079" formatCode="General">
                  <c:v>5.3622416999999999E-2</c:v>
                </c:pt>
                <c:pt idx="3080" formatCode="General">
                  <c:v>5.3670812999999998E-2</c:v>
                </c:pt>
                <c:pt idx="3081" formatCode="General">
                  <c:v>5.3743406000000001E-2</c:v>
                </c:pt>
                <c:pt idx="3082" formatCode="General">
                  <c:v>5.3816000000000003E-2</c:v>
                </c:pt>
                <c:pt idx="3083" formatCode="General">
                  <c:v>5.3840196999999999E-2</c:v>
                </c:pt>
                <c:pt idx="3084" formatCode="General">
                  <c:v>5.3864395000000002E-2</c:v>
                </c:pt>
                <c:pt idx="3085" formatCode="General">
                  <c:v>5.3936988999999998E-2</c:v>
                </c:pt>
                <c:pt idx="3086" formatCode="General">
                  <c:v>5.4033779999999997E-2</c:v>
                </c:pt>
                <c:pt idx="3087" formatCode="General">
                  <c:v>5.4033779999999997E-2</c:v>
                </c:pt>
                <c:pt idx="3088" formatCode="General">
                  <c:v>5.4033779999999997E-2</c:v>
                </c:pt>
                <c:pt idx="3089" formatCode="General">
                  <c:v>5.4057978E-2</c:v>
                </c:pt>
                <c:pt idx="3090" formatCode="General">
                  <c:v>5.4106373999999999E-2</c:v>
                </c:pt>
                <c:pt idx="3091" formatCode="General">
                  <c:v>5.4106373999999999E-2</c:v>
                </c:pt>
                <c:pt idx="3092" formatCode="General">
                  <c:v>5.4154768999999998E-2</c:v>
                </c:pt>
                <c:pt idx="3093" formatCode="General">
                  <c:v>5.4227363000000001E-2</c:v>
                </c:pt>
                <c:pt idx="3094" formatCode="General">
                  <c:v>5.4227363000000001E-2</c:v>
                </c:pt>
                <c:pt idx="3095" formatCode="General">
                  <c:v>5.4251560999999997E-2</c:v>
                </c:pt>
                <c:pt idx="3096" formatCode="General">
                  <c:v>5.4299956000000003E-2</c:v>
                </c:pt>
                <c:pt idx="3097" formatCode="General">
                  <c:v>5.4324153999999999E-2</c:v>
                </c:pt>
                <c:pt idx="3098" formatCode="General">
                  <c:v>5.4324153999999999E-2</c:v>
                </c:pt>
                <c:pt idx="3099" formatCode="General">
                  <c:v>5.4420945999999998E-2</c:v>
                </c:pt>
                <c:pt idx="3100" formatCode="General">
                  <c:v>5.4493539000000001E-2</c:v>
                </c:pt>
                <c:pt idx="3101" formatCode="General">
                  <c:v>5.4541935E-2</c:v>
                </c:pt>
                <c:pt idx="3102" formatCode="General">
                  <c:v>5.4541935E-2</c:v>
                </c:pt>
                <c:pt idx="3103" formatCode="General">
                  <c:v>5.4590330999999999E-2</c:v>
                </c:pt>
                <c:pt idx="3104" formatCode="General">
                  <c:v>5.4590330999999999E-2</c:v>
                </c:pt>
                <c:pt idx="3105" formatCode="General">
                  <c:v>5.4590330999999999E-2</c:v>
                </c:pt>
                <c:pt idx="3106" formatCode="General">
                  <c:v>5.4590330999999999E-2</c:v>
                </c:pt>
                <c:pt idx="3107" formatCode="General">
                  <c:v>5.4590330999999999E-2</c:v>
                </c:pt>
                <c:pt idx="3108" formatCode="General">
                  <c:v>5.4590330999999999E-2</c:v>
                </c:pt>
                <c:pt idx="3109" formatCode="General">
                  <c:v>5.4638725999999999E-2</c:v>
                </c:pt>
                <c:pt idx="3110" formatCode="General">
                  <c:v>5.4662924000000002E-2</c:v>
                </c:pt>
                <c:pt idx="3111" formatCode="General">
                  <c:v>5.4687121999999998E-2</c:v>
                </c:pt>
                <c:pt idx="3112" formatCode="General">
                  <c:v>5.4735517999999997E-2</c:v>
                </c:pt>
                <c:pt idx="3113" formatCode="General">
                  <c:v>5.4735517999999997E-2</c:v>
                </c:pt>
                <c:pt idx="3114" formatCode="General">
                  <c:v>5.4783912999999997E-2</c:v>
                </c:pt>
                <c:pt idx="3115" formatCode="General">
                  <c:v>5.4783912999999997E-2</c:v>
                </c:pt>
                <c:pt idx="3116" formatCode="General">
                  <c:v>5.4783912999999997E-2</c:v>
                </c:pt>
                <c:pt idx="3117" formatCode="General">
                  <c:v>5.4783912999999997E-2</c:v>
                </c:pt>
                <c:pt idx="3118" formatCode="General">
                  <c:v>5.4783912999999997E-2</c:v>
                </c:pt>
                <c:pt idx="3119" formatCode="General">
                  <c:v>5.4832309000000003E-2</c:v>
                </c:pt>
                <c:pt idx="3120" formatCode="General">
                  <c:v>5.4880705000000002E-2</c:v>
                </c:pt>
                <c:pt idx="3121" formatCode="General">
                  <c:v>5.4953297999999998E-2</c:v>
                </c:pt>
                <c:pt idx="3122" formatCode="General">
                  <c:v>5.4977496000000001E-2</c:v>
                </c:pt>
                <c:pt idx="3123" formatCode="General">
                  <c:v>5.5025892E-2</c:v>
                </c:pt>
                <c:pt idx="3124" formatCode="General">
                  <c:v>5.5050090000000003E-2</c:v>
                </c:pt>
                <c:pt idx="3125" formatCode="General">
                  <c:v>5.5098485000000003E-2</c:v>
                </c:pt>
                <c:pt idx="3126" formatCode="General">
                  <c:v>5.5098485000000003E-2</c:v>
                </c:pt>
                <c:pt idx="3127" formatCode="General">
                  <c:v>5.5171078999999998E-2</c:v>
                </c:pt>
                <c:pt idx="3128" formatCode="General">
                  <c:v>5.5171078999999998E-2</c:v>
                </c:pt>
                <c:pt idx="3129" formatCode="General">
                  <c:v>5.5171078999999998E-2</c:v>
                </c:pt>
                <c:pt idx="3130" formatCode="General">
                  <c:v>5.5243672000000001E-2</c:v>
                </c:pt>
                <c:pt idx="3131" formatCode="General">
                  <c:v>5.5316266000000003E-2</c:v>
                </c:pt>
                <c:pt idx="3132" formatCode="General">
                  <c:v>5.5340463999999999E-2</c:v>
                </c:pt>
                <c:pt idx="3133" formatCode="General">
                  <c:v>5.5461453000000001E-2</c:v>
                </c:pt>
                <c:pt idx="3134" formatCode="General">
                  <c:v>5.5461453000000001E-2</c:v>
                </c:pt>
                <c:pt idx="3135" formatCode="General">
                  <c:v>5.5485650999999997E-2</c:v>
                </c:pt>
                <c:pt idx="3136" formatCode="General">
                  <c:v>5.5534045999999997E-2</c:v>
                </c:pt>
                <c:pt idx="3137" formatCode="General">
                  <c:v>5.5558244E-2</c:v>
                </c:pt>
                <c:pt idx="3138" formatCode="General">
                  <c:v>5.5582442000000003E-2</c:v>
                </c:pt>
                <c:pt idx="3139" formatCode="General">
                  <c:v>5.5582442000000003E-2</c:v>
                </c:pt>
                <c:pt idx="3140" formatCode="General">
                  <c:v>5.5582442000000003E-2</c:v>
                </c:pt>
                <c:pt idx="3141" formatCode="General">
                  <c:v>5.5582442000000003E-2</c:v>
                </c:pt>
                <c:pt idx="3142" formatCode="General">
                  <c:v>5.5582442000000003E-2</c:v>
                </c:pt>
                <c:pt idx="3143" formatCode="General">
                  <c:v>5.5606639999999999E-2</c:v>
                </c:pt>
                <c:pt idx="3144" formatCode="General">
                  <c:v>5.5606639999999999E-2</c:v>
                </c:pt>
                <c:pt idx="3145" formatCode="General">
                  <c:v>5.5606639999999999E-2</c:v>
                </c:pt>
                <c:pt idx="3146" formatCode="General">
                  <c:v>5.5606639999999999E-2</c:v>
                </c:pt>
                <c:pt idx="3147" formatCode="General">
                  <c:v>5.5630838000000002E-2</c:v>
                </c:pt>
                <c:pt idx="3148" formatCode="General">
                  <c:v>5.5630838000000002E-2</c:v>
                </c:pt>
                <c:pt idx="3149" formatCode="General">
                  <c:v>5.5679233000000002E-2</c:v>
                </c:pt>
                <c:pt idx="3150" formatCode="General">
                  <c:v>5.5679233000000002E-2</c:v>
                </c:pt>
                <c:pt idx="3151" formatCode="General">
                  <c:v>5.5679233000000002E-2</c:v>
                </c:pt>
                <c:pt idx="3152" formatCode="General">
                  <c:v>5.5679233000000002E-2</c:v>
                </c:pt>
                <c:pt idx="3153" formatCode="General">
                  <c:v>5.5679233000000002E-2</c:v>
                </c:pt>
                <c:pt idx="3154" formatCode="General">
                  <c:v>5.5703430999999998E-2</c:v>
                </c:pt>
                <c:pt idx="3155" formatCode="General">
                  <c:v>5.5703430999999998E-2</c:v>
                </c:pt>
                <c:pt idx="3156" formatCode="General">
                  <c:v>5.5703430999999998E-2</c:v>
                </c:pt>
                <c:pt idx="3157" formatCode="General">
                  <c:v>5.5727629000000001E-2</c:v>
                </c:pt>
                <c:pt idx="3158" formatCode="General">
                  <c:v>5.5751826999999997E-2</c:v>
                </c:pt>
                <c:pt idx="3159" formatCode="General">
                  <c:v>5.5751826999999997E-2</c:v>
                </c:pt>
                <c:pt idx="3160" formatCode="General">
                  <c:v>5.582442E-2</c:v>
                </c:pt>
                <c:pt idx="3161" formatCode="General">
                  <c:v>5.582442E-2</c:v>
                </c:pt>
                <c:pt idx="3162" formatCode="General">
                  <c:v>5.5848618000000003E-2</c:v>
                </c:pt>
                <c:pt idx="3163" formatCode="General">
                  <c:v>5.5872815999999999E-2</c:v>
                </c:pt>
                <c:pt idx="3164" formatCode="General">
                  <c:v>5.5872815999999999E-2</c:v>
                </c:pt>
                <c:pt idx="3165" formatCode="General">
                  <c:v>5.5897014000000002E-2</c:v>
                </c:pt>
                <c:pt idx="3166" formatCode="General">
                  <c:v>5.5969607999999997E-2</c:v>
                </c:pt>
                <c:pt idx="3167" formatCode="General">
                  <c:v>5.5993805000000001E-2</c:v>
                </c:pt>
                <c:pt idx="3168" formatCode="General">
                  <c:v>5.5993805000000001E-2</c:v>
                </c:pt>
                <c:pt idx="3169" formatCode="General">
                  <c:v>5.6018002999999997E-2</c:v>
                </c:pt>
                <c:pt idx="3170" formatCode="General">
                  <c:v>5.6066399000000003E-2</c:v>
                </c:pt>
                <c:pt idx="3171" formatCode="General">
                  <c:v>5.6066399000000003E-2</c:v>
                </c:pt>
                <c:pt idx="3172" formatCode="General">
                  <c:v>5.6066399000000003E-2</c:v>
                </c:pt>
                <c:pt idx="3173" formatCode="General">
                  <c:v>5.6066399000000003E-2</c:v>
                </c:pt>
                <c:pt idx="3174" formatCode="General">
                  <c:v>5.6066399000000003E-2</c:v>
                </c:pt>
                <c:pt idx="3175" formatCode="General">
                  <c:v>5.6090596999999999E-2</c:v>
                </c:pt>
                <c:pt idx="3176" formatCode="General">
                  <c:v>5.6187387999999998E-2</c:v>
                </c:pt>
                <c:pt idx="3177" formatCode="General">
                  <c:v>5.6187387999999998E-2</c:v>
                </c:pt>
                <c:pt idx="3178" formatCode="General">
                  <c:v>5.6259982E-2</c:v>
                </c:pt>
                <c:pt idx="3179" formatCode="General">
                  <c:v>5.6259982E-2</c:v>
                </c:pt>
                <c:pt idx="3180" formatCode="General">
                  <c:v>5.6284178999999997E-2</c:v>
                </c:pt>
                <c:pt idx="3181" formatCode="General">
                  <c:v>5.6284178999999997E-2</c:v>
                </c:pt>
                <c:pt idx="3182" formatCode="General">
                  <c:v>5.6284178999999997E-2</c:v>
                </c:pt>
                <c:pt idx="3183" formatCode="General">
                  <c:v>5.6308377E-2</c:v>
                </c:pt>
                <c:pt idx="3184" formatCode="General">
                  <c:v>5.6332575000000003E-2</c:v>
                </c:pt>
                <c:pt idx="3185" formatCode="General">
                  <c:v>5.6332575000000003E-2</c:v>
                </c:pt>
                <c:pt idx="3186" formatCode="General">
                  <c:v>5.6356772999999999E-2</c:v>
                </c:pt>
                <c:pt idx="3187" formatCode="General">
                  <c:v>5.6453563999999998E-2</c:v>
                </c:pt>
                <c:pt idx="3188" formatCode="General">
                  <c:v>5.6477762000000001E-2</c:v>
                </c:pt>
                <c:pt idx="3189" formatCode="General">
                  <c:v>5.6574553999999999E-2</c:v>
                </c:pt>
                <c:pt idx="3190" formatCode="General">
                  <c:v>5.6598751000000003E-2</c:v>
                </c:pt>
                <c:pt idx="3191" formatCode="General">
                  <c:v>5.6598751000000003E-2</c:v>
                </c:pt>
                <c:pt idx="3192" formatCode="General">
                  <c:v>5.6598751000000003E-2</c:v>
                </c:pt>
                <c:pt idx="3193" formatCode="General">
                  <c:v>5.6598751000000003E-2</c:v>
                </c:pt>
                <c:pt idx="3194" formatCode="General">
                  <c:v>5.6598751000000003E-2</c:v>
                </c:pt>
                <c:pt idx="3195" formatCode="General">
                  <c:v>5.6622948999999999E-2</c:v>
                </c:pt>
                <c:pt idx="3196" formatCode="General">
                  <c:v>5.6622948999999999E-2</c:v>
                </c:pt>
                <c:pt idx="3197" formatCode="General">
                  <c:v>5.6719740999999997E-2</c:v>
                </c:pt>
                <c:pt idx="3198" formatCode="General">
                  <c:v>5.6743938000000001E-2</c:v>
                </c:pt>
                <c:pt idx="3199" formatCode="General">
                  <c:v>5.6792334E-2</c:v>
                </c:pt>
                <c:pt idx="3200" formatCode="General">
                  <c:v>5.6840729999999999E-2</c:v>
                </c:pt>
                <c:pt idx="3201" formatCode="General">
                  <c:v>5.6840729999999999E-2</c:v>
                </c:pt>
                <c:pt idx="3202" formatCode="General">
                  <c:v>5.6913323000000002E-2</c:v>
                </c:pt>
                <c:pt idx="3203" formatCode="General">
                  <c:v>5.6937520999999998E-2</c:v>
                </c:pt>
                <c:pt idx="3204" formatCode="General">
                  <c:v>5.6961719000000001E-2</c:v>
                </c:pt>
                <c:pt idx="3205" formatCode="General">
                  <c:v>5.7034313000000003E-2</c:v>
                </c:pt>
                <c:pt idx="3206" formatCode="General">
                  <c:v>5.7082708000000003E-2</c:v>
                </c:pt>
                <c:pt idx="3207" formatCode="General">
                  <c:v>5.7179500000000001E-2</c:v>
                </c:pt>
                <c:pt idx="3208" formatCode="General">
                  <c:v>5.7276291E-2</c:v>
                </c:pt>
                <c:pt idx="3209" formatCode="General">
                  <c:v>5.7276291E-2</c:v>
                </c:pt>
                <c:pt idx="3210" formatCode="General">
                  <c:v>5.7300489000000003E-2</c:v>
                </c:pt>
                <c:pt idx="3211" formatCode="General">
                  <c:v>5.7300489000000003E-2</c:v>
                </c:pt>
                <c:pt idx="3212" formatCode="General">
                  <c:v>5.7348884000000003E-2</c:v>
                </c:pt>
                <c:pt idx="3213" formatCode="General">
                  <c:v>5.7348884000000003E-2</c:v>
                </c:pt>
                <c:pt idx="3214" formatCode="General">
                  <c:v>5.7348884000000003E-2</c:v>
                </c:pt>
                <c:pt idx="3215" formatCode="General">
                  <c:v>5.7397280000000002E-2</c:v>
                </c:pt>
                <c:pt idx="3216" formatCode="General">
                  <c:v>5.7421477999999998E-2</c:v>
                </c:pt>
                <c:pt idx="3217" formatCode="General">
                  <c:v>5.7445676000000001E-2</c:v>
                </c:pt>
                <c:pt idx="3218" formatCode="General">
                  <c:v>5.7469873999999997E-2</c:v>
                </c:pt>
                <c:pt idx="3219" formatCode="General">
                  <c:v>5.7518268999999997E-2</c:v>
                </c:pt>
                <c:pt idx="3220" formatCode="General">
                  <c:v>5.7590862999999999E-2</c:v>
                </c:pt>
                <c:pt idx="3221" formatCode="General">
                  <c:v>5.7590862999999999E-2</c:v>
                </c:pt>
                <c:pt idx="3222" formatCode="General">
                  <c:v>5.7590862999999999E-2</c:v>
                </c:pt>
                <c:pt idx="3223" formatCode="General">
                  <c:v>5.7615061000000002E-2</c:v>
                </c:pt>
                <c:pt idx="3224" formatCode="General">
                  <c:v>5.7663456000000002E-2</c:v>
                </c:pt>
                <c:pt idx="3225" formatCode="General">
                  <c:v>5.7663456000000002E-2</c:v>
                </c:pt>
                <c:pt idx="3226" formatCode="General">
                  <c:v>5.7711852000000001E-2</c:v>
                </c:pt>
                <c:pt idx="3227" formatCode="General">
                  <c:v>5.7711852000000001E-2</c:v>
                </c:pt>
                <c:pt idx="3228" formatCode="General">
                  <c:v>5.7736049999999997E-2</c:v>
                </c:pt>
                <c:pt idx="3229" formatCode="General">
                  <c:v>5.7736049999999997E-2</c:v>
                </c:pt>
                <c:pt idx="3230" formatCode="General">
                  <c:v>5.7736049999999997E-2</c:v>
                </c:pt>
                <c:pt idx="3231" formatCode="General">
                  <c:v>5.7736049999999997E-2</c:v>
                </c:pt>
                <c:pt idx="3232" formatCode="General">
                  <c:v>5.7808643E-2</c:v>
                </c:pt>
                <c:pt idx="3233" formatCode="General">
                  <c:v>5.7808643E-2</c:v>
                </c:pt>
                <c:pt idx="3234" formatCode="General">
                  <c:v>5.7808643E-2</c:v>
                </c:pt>
                <c:pt idx="3235" formatCode="General">
                  <c:v>5.7808643E-2</c:v>
                </c:pt>
                <c:pt idx="3236" formatCode="General">
                  <c:v>5.7857038999999999E-2</c:v>
                </c:pt>
                <c:pt idx="3237" formatCode="General">
                  <c:v>5.7881237000000002E-2</c:v>
                </c:pt>
                <c:pt idx="3238" formatCode="General">
                  <c:v>5.7929633000000001E-2</c:v>
                </c:pt>
                <c:pt idx="3239" formatCode="General">
                  <c:v>5.7953830999999997E-2</c:v>
                </c:pt>
                <c:pt idx="3240" formatCode="General">
                  <c:v>5.7978028000000001E-2</c:v>
                </c:pt>
                <c:pt idx="3241" formatCode="General">
                  <c:v>5.7978028000000001E-2</c:v>
                </c:pt>
                <c:pt idx="3242" formatCode="General">
                  <c:v>5.8002225999999997E-2</c:v>
                </c:pt>
                <c:pt idx="3243" formatCode="General">
                  <c:v>5.8002225999999997E-2</c:v>
                </c:pt>
                <c:pt idx="3244" formatCode="General">
                  <c:v>5.8026424E-2</c:v>
                </c:pt>
                <c:pt idx="3245" formatCode="General">
                  <c:v>5.8026424E-2</c:v>
                </c:pt>
                <c:pt idx="3246" formatCode="General">
                  <c:v>5.8074819999999999E-2</c:v>
                </c:pt>
                <c:pt idx="3247" formatCode="General">
                  <c:v>5.8171610999999998E-2</c:v>
                </c:pt>
                <c:pt idx="3248" formatCode="General">
                  <c:v>5.8171610999999998E-2</c:v>
                </c:pt>
                <c:pt idx="3249" formatCode="General">
                  <c:v>5.8244205E-2</c:v>
                </c:pt>
                <c:pt idx="3250" formatCode="General">
                  <c:v>5.8244205E-2</c:v>
                </c:pt>
                <c:pt idx="3251" formatCode="General">
                  <c:v>5.82926E-2</c:v>
                </c:pt>
                <c:pt idx="3252" formatCode="General">
                  <c:v>5.8365194000000002E-2</c:v>
                </c:pt>
                <c:pt idx="3253" formatCode="General">
                  <c:v>5.8365194000000002E-2</c:v>
                </c:pt>
                <c:pt idx="3254" formatCode="General">
                  <c:v>5.8389391999999998E-2</c:v>
                </c:pt>
                <c:pt idx="3255" formatCode="General">
                  <c:v>5.8413590000000001E-2</c:v>
                </c:pt>
                <c:pt idx="3256" formatCode="General">
                  <c:v>5.8486182999999997E-2</c:v>
                </c:pt>
                <c:pt idx="3257" formatCode="General">
                  <c:v>5.8486182999999997E-2</c:v>
                </c:pt>
                <c:pt idx="3258" formatCode="General">
                  <c:v>5.8486182999999997E-2</c:v>
                </c:pt>
                <c:pt idx="3259" formatCode="General">
                  <c:v>5.8486182999999997E-2</c:v>
                </c:pt>
                <c:pt idx="3260" formatCode="General">
                  <c:v>5.8510381E-2</c:v>
                </c:pt>
                <c:pt idx="3261" formatCode="General">
                  <c:v>5.8534579000000003E-2</c:v>
                </c:pt>
                <c:pt idx="3262" formatCode="General">
                  <c:v>5.8582974000000003E-2</c:v>
                </c:pt>
                <c:pt idx="3263" formatCode="General">
                  <c:v>5.8607171999999999E-2</c:v>
                </c:pt>
                <c:pt idx="3264" formatCode="General">
                  <c:v>5.8607171999999999E-2</c:v>
                </c:pt>
                <c:pt idx="3265" formatCode="General">
                  <c:v>5.8631370000000002E-2</c:v>
                </c:pt>
                <c:pt idx="3266" formatCode="General">
                  <c:v>5.8631370000000002E-2</c:v>
                </c:pt>
                <c:pt idx="3267" formatCode="General">
                  <c:v>5.8631370000000002E-2</c:v>
                </c:pt>
                <c:pt idx="3268" formatCode="General">
                  <c:v>5.8631370000000002E-2</c:v>
                </c:pt>
                <c:pt idx="3269" formatCode="General">
                  <c:v>5.8655567999999998E-2</c:v>
                </c:pt>
                <c:pt idx="3270" formatCode="General">
                  <c:v>5.8655567999999998E-2</c:v>
                </c:pt>
                <c:pt idx="3271" formatCode="General">
                  <c:v>5.8728161000000001E-2</c:v>
                </c:pt>
                <c:pt idx="3272" formatCode="General">
                  <c:v>5.8752358999999997E-2</c:v>
                </c:pt>
                <c:pt idx="3273" formatCode="General">
                  <c:v>5.8824952999999999E-2</c:v>
                </c:pt>
                <c:pt idx="3274" formatCode="General">
                  <c:v>5.8849151000000002E-2</c:v>
                </c:pt>
                <c:pt idx="3275" formatCode="General">
                  <c:v>5.8849151000000002E-2</c:v>
                </c:pt>
                <c:pt idx="3276" formatCode="General">
                  <c:v>5.8849151000000002E-2</c:v>
                </c:pt>
                <c:pt idx="3277" formatCode="General">
                  <c:v>5.8873347999999999E-2</c:v>
                </c:pt>
                <c:pt idx="3278" formatCode="General">
                  <c:v>5.8921743999999998E-2</c:v>
                </c:pt>
                <c:pt idx="3279" formatCode="General">
                  <c:v>5.8921743999999998E-2</c:v>
                </c:pt>
                <c:pt idx="3280" formatCode="General">
                  <c:v>5.8921743999999998E-2</c:v>
                </c:pt>
                <c:pt idx="3281" formatCode="General">
                  <c:v>5.8994338E-2</c:v>
                </c:pt>
                <c:pt idx="3282" formatCode="General">
                  <c:v>5.8994338E-2</c:v>
                </c:pt>
                <c:pt idx="3283" formatCode="General">
                  <c:v>5.9115327000000002E-2</c:v>
                </c:pt>
                <c:pt idx="3284" formatCode="General">
                  <c:v>5.9163723000000001E-2</c:v>
                </c:pt>
                <c:pt idx="3285" formatCode="General">
                  <c:v>5.9163723000000001E-2</c:v>
                </c:pt>
                <c:pt idx="3286" formatCode="General">
                  <c:v>5.9163723000000001E-2</c:v>
                </c:pt>
                <c:pt idx="3287" formatCode="General">
                  <c:v>5.9163723000000001E-2</c:v>
                </c:pt>
                <c:pt idx="3288" formatCode="General">
                  <c:v>5.9163723000000001E-2</c:v>
                </c:pt>
                <c:pt idx="3289" formatCode="General">
                  <c:v>5.9163723000000001E-2</c:v>
                </c:pt>
                <c:pt idx="3290" formatCode="General">
                  <c:v>5.9163723000000001E-2</c:v>
                </c:pt>
                <c:pt idx="3291" formatCode="General">
                  <c:v>5.9163723000000001E-2</c:v>
                </c:pt>
                <c:pt idx="3292" formatCode="General">
                  <c:v>5.9163723000000001E-2</c:v>
                </c:pt>
                <c:pt idx="3293" formatCode="General">
                  <c:v>5.9187919999999998E-2</c:v>
                </c:pt>
                <c:pt idx="3294" formatCode="General">
                  <c:v>5.9236315999999997E-2</c:v>
                </c:pt>
                <c:pt idx="3295" formatCode="General">
                  <c:v>5.9308909999999999E-2</c:v>
                </c:pt>
                <c:pt idx="3296" formatCode="General">
                  <c:v>5.9333107000000003E-2</c:v>
                </c:pt>
                <c:pt idx="3297" formatCode="General">
                  <c:v>5.9405700999999998E-2</c:v>
                </c:pt>
                <c:pt idx="3298" formatCode="General">
                  <c:v>5.9454096999999997E-2</c:v>
                </c:pt>
                <c:pt idx="3299" formatCode="General">
                  <c:v>5.9550888000000003E-2</c:v>
                </c:pt>
                <c:pt idx="3300" formatCode="General">
                  <c:v>5.9550888000000003E-2</c:v>
                </c:pt>
                <c:pt idx="3301" formatCode="General">
                  <c:v>5.9599284000000002E-2</c:v>
                </c:pt>
                <c:pt idx="3302" formatCode="General">
                  <c:v>5.9599284000000002E-2</c:v>
                </c:pt>
                <c:pt idx="3303" formatCode="General">
                  <c:v>5.9671876999999998E-2</c:v>
                </c:pt>
                <c:pt idx="3304" formatCode="General">
                  <c:v>5.9671876999999998E-2</c:v>
                </c:pt>
                <c:pt idx="3305" formatCode="General">
                  <c:v>5.9696075000000001E-2</c:v>
                </c:pt>
                <c:pt idx="3306" formatCode="General">
                  <c:v>5.9696075000000001E-2</c:v>
                </c:pt>
                <c:pt idx="3307" formatCode="General">
                  <c:v>5.9865460000000002E-2</c:v>
                </c:pt>
                <c:pt idx="3308" formatCode="General">
                  <c:v>5.9865460000000002E-2</c:v>
                </c:pt>
                <c:pt idx="3309" formatCode="General">
                  <c:v>5.9889657999999998E-2</c:v>
                </c:pt>
                <c:pt idx="3310" formatCode="General">
                  <c:v>5.9889657999999998E-2</c:v>
                </c:pt>
                <c:pt idx="3311" formatCode="General">
                  <c:v>5.9962251000000001E-2</c:v>
                </c:pt>
                <c:pt idx="3312" formatCode="General">
                  <c:v>5.9986448999999997E-2</c:v>
                </c:pt>
                <c:pt idx="3313" formatCode="General">
                  <c:v>5.9986448999999997E-2</c:v>
                </c:pt>
                <c:pt idx="3314" formatCode="General">
                  <c:v>6.0010647E-2</c:v>
                </c:pt>
                <c:pt idx="3315" formatCode="General">
                  <c:v>6.0010647E-2</c:v>
                </c:pt>
                <c:pt idx="3316" formatCode="General">
                  <c:v>6.0059042999999999E-2</c:v>
                </c:pt>
                <c:pt idx="3317" formatCode="General">
                  <c:v>6.0083241000000003E-2</c:v>
                </c:pt>
                <c:pt idx="3318" formatCode="General">
                  <c:v>6.0155833999999998E-2</c:v>
                </c:pt>
                <c:pt idx="3319" formatCode="General">
                  <c:v>6.0180032000000001E-2</c:v>
                </c:pt>
                <c:pt idx="3320" formatCode="General">
                  <c:v>6.0180032000000001E-2</c:v>
                </c:pt>
                <c:pt idx="3321" formatCode="General">
                  <c:v>6.0252624999999997E-2</c:v>
                </c:pt>
                <c:pt idx="3322" formatCode="General">
                  <c:v>6.0252624999999997E-2</c:v>
                </c:pt>
                <c:pt idx="3323" formatCode="General">
                  <c:v>6.0252624999999997E-2</c:v>
                </c:pt>
                <c:pt idx="3324" formatCode="General">
                  <c:v>6.0325218999999999E-2</c:v>
                </c:pt>
                <c:pt idx="3325" formatCode="General">
                  <c:v>6.0325218999999999E-2</c:v>
                </c:pt>
                <c:pt idx="3326" formatCode="General">
                  <c:v>6.0325218999999999E-2</c:v>
                </c:pt>
                <c:pt idx="3327" formatCode="General">
                  <c:v>6.0325218999999999E-2</c:v>
                </c:pt>
                <c:pt idx="3328" formatCode="General">
                  <c:v>6.0349417000000002E-2</c:v>
                </c:pt>
                <c:pt idx="3329" formatCode="General">
                  <c:v>6.0397813000000002E-2</c:v>
                </c:pt>
                <c:pt idx="3330" formatCode="General">
                  <c:v>6.0397813000000002E-2</c:v>
                </c:pt>
                <c:pt idx="3331" formatCode="General">
                  <c:v>6.0397813000000002E-2</c:v>
                </c:pt>
                <c:pt idx="3332" formatCode="General">
                  <c:v>6.0422009999999998E-2</c:v>
                </c:pt>
                <c:pt idx="3333" formatCode="General">
                  <c:v>6.0422009999999998E-2</c:v>
                </c:pt>
                <c:pt idx="3334" formatCode="General">
                  <c:v>6.0422009999999998E-2</c:v>
                </c:pt>
                <c:pt idx="3335" formatCode="General">
                  <c:v>6.0422009999999998E-2</c:v>
                </c:pt>
                <c:pt idx="3336" formatCode="General">
                  <c:v>6.0446208000000001E-2</c:v>
                </c:pt>
                <c:pt idx="3337" formatCode="General">
                  <c:v>6.0518801999999997E-2</c:v>
                </c:pt>
                <c:pt idx="3338" formatCode="General">
                  <c:v>6.0518801999999997E-2</c:v>
                </c:pt>
                <c:pt idx="3339" formatCode="General">
                  <c:v>6.0567197000000003E-2</c:v>
                </c:pt>
                <c:pt idx="3340" formatCode="General">
                  <c:v>6.0567197000000003E-2</c:v>
                </c:pt>
                <c:pt idx="3341" formatCode="General">
                  <c:v>6.0615593000000002E-2</c:v>
                </c:pt>
                <c:pt idx="3342" formatCode="General">
                  <c:v>6.0688186999999998E-2</c:v>
                </c:pt>
                <c:pt idx="3343" formatCode="General">
                  <c:v>6.0712384000000001E-2</c:v>
                </c:pt>
                <c:pt idx="3344" formatCode="General">
                  <c:v>6.0736581999999997E-2</c:v>
                </c:pt>
                <c:pt idx="3345" formatCode="General">
                  <c:v>6.0809176E-2</c:v>
                </c:pt>
                <c:pt idx="3346" formatCode="General">
                  <c:v>6.0833374000000003E-2</c:v>
                </c:pt>
                <c:pt idx="3347" formatCode="General">
                  <c:v>6.0905966999999998E-2</c:v>
                </c:pt>
                <c:pt idx="3348" formatCode="General">
                  <c:v>6.0905966999999998E-2</c:v>
                </c:pt>
                <c:pt idx="3349" formatCode="General">
                  <c:v>6.0930165000000001E-2</c:v>
                </c:pt>
                <c:pt idx="3350" formatCode="General">
                  <c:v>6.1002758999999997E-2</c:v>
                </c:pt>
                <c:pt idx="3351" formatCode="General">
                  <c:v>6.1002758999999997E-2</c:v>
                </c:pt>
                <c:pt idx="3352" formatCode="General">
                  <c:v>6.1051154000000003E-2</c:v>
                </c:pt>
                <c:pt idx="3353" formatCode="General">
                  <c:v>6.1051154000000003E-2</c:v>
                </c:pt>
                <c:pt idx="3354" formatCode="General">
                  <c:v>6.1051154000000003E-2</c:v>
                </c:pt>
                <c:pt idx="3355" formatCode="General">
                  <c:v>6.1051154000000003E-2</c:v>
                </c:pt>
                <c:pt idx="3356" formatCode="General">
                  <c:v>6.1075351999999999E-2</c:v>
                </c:pt>
                <c:pt idx="3357" formatCode="General">
                  <c:v>6.1123747999999999E-2</c:v>
                </c:pt>
                <c:pt idx="3358" formatCode="General">
                  <c:v>6.1147946000000002E-2</c:v>
                </c:pt>
                <c:pt idx="3359" formatCode="General">
                  <c:v>6.1196341000000001E-2</c:v>
                </c:pt>
                <c:pt idx="3360" formatCode="General">
                  <c:v>6.1268934999999997E-2</c:v>
                </c:pt>
                <c:pt idx="3361" formatCode="General">
                  <c:v>6.1293133E-2</c:v>
                </c:pt>
                <c:pt idx="3362" formatCode="General">
                  <c:v>6.1293133E-2</c:v>
                </c:pt>
                <c:pt idx="3363" formatCode="General">
                  <c:v>6.1317330000000003E-2</c:v>
                </c:pt>
                <c:pt idx="3364" formatCode="General">
                  <c:v>6.1341527999999999E-2</c:v>
                </c:pt>
                <c:pt idx="3365" formatCode="General">
                  <c:v>6.1341527999999999E-2</c:v>
                </c:pt>
                <c:pt idx="3366" formatCode="General">
                  <c:v>6.1341527999999999E-2</c:v>
                </c:pt>
                <c:pt idx="3367" formatCode="General">
                  <c:v>6.1365726000000002E-2</c:v>
                </c:pt>
                <c:pt idx="3368" formatCode="General">
                  <c:v>6.1365726000000002E-2</c:v>
                </c:pt>
                <c:pt idx="3369" formatCode="General">
                  <c:v>6.1486714999999997E-2</c:v>
                </c:pt>
                <c:pt idx="3370" formatCode="General">
                  <c:v>6.1559309E-2</c:v>
                </c:pt>
                <c:pt idx="3371" formatCode="General">
                  <c:v>6.1559309E-2</c:v>
                </c:pt>
                <c:pt idx="3372" formatCode="General">
                  <c:v>6.1607704999999999E-2</c:v>
                </c:pt>
                <c:pt idx="3373" formatCode="General">
                  <c:v>6.1656099999999998E-2</c:v>
                </c:pt>
                <c:pt idx="3374" formatCode="General">
                  <c:v>6.1704495999999998E-2</c:v>
                </c:pt>
                <c:pt idx="3375" formatCode="General">
                  <c:v>6.1752891999999997E-2</c:v>
                </c:pt>
                <c:pt idx="3376" formatCode="General">
                  <c:v>6.1752891999999997E-2</c:v>
                </c:pt>
                <c:pt idx="3377" formatCode="General">
                  <c:v>6.1777089E-2</c:v>
                </c:pt>
                <c:pt idx="3378" formatCode="General">
                  <c:v>6.1849683000000003E-2</c:v>
                </c:pt>
                <c:pt idx="3379" formatCode="General">
                  <c:v>6.1849683000000003E-2</c:v>
                </c:pt>
                <c:pt idx="3380" formatCode="General">
                  <c:v>6.1922276999999998E-2</c:v>
                </c:pt>
                <c:pt idx="3381" formatCode="General">
                  <c:v>6.1970671999999997E-2</c:v>
                </c:pt>
                <c:pt idx="3382" formatCode="General">
                  <c:v>6.2019067999999997E-2</c:v>
                </c:pt>
                <c:pt idx="3383" formatCode="General">
                  <c:v>6.2043266E-2</c:v>
                </c:pt>
                <c:pt idx="3384" formatCode="General">
                  <c:v>6.2212651000000001E-2</c:v>
                </c:pt>
                <c:pt idx="3385" formatCode="General">
                  <c:v>6.2261046E-2</c:v>
                </c:pt>
                <c:pt idx="3386" formatCode="General">
                  <c:v>6.2261046E-2</c:v>
                </c:pt>
                <c:pt idx="3387" formatCode="General">
                  <c:v>6.2261046E-2</c:v>
                </c:pt>
                <c:pt idx="3388" formatCode="General">
                  <c:v>6.2261046E-2</c:v>
                </c:pt>
                <c:pt idx="3389" formatCode="General">
                  <c:v>6.2333640000000003E-2</c:v>
                </c:pt>
                <c:pt idx="3390" formatCode="General">
                  <c:v>6.2382036000000002E-2</c:v>
                </c:pt>
                <c:pt idx="3391" formatCode="General">
                  <c:v>6.2382036000000002E-2</c:v>
                </c:pt>
                <c:pt idx="3392" formatCode="General">
                  <c:v>6.2406232999999998E-2</c:v>
                </c:pt>
                <c:pt idx="3393" formatCode="General">
                  <c:v>6.2430431000000002E-2</c:v>
                </c:pt>
                <c:pt idx="3394" formatCode="General">
                  <c:v>6.2454628999999998E-2</c:v>
                </c:pt>
                <c:pt idx="3395" formatCode="General">
                  <c:v>6.2454628999999998E-2</c:v>
                </c:pt>
                <c:pt idx="3396" formatCode="General">
                  <c:v>6.2575618E-2</c:v>
                </c:pt>
                <c:pt idx="3397" formatCode="General">
                  <c:v>6.2720805000000004E-2</c:v>
                </c:pt>
                <c:pt idx="3398" formatCode="General">
                  <c:v>6.2817597000000003E-2</c:v>
                </c:pt>
                <c:pt idx="3399" formatCode="General">
                  <c:v>6.2817597000000003E-2</c:v>
                </c:pt>
                <c:pt idx="3400" formatCode="General">
                  <c:v>6.2841795000000006E-2</c:v>
                </c:pt>
                <c:pt idx="3401" formatCode="General">
                  <c:v>6.2865991999999996E-2</c:v>
                </c:pt>
                <c:pt idx="3402" formatCode="General">
                  <c:v>6.2890189999999999E-2</c:v>
                </c:pt>
                <c:pt idx="3403" formatCode="General">
                  <c:v>6.2890189999999999E-2</c:v>
                </c:pt>
                <c:pt idx="3404" formatCode="General">
                  <c:v>6.2938586000000005E-2</c:v>
                </c:pt>
                <c:pt idx="3405" formatCode="General">
                  <c:v>6.3083772999999996E-2</c:v>
                </c:pt>
                <c:pt idx="3406" formatCode="General">
                  <c:v>6.3180563999999995E-2</c:v>
                </c:pt>
                <c:pt idx="3407" formatCode="General">
                  <c:v>6.3180563999999995E-2</c:v>
                </c:pt>
                <c:pt idx="3408" formatCode="General">
                  <c:v>6.3228960000000001E-2</c:v>
                </c:pt>
                <c:pt idx="3409" formatCode="General">
                  <c:v>6.3349949000000003E-2</c:v>
                </c:pt>
                <c:pt idx="3410" formatCode="General">
                  <c:v>6.3349949000000003E-2</c:v>
                </c:pt>
                <c:pt idx="3411" formatCode="General">
                  <c:v>6.3422542999999998E-2</c:v>
                </c:pt>
                <c:pt idx="3412" formatCode="General">
                  <c:v>6.3422542999999998E-2</c:v>
                </c:pt>
                <c:pt idx="3413" formatCode="General">
                  <c:v>6.3470938000000005E-2</c:v>
                </c:pt>
                <c:pt idx="3414" formatCode="General">
                  <c:v>6.3616124999999996E-2</c:v>
                </c:pt>
                <c:pt idx="3415" formatCode="General">
                  <c:v>6.3664521000000002E-2</c:v>
                </c:pt>
                <c:pt idx="3416" formatCode="General">
                  <c:v>6.3664521000000002E-2</c:v>
                </c:pt>
                <c:pt idx="3417" formatCode="General">
                  <c:v>6.3688719000000005E-2</c:v>
                </c:pt>
                <c:pt idx="3418" formatCode="General">
                  <c:v>6.3688719000000005E-2</c:v>
                </c:pt>
                <c:pt idx="3419" formatCode="General">
                  <c:v>6.3761312000000001E-2</c:v>
                </c:pt>
                <c:pt idx="3420" formatCode="General">
                  <c:v>6.3785510000000004E-2</c:v>
                </c:pt>
                <c:pt idx="3421" formatCode="General">
                  <c:v>6.3785510000000004E-2</c:v>
                </c:pt>
                <c:pt idx="3422" formatCode="General">
                  <c:v>6.3882302000000002E-2</c:v>
                </c:pt>
                <c:pt idx="3423" formatCode="General">
                  <c:v>6.3882302000000002E-2</c:v>
                </c:pt>
                <c:pt idx="3424" formatCode="General">
                  <c:v>6.3930696999999995E-2</c:v>
                </c:pt>
                <c:pt idx="3425" formatCode="General">
                  <c:v>6.4003291000000004E-2</c:v>
                </c:pt>
                <c:pt idx="3426" formatCode="General">
                  <c:v>6.4100082000000003E-2</c:v>
                </c:pt>
                <c:pt idx="3427" formatCode="General">
                  <c:v>6.4100082000000003E-2</c:v>
                </c:pt>
                <c:pt idx="3428" formatCode="General">
                  <c:v>6.4100082000000003E-2</c:v>
                </c:pt>
                <c:pt idx="3429" formatCode="General">
                  <c:v>6.4100082000000003E-2</c:v>
                </c:pt>
                <c:pt idx="3430" formatCode="General">
                  <c:v>6.4124280000000006E-2</c:v>
                </c:pt>
                <c:pt idx="3431" formatCode="General">
                  <c:v>6.4124280000000006E-2</c:v>
                </c:pt>
                <c:pt idx="3432" formatCode="General">
                  <c:v>6.4196874000000001E-2</c:v>
                </c:pt>
                <c:pt idx="3433" formatCode="General">
                  <c:v>6.4245268999999994E-2</c:v>
                </c:pt>
                <c:pt idx="3434" formatCode="General">
                  <c:v>6.4293665E-2</c:v>
                </c:pt>
                <c:pt idx="3435" formatCode="General">
                  <c:v>6.4293665E-2</c:v>
                </c:pt>
                <c:pt idx="3436" formatCode="General">
                  <c:v>6.4293665E-2</c:v>
                </c:pt>
                <c:pt idx="3437" formatCode="General">
                  <c:v>6.4317863000000003E-2</c:v>
                </c:pt>
                <c:pt idx="3438" formatCode="General">
                  <c:v>6.4342061000000006E-2</c:v>
                </c:pt>
                <c:pt idx="3439" formatCode="General">
                  <c:v>6.4342061000000006E-2</c:v>
                </c:pt>
                <c:pt idx="3440" formatCode="General">
                  <c:v>6.4463049999999994E-2</c:v>
                </c:pt>
                <c:pt idx="3441" formatCode="General">
                  <c:v>6.4487247999999997E-2</c:v>
                </c:pt>
                <c:pt idx="3442" formatCode="General">
                  <c:v>6.4559841000000007E-2</c:v>
                </c:pt>
                <c:pt idx="3443" formatCode="General">
                  <c:v>6.4584038999999996E-2</c:v>
                </c:pt>
                <c:pt idx="3444" formatCode="General">
                  <c:v>6.4584038999999996E-2</c:v>
                </c:pt>
                <c:pt idx="3445" formatCode="General">
                  <c:v>6.4584038999999996E-2</c:v>
                </c:pt>
                <c:pt idx="3446" formatCode="General">
                  <c:v>6.4584038999999996E-2</c:v>
                </c:pt>
                <c:pt idx="3447" formatCode="General">
                  <c:v>6.4584038999999996E-2</c:v>
                </c:pt>
                <c:pt idx="3448" formatCode="General">
                  <c:v>6.4656633000000005E-2</c:v>
                </c:pt>
                <c:pt idx="3449" formatCode="General">
                  <c:v>6.4705027999999998E-2</c:v>
                </c:pt>
                <c:pt idx="3450" formatCode="General">
                  <c:v>6.4729226000000001E-2</c:v>
                </c:pt>
                <c:pt idx="3451" formatCode="General">
                  <c:v>6.4777622000000007E-2</c:v>
                </c:pt>
                <c:pt idx="3452" formatCode="General">
                  <c:v>6.4874413000000006E-2</c:v>
                </c:pt>
                <c:pt idx="3453" formatCode="General">
                  <c:v>6.4922808999999998E-2</c:v>
                </c:pt>
                <c:pt idx="3454" formatCode="General">
                  <c:v>6.4995401999999994E-2</c:v>
                </c:pt>
                <c:pt idx="3455" formatCode="General">
                  <c:v>6.4995401999999994E-2</c:v>
                </c:pt>
                <c:pt idx="3456" formatCode="General">
                  <c:v>6.4995401999999994E-2</c:v>
                </c:pt>
                <c:pt idx="3457" formatCode="General">
                  <c:v>6.4995401999999994E-2</c:v>
                </c:pt>
                <c:pt idx="3458" formatCode="General">
                  <c:v>6.5019599999999997E-2</c:v>
                </c:pt>
                <c:pt idx="3459" formatCode="General">
                  <c:v>6.5019599999999997E-2</c:v>
                </c:pt>
                <c:pt idx="3460" formatCode="General">
                  <c:v>6.5067996000000003E-2</c:v>
                </c:pt>
                <c:pt idx="3461" formatCode="General">
                  <c:v>6.5140588999999999E-2</c:v>
                </c:pt>
                <c:pt idx="3462" formatCode="General">
                  <c:v>6.5140588999999999E-2</c:v>
                </c:pt>
                <c:pt idx="3463" formatCode="General">
                  <c:v>6.5188985000000005E-2</c:v>
                </c:pt>
                <c:pt idx="3464" formatCode="General">
                  <c:v>6.5237380999999997E-2</c:v>
                </c:pt>
                <c:pt idx="3465" formatCode="General">
                  <c:v>6.5261579E-2</c:v>
                </c:pt>
                <c:pt idx="3466" formatCode="General">
                  <c:v>6.5261579E-2</c:v>
                </c:pt>
                <c:pt idx="3467" formatCode="General">
                  <c:v>6.5261579E-2</c:v>
                </c:pt>
                <c:pt idx="3468" formatCode="General">
                  <c:v>6.5261579E-2</c:v>
                </c:pt>
                <c:pt idx="3469" formatCode="General">
                  <c:v>6.5285777000000003E-2</c:v>
                </c:pt>
                <c:pt idx="3470" formatCode="General">
                  <c:v>6.5309974000000007E-2</c:v>
                </c:pt>
                <c:pt idx="3471" formatCode="General">
                  <c:v>6.5309974000000007E-2</c:v>
                </c:pt>
                <c:pt idx="3472" formatCode="General">
                  <c:v>6.5382568000000002E-2</c:v>
                </c:pt>
                <c:pt idx="3473" formatCode="General">
                  <c:v>6.5406766000000005E-2</c:v>
                </c:pt>
                <c:pt idx="3474" formatCode="General">
                  <c:v>6.5406766000000005E-2</c:v>
                </c:pt>
                <c:pt idx="3475" formatCode="General">
                  <c:v>6.5430963999999994E-2</c:v>
                </c:pt>
                <c:pt idx="3476" formatCode="General">
                  <c:v>6.5551952999999996E-2</c:v>
                </c:pt>
                <c:pt idx="3477" formatCode="General">
                  <c:v>6.5576150999999999E-2</c:v>
                </c:pt>
                <c:pt idx="3478" formatCode="General">
                  <c:v>6.5697140000000001E-2</c:v>
                </c:pt>
                <c:pt idx="3479" formatCode="General">
                  <c:v>6.5721338000000004E-2</c:v>
                </c:pt>
                <c:pt idx="3480" formatCode="General">
                  <c:v>6.5721338000000004E-2</c:v>
                </c:pt>
                <c:pt idx="3481" formatCode="General">
                  <c:v>6.5721338000000004E-2</c:v>
                </c:pt>
                <c:pt idx="3482" formatCode="General">
                  <c:v>6.5721338000000004E-2</c:v>
                </c:pt>
                <c:pt idx="3483" formatCode="General">
                  <c:v>6.5769732999999997E-2</c:v>
                </c:pt>
                <c:pt idx="3484" formatCode="General">
                  <c:v>6.5818129000000003E-2</c:v>
                </c:pt>
                <c:pt idx="3485" formatCode="General">
                  <c:v>6.5914920000000002E-2</c:v>
                </c:pt>
                <c:pt idx="3486" formatCode="General">
                  <c:v>6.5939118000000005E-2</c:v>
                </c:pt>
                <c:pt idx="3487" formatCode="General">
                  <c:v>6.5963315999999994E-2</c:v>
                </c:pt>
                <c:pt idx="3488" formatCode="General">
                  <c:v>6.5963315999999994E-2</c:v>
                </c:pt>
                <c:pt idx="3489" formatCode="General">
                  <c:v>6.5963315999999994E-2</c:v>
                </c:pt>
                <c:pt idx="3490" formatCode="General">
                  <c:v>6.6084304999999996E-2</c:v>
                </c:pt>
                <c:pt idx="3491" formatCode="General">
                  <c:v>6.6132701000000002E-2</c:v>
                </c:pt>
                <c:pt idx="3492" formatCode="General">
                  <c:v>6.6181096999999994E-2</c:v>
                </c:pt>
                <c:pt idx="3493" formatCode="General">
                  <c:v>6.6229492000000001E-2</c:v>
                </c:pt>
                <c:pt idx="3494" formatCode="General">
                  <c:v>6.6253690000000004E-2</c:v>
                </c:pt>
                <c:pt idx="3495" formatCode="General">
                  <c:v>6.6302085999999996E-2</c:v>
                </c:pt>
                <c:pt idx="3496" formatCode="General">
                  <c:v>6.6350482000000002E-2</c:v>
                </c:pt>
                <c:pt idx="3497" formatCode="General">
                  <c:v>6.6350482000000002E-2</c:v>
                </c:pt>
                <c:pt idx="3498" formatCode="General">
                  <c:v>6.6374679000000006E-2</c:v>
                </c:pt>
                <c:pt idx="3499" formatCode="General">
                  <c:v>6.6447273000000001E-2</c:v>
                </c:pt>
                <c:pt idx="3500" formatCode="General">
                  <c:v>6.6471471000000004E-2</c:v>
                </c:pt>
                <c:pt idx="3501" formatCode="General">
                  <c:v>6.6519865999999997E-2</c:v>
                </c:pt>
                <c:pt idx="3502" formatCode="General">
                  <c:v>6.6544064E-2</c:v>
                </c:pt>
                <c:pt idx="3503" formatCode="General">
                  <c:v>6.6616657999999995E-2</c:v>
                </c:pt>
                <c:pt idx="3504" formatCode="General">
                  <c:v>6.6616657999999995E-2</c:v>
                </c:pt>
                <c:pt idx="3505" formatCode="General">
                  <c:v>6.6616657999999995E-2</c:v>
                </c:pt>
                <c:pt idx="3506" formatCode="General">
                  <c:v>6.6665053000000002E-2</c:v>
                </c:pt>
                <c:pt idx="3507" formatCode="General">
                  <c:v>6.6665053000000002E-2</c:v>
                </c:pt>
                <c:pt idx="3508" formatCode="General">
                  <c:v>6.6665053000000002E-2</c:v>
                </c:pt>
                <c:pt idx="3509" formatCode="General">
                  <c:v>6.6665053000000002E-2</c:v>
                </c:pt>
                <c:pt idx="3510" formatCode="General">
                  <c:v>6.6665053000000002E-2</c:v>
                </c:pt>
                <c:pt idx="3511" formatCode="General">
                  <c:v>6.6786043000000003E-2</c:v>
                </c:pt>
                <c:pt idx="3512" formatCode="General">
                  <c:v>6.6858635999999999E-2</c:v>
                </c:pt>
                <c:pt idx="3513" formatCode="General">
                  <c:v>6.6931229999999994E-2</c:v>
                </c:pt>
                <c:pt idx="3514" formatCode="General">
                  <c:v>6.6979625000000001E-2</c:v>
                </c:pt>
                <c:pt idx="3515" formatCode="General">
                  <c:v>6.6979625000000001E-2</c:v>
                </c:pt>
                <c:pt idx="3516" formatCode="General">
                  <c:v>6.7028020999999993E-2</c:v>
                </c:pt>
                <c:pt idx="3517" formatCode="General">
                  <c:v>6.7100615000000002E-2</c:v>
                </c:pt>
                <c:pt idx="3518" formatCode="General">
                  <c:v>6.7149009999999995E-2</c:v>
                </c:pt>
                <c:pt idx="3519" formatCode="General">
                  <c:v>6.7149009999999995E-2</c:v>
                </c:pt>
                <c:pt idx="3520" formatCode="General">
                  <c:v>6.7221604000000004E-2</c:v>
                </c:pt>
                <c:pt idx="3521" formatCode="General">
                  <c:v>6.7245801999999993E-2</c:v>
                </c:pt>
                <c:pt idx="3522" formatCode="General">
                  <c:v>6.7245801999999993E-2</c:v>
                </c:pt>
                <c:pt idx="3523" formatCode="General">
                  <c:v>6.7269999999999996E-2</c:v>
                </c:pt>
                <c:pt idx="3524" formatCode="General">
                  <c:v>6.7269999999999996E-2</c:v>
                </c:pt>
                <c:pt idx="3525" formatCode="General">
                  <c:v>6.7269999999999996E-2</c:v>
                </c:pt>
                <c:pt idx="3526" formatCode="General">
                  <c:v>6.7318395000000003E-2</c:v>
                </c:pt>
                <c:pt idx="3527" formatCode="General">
                  <c:v>6.7439384000000005E-2</c:v>
                </c:pt>
                <c:pt idx="3528" formatCode="General">
                  <c:v>6.7439384000000005E-2</c:v>
                </c:pt>
                <c:pt idx="3529" formatCode="General">
                  <c:v>6.7511978E-2</c:v>
                </c:pt>
                <c:pt idx="3530" formatCode="General">
                  <c:v>6.7536176000000003E-2</c:v>
                </c:pt>
                <c:pt idx="3531" formatCode="General">
                  <c:v>6.7560374000000006E-2</c:v>
                </c:pt>
                <c:pt idx="3532" formatCode="General">
                  <c:v>6.7560374000000006E-2</c:v>
                </c:pt>
                <c:pt idx="3533" formatCode="General">
                  <c:v>6.7608768999999999E-2</c:v>
                </c:pt>
                <c:pt idx="3534" formatCode="General">
                  <c:v>6.7608768999999999E-2</c:v>
                </c:pt>
                <c:pt idx="3535" formatCode="General">
                  <c:v>6.7608768999999999E-2</c:v>
                </c:pt>
                <c:pt idx="3536" formatCode="General">
                  <c:v>6.7681362999999994E-2</c:v>
                </c:pt>
                <c:pt idx="3537" formatCode="General">
                  <c:v>6.7705560999999997E-2</c:v>
                </c:pt>
                <c:pt idx="3538" formatCode="General">
                  <c:v>6.7778153999999993E-2</c:v>
                </c:pt>
                <c:pt idx="3539" formatCode="General">
                  <c:v>6.7778153999999993E-2</c:v>
                </c:pt>
                <c:pt idx="3540" formatCode="General">
                  <c:v>6.7778153999999993E-2</c:v>
                </c:pt>
                <c:pt idx="3541" formatCode="General">
                  <c:v>6.7826549999999999E-2</c:v>
                </c:pt>
                <c:pt idx="3542" formatCode="General">
                  <c:v>6.7971737000000004E-2</c:v>
                </c:pt>
                <c:pt idx="3543" formatCode="General">
                  <c:v>6.804433E-2</c:v>
                </c:pt>
                <c:pt idx="3544" formatCode="General">
                  <c:v>6.8068528000000003E-2</c:v>
                </c:pt>
                <c:pt idx="3545" formatCode="General">
                  <c:v>6.8068528000000003E-2</c:v>
                </c:pt>
                <c:pt idx="3546" formatCode="General">
                  <c:v>6.8116923999999995E-2</c:v>
                </c:pt>
                <c:pt idx="3547" formatCode="General">
                  <c:v>6.8116923999999995E-2</c:v>
                </c:pt>
                <c:pt idx="3548" formatCode="General">
                  <c:v>6.8165320000000001E-2</c:v>
                </c:pt>
                <c:pt idx="3549" formatCode="General">
                  <c:v>6.8165320000000001E-2</c:v>
                </c:pt>
                <c:pt idx="3550" formatCode="General">
                  <c:v>6.8189517000000005E-2</c:v>
                </c:pt>
                <c:pt idx="3551" formatCode="General">
                  <c:v>6.8189517000000005E-2</c:v>
                </c:pt>
                <c:pt idx="3552" formatCode="General">
                  <c:v>6.8262111E-2</c:v>
                </c:pt>
                <c:pt idx="3553" formatCode="General">
                  <c:v>6.8310507000000006E-2</c:v>
                </c:pt>
                <c:pt idx="3554" formatCode="General">
                  <c:v>6.8358901999999999E-2</c:v>
                </c:pt>
                <c:pt idx="3555" formatCode="General">
                  <c:v>6.8407298000000005E-2</c:v>
                </c:pt>
                <c:pt idx="3556" formatCode="General">
                  <c:v>6.8407298000000005E-2</c:v>
                </c:pt>
                <c:pt idx="3557" formatCode="General">
                  <c:v>6.8407298000000005E-2</c:v>
                </c:pt>
                <c:pt idx="3558" formatCode="General">
                  <c:v>6.8407298000000005E-2</c:v>
                </c:pt>
                <c:pt idx="3559" formatCode="General">
                  <c:v>6.8407298000000005E-2</c:v>
                </c:pt>
                <c:pt idx="3560" formatCode="General">
                  <c:v>6.8407298000000005E-2</c:v>
                </c:pt>
                <c:pt idx="3561" formatCode="General">
                  <c:v>6.8431495999999994E-2</c:v>
                </c:pt>
                <c:pt idx="3562" formatCode="General">
                  <c:v>6.8431495999999994E-2</c:v>
                </c:pt>
                <c:pt idx="3563" formatCode="General">
                  <c:v>6.8479892000000001E-2</c:v>
                </c:pt>
                <c:pt idx="3564" formatCode="General">
                  <c:v>6.8504089000000004E-2</c:v>
                </c:pt>
                <c:pt idx="3565" formatCode="General">
                  <c:v>6.8504089000000004E-2</c:v>
                </c:pt>
                <c:pt idx="3566" formatCode="General">
                  <c:v>6.8504089000000004E-2</c:v>
                </c:pt>
                <c:pt idx="3567" formatCode="General">
                  <c:v>6.8600881000000002E-2</c:v>
                </c:pt>
                <c:pt idx="3568" formatCode="General">
                  <c:v>6.8600881000000002E-2</c:v>
                </c:pt>
                <c:pt idx="3569" formatCode="General">
                  <c:v>6.8649275999999995E-2</c:v>
                </c:pt>
                <c:pt idx="3570" formatCode="General">
                  <c:v>6.8746067999999994E-2</c:v>
                </c:pt>
                <c:pt idx="3571" formatCode="General">
                  <c:v>6.8770265999999997E-2</c:v>
                </c:pt>
                <c:pt idx="3572" formatCode="General">
                  <c:v>6.8891254999999998E-2</c:v>
                </c:pt>
                <c:pt idx="3573" formatCode="General">
                  <c:v>6.8939651000000005E-2</c:v>
                </c:pt>
                <c:pt idx="3574" formatCode="General">
                  <c:v>6.8988045999999997E-2</c:v>
                </c:pt>
                <c:pt idx="3575" formatCode="General">
                  <c:v>6.9012244E-2</c:v>
                </c:pt>
                <c:pt idx="3576" formatCode="General">
                  <c:v>6.9012244E-2</c:v>
                </c:pt>
                <c:pt idx="3577" formatCode="General">
                  <c:v>6.9060640000000006E-2</c:v>
                </c:pt>
                <c:pt idx="3578" formatCode="General">
                  <c:v>6.9060640000000006E-2</c:v>
                </c:pt>
                <c:pt idx="3579" formatCode="General">
                  <c:v>6.9084837999999996E-2</c:v>
                </c:pt>
                <c:pt idx="3580" formatCode="General">
                  <c:v>6.9084837999999996E-2</c:v>
                </c:pt>
                <c:pt idx="3581" formatCode="General">
                  <c:v>6.9133233000000002E-2</c:v>
                </c:pt>
                <c:pt idx="3582" formatCode="General">
                  <c:v>6.9181628999999994E-2</c:v>
                </c:pt>
                <c:pt idx="3583" formatCode="General">
                  <c:v>6.9230025000000001E-2</c:v>
                </c:pt>
                <c:pt idx="3584" formatCode="General">
                  <c:v>6.9254223000000004E-2</c:v>
                </c:pt>
                <c:pt idx="3585" formatCode="General">
                  <c:v>6.9278419999999993E-2</c:v>
                </c:pt>
                <c:pt idx="3586" formatCode="General">
                  <c:v>6.9351014000000002E-2</c:v>
                </c:pt>
                <c:pt idx="3587" formatCode="General">
                  <c:v>6.9472003000000004E-2</c:v>
                </c:pt>
                <c:pt idx="3588" formatCode="General">
                  <c:v>6.9544597E-2</c:v>
                </c:pt>
                <c:pt idx="3589" formatCode="General">
                  <c:v>6.9641387999999999E-2</c:v>
                </c:pt>
                <c:pt idx="3590" formatCode="General">
                  <c:v>6.9641387999999999E-2</c:v>
                </c:pt>
                <c:pt idx="3591" formatCode="General">
                  <c:v>6.9641387999999999E-2</c:v>
                </c:pt>
                <c:pt idx="3592" formatCode="General">
                  <c:v>6.9641387999999999E-2</c:v>
                </c:pt>
                <c:pt idx="3593" formatCode="General">
                  <c:v>6.9786575000000003E-2</c:v>
                </c:pt>
                <c:pt idx="3594" formatCode="General">
                  <c:v>6.9859168999999999E-2</c:v>
                </c:pt>
                <c:pt idx="3595" formatCode="General">
                  <c:v>6.9859168999999999E-2</c:v>
                </c:pt>
                <c:pt idx="3596" formatCode="General">
                  <c:v>6.9859168999999999E-2</c:v>
                </c:pt>
                <c:pt idx="3597" formatCode="General">
                  <c:v>6.9883366000000002E-2</c:v>
                </c:pt>
                <c:pt idx="3598" formatCode="General">
                  <c:v>6.9955959999999998E-2</c:v>
                </c:pt>
                <c:pt idx="3599" formatCode="General">
                  <c:v>7.0149542999999995E-2</c:v>
                </c:pt>
                <c:pt idx="3600" formatCode="General">
                  <c:v>7.0173740999999998E-2</c:v>
                </c:pt>
                <c:pt idx="3601" formatCode="General">
                  <c:v>7.0270531999999997E-2</c:v>
                </c:pt>
                <c:pt idx="3602" formatCode="General">
                  <c:v>7.0318928000000003E-2</c:v>
                </c:pt>
                <c:pt idx="3603" formatCode="General">
                  <c:v>7.0367322999999996E-2</c:v>
                </c:pt>
                <c:pt idx="3604" formatCode="General">
                  <c:v>7.0367322999999996E-2</c:v>
                </c:pt>
                <c:pt idx="3605" formatCode="General">
                  <c:v>7.0367322999999996E-2</c:v>
                </c:pt>
                <c:pt idx="3606" formatCode="General">
                  <c:v>7.0391520999999999E-2</c:v>
                </c:pt>
                <c:pt idx="3607" formatCode="General">
                  <c:v>7.0391520999999999E-2</c:v>
                </c:pt>
                <c:pt idx="3608" formatCode="General">
                  <c:v>7.0391520999999999E-2</c:v>
                </c:pt>
                <c:pt idx="3609" formatCode="General">
                  <c:v>7.0488311999999997E-2</c:v>
                </c:pt>
                <c:pt idx="3610" formatCode="General">
                  <c:v>7.051251E-2</c:v>
                </c:pt>
                <c:pt idx="3611" formatCode="General">
                  <c:v>7.0560906000000007E-2</c:v>
                </c:pt>
                <c:pt idx="3612" formatCode="General">
                  <c:v>7.0560906000000007E-2</c:v>
                </c:pt>
                <c:pt idx="3613" formatCode="General">
                  <c:v>7.0560906000000007E-2</c:v>
                </c:pt>
                <c:pt idx="3614" formatCode="General">
                  <c:v>7.0585103999999996E-2</c:v>
                </c:pt>
                <c:pt idx="3615" formatCode="General">
                  <c:v>7.0657697000000005E-2</c:v>
                </c:pt>
                <c:pt idx="3616" formatCode="General">
                  <c:v>7.0657697000000005E-2</c:v>
                </c:pt>
                <c:pt idx="3617" formatCode="General">
                  <c:v>7.0657697000000005E-2</c:v>
                </c:pt>
                <c:pt idx="3618" formatCode="General">
                  <c:v>7.0681894999999995E-2</c:v>
                </c:pt>
                <c:pt idx="3619" formatCode="General">
                  <c:v>7.0706092999999998E-2</c:v>
                </c:pt>
                <c:pt idx="3620" formatCode="General">
                  <c:v>7.0706092999999998E-2</c:v>
                </c:pt>
                <c:pt idx="3621" formatCode="General">
                  <c:v>7.0778687000000007E-2</c:v>
                </c:pt>
                <c:pt idx="3622" formatCode="General">
                  <c:v>7.0778687000000007E-2</c:v>
                </c:pt>
                <c:pt idx="3623" formatCode="General">
                  <c:v>7.0875478000000006E-2</c:v>
                </c:pt>
                <c:pt idx="3624" formatCode="General">
                  <c:v>7.0875478000000006E-2</c:v>
                </c:pt>
                <c:pt idx="3625" formatCode="General">
                  <c:v>7.0899675999999995E-2</c:v>
                </c:pt>
                <c:pt idx="3626" formatCode="General">
                  <c:v>7.0899675999999995E-2</c:v>
                </c:pt>
                <c:pt idx="3627" formatCode="General">
                  <c:v>7.0923873999999998E-2</c:v>
                </c:pt>
                <c:pt idx="3628" formatCode="General">
                  <c:v>7.0948071000000001E-2</c:v>
                </c:pt>
                <c:pt idx="3629" formatCode="General">
                  <c:v>7.0948071000000001E-2</c:v>
                </c:pt>
                <c:pt idx="3630" formatCode="General">
                  <c:v>7.0996466999999994E-2</c:v>
                </c:pt>
                <c:pt idx="3631" formatCode="General">
                  <c:v>7.1069061000000003E-2</c:v>
                </c:pt>
                <c:pt idx="3632" formatCode="General">
                  <c:v>7.1069061000000003E-2</c:v>
                </c:pt>
                <c:pt idx="3633" formatCode="General">
                  <c:v>7.1069061000000003E-2</c:v>
                </c:pt>
                <c:pt idx="3634" formatCode="General">
                  <c:v>7.1141653999999999E-2</c:v>
                </c:pt>
                <c:pt idx="3635" formatCode="General">
                  <c:v>7.1165852000000002E-2</c:v>
                </c:pt>
                <c:pt idx="3636" formatCode="General">
                  <c:v>7.1190050000000005E-2</c:v>
                </c:pt>
                <c:pt idx="3637" formatCode="General">
                  <c:v>7.1190050000000005E-2</c:v>
                </c:pt>
                <c:pt idx="3638" formatCode="General">
                  <c:v>7.1311039000000007E-2</c:v>
                </c:pt>
                <c:pt idx="3639" formatCode="General">
                  <c:v>7.1335236999999996E-2</c:v>
                </c:pt>
                <c:pt idx="3640" formatCode="General">
                  <c:v>7.1335236999999996E-2</c:v>
                </c:pt>
                <c:pt idx="3641" formatCode="General">
                  <c:v>7.1359434999999999E-2</c:v>
                </c:pt>
                <c:pt idx="3642" formatCode="General">
                  <c:v>7.1383633000000002E-2</c:v>
                </c:pt>
                <c:pt idx="3643" formatCode="General">
                  <c:v>7.1407830000000005E-2</c:v>
                </c:pt>
                <c:pt idx="3644" formatCode="General">
                  <c:v>7.1504622000000004E-2</c:v>
                </c:pt>
                <c:pt idx="3645" formatCode="General">
                  <c:v>7.1528820000000007E-2</c:v>
                </c:pt>
                <c:pt idx="3646" formatCode="General">
                  <c:v>7.1528820000000007E-2</c:v>
                </c:pt>
                <c:pt idx="3647" formatCode="General">
                  <c:v>7.1577215E-2</c:v>
                </c:pt>
                <c:pt idx="3648" formatCode="General">
                  <c:v>7.1601413000000003E-2</c:v>
                </c:pt>
                <c:pt idx="3649" formatCode="General">
                  <c:v>7.1601413000000003E-2</c:v>
                </c:pt>
                <c:pt idx="3650" formatCode="General">
                  <c:v>7.1674006999999998E-2</c:v>
                </c:pt>
                <c:pt idx="3651" formatCode="General">
                  <c:v>7.1674006999999998E-2</c:v>
                </c:pt>
                <c:pt idx="3652" formatCode="General">
                  <c:v>7.1770797999999997E-2</c:v>
                </c:pt>
                <c:pt idx="3653" formatCode="General">
                  <c:v>7.1867588999999996E-2</c:v>
                </c:pt>
                <c:pt idx="3654" formatCode="General">
                  <c:v>7.1940183000000005E-2</c:v>
                </c:pt>
                <c:pt idx="3655" formatCode="General">
                  <c:v>7.2036974000000004E-2</c:v>
                </c:pt>
                <c:pt idx="3656" formatCode="General">
                  <c:v>7.2109567999999999E-2</c:v>
                </c:pt>
                <c:pt idx="3657" formatCode="General">
                  <c:v>7.2133766000000002E-2</c:v>
                </c:pt>
                <c:pt idx="3658" formatCode="General">
                  <c:v>7.2133766000000002E-2</c:v>
                </c:pt>
                <c:pt idx="3659" formatCode="General">
                  <c:v>7.2133766000000002E-2</c:v>
                </c:pt>
                <c:pt idx="3660" formatCode="General">
                  <c:v>7.2157964000000005E-2</c:v>
                </c:pt>
                <c:pt idx="3661" formatCode="General">
                  <c:v>7.2230557000000001E-2</c:v>
                </c:pt>
                <c:pt idx="3662" formatCode="General">
                  <c:v>7.2303150999999996E-2</c:v>
                </c:pt>
                <c:pt idx="3663" formatCode="General">
                  <c:v>7.2375744000000006E-2</c:v>
                </c:pt>
                <c:pt idx="3664" formatCode="General">
                  <c:v>7.2375744000000006E-2</c:v>
                </c:pt>
                <c:pt idx="3665" formatCode="General">
                  <c:v>7.2399941999999995E-2</c:v>
                </c:pt>
                <c:pt idx="3666" formatCode="General">
                  <c:v>7.2424139999999998E-2</c:v>
                </c:pt>
                <c:pt idx="3667" formatCode="General">
                  <c:v>7.2424139999999998E-2</c:v>
                </c:pt>
                <c:pt idx="3668" formatCode="General">
                  <c:v>7.2520930999999997E-2</c:v>
                </c:pt>
                <c:pt idx="3669" formatCode="General">
                  <c:v>7.2569327000000003E-2</c:v>
                </c:pt>
                <c:pt idx="3670" formatCode="General">
                  <c:v>7.2617721999999996E-2</c:v>
                </c:pt>
                <c:pt idx="3671" formatCode="General">
                  <c:v>7.2641919999999999E-2</c:v>
                </c:pt>
                <c:pt idx="3672" formatCode="General">
                  <c:v>7.2641919999999999E-2</c:v>
                </c:pt>
                <c:pt idx="3673" formatCode="General">
                  <c:v>7.2714513999999994E-2</c:v>
                </c:pt>
                <c:pt idx="3674" formatCode="General">
                  <c:v>7.2714513999999994E-2</c:v>
                </c:pt>
                <c:pt idx="3675" formatCode="General">
                  <c:v>7.276291E-2</c:v>
                </c:pt>
                <c:pt idx="3676" formatCode="General">
                  <c:v>7.276291E-2</c:v>
                </c:pt>
                <c:pt idx="3677" formatCode="General">
                  <c:v>7.2811305000000007E-2</c:v>
                </c:pt>
                <c:pt idx="3678" formatCode="General">
                  <c:v>7.2859700999999999E-2</c:v>
                </c:pt>
                <c:pt idx="3679" formatCode="General">
                  <c:v>7.2859700999999999E-2</c:v>
                </c:pt>
                <c:pt idx="3680" formatCode="General">
                  <c:v>7.2883899000000002E-2</c:v>
                </c:pt>
                <c:pt idx="3681" formatCode="General">
                  <c:v>7.2956491999999998E-2</c:v>
                </c:pt>
                <c:pt idx="3682" formatCode="General">
                  <c:v>7.2956491999999998E-2</c:v>
                </c:pt>
                <c:pt idx="3683" formatCode="General">
                  <c:v>7.3004888000000004E-2</c:v>
                </c:pt>
                <c:pt idx="3684" formatCode="General">
                  <c:v>7.3174272999999998E-2</c:v>
                </c:pt>
                <c:pt idx="3685" formatCode="General">
                  <c:v>7.3295262E-2</c:v>
                </c:pt>
                <c:pt idx="3686" formatCode="General">
                  <c:v>7.3392052999999999E-2</c:v>
                </c:pt>
                <c:pt idx="3687" formatCode="General">
                  <c:v>7.3392052999999999E-2</c:v>
                </c:pt>
                <c:pt idx="3688" formatCode="General">
                  <c:v>7.3537240000000004E-2</c:v>
                </c:pt>
                <c:pt idx="3689" formatCode="General">
                  <c:v>7.3537240000000004E-2</c:v>
                </c:pt>
                <c:pt idx="3690" formatCode="General">
                  <c:v>7.3561438000000007E-2</c:v>
                </c:pt>
                <c:pt idx="3691" formatCode="General">
                  <c:v>7.3585635999999996E-2</c:v>
                </c:pt>
                <c:pt idx="3692" formatCode="General">
                  <c:v>7.3658230000000005E-2</c:v>
                </c:pt>
                <c:pt idx="3693" formatCode="General">
                  <c:v>7.3682427999999994E-2</c:v>
                </c:pt>
                <c:pt idx="3694" formatCode="General">
                  <c:v>7.3706624999999998E-2</c:v>
                </c:pt>
                <c:pt idx="3695" formatCode="General">
                  <c:v>7.3827614999999999E-2</c:v>
                </c:pt>
                <c:pt idx="3696" formatCode="General">
                  <c:v>7.3827614999999999E-2</c:v>
                </c:pt>
                <c:pt idx="3697" formatCode="General">
                  <c:v>7.3827614999999999E-2</c:v>
                </c:pt>
                <c:pt idx="3698" formatCode="General">
                  <c:v>7.3827614999999999E-2</c:v>
                </c:pt>
                <c:pt idx="3699" formatCode="General">
                  <c:v>7.3851812000000003E-2</c:v>
                </c:pt>
                <c:pt idx="3700" formatCode="General">
                  <c:v>7.3876010000000006E-2</c:v>
                </c:pt>
                <c:pt idx="3701" formatCode="General">
                  <c:v>7.3924405999999998E-2</c:v>
                </c:pt>
                <c:pt idx="3702" formatCode="General">
                  <c:v>7.3924405999999998E-2</c:v>
                </c:pt>
                <c:pt idx="3703" formatCode="General">
                  <c:v>7.3948604000000001E-2</c:v>
                </c:pt>
                <c:pt idx="3704" formatCode="General">
                  <c:v>7.4021196999999997E-2</c:v>
                </c:pt>
                <c:pt idx="3705" formatCode="General">
                  <c:v>7.4021196999999997E-2</c:v>
                </c:pt>
                <c:pt idx="3706" formatCode="General">
                  <c:v>7.4045395E-2</c:v>
                </c:pt>
                <c:pt idx="3707" formatCode="General">
                  <c:v>7.4069593000000003E-2</c:v>
                </c:pt>
                <c:pt idx="3708" formatCode="General">
                  <c:v>7.4069593000000003E-2</c:v>
                </c:pt>
                <c:pt idx="3709" formatCode="General">
                  <c:v>7.4069593000000003E-2</c:v>
                </c:pt>
                <c:pt idx="3710" formatCode="General">
                  <c:v>7.4093791000000006E-2</c:v>
                </c:pt>
                <c:pt idx="3711" formatCode="General">
                  <c:v>7.4214779999999994E-2</c:v>
                </c:pt>
                <c:pt idx="3712" formatCode="General">
                  <c:v>7.4214779999999994E-2</c:v>
                </c:pt>
                <c:pt idx="3713" formatCode="General">
                  <c:v>7.4238977999999997E-2</c:v>
                </c:pt>
                <c:pt idx="3714" formatCode="General">
                  <c:v>7.4263176E-2</c:v>
                </c:pt>
                <c:pt idx="3715" formatCode="General">
                  <c:v>7.4263176E-2</c:v>
                </c:pt>
                <c:pt idx="3716" formatCode="General">
                  <c:v>7.4384165000000002E-2</c:v>
                </c:pt>
                <c:pt idx="3717" formatCode="General">
                  <c:v>7.4432560999999994E-2</c:v>
                </c:pt>
                <c:pt idx="3718" formatCode="General">
                  <c:v>7.4432560999999994E-2</c:v>
                </c:pt>
                <c:pt idx="3719" formatCode="General">
                  <c:v>7.4577747999999999E-2</c:v>
                </c:pt>
                <c:pt idx="3720" formatCode="General">
                  <c:v>7.4577747999999999E-2</c:v>
                </c:pt>
                <c:pt idx="3721" formatCode="General">
                  <c:v>7.4698737000000001E-2</c:v>
                </c:pt>
                <c:pt idx="3722" formatCode="General">
                  <c:v>7.4747132999999993E-2</c:v>
                </c:pt>
                <c:pt idx="3723" formatCode="General">
                  <c:v>7.4747132999999993E-2</c:v>
                </c:pt>
                <c:pt idx="3724" formatCode="General">
                  <c:v>7.4892319999999998E-2</c:v>
                </c:pt>
                <c:pt idx="3725" formatCode="General">
                  <c:v>7.4964912999999994E-2</c:v>
                </c:pt>
                <c:pt idx="3726" formatCode="General">
                  <c:v>7.5013309E-2</c:v>
                </c:pt>
                <c:pt idx="3727" formatCode="General">
                  <c:v>7.5013309E-2</c:v>
                </c:pt>
                <c:pt idx="3728" formatCode="General">
                  <c:v>7.5085901999999996E-2</c:v>
                </c:pt>
                <c:pt idx="3729" formatCode="General">
                  <c:v>7.5134298000000002E-2</c:v>
                </c:pt>
                <c:pt idx="3730" formatCode="General">
                  <c:v>7.5134298000000002E-2</c:v>
                </c:pt>
                <c:pt idx="3731" formatCode="General">
                  <c:v>7.5206891999999997E-2</c:v>
                </c:pt>
                <c:pt idx="3732" formatCode="General">
                  <c:v>7.5231089000000001E-2</c:v>
                </c:pt>
                <c:pt idx="3733" formatCode="General">
                  <c:v>7.5231089000000001E-2</c:v>
                </c:pt>
                <c:pt idx="3734" formatCode="General">
                  <c:v>7.5255287000000004E-2</c:v>
                </c:pt>
                <c:pt idx="3735" formatCode="General">
                  <c:v>7.5303682999999996E-2</c:v>
                </c:pt>
                <c:pt idx="3736" formatCode="General">
                  <c:v>7.5303682999999996E-2</c:v>
                </c:pt>
                <c:pt idx="3737" formatCode="General">
                  <c:v>7.5303682999999996E-2</c:v>
                </c:pt>
                <c:pt idx="3738" formatCode="General">
                  <c:v>7.5303682999999996E-2</c:v>
                </c:pt>
                <c:pt idx="3739" formatCode="General">
                  <c:v>7.5327880999999999E-2</c:v>
                </c:pt>
                <c:pt idx="3740" formatCode="General">
                  <c:v>7.5327880999999999E-2</c:v>
                </c:pt>
                <c:pt idx="3741" formatCode="General">
                  <c:v>7.5376276000000006E-2</c:v>
                </c:pt>
                <c:pt idx="3742" formatCode="General">
                  <c:v>7.5400473999999995E-2</c:v>
                </c:pt>
                <c:pt idx="3743" formatCode="General">
                  <c:v>7.5448870000000001E-2</c:v>
                </c:pt>
                <c:pt idx="3744" formatCode="General">
                  <c:v>7.5569859000000003E-2</c:v>
                </c:pt>
                <c:pt idx="3745" formatCode="General">
                  <c:v>7.5569859000000003E-2</c:v>
                </c:pt>
                <c:pt idx="3746" formatCode="General">
                  <c:v>7.5569859000000003E-2</c:v>
                </c:pt>
                <c:pt idx="3747" formatCode="General">
                  <c:v>7.5618254999999995E-2</c:v>
                </c:pt>
                <c:pt idx="3748" formatCode="General">
                  <c:v>7.5642452999999998E-2</c:v>
                </c:pt>
                <c:pt idx="3749" formatCode="General">
                  <c:v>7.5666651000000001E-2</c:v>
                </c:pt>
                <c:pt idx="3750" formatCode="General">
                  <c:v>7.5690848000000005E-2</c:v>
                </c:pt>
                <c:pt idx="3751" formatCode="General">
                  <c:v>7.5739243999999997E-2</c:v>
                </c:pt>
                <c:pt idx="3752" formatCode="General">
                  <c:v>7.5787640000000003E-2</c:v>
                </c:pt>
                <c:pt idx="3753" formatCode="General">
                  <c:v>7.5957024999999997E-2</c:v>
                </c:pt>
                <c:pt idx="3754" formatCode="General">
                  <c:v>7.6005420000000004E-2</c:v>
                </c:pt>
                <c:pt idx="3755" formatCode="General">
                  <c:v>7.6078013999999999E-2</c:v>
                </c:pt>
                <c:pt idx="3756" formatCode="General">
                  <c:v>7.6102212000000002E-2</c:v>
                </c:pt>
                <c:pt idx="3757" formatCode="General">
                  <c:v>7.6102212000000002E-2</c:v>
                </c:pt>
                <c:pt idx="3758" formatCode="General">
                  <c:v>7.6199003000000001E-2</c:v>
                </c:pt>
                <c:pt idx="3759" formatCode="General">
                  <c:v>7.6319992000000003E-2</c:v>
                </c:pt>
                <c:pt idx="3760" formatCode="General">
                  <c:v>7.6344190000000006E-2</c:v>
                </c:pt>
                <c:pt idx="3761" formatCode="General">
                  <c:v>7.6344190000000006E-2</c:v>
                </c:pt>
                <c:pt idx="3762" formatCode="General">
                  <c:v>7.6416784000000001E-2</c:v>
                </c:pt>
                <c:pt idx="3763" formatCode="General">
                  <c:v>7.6440981000000005E-2</c:v>
                </c:pt>
                <c:pt idx="3764" formatCode="General">
                  <c:v>7.6513575E-2</c:v>
                </c:pt>
                <c:pt idx="3765" formatCode="General">
                  <c:v>7.6586168999999996E-2</c:v>
                </c:pt>
                <c:pt idx="3766" formatCode="General">
                  <c:v>7.6610365999999999E-2</c:v>
                </c:pt>
                <c:pt idx="3767" formatCode="General">
                  <c:v>7.6610365999999999E-2</c:v>
                </c:pt>
                <c:pt idx="3768" formatCode="General">
                  <c:v>7.6658762000000005E-2</c:v>
                </c:pt>
                <c:pt idx="3769" formatCode="General">
                  <c:v>7.6755553000000004E-2</c:v>
                </c:pt>
                <c:pt idx="3770" formatCode="General">
                  <c:v>7.6755553000000004E-2</c:v>
                </c:pt>
                <c:pt idx="3771" formatCode="General">
                  <c:v>7.6828146999999999E-2</c:v>
                </c:pt>
                <c:pt idx="3772" formatCode="General">
                  <c:v>7.6876543000000006E-2</c:v>
                </c:pt>
                <c:pt idx="3773" formatCode="General">
                  <c:v>7.7021729999999997E-2</c:v>
                </c:pt>
                <c:pt idx="3774" formatCode="General">
                  <c:v>7.7094323000000006E-2</c:v>
                </c:pt>
                <c:pt idx="3775" formatCode="General">
                  <c:v>7.7094323000000006E-2</c:v>
                </c:pt>
                <c:pt idx="3776" formatCode="General">
                  <c:v>7.7094323000000006E-2</c:v>
                </c:pt>
                <c:pt idx="3777" formatCode="General">
                  <c:v>7.7118520999999995E-2</c:v>
                </c:pt>
                <c:pt idx="3778" formatCode="General">
                  <c:v>7.7166917000000002E-2</c:v>
                </c:pt>
                <c:pt idx="3779" formatCode="General">
                  <c:v>7.7166917000000002E-2</c:v>
                </c:pt>
                <c:pt idx="3780" formatCode="General">
                  <c:v>7.7239509999999997E-2</c:v>
                </c:pt>
                <c:pt idx="3781" formatCode="General">
                  <c:v>7.7312104000000006E-2</c:v>
                </c:pt>
                <c:pt idx="3782" formatCode="General">
                  <c:v>7.7312104000000006E-2</c:v>
                </c:pt>
                <c:pt idx="3783" formatCode="General">
                  <c:v>7.7312104000000006E-2</c:v>
                </c:pt>
                <c:pt idx="3784" formatCode="General">
                  <c:v>7.7312104000000006E-2</c:v>
                </c:pt>
                <c:pt idx="3785" formatCode="General">
                  <c:v>7.7360498999999999E-2</c:v>
                </c:pt>
                <c:pt idx="3786" formatCode="General">
                  <c:v>7.7457290999999998E-2</c:v>
                </c:pt>
                <c:pt idx="3787" formatCode="General">
                  <c:v>7.7554081999999996E-2</c:v>
                </c:pt>
                <c:pt idx="3788" formatCode="General">
                  <c:v>7.7650873999999995E-2</c:v>
                </c:pt>
                <c:pt idx="3789" formatCode="General">
                  <c:v>7.7723467000000004E-2</c:v>
                </c:pt>
                <c:pt idx="3790" formatCode="General">
                  <c:v>7.7747664999999994E-2</c:v>
                </c:pt>
                <c:pt idx="3791" formatCode="General">
                  <c:v>7.7747664999999994E-2</c:v>
                </c:pt>
                <c:pt idx="3792" formatCode="General">
                  <c:v>7.7844456000000006E-2</c:v>
                </c:pt>
                <c:pt idx="3793" formatCode="General">
                  <c:v>7.7917050000000002E-2</c:v>
                </c:pt>
                <c:pt idx="3794" formatCode="General">
                  <c:v>7.7917050000000002E-2</c:v>
                </c:pt>
                <c:pt idx="3795" formatCode="General">
                  <c:v>7.7989642999999997E-2</c:v>
                </c:pt>
                <c:pt idx="3796" formatCode="General">
                  <c:v>7.8038039000000003E-2</c:v>
                </c:pt>
                <c:pt idx="3797" formatCode="General">
                  <c:v>7.8110632999999999E-2</c:v>
                </c:pt>
                <c:pt idx="3798" formatCode="General">
                  <c:v>7.8110632999999999E-2</c:v>
                </c:pt>
                <c:pt idx="3799" formatCode="General">
                  <c:v>7.8159028000000005E-2</c:v>
                </c:pt>
                <c:pt idx="3800" formatCode="General">
                  <c:v>7.8255820000000004E-2</c:v>
                </c:pt>
                <c:pt idx="3801" formatCode="General">
                  <c:v>7.8304214999999996E-2</c:v>
                </c:pt>
                <c:pt idx="3802" formatCode="General">
                  <c:v>7.8328413E-2</c:v>
                </c:pt>
                <c:pt idx="3803" formatCode="General">
                  <c:v>7.8401006999999995E-2</c:v>
                </c:pt>
                <c:pt idx="3804" formatCode="General">
                  <c:v>7.8497797999999994E-2</c:v>
                </c:pt>
                <c:pt idx="3805" formatCode="General">
                  <c:v>7.8618786999999996E-2</c:v>
                </c:pt>
                <c:pt idx="3806" formatCode="General">
                  <c:v>7.8691381000000005E-2</c:v>
                </c:pt>
                <c:pt idx="3807" formatCode="General">
                  <c:v>7.8715578999999994E-2</c:v>
                </c:pt>
                <c:pt idx="3808" formatCode="General">
                  <c:v>7.8788172000000004E-2</c:v>
                </c:pt>
                <c:pt idx="3809" formatCode="General">
                  <c:v>7.8836567999999996E-2</c:v>
                </c:pt>
                <c:pt idx="3810" formatCode="General">
                  <c:v>7.8884963000000002E-2</c:v>
                </c:pt>
                <c:pt idx="3811" formatCode="General">
                  <c:v>7.8909161000000005E-2</c:v>
                </c:pt>
                <c:pt idx="3812" formatCode="General">
                  <c:v>7.8981755000000001E-2</c:v>
                </c:pt>
                <c:pt idx="3813" formatCode="General">
                  <c:v>7.9054347999999997E-2</c:v>
                </c:pt>
                <c:pt idx="3814" formatCode="General">
                  <c:v>7.9054347999999997E-2</c:v>
                </c:pt>
                <c:pt idx="3815" formatCode="General">
                  <c:v>7.9102744000000003E-2</c:v>
                </c:pt>
                <c:pt idx="3816" formatCode="General">
                  <c:v>7.9102744000000003E-2</c:v>
                </c:pt>
                <c:pt idx="3817" formatCode="General">
                  <c:v>7.9102744000000003E-2</c:v>
                </c:pt>
                <c:pt idx="3818" formatCode="General">
                  <c:v>7.9223733000000005E-2</c:v>
                </c:pt>
                <c:pt idx="3819" formatCode="General">
                  <c:v>7.9223733000000005E-2</c:v>
                </c:pt>
                <c:pt idx="3820" formatCode="General">
                  <c:v>7.9223733000000005E-2</c:v>
                </c:pt>
                <c:pt idx="3821" formatCode="General">
                  <c:v>7.9272128999999997E-2</c:v>
                </c:pt>
                <c:pt idx="3822" formatCode="General">
                  <c:v>7.9272128999999997E-2</c:v>
                </c:pt>
                <c:pt idx="3823" formatCode="General">
                  <c:v>7.9393117999999999E-2</c:v>
                </c:pt>
                <c:pt idx="3824" formatCode="General">
                  <c:v>7.9417316000000002E-2</c:v>
                </c:pt>
                <c:pt idx="3825" formatCode="General">
                  <c:v>7.9417316000000002E-2</c:v>
                </c:pt>
                <c:pt idx="3826" formatCode="General">
                  <c:v>7.9586700999999996E-2</c:v>
                </c:pt>
                <c:pt idx="3827" formatCode="General">
                  <c:v>7.9610898999999999E-2</c:v>
                </c:pt>
                <c:pt idx="3828" formatCode="General">
                  <c:v>7.9683491999999995E-2</c:v>
                </c:pt>
                <c:pt idx="3829" formatCode="General">
                  <c:v>7.9780284000000007E-2</c:v>
                </c:pt>
                <c:pt idx="3830" formatCode="General">
                  <c:v>7.9780284000000007E-2</c:v>
                </c:pt>
                <c:pt idx="3831" formatCode="General">
                  <c:v>7.9877075000000006E-2</c:v>
                </c:pt>
                <c:pt idx="3832" formatCode="General">
                  <c:v>7.9973866000000005E-2</c:v>
                </c:pt>
                <c:pt idx="3833" formatCode="General">
                  <c:v>8.0022261999999997E-2</c:v>
                </c:pt>
                <c:pt idx="3834" formatCode="General">
                  <c:v>8.0119052999999996E-2</c:v>
                </c:pt>
                <c:pt idx="3835" formatCode="General">
                  <c:v>8.0167449000000002E-2</c:v>
                </c:pt>
                <c:pt idx="3836" formatCode="General">
                  <c:v>8.0215844999999994E-2</c:v>
                </c:pt>
                <c:pt idx="3837" formatCode="General">
                  <c:v>8.0264240000000001E-2</c:v>
                </c:pt>
                <c:pt idx="3838" formatCode="General">
                  <c:v>8.0312636000000007E-2</c:v>
                </c:pt>
                <c:pt idx="3839" formatCode="General">
                  <c:v>8.0312636000000007E-2</c:v>
                </c:pt>
                <c:pt idx="3840" formatCode="General">
                  <c:v>8.0336833999999996E-2</c:v>
                </c:pt>
                <c:pt idx="3841" formatCode="General">
                  <c:v>8.0361031999999999E-2</c:v>
                </c:pt>
                <c:pt idx="3842" formatCode="General">
                  <c:v>8.0409427000000006E-2</c:v>
                </c:pt>
                <c:pt idx="3843" formatCode="General">
                  <c:v>8.0482021000000001E-2</c:v>
                </c:pt>
                <c:pt idx="3844" formatCode="General">
                  <c:v>8.0506219000000004E-2</c:v>
                </c:pt>
                <c:pt idx="3845" formatCode="General">
                  <c:v>8.0506219000000004E-2</c:v>
                </c:pt>
                <c:pt idx="3846" formatCode="General">
                  <c:v>8.0554614999999996E-2</c:v>
                </c:pt>
                <c:pt idx="3847" formatCode="General">
                  <c:v>8.0723999000000005E-2</c:v>
                </c:pt>
                <c:pt idx="3848" formatCode="General">
                  <c:v>8.0723999000000005E-2</c:v>
                </c:pt>
                <c:pt idx="3849" formatCode="General">
                  <c:v>8.0723999000000005E-2</c:v>
                </c:pt>
                <c:pt idx="3850" formatCode="General">
                  <c:v>8.0748196999999994E-2</c:v>
                </c:pt>
                <c:pt idx="3851" formatCode="General">
                  <c:v>8.0796593E-2</c:v>
                </c:pt>
                <c:pt idx="3852" formatCode="General">
                  <c:v>8.0869185999999996E-2</c:v>
                </c:pt>
                <c:pt idx="3853" formatCode="General">
                  <c:v>8.0941780000000005E-2</c:v>
                </c:pt>
                <c:pt idx="3854" formatCode="General">
                  <c:v>8.1111164999999999E-2</c:v>
                </c:pt>
                <c:pt idx="3855" formatCode="General">
                  <c:v>8.1353143000000003E-2</c:v>
                </c:pt>
                <c:pt idx="3856" formatCode="General">
                  <c:v>8.1425736999999998E-2</c:v>
                </c:pt>
                <c:pt idx="3857" formatCode="General">
                  <c:v>8.1474133000000004E-2</c:v>
                </c:pt>
                <c:pt idx="3858" formatCode="General">
                  <c:v>8.1546726E-2</c:v>
                </c:pt>
                <c:pt idx="3859" formatCode="General">
                  <c:v>8.1595122000000006E-2</c:v>
                </c:pt>
                <c:pt idx="3860" formatCode="General">
                  <c:v>8.1619319999999995E-2</c:v>
                </c:pt>
                <c:pt idx="3861" formatCode="General">
                  <c:v>8.1619319999999995E-2</c:v>
                </c:pt>
                <c:pt idx="3862" formatCode="General">
                  <c:v>8.1667715000000002E-2</c:v>
                </c:pt>
                <c:pt idx="3863" formatCode="General">
                  <c:v>8.1812902000000007E-2</c:v>
                </c:pt>
                <c:pt idx="3864" formatCode="General">
                  <c:v>8.1861297999999999E-2</c:v>
                </c:pt>
                <c:pt idx="3865" formatCode="General">
                  <c:v>8.1933890999999995E-2</c:v>
                </c:pt>
                <c:pt idx="3866" formatCode="General">
                  <c:v>8.1933890999999995E-2</c:v>
                </c:pt>
                <c:pt idx="3867" formatCode="General">
                  <c:v>8.1958088999999998E-2</c:v>
                </c:pt>
                <c:pt idx="3868" formatCode="General">
                  <c:v>8.2030682999999993E-2</c:v>
                </c:pt>
                <c:pt idx="3869" formatCode="General">
                  <c:v>8.2127474000000006E-2</c:v>
                </c:pt>
                <c:pt idx="3870" formatCode="General">
                  <c:v>8.2127474000000006E-2</c:v>
                </c:pt>
                <c:pt idx="3871" formatCode="General">
                  <c:v>8.2200068000000001E-2</c:v>
                </c:pt>
                <c:pt idx="3872" formatCode="General">
                  <c:v>8.2248462999999994E-2</c:v>
                </c:pt>
                <c:pt idx="3873" formatCode="General">
                  <c:v>8.2296859E-2</c:v>
                </c:pt>
                <c:pt idx="3874" formatCode="General">
                  <c:v>8.2321057000000003E-2</c:v>
                </c:pt>
                <c:pt idx="3875" formatCode="General">
                  <c:v>8.2393649999999999E-2</c:v>
                </c:pt>
                <c:pt idx="3876" formatCode="General">
                  <c:v>8.2417848000000002E-2</c:v>
                </c:pt>
                <c:pt idx="3877" formatCode="General">
                  <c:v>8.2466243999999994E-2</c:v>
                </c:pt>
                <c:pt idx="3878" formatCode="General">
                  <c:v>8.251464E-2</c:v>
                </c:pt>
                <c:pt idx="3879" formatCode="General">
                  <c:v>8.2684024999999994E-2</c:v>
                </c:pt>
                <c:pt idx="3880" formatCode="General">
                  <c:v>8.2756618000000004E-2</c:v>
                </c:pt>
                <c:pt idx="3881" formatCode="General">
                  <c:v>8.2756618000000004E-2</c:v>
                </c:pt>
                <c:pt idx="3882" formatCode="General">
                  <c:v>8.2756618000000004E-2</c:v>
                </c:pt>
                <c:pt idx="3883" formatCode="General">
                  <c:v>8.2780815999999993E-2</c:v>
                </c:pt>
                <c:pt idx="3884" formatCode="General">
                  <c:v>8.2780815999999993E-2</c:v>
                </c:pt>
                <c:pt idx="3885" formatCode="General">
                  <c:v>8.2805013999999996E-2</c:v>
                </c:pt>
                <c:pt idx="3886" formatCode="General">
                  <c:v>8.2950201000000001E-2</c:v>
                </c:pt>
                <c:pt idx="3887" formatCode="General">
                  <c:v>8.2950201000000001E-2</c:v>
                </c:pt>
                <c:pt idx="3888" formatCode="General">
                  <c:v>8.3046992E-2</c:v>
                </c:pt>
                <c:pt idx="3889" formatCode="General">
                  <c:v>8.3095388000000006E-2</c:v>
                </c:pt>
                <c:pt idx="3890" formatCode="General">
                  <c:v>8.3119585999999995E-2</c:v>
                </c:pt>
                <c:pt idx="3891" formatCode="General">
                  <c:v>8.3167981000000002E-2</c:v>
                </c:pt>
                <c:pt idx="3892" formatCode="General">
                  <c:v>8.3216376999999994E-2</c:v>
                </c:pt>
                <c:pt idx="3893" formatCode="General">
                  <c:v>8.3240574999999997E-2</c:v>
                </c:pt>
                <c:pt idx="3894" formatCode="General">
                  <c:v>8.3240574999999997E-2</c:v>
                </c:pt>
                <c:pt idx="3895" formatCode="General">
                  <c:v>8.3313168000000007E-2</c:v>
                </c:pt>
                <c:pt idx="3896" formatCode="General">
                  <c:v>8.3313168000000007E-2</c:v>
                </c:pt>
                <c:pt idx="3897" formatCode="General">
                  <c:v>8.3409960000000005E-2</c:v>
                </c:pt>
                <c:pt idx="3898" formatCode="General">
                  <c:v>8.3409960000000005E-2</c:v>
                </c:pt>
                <c:pt idx="3899" formatCode="General">
                  <c:v>8.3434157999999994E-2</c:v>
                </c:pt>
                <c:pt idx="3900" formatCode="General">
                  <c:v>8.3458355999999997E-2</c:v>
                </c:pt>
                <c:pt idx="3901" formatCode="General">
                  <c:v>8.3603543000000002E-2</c:v>
                </c:pt>
                <c:pt idx="3902" formatCode="General">
                  <c:v>8.3627740000000006E-2</c:v>
                </c:pt>
                <c:pt idx="3903" formatCode="General">
                  <c:v>8.3700334000000001E-2</c:v>
                </c:pt>
                <c:pt idx="3904" formatCode="General">
                  <c:v>8.3700334000000001E-2</c:v>
                </c:pt>
                <c:pt idx="3905" formatCode="General">
                  <c:v>8.3700334000000001E-2</c:v>
                </c:pt>
                <c:pt idx="3906" formatCode="General">
                  <c:v>8.3821323000000003E-2</c:v>
                </c:pt>
                <c:pt idx="3907" formatCode="General">
                  <c:v>8.3893916999999998E-2</c:v>
                </c:pt>
                <c:pt idx="3908" formatCode="General">
                  <c:v>8.3966509999999994E-2</c:v>
                </c:pt>
                <c:pt idx="3909" formatCode="General">
                  <c:v>8.4135895000000002E-2</c:v>
                </c:pt>
                <c:pt idx="3910" formatCode="General">
                  <c:v>8.4160093000000005E-2</c:v>
                </c:pt>
                <c:pt idx="3911" formatCode="General">
                  <c:v>8.4281081999999993E-2</c:v>
                </c:pt>
                <c:pt idx="3912" formatCode="General">
                  <c:v>8.4305279999999996E-2</c:v>
                </c:pt>
                <c:pt idx="3913" formatCode="General">
                  <c:v>8.4305279999999996E-2</c:v>
                </c:pt>
                <c:pt idx="3914" formatCode="General">
                  <c:v>8.4305279999999996E-2</c:v>
                </c:pt>
                <c:pt idx="3915" formatCode="General">
                  <c:v>8.4353676000000002E-2</c:v>
                </c:pt>
                <c:pt idx="3916" formatCode="General">
                  <c:v>8.4450467000000001E-2</c:v>
                </c:pt>
                <c:pt idx="3917" formatCode="General">
                  <c:v>8.4450467000000001E-2</c:v>
                </c:pt>
                <c:pt idx="3918" formatCode="General">
                  <c:v>8.4498862999999994E-2</c:v>
                </c:pt>
                <c:pt idx="3919" formatCode="General">
                  <c:v>8.4547258E-2</c:v>
                </c:pt>
                <c:pt idx="3920" formatCode="General">
                  <c:v>8.4668248000000002E-2</c:v>
                </c:pt>
                <c:pt idx="3921" formatCode="General">
                  <c:v>8.4668248000000002E-2</c:v>
                </c:pt>
                <c:pt idx="3922" formatCode="General">
                  <c:v>8.4716642999999994E-2</c:v>
                </c:pt>
                <c:pt idx="3923" formatCode="General">
                  <c:v>8.4740840999999997E-2</c:v>
                </c:pt>
                <c:pt idx="3924" formatCode="General">
                  <c:v>8.4765039E-2</c:v>
                </c:pt>
                <c:pt idx="3925" formatCode="General">
                  <c:v>8.4813435000000006E-2</c:v>
                </c:pt>
                <c:pt idx="3926" formatCode="General">
                  <c:v>8.4837631999999996E-2</c:v>
                </c:pt>
                <c:pt idx="3927" formatCode="General">
                  <c:v>8.4861829999999999E-2</c:v>
                </c:pt>
                <c:pt idx="3928" formatCode="General">
                  <c:v>8.4861829999999999E-2</c:v>
                </c:pt>
                <c:pt idx="3929" formatCode="General">
                  <c:v>8.4934423999999994E-2</c:v>
                </c:pt>
                <c:pt idx="3930" formatCode="General">
                  <c:v>8.4934423999999994E-2</c:v>
                </c:pt>
                <c:pt idx="3931" formatCode="General">
                  <c:v>8.4958621999999998E-2</c:v>
                </c:pt>
                <c:pt idx="3932" formatCode="General">
                  <c:v>8.4982820000000001E-2</c:v>
                </c:pt>
                <c:pt idx="3933" formatCode="General">
                  <c:v>8.5079610999999999E-2</c:v>
                </c:pt>
                <c:pt idx="3934" formatCode="General">
                  <c:v>8.5128007000000006E-2</c:v>
                </c:pt>
                <c:pt idx="3935" formatCode="General">
                  <c:v>8.5297391E-2</c:v>
                </c:pt>
                <c:pt idx="3936" formatCode="General">
                  <c:v>8.5369984999999995E-2</c:v>
                </c:pt>
                <c:pt idx="3937" formatCode="General">
                  <c:v>8.5394182999999999E-2</c:v>
                </c:pt>
                <c:pt idx="3938" formatCode="General">
                  <c:v>8.5394182999999999E-2</c:v>
                </c:pt>
                <c:pt idx="3939" formatCode="General">
                  <c:v>8.5466775999999994E-2</c:v>
                </c:pt>
                <c:pt idx="3940" formatCode="General">
                  <c:v>8.5563568000000007E-2</c:v>
                </c:pt>
                <c:pt idx="3941" formatCode="General">
                  <c:v>8.5636161000000002E-2</c:v>
                </c:pt>
                <c:pt idx="3942" formatCode="General">
                  <c:v>8.5708754999999998E-2</c:v>
                </c:pt>
                <c:pt idx="3943" formatCode="General">
                  <c:v>8.5902337999999995E-2</c:v>
                </c:pt>
                <c:pt idx="3944" formatCode="General">
                  <c:v>8.5974931000000004E-2</c:v>
                </c:pt>
                <c:pt idx="3945" formatCode="General">
                  <c:v>8.6047525E-2</c:v>
                </c:pt>
                <c:pt idx="3946" formatCode="General">
                  <c:v>8.6071722000000003E-2</c:v>
                </c:pt>
                <c:pt idx="3947" formatCode="General">
                  <c:v>8.6144315999999999E-2</c:v>
                </c:pt>
                <c:pt idx="3948" formatCode="General">
                  <c:v>8.6192712000000005E-2</c:v>
                </c:pt>
                <c:pt idx="3949" formatCode="General">
                  <c:v>8.6241106999999997E-2</c:v>
                </c:pt>
                <c:pt idx="3950" formatCode="General">
                  <c:v>8.6313701000000007E-2</c:v>
                </c:pt>
                <c:pt idx="3951" formatCode="General">
                  <c:v>8.6386294000000002E-2</c:v>
                </c:pt>
                <c:pt idx="3952" formatCode="General">
                  <c:v>8.6434689999999995E-2</c:v>
                </c:pt>
                <c:pt idx="3953" formatCode="General">
                  <c:v>8.6507284000000004E-2</c:v>
                </c:pt>
                <c:pt idx="3954" formatCode="General">
                  <c:v>8.6555678999999996E-2</c:v>
                </c:pt>
                <c:pt idx="3955" formatCode="General">
                  <c:v>8.6604075000000003E-2</c:v>
                </c:pt>
                <c:pt idx="3956" formatCode="General">
                  <c:v>8.6628273000000006E-2</c:v>
                </c:pt>
                <c:pt idx="3957" formatCode="General">
                  <c:v>8.6700866000000001E-2</c:v>
                </c:pt>
                <c:pt idx="3958" formatCode="General">
                  <c:v>8.6700866000000001E-2</c:v>
                </c:pt>
                <c:pt idx="3959" formatCode="General">
                  <c:v>8.6700866000000001E-2</c:v>
                </c:pt>
                <c:pt idx="3960" formatCode="General">
                  <c:v>8.6725064000000004E-2</c:v>
                </c:pt>
                <c:pt idx="3961" formatCode="General">
                  <c:v>8.6749261999999994E-2</c:v>
                </c:pt>
                <c:pt idx="3962" formatCode="General">
                  <c:v>8.6773459999999997E-2</c:v>
                </c:pt>
                <c:pt idx="3963" formatCode="General">
                  <c:v>8.6870250999999996E-2</c:v>
                </c:pt>
                <c:pt idx="3964" formatCode="General">
                  <c:v>8.6918647000000002E-2</c:v>
                </c:pt>
                <c:pt idx="3965" formatCode="General">
                  <c:v>8.6967042999999994E-2</c:v>
                </c:pt>
                <c:pt idx="3966" formatCode="General">
                  <c:v>8.7039636000000004E-2</c:v>
                </c:pt>
                <c:pt idx="3967" formatCode="General">
                  <c:v>8.7088031999999996E-2</c:v>
                </c:pt>
                <c:pt idx="3968" formatCode="General">
                  <c:v>8.7233219000000001E-2</c:v>
                </c:pt>
                <c:pt idx="3969" formatCode="General">
                  <c:v>8.7354208000000003E-2</c:v>
                </c:pt>
                <c:pt idx="3970" formatCode="General">
                  <c:v>8.7426801999999998E-2</c:v>
                </c:pt>
                <c:pt idx="3971" formatCode="General">
                  <c:v>8.7499394999999994E-2</c:v>
                </c:pt>
                <c:pt idx="3972" formatCode="General">
                  <c:v>8.7523592999999997E-2</c:v>
                </c:pt>
                <c:pt idx="3973" formatCode="General">
                  <c:v>8.7571989000000003E-2</c:v>
                </c:pt>
                <c:pt idx="3974" formatCode="General">
                  <c:v>8.7644581999999999E-2</c:v>
                </c:pt>
                <c:pt idx="3975" formatCode="General">
                  <c:v>8.7644581999999999E-2</c:v>
                </c:pt>
                <c:pt idx="3976" formatCode="General">
                  <c:v>8.7692978000000005E-2</c:v>
                </c:pt>
                <c:pt idx="3977" formatCode="General">
                  <c:v>8.7765571000000001E-2</c:v>
                </c:pt>
                <c:pt idx="3978" formatCode="General">
                  <c:v>8.7862362999999999E-2</c:v>
                </c:pt>
                <c:pt idx="3979" formatCode="General">
                  <c:v>8.7910758000000006E-2</c:v>
                </c:pt>
                <c:pt idx="3980" formatCode="General">
                  <c:v>8.7934955999999995E-2</c:v>
                </c:pt>
                <c:pt idx="3981" formatCode="General">
                  <c:v>8.8031748000000007E-2</c:v>
                </c:pt>
                <c:pt idx="3982" formatCode="General">
                  <c:v>8.8128539000000006E-2</c:v>
                </c:pt>
                <c:pt idx="3983" formatCode="General">
                  <c:v>8.8176934999999998E-2</c:v>
                </c:pt>
                <c:pt idx="3984" formatCode="General">
                  <c:v>8.8201132000000002E-2</c:v>
                </c:pt>
                <c:pt idx="3985" formatCode="General">
                  <c:v>8.8225330000000005E-2</c:v>
                </c:pt>
                <c:pt idx="3986" formatCode="General">
                  <c:v>8.8225330000000005E-2</c:v>
                </c:pt>
                <c:pt idx="3987" formatCode="General">
                  <c:v>8.8225330000000005E-2</c:v>
                </c:pt>
                <c:pt idx="3988" formatCode="General">
                  <c:v>8.8273725999999997E-2</c:v>
                </c:pt>
                <c:pt idx="3989" formatCode="General">
                  <c:v>8.8297924E-2</c:v>
                </c:pt>
                <c:pt idx="3990" formatCode="General">
                  <c:v>8.8394714999999999E-2</c:v>
                </c:pt>
                <c:pt idx="3991" formatCode="General">
                  <c:v>8.8515704000000001E-2</c:v>
                </c:pt>
                <c:pt idx="3992" formatCode="General">
                  <c:v>8.8564100000000007E-2</c:v>
                </c:pt>
                <c:pt idx="3993" formatCode="General">
                  <c:v>8.8588297999999996E-2</c:v>
                </c:pt>
                <c:pt idx="3994" formatCode="General">
                  <c:v>8.8660891000000006E-2</c:v>
                </c:pt>
                <c:pt idx="3995" formatCode="General">
                  <c:v>8.8709286999999998E-2</c:v>
                </c:pt>
                <c:pt idx="3996" formatCode="General">
                  <c:v>8.8733485000000001E-2</c:v>
                </c:pt>
                <c:pt idx="3997" formatCode="General">
                  <c:v>8.8733485000000001E-2</c:v>
                </c:pt>
                <c:pt idx="3998" formatCode="General">
                  <c:v>8.8806077999999997E-2</c:v>
                </c:pt>
                <c:pt idx="3999" formatCode="General">
                  <c:v>8.8830276E-2</c:v>
                </c:pt>
                <c:pt idx="4000" formatCode="General">
                  <c:v>8.8878672000000006E-2</c:v>
                </c:pt>
                <c:pt idx="4001" formatCode="General">
                  <c:v>8.8902869999999995E-2</c:v>
                </c:pt>
                <c:pt idx="4002" formatCode="General">
                  <c:v>8.8927067999999998E-2</c:v>
                </c:pt>
                <c:pt idx="4003" formatCode="General">
                  <c:v>8.8951266000000001E-2</c:v>
                </c:pt>
                <c:pt idx="4004" formatCode="General">
                  <c:v>8.8975463000000005E-2</c:v>
                </c:pt>
                <c:pt idx="4005" formatCode="General">
                  <c:v>8.9072255000000003E-2</c:v>
                </c:pt>
                <c:pt idx="4006" formatCode="General">
                  <c:v>8.9120649999999996E-2</c:v>
                </c:pt>
                <c:pt idx="4007" formatCode="General">
                  <c:v>8.9241639999999997E-2</c:v>
                </c:pt>
                <c:pt idx="4008" formatCode="General">
                  <c:v>8.9265837000000001E-2</c:v>
                </c:pt>
                <c:pt idx="4009" formatCode="General">
                  <c:v>8.9338430999999996E-2</c:v>
                </c:pt>
                <c:pt idx="4010" formatCode="General">
                  <c:v>8.9362628999999999E-2</c:v>
                </c:pt>
                <c:pt idx="4011" formatCode="General">
                  <c:v>8.9483618000000001E-2</c:v>
                </c:pt>
                <c:pt idx="4012" formatCode="General">
                  <c:v>8.9483618000000001E-2</c:v>
                </c:pt>
                <c:pt idx="4013" formatCode="General">
                  <c:v>8.9556211999999996E-2</c:v>
                </c:pt>
                <c:pt idx="4014" formatCode="General">
                  <c:v>8.9653002999999995E-2</c:v>
                </c:pt>
                <c:pt idx="4015" formatCode="General">
                  <c:v>8.9677200999999998E-2</c:v>
                </c:pt>
                <c:pt idx="4016" formatCode="General">
                  <c:v>8.9725596000000005E-2</c:v>
                </c:pt>
                <c:pt idx="4017" formatCode="General">
                  <c:v>8.9846586000000006E-2</c:v>
                </c:pt>
                <c:pt idx="4018" formatCode="General">
                  <c:v>8.9870783999999995E-2</c:v>
                </c:pt>
                <c:pt idx="4019" formatCode="General">
                  <c:v>8.9919179000000002E-2</c:v>
                </c:pt>
                <c:pt idx="4020" formatCode="General">
                  <c:v>9.0015971E-2</c:v>
                </c:pt>
                <c:pt idx="4021" formatCode="General">
                  <c:v>9.0161158000000005E-2</c:v>
                </c:pt>
                <c:pt idx="4022" formatCode="General">
                  <c:v>9.0233751000000001E-2</c:v>
                </c:pt>
                <c:pt idx="4023" formatCode="General">
                  <c:v>9.0257949000000004E-2</c:v>
                </c:pt>
                <c:pt idx="4024" formatCode="General">
                  <c:v>9.0306344999999996E-2</c:v>
                </c:pt>
                <c:pt idx="4025" formatCode="General">
                  <c:v>9.0354740000000003E-2</c:v>
                </c:pt>
                <c:pt idx="4026" formatCode="General">
                  <c:v>9.0427333999999998E-2</c:v>
                </c:pt>
                <c:pt idx="4027" formatCode="General">
                  <c:v>9.0524124999999997E-2</c:v>
                </c:pt>
                <c:pt idx="4028" formatCode="General">
                  <c:v>9.0596719000000006E-2</c:v>
                </c:pt>
                <c:pt idx="4029" formatCode="General">
                  <c:v>9.0645113999999999E-2</c:v>
                </c:pt>
                <c:pt idx="4030" formatCode="General">
                  <c:v>9.0693510000000005E-2</c:v>
                </c:pt>
                <c:pt idx="4031" formatCode="General">
                  <c:v>9.0693510000000005E-2</c:v>
                </c:pt>
                <c:pt idx="4032" formatCode="General">
                  <c:v>9.0887093000000002E-2</c:v>
                </c:pt>
                <c:pt idx="4033" formatCode="General">
                  <c:v>9.0911291000000005E-2</c:v>
                </c:pt>
                <c:pt idx="4034" formatCode="General">
                  <c:v>9.0959685999999998E-2</c:v>
                </c:pt>
                <c:pt idx="4035" formatCode="General">
                  <c:v>9.0983884000000001E-2</c:v>
                </c:pt>
                <c:pt idx="4036" formatCode="General">
                  <c:v>9.1104873000000003E-2</c:v>
                </c:pt>
                <c:pt idx="4037" formatCode="General">
                  <c:v>9.1177466999999998E-2</c:v>
                </c:pt>
                <c:pt idx="4038" formatCode="General">
                  <c:v>9.1201665000000001E-2</c:v>
                </c:pt>
                <c:pt idx="4039" formatCode="General">
                  <c:v>9.1250059999999994E-2</c:v>
                </c:pt>
                <c:pt idx="4040" formatCode="General">
                  <c:v>9.1298456E-2</c:v>
                </c:pt>
                <c:pt idx="4041" formatCode="General">
                  <c:v>9.1322654000000003E-2</c:v>
                </c:pt>
                <c:pt idx="4042" formatCode="General">
                  <c:v>9.1540435000000003E-2</c:v>
                </c:pt>
                <c:pt idx="4043" formatCode="General">
                  <c:v>9.1613027999999999E-2</c:v>
                </c:pt>
                <c:pt idx="4044" formatCode="General">
                  <c:v>9.1709818999999998E-2</c:v>
                </c:pt>
                <c:pt idx="4045" formatCode="General">
                  <c:v>9.1830808999999999E-2</c:v>
                </c:pt>
                <c:pt idx="4046" formatCode="General">
                  <c:v>9.1927599999999998E-2</c:v>
                </c:pt>
                <c:pt idx="4047" formatCode="General">
                  <c:v>9.1951798000000001E-2</c:v>
                </c:pt>
                <c:pt idx="4048" formatCode="General">
                  <c:v>9.1951798000000001E-2</c:v>
                </c:pt>
                <c:pt idx="4049" formatCode="General">
                  <c:v>9.2024390999999997E-2</c:v>
                </c:pt>
                <c:pt idx="4050" formatCode="General">
                  <c:v>9.2024390999999997E-2</c:v>
                </c:pt>
                <c:pt idx="4051" formatCode="General">
                  <c:v>9.2048589E-2</c:v>
                </c:pt>
                <c:pt idx="4052" formatCode="General">
                  <c:v>9.2096985000000006E-2</c:v>
                </c:pt>
                <c:pt idx="4053" formatCode="General">
                  <c:v>9.2169578000000002E-2</c:v>
                </c:pt>
                <c:pt idx="4054" formatCode="General">
                  <c:v>9.2169578000000002E-2</c:v>
                </c:pt>
                <c:pt idx="4055" formatCode="General">
                  <c:v>9.2242171999999997E-2</c:v>
                </c:pt>
                <c:pt idx="4056" formatCode="General">
                  <c:v>9.2338962999999996E-2</c:v>
                </c:pt>
                <c:pt idx="4057" formatCode="General">
                  <c:v>9.2363160999999999E-2</c:v>
                </c:pt>
                <c:pt idx="4058" formatCode="General">
                  <c:v>9.2411557000000005E-2</c:v>
                </c:pt>
                <c:pt idx="4059" formatCode="General">
                  <c:v>9.2508348000000004E-2</c:v>
                </c:pt>
                <c:pt idx="4060" formatCode="General">
                  <c:v>9.2556743999999996E-2</c:v>
                </c:pt>
                <c:pt idx="4061" formatCode="General">
                  <c:v>9.2580941999999999E-2</c:v>
                </c:pt>
                <c:pt idx="4062" formatCode="General">
                  <c:v>9.2629337000000006E-2</c:v>
                </c:pt>
                <c:pt idx="4063" formatCode="General">
                  <c:v>9.2677732999999998E-2</c:v>
                </c:pt>
                <c:pt idx="4064" formatCode="General">
                  <c:v>9.2701931000000001E-2</c:v>
                </c:pt>
                <c:pt idx="4065" formatCode="General">
                  <c:v>9.2847118000000006E-2</c:v>
                </c:pt>
                <c:pt idx="4066" formatCode="General">
                  <c:v>9.2847118000000006E-2</c:v>
                </c:pt>
                <c:pt idx="4067" formatCode="General">
                  <c:v>9.2871315999999995E-2</c:v>
                </c:pt>
                <c:pt idx="4068" formatCode="General">
                  <c:v>9.2919712000000002E-2</c:v>
                </c:pt>
                <c:pt idx="4069" formatCode="General">
                  <c:v>9.2919712000000002E-2</c:v>
                </c:pt>
                <c:pt idx="4070" formatCode="General">
                  <c:v>9.3113293999999999E-2</c:v>
                </c:pt>
                <c:pt idx="4071" formatCode="General">
                  <c:v>9.3137492000000002E-2</c:v>
                </c:pt>
                <c:pt idx="4072" formatCode="General">
                  <c:v>9.3161690000000005E-2</c:v>
                </c:pt>
                <c:pt idx="4073" formatCode="General">
                  <c:v>9.3306876999999996E-2</c:v>
                </c:pt>
                <c:pt idx="4074" formatCode="General">
                  <c:v>9.3355273000000003E-2</c:v>
                </c:pt>
                <c:pt idx="4075" formatCode="General">
                  <c:v>9.3524657999999997E-2</c:v>
                </c:pt>
                <c:pt idx="4076" formatCode="General">
                  <c:v>9.3524657999999997E-2</c:v>
                </c:pt>
                <c:pt idx="4077" formatCode="General">
                  <c:v>9.3573053000000003E-2</c:v>
                </c:pt>
                <c:pt idx="4078" formatCode="General">
                  <c:v>9.3694042000000005E-2</c:v>
                </c:pt>
                <c:pt idx="4079" formatCode="General">
                  <c:v>9.3815032000000007E-2</c:v>
                </c:pt>
                <c:pt idx="4080" formatCode="General">
                  <c:v>9.3815032000000007E-2</c:v>
                </c:pt>
                <c:pt idx="4081" formatCode="General">
                  <c:v>9.3815032000000007E-2</c:v>
                </c:pt>
                <c:pt idx="4082" formatCode="General">
                  <c:v>9.3863426999999999E-2</c:v>
                </c:pt>
                <c:pt idx="4083" formatCode="General">
                  <c:v>9.3863426999999999E-2</c:v>
                </c:pt>
                <c:pt idx="4084" formatCode="General">
                  <c:v>9.3984417000000001E-2</c:v>
                </c:pt>
                <c:pt idx="4085" formatCode="General">
                  <c:v>9.4081208E-2</c:v>
                </c:pt>
                <c:pt idx="4086" formatCode="General">
                  <c:v>9.4274790999999997E-2</c:v>
                </c:pt>
                <c:pt idx="4087" formatCode="General">
                  <c:v>9.4347384000000006E-2</c:v>
                </c:pt>
                <c:pt idx="4088" formatCode="General">
                  <c:v>9.4371581999999996E-2</c:v>
                </c:pt>
                <c:pt idx="4089" formatCode="General">
                  <c:v>9.4468372999999994E-2</c:v>
                </c:pt>
                <c:pt idx="4090" formatCode="General">
                  <c:v>9.4492570999999997E-2</c:v>
                </c:pt>
                <c:pt idx="4091" formatCode="General">
                  <c:v>9.4492570999999997E-2</c:v>
                </c:pt>
                <c:pt idx="4092" formatCode="General">
                  <c:v>9.4492570999999997E-2</c:v>
                </c:pt>
                <c:pt idx="4093" formatCode="General">
                  <c:v>9.4613559999999999E-2</c:v>
                </c:pt>
                <c:pt idx="4094" formatCode="General">
                  <c:v>9.4710351999999998E-2</c:v>
                </c:pt>
                <c:pt idx="4095" formatCode="General">
                  <c:v>9.4831341E-2</c:v>
                </c:pt>
                <c:pt idx="4096" formatCode="General">
                  <c:v>9.4903934999999995E-2</c:v>
                </c:pt>
                <c:pt idx="4097" formatCode="General">
                  <c:v>9.4903934999999995E-2</c:v>
                </c:pt>
                <c:pt idx="4098" formatCode="General">
                  <c:v>9.4903934999999995E-2</c:v>
                </c:pt>
                <c:pt idx="4099" formatCode="General">
                  <c:v>9.4952330000000001E-2</c:v>
                </c:pt>
                <c:pt idx="4100" formatCode="General">
                  <c:v>9.5000725999999994E-2</c:v>
                </c:pt>
                <c:pt idx="4101" formatCode="General">
                  <c:v>9.5218506999999994E-2</c:v>
                </c:pt>
                <c:pt idx="4102" formatCode="General">
                  <c:v>9.5266902000000001E-2</c:v>
                </c:pt>
                <c:pt idx="4103" formatCode="General">
                  <c:v>9.5339495999999996E-2</c:v>
                </c:pt>
                <c:pt idx="4104" formatCode="General">
                  <c:v>9.5412089000000005E-2</c:v>
                </c:pt>
                <c:pt idx="4105" formatCode="General">
                  <c:v>9.5581474E-2</c:v>
                </c:pt>
                <c:pt idx="4106" formatCode="General">
                  <c:v>9.5605672000000003E-2</c:v>
                </c:pt>
                <c:pt idx="4107" formatCode="General">
                  <c:v>9.5678264999999998E-2</c:v>
                </c:pt>
                <c:pt idx="4108" formatCode="General">
                  <c:v>9.5726661000000005E-2</c:v>
                </c:pt>
                <c:pt idx="4109" formatCode="General">
                  <c:v>9.5823453000000003E-2</c:v>
                </c:pt>
                <c:pt idx="4110" formatCode="General">
                  <c:v>9.5896045999999999E-2</c:v>
                </c:pt>
                <c:pt idx="4111" formatCode="General">
                  <c:v>9.5944442000000005E-2</c:v>
                </c:pt>
                <c:pt idx="4112" formatCode="General">
                  <c:v>9.6017035000000001E-2</c:v>
                </c:pt>
                <c:pt idx="4113" formatCode="General">
                  <c:v>9.6065431000000007E-2</c:v>
                </c:pt>
                <c:pt idx="4114" formatCode="General">
                  <c:v>9.6113826999999999E-2</c:v>
                </c:pt>
                <c:pt idx="4115" formatCode="General">
                  <c:v>9.6186419999999995E-2</c:v>
                </c:pt>
                <c:pt idx="4116" formatCode="General">
                  <c:v>9.6210617999999998E-2</c:v>
                </c:pt>
                <c:pt idx="4117" formatCode="General">
                  <c:v>9.6307408999999997E-2</c:v>
                </c:pt>
                <c:pt idx="4118" formatCode="General">
                  <c:v>9.6428398999999998E-2</c:v>
                </c:pt>
                <c:pt idx="4119" formatCode="General">
                  <c:v>9.6476794000000005E-2</c:v>
                </c:pt>
                <c:pt idx="4120" formatCode="General">
                  <c:v>9.6525189999999997E-2</c:v>
                </c:pt>
                <c:pt idx="4121" formatCode="General">
                  <c:v>9.6573586000000003E-2</c:v>
                </c:pt>
                <c:pt idx="4122" formatCode="General">
                  <c:v>9.6646178999999999E-2</c:v>
                </c:pt>
                <c:pt idx="4123" formatCode="General">
                  <c:v>9.6670377000000002E-2</c:v>
                </c:pt>
                <c:pt idx="4124" formatCode="General">
                  <c:v>9.6670377000000002E-2</c:v>
                </c:pt>
                <c:pt idx="4125" formatCode="General">
                  <c:v>9.6694575000000005E-2</c:v>
                </c:pt>
                <c:pt idx="4126" formatCode="General">
                  <c:v>9.6767168000000001E-2</c:v>
                </c:pt>
                <c:pt idx="4127" formatCode="General">
                  <c:v>9.6863959999999999E-2</c:v>
                </c:pt>
                <c:pt idx="4128" formatCode="General">
                  <c:v>9.6888158000000002E-2</c:v>
                </c:pt>
                <c:pt idx="4129" formatCode="General">
                  <c:v>9.6888158000000002E-2</c:v>
                </c:pt>
                <c:pt idx="4130" formatCode="General">
                  <c:v>9.6888158000000002E-2</c:v>
                </c:pt>
                <c:pt idx="4131" formatCode="General">
                  <c:v>9.6936552999999995E-2</c:v>
                </c:pt>
                <c:pt idx="4132" formatCode="General">
                  <c:v>9.6936552999999995E-2</c:v>
                </c:pt>
                <c:pt idx="4133" formatCode="General">
                  <c:v>9.7033344999999993E-2</c:v>
                </c:pt>
                <c:pt idx="4134" formatCode="General">
                  <c:v>9.708174E-2</c:v>
                </c:pt>
                <c:pt idx="4135" formatCode="General">
                  <c:v>9.7130136000000006E-2</c:v>
                </c:pt>
                <c:pt idx="4136" formatCode="General">
                  <c:v>9.7154333999999995E-2</c:v>
                </c:pt>
                <c:pt idx="4137" formatCode="General">
                  <c:v>9.7202730000000001E-2</c:v>
                </c:pt>
                <c:pt idx="4138" formatCode="General">
                  <c:v>9.7275322999999997E-2</c:v>
                </c:pt>
                <c:pt idx="4139" formatCode="General">
                  <c:v>9.7275322999999997E-2</c:v>
                </c:pt>
                <c:pt idx="4140" formatCode="General">
                  <c:v>9.7299521E-2</c:v>
                </c:pt>
                <c:pt idx="4141" formatCode="General">
                  <c:v>9.7323719000000003E-2</c:v>
                </c:pt>
                <c:pt idx="4142" formatCode="General">
                  <c:v>9.7347917000000006E-2</c:v>
                </c:pt>
                <c:pt idx="4143" formatCode="General">
                  <c:v>9.7444708000000005E-2</c:v>
                </c:pt>
                <c:pt idx="4144" formatCode="General">
                  <c:v>9.7493103999999997E-2</c:v>
                </c:pt>
                <c:pt idx="4145" formatCode="General">
                  <c:v>9.7517301000000001E-2</c:v>
                </c:pt>
                <c:pt idx="4146" formatCode="General">
                  <c:v>9.7638291000000002E-2</c:v>
                </c:pt>
                <c:pt idx="4147" formatCode="General">
                  <c:v>9.7710883999999998E-2</c:v>
                </c:pt>
                <c:pt idx="4148" formatCode="General">
                  <c:v>9.7759280000000004E-2</c:v>
                </c:pt>
                <c:pt idx="4149" formatCode="General">
                  <c:v>9.7856071000000003E-2</c:v>
                </c:pt>
                <c:pt idx="4150" formatCode="General">
                  <c:v>9.7928664999999998E-2</c:v>
                </c:pt>
                <c:pt idx="4151" formatCode="General">
                  <c:v>9.7952863000000001E-2</c:v>
                </c:pt>
                <c:pt idx="4152" formatCode="General">
                  <c:v>9.8001257999999994E-2</c:v>
                </c:pt>
                <c:pt idx="4153" formatCode="General">
                  <c:v>9.8146444999999999E-2</c:v>
                </c:pt>
                <c:pt idx="4154" formatCode="General">
                  <c:v>9.8170643000000002E-2</c:v>
                </c:pt>
                <c:pt idx="4155" formatCode="General">
                  <c:v>9.8291632000000004E-2</c:v>
                </c:pt>
                <c:pt idx="4156" formatCode="General">
                  <c:v>9.8340027999999996E-2</c:v>
                </c:pt>
                <c:pt idx="4157" formatCode="General">
                  <c:v>9.8364225999999999E-2</c:v>
                </c:pt>
                <c:pt idx="4158" formatCode="General">
                  <c:v>9.8436818999999995E-2</c:v>
                </c:pt>
                <c:pt idx="4159" formatCode="General">
                  <c:v>9.8509413000000004E-2</c:v>
                </c:pt>
                <c:pt idx="4160" formatCode="General">
                  <c:v>9.8557808999999996E-2</c:v>
                </c:pt>
                <c:pt idx="4161" formatCode="General">
                  <c:v>9.8557808999999996E-2</c:v>
                </c:pt>
                <c:pt idx="4162" formatCode="General">
                  <c:v>9.8654599999999995E-2</c:v>
                </c:pt>
                <c:pt idx="4163" formatCode="General">
                  <c:v>9.8654599999999995E-2</c:v>
                </c:pt>
                <c:pt idx="4164" formatCode="General">
                  <c:v>9.8727194000000004E-2</c:v>
                </c:pt>
                <c:pt idx="4165" formatCode="General">
                  <c:v>9.8799787E-2</c:v>
                </c:pt>
                <c:pt idx="4166" formatCode="General">
                  <c:v>9.8799787E-2</c:v>
                </c:pt>
                <c:pt idx="4167" formatCode="General">
                  <c:v>9.8848183000000006E-2</c:v>
                </c:pt>
                <c:pt idx="4168" formatCode="General">
                  <c:v>9.8848183000000006E-2</c:v>
                </c:pt>
                <c:pt idx="4169" formatCode="General">
                  <c:v>9.8896577999999999E-2</c:v>
                </c:pt>
                <c:pt idx="4170" formatCode="General">
                  <c:v>9.9090160999999996E-2</c:v>
                </c:pt>
                <c:pt idx="4171" formatCode="General">
                  <c:v>9.9138557000000002E-2</c:v>
                </c:pt>
                <c:pt idx="4172" formatCode="General">
                  <c:v>9.9162755000000005E-2</c:v>
                </c:pt>
                <c:pt idx="4173" formatCode="General">
                  <c:v>9.9186952999999994E-2</c:v>
                </c:pt>
                <c:pt idx="4174" formatCode="General">
                  <c:v>9.9186952999999994E-2</c:v>
                </c:pt>
                <c:pt idx="4175" formatCode="General">
                  <c:v>9.9307941999999996E-2</c:v>
                </c:pt>
                <c:pt idx="4176" formatCode="General">
                  <c:v>9.9356337000000003E-2</c:v>
                </c:pt>
                <c:pt idx="4177" formatCode="General">
                  <c:v>9.9525721999999997E-2</c:v>
                </c:pt>
                <c:pt idx="4178" formatCode="General">
                  <c:v>9.9574118000000003E-2</c:v>
                </c:pt>
                <c:pt idx="4179" formatCode="General">
                  <c:v>9.9767701E-2</c:v>
                </c:pt>
                <c:pt idx="4180" formatCode="General">
                  <c:v>9.9864491999999999E-2</c:v>
                </c:pt>
                <c:pt idx="4181" formatCode="General">
                  <c:v>9.9961282999999998E-2</c:v>
                </c:pt>
                <c:pt idx="4182" formatCode="General">
                  <c:v>9.9985481000000001E-2</c:v>
                </c:pt>
                <c:pt idx="4183" formatCode="General">
                  <c:v>0.100106471</c:v>
                </c:pt>
                <c:pt idx="4184" formatCode="General">
                  <c:v>0.100154866</c:v>
                </c:pt>
                <c:pt idx="4185" formatCode="General">
                  <c:v>0.10025165799999999</c:v>
                </c:pt>
                <c:pt idx="4186" formatCode="General">
                  <c:v>0.10025165799999999</c:v>
                </c:pt>
                <c:pt idx="4187" formatCode="General">
                  <c:v>0.100324251</c:v>
                </c:pt>
                <c:pt idx="4188" formatCode="General">
                  <c:v>0.100396845</c:v>
                </c:pt>
                <c:pt idx="4189" formatCode="General">
                  <c:v>0.100421042</c:v>
                </c:pt>
                <c:pt idx="4190" formatCode="General">
                  <c:v>0.100517834</c:v>
                </c:pt>
                <c:pt idx="4191" formatCode="General">
                  <c:v>0.100542032</c:v>
                </c:pt>
                <c:pt idx="4192" formatCode="General">
                  <c:v>0.100614625</c:v>
                </c:pt>
                <c:pt idx="4193" formatCode="General">
                  <c:v>0.100759812</c:v>
                </c:pt>
                <c:pt idx="4194" formatCode="General">
                  <c:v>0.100832406</c:v>
                </c:pt>
                <c:pt idx="4195" formatCode="General">
                  <c:v>0.100856604</c:v>
                </c:pt>
                <c:pt idx="4196" formatCode="General">
                  <c:v>0.100856604</c:v>
                </c:pt>
                <c:pt idx="4197" formatCode="General">
                  <c:v>0.10088080100000001</c:v>
                </c:pt>
                <c:pt idx="4198" formatCode="General">
                  <c:v>0.100929197</c:v>
                </c:pt>
                <c:pt idx="4199" formatCode="General">
                  <c:v>0.10100179099999999</c:v>
                </c:pt>
                <c:pt idx="4200" formatCode="General">
                  <c:v>0.101025988</c:v>
                </c:pt>
                <c:pt idx="4201" formatCode="General">
                  <c:v>0.101146978</c:v>
                </c:pt>
                <c:pt idx="4202" formatCode="General">
                  <c:v>0.101171176</c:v>
                </c:pt>
                <c:pt idx="4203" formatCode="General">
                  <c:v>0.10121957099999999</c:v>
                </c:pt>
                <c:pt idx="4204" formatCode="General">
                  <c:v>0.101243769</c:v>
                </c:pt>
                <c:pt idx="4205" formatCode="General">
                  <c:v>0.10143735199999999</c:v>
                </c:pt>
                <c:pt idx="4206" formatCode="General">
                  <c:v>0.10153414299999999</c:v>
                </c:pt>
                <c:pt idx="4207" formatCode="General">
                  <c:v>0.101558341</c:v>
                </c:pt>
                <c:pt idx="4208" formatCode="General">
                  <c:v>0.101582539</c:v>
                </c:pt>
                <c:pt idx="4209" formatCode="General">
                  <c:v>0.101582539</c:v>
                </c:pt>
                <c:pt idx="4210" formatCode="General">
                  <c:v>0.101582539</c:v>
                </c:pt>
                <c:pt idx="4211" formatCode="General">
                  <c:v>0.10163093500000001</c:v>
                </c:pt>
                <c:pt idx="4212" formatCode="General">
                  <c:v>0.101727726</c:v>
                </c:pt>
                <c:pt idx="4213" formatCode="General">
                  <c:v>0.10175192399999999</c:v>
                </c:pt>
                <c:pt idx="4214" formatCode="General">
                  <c:v>0.10184871500000001</c:v>
                </c:pt>
                <c:pt idx="4215" formatCode="General">
                  <c:v>0.10194550600000001</c:v>
                </c:pt>
                <c:pt idx="4216" formatCode="General">
                  <c:v>0.10194550600000001</c:v>
                </c:pt>
                <c:pt idx="4217" formatCode="General">
                  <c:v>0.10196970399999999</c:v>
                </c:pt>
                <c:pt idx="4218" formatCode="General">
                  <c:v>0.102042298</c:v>
                </c:pt>
                <c:pt idx="4219" formatCode="General">
                  <c:v>0.102090694</c:v>
                </c:pt>
                <c:pt idx="4220" formatCode="General">
                  <c:v>0.102139089</c:v>
                </c:pt>
                <c:pt idx="4221" formatCode="General">
                  <c:v>0.102139089</c:v>
                </c:pt>
                <c:pt idx="4222" formatCode="General">
                  <c:v>0.102139089</c:v>
                </c:pt>
                <c:pt idx="4223" formatCode="General">
                  <c:v>0.102139089</c:v>
                </c:pt>
                <c:pt idx="4224" formatCode="General">
                  <c:v>0.10228427599999999</c:v>
                </c:pt>
                <c:pt idx="4225" formatCode="General">
                  <c:v>0.10235687</c:v>
                </c:pt>
                <c:pt idx="4226" formatCode="General">
                  <c:v>0.102477859</c:v>
                </c:pt>
                <c:pt idx="4227" formatCode="General">
                  <c:v>0.102671442</c:v>
                </c:pt>
                <c:pt idx="4228" formatCode="General">
                  <c:v>0.102671442</c:v>
                </c:pt>
                <c:pt idx="4229" formatCode="General">
                  <c:v>0.10271983699999999</c:v>
                </c:pt>
                <c:pt idx="4230" formatCode="General">
                  <c:v>0.102744035</c:v>
                </c:pt>
                <c:pt idx="4231" formatCode="General">
                  <c:v>0.102792431</c:v>
                </c:pt>
                <c:pt idx="4232" formatCode="General">
                  <c:v>0.10281662900000001</c:v>
                </c:pt>
                <c:pt idx="4233" formatCode="General">
                  <c:v>0.10291342000000001</c:v>
                </c:pt>
                <c:pt idx="4234" formatCode="General">
                  <c:v>0.102961816</c:v>
                </c:pt>
                <c:pt idx="4235" formatCode="General">
                  <c:v>0.102986014</c:v>
                </c:pt>
                <c:pt idx="4236" formatCode="General">
                  <c:v>0.103058607</c:v>
                </c:pt>
                <c:pt idx="4237" formatCode="General">
                  <c:v>0.103082805</c:v>
                </c:pt>
                <c:pt idx="4238" formatCode="General">
                  <c:v>0.10315539899999999</c:v>
                </c:pt>
                <c:pt idx="4239" formatCode="General">
                  <c:v>0.103227992</c:v>
                </c:pt>
                <c:pt idx="4240" formatCode="General">
                  <c:v>0.10346996999999999</c:v>
                </c:pt>
                <c:pt idx="4241" formatCode="General">
                  <c:v>0.103542564</c:v>
                </c:pt>
                <c:pt idx="4242" formatCode="General">
                  <c:v>0.103542564</c:v>
                </c:pt>
                <c:pt idx="4243" formatCode="General">
                  <c:v>0.103542564</c:v>
                </c:pt>
                <c:pt idx="4244" formatCode="General">
                  <c:v>0.10359096</c:v>
                </c:pt>
                <c:pt idx="4245" formatCode="General">
                  <c:v>0.103639355</c:v>
                </c:pt>
                <c:pt idx="4246" formatCode="General">
                  <c:v>0.103736147</c:v>
                </c:pt>
                <c:pt idx="4247" formatCode="General">
                  <c:v>0.103760345</c:v>
                </c:pt>
                <c:pt idx="4248" formatCode="General">
                  <c:v>0.103832938</c:v>
                </c:pt>
                <c:pt idx="4249" formatCode="General">
                  <c:v>0.10388133400000001</c:v>
                </c:pt>
                <c:pt idx="4250" formatCode="General">
                  <c:v>0.10388133400000001</c:v>
                </c:pt>
                <c:pt idx="4251" formatCode="General">
                  <c:v>0.103978125</c:v>
                </c:pt>
                <c:pt idx="4252" formatCode="General">
                  <c:v>0.104074917</c:v>
                </c:pt>
                <c:pt idx="4253" formatCode="General">
                  <c:v>0.104074917</c:v>
                </c:pt>
                <c:pt idx="4254" formatCode="General">
                  <c:v>0.104195906</c:v>
                </c:pt>
                <c:pt idx="4255" formatCode="General">
                  <c:v>0.104195906</c:v>
                </c:pt>
                <c:pt idx="4256" formatCode="General">
                  <c:v>0.10422010399999999</c:v>
                </c:pt>
                <c:pt idx="4257" formatCode="General">
                  <c:v>0.10422010399999999</c:v>
                </c:pt>
                <c:pt idx="4258" formatCode="General">
                  <c:v>0.10431689500000001</c:v>
                </c:pt>
                <c:pt idx="4259" formatCode="General">
                  <c:v>0.10431689500000001</c:v>
                </c:pt>
                <c:pt idx="4260" formatCode="General">
                  <c:v>0.10443788399999999</c:v>
                </c:pt>
                <c:pt idx="4261" formatCode="General">
                  <c:v>0.10448628</c:v>
                </c:pt>
                <c:pt idx="4262" formatCode="General">
                  <c:v>0.104583071</c:v>
                </c:pt>
                <c:pt idx="4263" formatCode="General">
                  <c:v>0.104607269</c:v>
                </c:pt>
                <c:pt idx="4264" formatCode="General">
                  <c:v>0.10475245599999999</c:v>
                </c:pt>
                <c:pt idx="4265" formatCode="General">
                  <c:v>0.10475245599999999</c:v>
                </c:pt>
                <c:pt idx="4266" formatCode="General">
                  <c:v>0.10475245599999999</c:v>
                </c:pt>
                <c:pt idx="4267" formatCode="General">
                  <c:v>0.104921841</c:v>
                </c:pt>
                <c:pt idx="4268" formatCode="General">
                  <c:v>0.10497023699999999</c:v>
                </c:pt>
                <c:pt idx="4269" formatCode="General">
                  <c:v>0.10497023699999999</c:v>
                </c:pt>
                <c:pt idx="4270" formatCode="General">
                  <c:v>0.10504283</c:v>
                </c:pt>
                <c:pt idx="4271" formatCode="General">
                  <c:v>0.10504283</c:v>
                </c:pt>
                <c:pt idx="4272" formatCode="General">
                  <c:v>0.10504283</c:v>
                </c:pt>
                <c:pt idx="4273" formatCode="General">
                  <c:v>0.105139622</c:v>
                </c:pt>
                <c:pt idx="4274" formatCode="General">
                  <c:v>0.105139622</c:v>
                </c:pt>
                <c:pt idx="4275" formatCode="General">
                  <c:v>0.10516381900000001</c:v>
                </c:pt>
                <c:pt idx="4276" formatCode="General">
                  <c:v>0.105309006</c:v>
                </c:pt>
                <c:pt idx="4277" formatCode="General">
                  <c:v>0.105309006</c:v>
                </c:pt>
                <c:pt idx="4278" formatCode="General">
                  <c:v>0.10540579799999999</c:v>
                </c:pt>
                <c:pt idx="4279" formatCode="General">
                  <c:v>0.105575183</c:v>
                </c:pt>
                <c:pt idx="4280" formatCode="General">
                  <c:v>0.105647776</c:v>
                </c:pt>
                <c:pt idx="4281" formatCode="General">
                  <c:v>0.10572036999999999</c:v>
                </c:pt>
                <c:pt idx="4282" formatCode="General">
                  <c:v>0.105841359</c:v>
                </c:pt>
                <c:pt idx="4283" formatCode="General">
                  <c:v>0.10591395200000001</c:v>
                </c:pt>
                <c:pt idx="4284" formatCode="General">
                  <c:v>0.10591395200000001</c:v>
                </c:pt>
                <c:pt idx="4285" formatCode="General">
                  <c:v>0.10591395200000001</c:v>
                </c:pt>
                <c:pt idx="4286" formatCode="General">
                  <c:v>0.105962348</c:v>
                </c:pt>
                <c:pt idx="4287" formatCode="General">
                  <c:v>0.10603494199999999</c:v>
                </c:pt>
                <c:pt idx="4288" formatCode="General">
                  <c:v>0.106083337</c:v>
                </c:pt>
                <c:pt idx="4289" formatCode="General">
                  <c:v>0.106155931</c:v>
                </c:pt>
                <c:pt idx="4290" formatCode="General">
                  <c:v>0.10627692</c:v>
                </c:pt>
                <c:pt idx="4291" formatCode="General">
                  <c:v>0.106325316</c:v>
                </c:pt>
                <c:pt idx="4292" formatCode="General">
                  <c:v>0.106422107</c:v>
                </c:pt>
                <c:pt idx="4293" formatCode="General">
                  <c:v>0.106518899</c:v>
                </c:pt>
                <c:pt idx="4294" formatCode="General">
                  <c:v>0.10656729400000001</c:v>
                </c:pt>
                <c:pt idx="4295" formatCode="General">
                  <c:v>0.10656729400000001</c:v>
                </c:pt>
                <c:pt idx="4296" formatCode="General">
                  <c:v>0.10661569</c:v>
                </c:pt>
                <c:pt idx="4297" formatCode="General">
                  <c:v>0.106760877</c:v>
                </c:pt>
                <c:pt idx="4298" formatCode="General">
                  <c:v>0.10683347</c:v>
                </c:pt>
                <c:pt idx="4299" formatCode="General">
                  <c:v>0.10683347</c:v>
                </c:pt>
                <c:pt idx="4300" formatCode="General">
                  <c:v>0.106930262</c:v>
                </c:pt>
                <c:pt idx="4301" formatCode="General">
                  <c:v>0.10700285499999999</c:v>
                </c:pt>
                <c:pt idx="4302" formatCode="General">
                  <c:v>0.107027053</c:v>
                </c:pt>
                <c:pt idx="4303" formatCode="General">
                  <c:v>0.107027053</c:v>
                </c:pt>
                <c:pt idx="4304" formatCode="General">
                  <c:v>0.107027053</c:v>
                </c:pt>
                <c:pt idx="4305" formatCode="General">
                  <c:v>0.107051251</c:v>
                </c:pt>
                <c:pt idx="4306" formatCode="General">
                  <c:v>0.107075449</c:v>
                </c:pt>
                <c:pt idx="4307" formatCode="General">
                  <c:v>0.107148042</c:v>
                </c:pt>
                <c:pt idx="4308" formatCode="General">
                  <c:v>0.107269032</c:v>
                </c:pt>
                <c:pt idx="4309" formatCode="General">
                  <c:v>0.107269032</c:v>
                </c:pt>
                <c:pt idx="4310" formatCode="General">
                  <c:v>0.107365823</c:v>
                </c:pt>
                <c:pt idx="4311" formatCode="General">
                  <c:v>0.10743841599999999</c:v>
                </c:pt>
                <c:pt idx="4312" formatCode="General">
                  <c:v>0.10751101</c:v>
                </c:pt>
                <c:pt idx="4313" formatCode="General">
                  <c:v>0.107583604</c:v>
                </c:pt>
                <c:pt idx="4314" formatCode="General">
                  <c:v>0.107704593</c:v>
                </c:pt>
                <c:pt idx="4315" formatCode="General">
                  <c:v>0.10784978000000001</c:v>
                </c:pt>
                <c:pt idx="4316" formatCode="General">
                  <c:v>0.107922373</c:v>
                </c:pt>
                <c:pt idx="4317" formatCode="General">
                  <c:v>0.107922373</c:v>
                </c:pt>
                <c:pt idx="4318" formatCode="General">
                  <c:v>0.107994967</c:v>
                </c:pt>
                <c:pt idx="4319" formatCode="General">
                  <c:v>0.107994967</c:v>
                </c:pt>
                <c:pt idx="4320" formatCode="General">
                  <c:v>0.10806755999999999</c:v>
                </c:pt>
                <c:pt idx="4321" formatCode="General">
                  <c:v>0.108140154</c:v>
                </c:pt>
                <c:pt idx="4322" formatCode="General">
                  <c:v>0.108309539</c:v>
                </c:pt>
                <c:pt idx="4323" formatCode="General">
                  <c:v>0.10838213200000001</c:v>
                </c:pt>
                <c:pt idx="4324" formatCode="General">
                  <c:v>0.108454726</c:v>
                </c:pt>
                <c:pt idx="4325" formatCode="General">
                  <c:v>0.108551517</c:v>
                </c:pt>
                <c:pt idx="4326" formatCode="General">
                  <c:v>0.108551517</c:v>
                </c:pt>
                <c:pt idx="4327" formatCode="General">
                  <c:v>0.108672506</c:v>
                </c:pt>
                <c:pt idx="4328" formatCode="General">
                  <c:v>0.10869670400000001</c:v>
                </c:pt>
                <c:pt idx="4329" formatCode="General">
                  <c:v>0.108866089</c:v>
                </c:pt>
                <c:pt idx="4330" formatCode="General">
                  <c:v>0.10903547399999999</c:v>
                </c:pt>
                <c:pt idx="4331" formatCode="General">
                  <c:v>0.109108068</c:v>
                </c:pt>
                <c:pt idx="4332" formatCode="General">
                  <c:v>0.10913226500000001</c:v>
                </c:pt>
                <c:pt idx="4333" formatCode="General">
                  <c:v>0.109204859</c:v>
                </c:pt>
                <c:pt idx="4334" formatCode="General">
                  <c:v>0.109229057</c:v>
                </c:pt>
                <c:pt idx="4335" formatCode="General">
                  <c:v>0.109229057</c:v>
                </c:pt>
                <c:pt idx="4336" formatCode="General">
                  <c:v>0.10925325499999999</c:v>
                </c:pt>
                <c:pt idx="4337" formatCode="General">
                  <c:v>0.109277452</c:v>
                </c:pt>
                <c:pt idx="4338" formatCode="General">
                  <c:v>0.109277452</c:v>
                </c:pt>
                <c:pt idx="4339" formatCode="General">
                  <c:v>0.10930165</c:v>
                </c:pt>
                <c:pt idx="4340" formatCode="General">
                  <c:v>0.109325848</c:v>
                </c:pt>
                <c:pt idx="4341" formatCode="General">
                  <c:v>0.10935004600000001</c:v>
                </c:pt>
                <c:pt idx="4342" formatCode="General">
                  <c:v>0.10942264</c:v>
                </c:pt>
                <c:pt idx="4343" formatCode="General">
                  <c:v>0.10956782700000001</c:v>
                </c:pt>
                <c:pt idx="4344" formatCode="General">
                  <c:v>0.109592024</c:v>
                </c:pt>
                <c:pt idx="4345" formatCode="General">
                  <c:v>0.109713014</c:v>
                </c:pt>
                <c:pt idx="4346" formatCode="General">
                  <c:v>0.109761409</c:v>
                </c:pt>
                <c:pt idx="4347" formatCode="General">
                  <c:v>0.109834003</c:v>
                </c:pt>
                <c:pt idx="4348" formatCode="General">
                  <c:v>0.10988239800000001</c:v>
                </c:pt>
                <c:pt idx="4349" formatCode="General">
                  <c:v>0.11000338799999999</c:v>
                </c:pt>
                <c:pt idx="4350" formatCode="General">
                  <c:v>0.110027586</c:v>
                </c:pt>
                <c:pt idx="4351" formatCode="General">
                  <c:v>0.110075981</c:v>
                </c:pt>
                <c:pt idx="4352" formatCode="General">
                  <c:v>0.110148575</c:v>
                </c:pt>
                <c:pt idx="4353" formatCode="General">
                  <c:v>0.11022116799999999</c:v>
                </c:pt>
                <c:pt idx="4354" formatCode="General">
                  <c:v>0.11031796000000001</c:v>
                </c:pt>
                <c:pt idx="4355" formatCode="General">
                  <c:v>0.110366355</c:v>
                </c:pt>
                <c:pt idx="4356" formatCode="General">
                  <c:v>0.11041475100000001</c:v>
                </c:pt>
                <c:pt idx="4357" formatCode="General">
                  <c:v>0.11043894899999999</c:v>
                </c:pt>
                <c:pt idx="4358" formatCode="General">
                  <c:v>0.110511542</c:v>
                </c:pt>
                <c:pt idx="4359" formatCode="General">
                  <c:v>0.11053573999999999</c:v>
                </c:pt>
                <c:pt idx="4360" formatCode="General">
                  <c:v>0.110608334</c:v>
                </c:pt>
                <c:pt idx="4361" formatCode="General">
                  <c:v>0.11075352099999999</c:v>
                </c:pt>
                <c:pt idx="4362" formatCode="General">
                  <c:v>0.11097130099999999</c:v>
                </c:pt>
                <c:pt idx="4363" formatCode="General">
                  <c:v>0.111043895</c:v>
                </c:pt>
                <c:pt idx="4364" formatCode="General">
                  <c:v>0.11106809300000001</c:v>
                </c:pt>
                <c:pt idx="4365" formatCode="General">
                  <c:v>0.111116488</c:v>
                </c:pt>
                <c:pt idx="4366" formatCode="General">
                  <c:v>0.111237478</c:v>
                </c:pt>
                <c:pt idx="4367" formatCode="General">
                  <c:v>0.111310071</c:v>
                </c:pt>
                <c:pt idx="4368" formatCode="General">
                  <c:v>0.111334269</c:v>
                </c:pt>
                <c:pt idx="4369" formatCode="General">
                  <c:v>0.11140686299999999</c:v>
                </c:pt>
                <c:pt idx="4370" formatCode="General">
                  <c:v>0.111455258</c:v>
                </c:pt>
                <c:pt idx="4371" formatCode="General">
                  <c:v>0.111455258</c:v>
                </c:pt>
                <c:pt idx="4372" formatCode="General">
                  <c:v>0.111527852</c:v>
                </c:pt>
                <c:pt idx="4373" formatCode="General">
                  <c:v>0.111648841</c:v>
                </c:pt>
                <c:pt idx="4374" formatCode="General">
                  <c:v>0.111697237</c:v>
                </c:pt>
                <c:pt idx="4375" formatCode="General">
                  <c:v>0.111745632</c:v>
                </c:pt>
                <c:pt idx="4376" formatCode="General">
                  <c:v>0.11181822600000001</c:v>
                </c:pt>
                <c:pt idx="4377" formatCode="General">
                  <c:v>0.111842424</c:v>
                </c:pt>
                <c:pt idx="4378" formatCode="General">
                  <c:v>0.111866621</c:v>
                </c:pt>
                <c:pt idx="4379" formatCode="General">
                  <c:v>0.111987611</c:v>
                </c:pt>
                <c:pt idx="4380" formatCode="General">
                  <c:v>0.1121086</c:v>
                </c:pt>
                <c:pt idx="4381" formatCode="General">
                  <c:v>0.11213279800000001</c:v>
                </c:pt>
                <c:pt idx="4382" formatCode="General">
                  <c:v>0.112205391</c:v>
                </c:pt>
                <c:pt idx="4383" formatCode="General">
                  <c:v>0.112277985</c:v>
                </c:pt>
                <c:pt idx="4384" formatCode="General">
                  <c:v>0.11247156799999999</c:v>
                </c:pt>
                <c:pt idx="4385" formatCode="General">
                  <c:v>0.11256835900000001</c:v>
                </c:pt>
                <c:pt idx="4386" formatCode="General">
                  <c:v>0.112640952</c:v>
                </c:pt>
                <c:pt idx="4387" formatCode="General">
                  <c:v>0.112737744</c:v>
                </c:pt>
                <c:pt idx="4388" formatCode="General">
                  <c:v>0.11278613899999999</c:v>
                </c:pt>
                <c:pt idx="4389" formatCode="General">
                  <c:v>0.112834535</c:v>
                </c:pt>
                <c:pt idx="4390" formatCode="General">
                  <c:v>0.112979722</c:v>
                </c:pt>
                <c:pt idx="4391" formatCode="General">
                  <c:v>0.113076514</c:v>
                </c:pt>
                <c:pt idx="4392" formatCode="General">
                  <c:v>0.113149107</c:v>
                </c:pt>
                <c:pt idx="4393" formatCode="General">
                  <c:v>0.11322170099999999</c:v>
                </c:pt>
                <c:pt idx="4394" formatCode="General">
                  <c:v>0.11331849200000001</c:v>
                </c:pt>
                <c:pt idx="4395" formatCode="General">
                  <c:v>0.113391086</c:v>
                </c:pt>
                <c:pt idx="4396" formatCode="General">
                  <c:v>0.11353627299999999</c:v>
                </c:pt>
                <c:pt idx="4397" formatCode="General">
                  <c:v>0.113584668</c:v>
                </c:pt>
                <c:pt idx="4398" formatCode="General">
                  <c:v>0.11368146</c:v>
                </c:pt>
                <c:pt idx="4399" formatCode="General">
                  <c:v>0.11368146</c:v>
                </c:pt>
                <c:pt idx="4400" formatCode="General">
                  <c:v>0.11375405299999999</c:v>
                </c:pt>
                <c:pt idx="4401" formatCode="General">
                  <c:v>0.113778251</c:v>
                </c:pt>
                <c:pt idx="4402" formatCode="General">
                  <c:v>0.113875042</c:v>
                </c:pt>
                <c:pt idx="4403" formatCode="General">
                  <c:v>0.11397183399999999</c:v>
                </c:pt>
                <c:pt idx="4404" formatCode="General">
                  <c:v>0.11397183399999999</c:v>
                </c:pt>
                <c:pt idx="4405" formatCode="General">
                  <c:v>0.114092823</c:v>
                </c:pt>
                <c:pt idx="4406" formatCode="General">
                  <c:v>0.114141219</c:v>
                </c:pt>
                <c:pt idx="4407" formatCode="General">
                  <c:v>0.11416541600000001</c:v>
                </c:pt>
                <c:pt idx="4408" formatCode="General">
                  <c:v>0.11416541600000001</c:v>
                </c:pt>
                <c:pt idx="4409" formatCode="General">
                  <c:v>0.11423801</c:v>
                </c:pt>
                <c:pt idx="4410" formatCode="General">
                  <c:v>0.114262208</c:v>
                </c:pt>
                <c:pt idx="4411" formatCode="General">
                  <c:v>0.114310603</c:v>
                </c:pt>
                <c:pt idx="4412" formatCode="General">
                  <c:v>0.114310603</c:v>
                </c:pt>
                <c:pt idx="4413" formatCode="General">
                  <c:v>0.114407395</c:v>
                </c:pt>
                <c:pt idx="4414" formatCode="General">
                  <c:v>0.114407395</c:v>
                </c:pt>
                <c:pt idx="4415" formatCode="General">
                  <c:v>0.114552582</c:v>
                </c:pt>
                <c:pt idx="4416" formatCode="General">
                  <c:v>0.11460097800000001</c:v>
                </c:pt>
                <c:pt idx="4417" formatCode="General">
                  <c:v>0.114649373</c:v>
                </c:pt>
                <c:pt idx="4418" formatCode="General">
                  <c:v>0.114697769</c:v>
                </c:pt>
                <c:pt idx="4419" formatCode="General">
                  <c:v>0.114746165</c:v>
                </c:pt>
                <c:pt idx="4420" formatCode="General">
                  <c:v>0.114867154</c:v>
                </c:pt>
                <c:pt idx="4421" formatCode="General">
                  <c:v>0.11493974699999999</c:v>
                </c:pt>
                <c:pt idx="4422" formatCode="General">
                  <c:v>0.11503653899999999</c:v>
                </c:pt>
                <c:pt idx="4423" formatCode="General">
                  <c:v>0.11503653899999999</c:v>
                </c:pt>
                <c:pt idx="4424" formatCode="General">
                  <c:v>0.115084934</c:v>
                </c:pt>
                <c:pt idx="4425" formatCode="General">
                  <c:v>0.115084934</c:v>
                </c:pt>
                <c:pt idx="4426" formatCode="General">
                  <c:v>0.115181726</c:v>
                </c:pt>
                <c:pt idx="4427" formatCode="General">
                  <c:v>0.115278517</c:v>
                </c:pt>
                <c:pt idx="4428" formatCode="General">
                  <c:v>0.115278517</c:v>
                </c:pt>
                <c:pt idx="4429" formatCode="General">
                  <c:v>0.11535111100000001</c:v>
                </c:pt>
                <c:pt idx="4430" formatCode="General">
                  <c:v>0.115399506</c:v>
                </c:pt>
                <c:pt idx="4431" formatCode="General">
                  <c:v>0.115423704</c:v>
                </c:pt>
                <c:pt idx="4432" formatCode="General">
                  <c:v>0.11556889100000001</c:v>
                </c:pt>
                <c:pt idx="4433" formatCode="General">
                  <c:v>0.115593089</c:v>
                </c:pt>
                <c:pt idx="4434" formatCode="General">
                  <c:v>0.115714078</c:v>
                </c:pt>
                <c:pt idx="4435" formatCode="General">
                  <c:v>0.115859265</c:v>
                </c:pt>
                <c:pt idx="4436" formatCode="General">
                  <c:v>0.115859265</c:v>
                </c:pt>
                <c:pt idx="4437" formatCode="General">
                  <c:v>0.116077046</c:v>
                </c:pt>
                <c:pt idx="4438" formatCode="General">
                  <c:v>0.116149639</c:v>
                </c:pt>
                <c:pt idx="4439" formatCode="General">
                  <c:v>0.11622223299999999</c:v>
                </c:pt>
                <c:pt idx="4440" formatCode="General">
                  <c:v>0.11631902399999999</c:v>
                </c:pt>
                <c:pt idx="4441" formatCode="General">
                  <c:v>0.11644001399999999</c:v>
                </c:pt>
                <c:pt idx="4442" formatCode="General">
                  <c:v>0.116561003</c:v>
                </c:pt>
                <c:pt idx="4443" formatCode="General">
                  <c:v>0.116657794</c:v>
                </c:pt>
                <c:pt idx="4444" formatCode="General">
                  <c:v>0.116681992</c:v>
                </c:pt>
                <c:pt idx="4445" formatCode="General">
                  <c:v>0.116730388</c:v>
                </c:pt>
                <c:pt idx="4446" formatCode="General">
                  <c:v>0.11675458499999999</c:v>
                </c:pt>
                <c:pt idx="4447" formatCode="General">
                  <c:v>0.116802981</c:v>
                </c:pt>
                <c:pt idx="4448" formatCode="General">
                  <c:v>0.116875575</c:v>
                </c:pt>
                <c:pt idx="4449" formatCode="General">
                  <c:v>0.116899773</c:v>
                </c:pt>
                <c:pt idx="4450" formatCode="General">
                  <c:v>0.11697236599999999</c:v>
                </c:pt>
                <c:pt idx="4451" formatCode="General">
                  <c:v>0.117093355</c:v>
                </c:pt>
                <c:pt idx="4452" formatCode="General">
                  <c:v>0.117214344</c:v>
                </c:pt>
                <c:pt idx="4453" formatCode="General">
                  <c:v>0.11728693799999999</c:v>
                </c:pt>
                <c:pt idx="4454" formatCode="General">
                  <c:v>0.11738372900000001</c:v>
                </c:pt>
                <c:pt idx="4455" formatCode="General">
                  <c:v>0.117432125</c:v>
                </c:pt>
                <c:pt idx="4456" formatCode="General">
                  <c:v>0.117432125</c:v>
                </c:pt>
                <c:pt idx="4457" formatCode="General">
                  <c:v>0.11760151000000001</c:v>
                </c:pt>
                <c:pt idx="4458" formatCode="General">
                  <c:v>0.117746697</c:v>
                </c:pt>
                <c:pt idx="4459" formatCode="General">
                  <c:v>0.117795093</c:v>
                </c:pt>
                <c:pt idx="4460" formatCode="General">
                  <c:v>0.117891884</c:v>
                </c:pt>
                <c:pt idx="4461" formatCode="General">
                  <c:v>0.118085467</c:v>
                </c:pt>
                <c:pt idx="4462" formatCode="General">
                  <c:v>0.118085467</c:v>
                </c:pt>
                <c:pt idx="4463" formatCode="General">
                  <c:v>0.11815806</c:v>
                </c:pt>
                <c:pt idx="4464" formatCode="General">
                  <c:v>0.11827905</c:v>
                </c:pt>
                <c:pt idx="4465" formatCode="General">
                  <c:v>0.118327445</c:v>
                </c:pt>
                <c:pt idx="4466" formatCode="General">
                  <c:v>0.11835164300000001</c:v>
                </c:pt>
                <c:pt idx="4467" formatCode="General">
                  <c:v>0.118400039</c:v>
                </c:pt>
                <c:pt idx="4468" formatCode="General">
                  <c:v>0.11847263199999999</c:v>
                </c:pt>
                <c:pt idx="4469" formatCode="General">
                  <c:v>0.11849683</c:v>
                </c:pt>
                <c:pt idx="4470" formatCode="General">
                  <c:v>0.118593621</c:v>
                </c:pt>
                <c:pt idx="4471" formatCode="General">
                  <c:v>0.118642017</c:v>
                </c:pt>
                <c:pt idx="4472" formatCode="General">
                  <c:v>0.118642017</c:v>
                </c:pt>
                <c:pt idx="4473" formatCode="General">
                  <c:v>0.11866621500000001</c:v>
                </c:pt>
                <c:pt idx="4474" formatCode="General">
                  <c:v>0.118714611</c:v>
                </c:pt>
                <c:pt idx="4475" formatCode="General">
                  <c:v>0.11888399600000001</c:v>
                </c:pt>
                <c:pt idx="4476" formatCode="General">
                  <c:v>0.118956589</c:v>
                </c:pt>
                <c:pt idx="4477" formatCode="General">
                  <c:v>0.118980787</c:v>
                </c:pt>
                <c:pt idx="4478" formatCode="General">
                  <c:v>0.11905338</c:v>
                </c:pt>
                <c:pt idx="4479" formatCode="General">
                  <c:v>0.119125974</c:v>
                </c:pt>
                <c:pt idx="4480" formatCode="General">
                  <c:v>0.11917437</c:v>
                </c:pt>
                <c:pt idx="4481" formatCode="General">
                  <c:v>0.119271161</c:v>
                </c:pt>
                <c:pt idx="4482" formatCode="General">
                  <c:v>0.11941634800000001</c:v>
                </c:pt>
                <c:pt idx="4483" formatCode="General">
                  <c:v>0.119464744</c:v>
                </c:pt>
                <c:pt idx="4484" formatCode="General">
                  <c:v>0.119513139</c:v>
                </c:pt>
                <c:pt idx="4485" formatCode="General">
                  <c:v>0.119585733</c:v>
                </c:pt>
                <c:pt idx="4486" formatCode="General">
                  <c:v>0.119682524</c:v>
                </c:pt>
                <c:pt idx="4487" formatCode="General">
                  <c:v>0.119706722</c:v>
                </c:pt>
                <c:pt idx="4488" formatCode="General">
                  <c:v>0.11973092</c:v>
                </c:pt>
                <c:pt idx="4489" formatCode="General">
                  <c:v>0.119779316</c:v>
                </c:pt>
                <c:pt idx="4490" formatCode="General">
                  <c:v>0.119827711</c:v>
                </c:pt>
                <c:pt idx="4491" formatCode="General">
                  <c:v>0.119876107</c:v>
                </c:pt>
                <c:pt idx="4492" formatCode="General">
                  <c:v>0.11997289799999999</c:v>
                </c:pt>
                <c:pt idx="4493" formatCode="General">
                  <c:v>0.120045492</c:v>
                </c:pt>
                <c:pt idx="4494" formatCode="General">
                  <c:v>0.120093888</c:v>
                </c:pt>
                <c:pt idx="4495" formatCode="General">
                  <c:v>0.120093888</c:v>
                </c:pt>
                <c:pt idx="4496" formatCode="General">
                  <c:v>0.12028746999999999</c:v>
                </c:pt>
                <c:pt idx="4497" formatCode="General">
                  <c:v>0.120311668</c:v>
                </c:pt>
                <c:pt idx="4498" formatCode="General">
                  <c:v>0.12040845999999999</c:v>
                </c:pt>
                <c:pt idx="4499" formatCode="General">
                  <c:v>0.120456855</c:v>
                </c:pt>
                <c:pt idx="4500" formatCode="General">
                  <c:v>0.120553647</c:v>
                </c:pt>
                <c:pt idx="4501" formatCode="General">
                  <c:v>0.12060204200000001</c:v>
                </c:pt>
                <c:pt idx="4502" formatCode="General">
                  <c:v>0.120698834</c:v>
                </c:pt>
                <c:pt idx="4503" formatCode="General">
                  <c:v>0.12072303199999999</c:v>
                </c:pt>
                <c:pt idx="4504" formatCode="General">
                  <c:v>0.12072303199999999</c:v>
                </c:pt>
                <c:pt idx="4505" formatCode="General">
                  <c:v>0.120795625</c:v>
                </c:pt>
                <c:pt idx="4506" formatCode="General">
                  <c:v>0.120795625</c:v>
                </c:pt>
                <c:pt idx="4507" formatCode="General">
                  <c:v>0.120892416</c:v>
                </c:pt>
                <c:pt idx="4508" formatCode="General">
                  <c:v>0.120989208</c:v>
                </c:pt>
                <c:pt idx="4509" formatCode="General">
                  <c:v>0.121061801</c:v>
                </c:pt>
                <c:pt idx="4510" formatCode="General">
                  <c:v>0.121110197</c:v>
                </c:pt>
                <c:pt idx="4511" formatCode="General">
                  <c:v>0.12115859299999999</c:v>
                </c:pt>
                <c:pt idx="4512" formatCode="General">
                  <c:v>0.12115859299999999</c:v>
                </c:pt>
                <c:pt idx="4513" formatCode="General">
                  <c:v>0.121206988</c:v>
                </c:pt>
                <c:pt idx="4514" formatCode="General">
                  <c:v>0.12130378</c:v>
                </c:pt>
                <c:pt idx="4515" formatCode="General">
                  <c:v>0.121376373</c:v>
                </c:pt>
                <c:pt idx="4516" formatCode="General">
                  <c:v>0.121424769</c:v>
                </c:pt>
                <c:pt idx="4517" formatCode="General">
                  <c:v>0.121424769</c:v>
                </c:pt>
                <c:pt idx="4518" formatCode="General">
                  <c:v>0.121545758</c:v>
                </c:pt>
                <c:pt idx="4519" formatCode="General">
                  <c:v>0.12166674700000001</c:v>
                </c:pt>
                <c:pt idx="4520" formatCode="General">
                  <c:v>0.121739341</c:v>
                </c:pt>
                <c:pt idx="4521" formatCode="General">
                  <c:v>0.12188452800000001</c:v>
                </c:pt>
                <c:pt idx="4522" formatCode="General">
                  <c:v>0.12200551699999999</c:v>
                </c:pt>
                <c:pt idx="4523" formatCode="General">
                  <c:v>0.122078111</c:v>
                </c:pt>
                <c:pt idx="4524" formatCode="General">
                  <c:v>0.122126506</c:v>
                </c:pt>
                <c:pt idx="4525" formatCode="General">
                  <c:v>0.12222329799999999</c:v>
                </c:pt>
                <c:pt idx="4526" formatCode="General">
                  <c:v>0.122247496</c:v>
                </c:pt>
                <c:pt idx="4527" formatCode="General">
                  <c:v>0.122368485</c:v>
                </c:pt>
                <c:pt idx="4528" formatCode="General">
                  <c:v>0.12241688000000001</c:v>
                </c:pt>
                <c:pt idx="4529" formatCode="General">
                  <c:v>0.122610463</c:v>
                </c:pt>
                <c:pt idx="4530" formatCode="General">
                  <c:v>0.122610463</c:v>
                </c:pt>
                <c:pt idx="4531" formatCode="General">
                  <c:v>0.122610463</c:v>
                </c:pt>
                <c:pt idx="4532" formatCode="General">
                  <c:v>0.12275564999999999</c:v>
                </c:pt>
                <c:pt idx="4533" formatCode="General">
                  <c:v>0.122804046</c:v>
                </c:pt>
                <c:pt idx="4534" formatCode="General">
                  <c:v>0.122804046</c:v>
                </c:pt>
                <c:pt idx="4535" formatCode="General">
                  <c:v>0.122876639</c:v>
                </c:pt>
                <c:pt idx="4536" formatCode="General">
                  <c:v>0.122949233</c:v>
                </c:pt>
                <c:pt idx="4537" formatCode="General">
                  <c:v>0.123118618</c:v>
                </c:pt>
                <c:pt idx="4538" formatCode="General">
                  <c:v>0.123215409</c:v>
                </c:pt>
                <c:pt idx="4539" formatCode="General">
                  <c:v>0.123239607</c:v>
                </c:pt>
                <c:pt idx="4540" formatCode="General">
                  <c:v>0.123239607</c:v>
                </c:pt>
                <c:pt idx="4541" formatCode="General">
                  <c:v>0.123263805</c:v>
                </c:pt>
                <c:pt idx="4542" formatCode="General">
                  <c:v>0.123360596</c:v>
                </c:pt>
                <c:pt idx="4543" formatCode="General">
                  <c:v>0.12338479400000001</c:v>
                </c:pt>
                <c:pt idx="4544" formatCode="General">
                  <c:v>0.123481585</c:v>
                </c:pt>
                <c:pt idx="4545" formatCode="General">
                  <c:v>0.12360257500000001</c:v>
                </c:pt>
                <c:pt idx="4546" formatCode="General">
                  <c:v>0.12377196</c:v>
                </c:pt>
                <c:pt idx="4547" formatCode="General">
                  <c:v>0.123844553</c:v>
                </c:pt>
                <c:pt idx="4548" formatCode="General">
                  <c:v>0.12394134399999999</c:v>
                </c:pt>
                <c:pt idx="4549" formatCode="General">
                  <c:v>0.12403813599999999</c:v>
                </c:pt>
                <c:pt idx="4550" formatCode="General">
                  <c:v>0.124062334</c:v>
                </c:pt>
                <c:pt idx="4551" formatCode="General">
                  <c:v>0.124207521</c:v>
                </c:pt>
                <c:pt idx="4552" formatCode="General">
                  <c:v>0.12425591599999999</c:v>
                </c:pt>
                <c:pt idx="4553" formatCode="General">
                  <c:v>0.124401103</c:v>
                </c:pt>
                <c:pt idx="4554" formatCode="General">
                  <c:v>0.12444949900000001</c:v>
                </c:pt>
                <c:pt idx="4555" formatCode="General">
                  <c:v>0.124594686</c:v>
                </c:pt>
                <c:pt idx="4556" formatCode="General">
                  <c:v>0.124715675</c:v>
                </c:pt>
                <c:pt idx="4557" formatCode="General">
                  <c:v>0.124764071</c:v>
                </c:pt>
                <c:pt idx="4558" formatCode="General">
                  <c:v>0.12488506000000001</c:v>
                </c:pt>
                <c:pt idx="4559" formatCode="General">
                  <c:v>0.12488506000000001</c:v>
                </c:pt>
                <c:pt idx="4560" formatCode="General">
                  <c:v>0.12500604900000001</c:v>
                </c:pt>
                <c:pt idx="4561" formatCode="General">
                  <c:v>0.125151237</c:v>
                </c:pt>
                <c:pt idx="4562" formatCode="General">
                  <c:v>0.12524802800000001</c:v>
                </c:pt>
                <c:pt idx="4563" formatCode="General">
                  <c:v>0.12532062099999999</c:v>
                </c:pt>
                <c:pt idx="4564" formatCode="General">
                  <c:v>0.125344819</c:v>
                </c:pt>
                <c:pt idx="4565" formatCode="General">
                  <c:v>0.12549000599999999</c:v>
                </c:pt>
                <c:pt idx="4566" formatCode="General">
                  <c:v>0.12565939100000001</c:v>
                </c:pt>
                <c:pt idx="4567" formatCode="General">
                  <c:v>0.12573198499999999</c:v>
                </c:pt>
                <c:pt idx="4568" formatCode="General">
                  <c:v>0.12592556699999999</c:v>
                </c:pt>
                <c:pt idx="4569" formatCode="General">
                  <c:v>0.12597396299999999</c:v>
                </c:pt>
                <c:pt idx="4570" formatCode="General">
                  <c:v>0.12616754599999999</c:v>
                </c:pt>
                <c:pt idx="4571" formatCode="General">
                  <c:v>0.126240139</c:v>
                </c:pt>
                <c:pt idx="4572" formatCode="General">
                  <c:v>0.126264337</c:v>
                </c:pt>
                <c:pt idx="4573" formatCode="General">
                  <c:v>0.12633693100000001</c:v>
                </c:pt>
                <c:pt idx="4574" formatCode="General">
                  <c:v>0.12636112899999999</c:v>
                </c:pt>
                <c:pt idx="4575" formatCode="General">
                  <c:v>0.12638532599999999</c:v>
                </c:pt>
                <c:pt idx="4576" formatCode="General">
                  <c:v>0.12655471099999999</c:v>
                </c:pt>
                <c:pt idx="4577" formatCode="General">
                  <c:v>0.12674829400000001</c:v>
                </c:pt>
                <c:pt idx="4578" formatCode="General">
                  <c:v>0.12679668999999999</c:v>
                </c:pt>
                <c:pt idx="4579" formatCode="General">
                  <c:v>0.12679668999999999</c:v>
                </c:pt>
                <c:pt idx="4580" formatCode="General">
                  <c:v>0.12679668999999999</c:v>
                </c:pt>
                <c:pt idx="4581" formatCode="General">
                  <c:v>0.12682088799999999</c:v>
                </c:pt>
                <c:pt idx="4582" formatCode="General">
                  <c:v>0.12682088799999999</c:v>
                </c:pt>
                <c:pt idx="4583" formatCode="General">
                  <c:v>0.12691767900000001</c:v>
                </c:pt>
                <c:pt idx="4584" formatCode="General">
                  <c:v>0.12696607500000001</c:v>
                </c:pt>
                <c:pt idx="4585" formatCode="General">
                  <c:v>0.12703866799999999</c:v>
                </c:pt>
                <c:pt idx="4586" formatCode="General">
                  <c:v>0.12718385500000001</c:v>
                </c:pt>
                <c:pt idx="4587" formatCode="General">
                  <c:v>0.127280647</c:v>
                </c:pt>
                <c:pt idx="4588" formatCode="General">
                  <c:v>0.12745003099999999</c:v>
                </c:pt>
                <c:pt idx="4589" formatCode="General">
                  <c:v>0.127546823</c:v>
                </c:pt>
                <c:pt idx="4590" formatCode="General">
                  <c:v>0.12759521900000001</c:v>
                </c:pt>
                <c:pt idx="4591" formatCode="General">
                  <c:v>0.12766781199999999</c:v>
                </c:pt>
                <c:pt idx="4592" formatCode="General">
                  <c:v>0.12778880100000001</c:v>
                </c:pt>
                <c:pt idx="4593" formatCode="General">
                  <c:v>0.12786139499999999</c:v>
                </c:pt>
                <c:pt idx="4594" formatCode="General">
                  <c:v>0.12803078000000001</c:v>
                </c:pt>
                <c:pt idx="4595" formatCode="General">
                  <c:v>0.128151769</c:v>
                </c:pt>
                <c:pt idx="4596" formatCode="General">
                  <c:v>0.12824856000000001</c:v>
                </c:pt>
                <c:pt idx="4597" formatCode="General">
                  <c:v>0.12829695599999999</c:v>
                </c:pt>
                <c:pt idx="4598" formatCode="General">
                  <c:v>0.12844214300000001</c:v>
                </c:pt>
                <c:pt idx="4599" formatCode="General">
                  <c:v>0.12849053899999999</c:v>
                </c:pt>
                <c:pt idx="4600" formatCode="General">
                  <c:v>0.12858733</c:v>
                </c:pt>
                <c:pt idx="4601" formatCode="General">
                  <c:v>0.128611528</c:v>
                </c:pt>
                <c:pt idx="4602" formatCode="General">
                  <c:v>0.12863572600000001</c:v>
                </c:pt>
                <c:pt idx="4603" formatCode="General">
                  <c:v>0.12868412100000001</c:v>
                </c:pt>
                <c:pt idx="4604" formatCode="General">
                  <c:v>0.128805111</c:v>
                </c:pt>
                <c:pt idx="4605" formatCode="General">
                  <c:v>0.12887770400000001</c:v>
                </c:pt>
                <c:pt idx="4606" formatCode="General">
                  <c:v>0.128998693</c:v>
                </c:pt>
                <c:pt idx="4607" formatCode="General">
                  <c:v>0.12909548500000001</c:v>
                </c:pt>
                <c:pt idx="4608" formatCode="General">
                  <c:v>0.12911968300000001</c:v>
                </c:pt>
                <c:pt idx="4609" formatCode="General">
                  <c:v>0.12919227599999999</c:v>
                </c:pt>
                <c:pt idx="4610" formatCode="General">
                  <c:v>0.129240672</c:v>
                </c:pt>
                <c:pt idx="4611" formatCode="General">
                  <c:v>0.12936166099999999</c:v>
                </c:pt>
                <c:pt idx="4612" formatCode="General">
                  <c:v>0.12948265</c:v>
                </c:pt>
                <c:pt idx="4613" formatCode="General">
                  <c:v>0.12955524400000001</c:v>
                </c:pt>
                <c:pt idx="4614" formatCode="General">
                  <c:v>0.12960363899999999</c:v>
                </c:pt>
                <c:pt idx="4615" formatCode="General">
                  <c:v>0.12974882600000001</c:v>
                </c:pt>
                <c:pt idx="4616" formatCode="General">
                  <c:v>0.12979722199999999</c:v>
                </c:pt>
                <c:pt idx="4617" formatCode="General">
                  <c:v>0.129894013</c:v>
                </c:pt>
                <c:pt idx="4618" formatCode="General">
                  <c:v>0.12994240900000001</c:v>
                </c:pt>
                <c:pt idx="4619" formatCode="General">
                  <c:v>0.12996660700000001</c:v>
                </c:pt>
                <c:pt idx="4620" formatCode="General">
                  <c:v>0.12996660700000001</c:v>
                </c:pt>
                <c:pt idx="4621" formatCode="General">
                  <c:v>0.12996660700000001</c:v>
                </c:pt>
                <c:pt idx="4622" formatCode="General">
                  <c:v>0.12999080499999999</c:v>
                </c:pt>
                <c:pt idx="4623" formatCode="General">
                  <c:v>0.130087596</c:v>
                </c:pt>
                <c:pt idx="4624" formatCode="General">
                  <c:v>0.13016019000000001</c:v>
                </c:pt>
                <c:pt idx="4625" formatCode="General">
                  <c:v>0.13016019000000001</c:v>
                </c:pt>
                <c:pt idx="4626" formatCode="General">
                  <c:v>0.13025698099999999</c:v>
                </c:pt>
                <c:pt idx="4627" formatCode="General">
                  <c:v>0.13035377200000001</c:v>
                </c:pt>
                <c:pt idx="4628" formatCode="General">
                  <c:v>0.13042636599999999</c:v>
                </c:pt>
                <c:pt idx="4629" formatCode="General">
                  <c:v>0.13042636599999999</c:v>
                </c:pt>
                <c:pt idx="4630" formatCode="General">
                  <c:v>0.130547355</c:v>
                </c:pt>
                <c:pt idx="4631" formatCode="General">
                  <c:v>0.130547355</c:v>
                </c:pt>
                <c:pt idx="4632" formatCode="General">
                  <c:v>0.130547355</c:v>
                </c:pt>
                <c:pt idx="4633" formatCode="General">
                  <c:v>0.130547355</c:v>
                </c:pt>
                <c:pt idx="4634" formatCode="General">
                  <c:v>0.13061994900000001</c:v>
                </c:pt>
                <c:pt idx="4635" formatCode="General">
                  <c:v>0.13066834399999999</c:v>
                </c:pt>
                <c:pt idx="4636" formatCode="General">
                  <c:v>0.13066834399999999</c:v>
                </c:pt>
                <c:pt idx="4637" formatCode="General">
                  <c:v>0.13066834399999999</c:v>
                </c:pt>
                <c:pt idx="4638" formatCode="General">
                  <c:v>0.13078933400000001</c:v>
                </c:pt>
                <c:pt idx="4639" formatCode="General">
                  <c:v>0.13083772900000001</c:v>
                </c:pt>
                <c:pt idx="4640" formatCode="General">
                  <c:v>0.13100711400000001</c:v>
                </c:pt>
                <c:pt idx="4641" formatCode="General">
                  <c:v>0.13107970799999999</c:v>
                </c:pt>
                <c:pt idx="4642" formatCode="General">
                  <c:v>0.13110390599999999</c:v>
                </c:pt>
                <c:pt idx="4643" formatCode="General">
                  <c:v>0.13122489500000001</c:v>
                </c:pt>
                <c:pt idx="4644" formatCode="General">
                  <c:v>0.13139428</c:v>
                </c:pt>
                <c:pt idx="4645" formatCode="General">
                  <c:v>0.13146687300000001</c:v>
                </c:pt>
                <c:pt idx="4646" formatCode="General">
                  <c:v>0.13146687300000001</c:v>
                </c:pt>
                <c:pt idx="4647" formatCode="General">
                  <c:v>0.13146687300000001</c:v>
                </c:pt>
                <c:pt idx="4648" formatCode="General">
                  <c:v>0.13149107099999999</c:v>
                </c:pt>
                <c:pt idx="4649" formatCode="General">
                  <c:v>0.13149107099999999</c:v>
                </c:pt>
                <c:pt idx="4650" formatCode="General">
                  <c:v>0.131587862</c:v>
                </c:pt>
                <c:pt idx="4651" formatCode="General">
                  <c:v>0.13161206</c:v>
                </c:pt>
                <c:pt idx="4652" formatCode="General">
                  <c:v>0.13168465400000001</c:v>
                </c:pt>
                <c:pt idx="4653" formatCode="General">
                  <c:v>0.131781445</c:v>
                </c:pt>
                <c:pt idx="4654" formatCode="General">
                  <c:v>0.131829841</c:v>
                </c:pt>
                <c:pt idx="4655" formatCode="General">
                  <c:v>0.13190243400000001</c:v>
                </c:pt>
                <c:pt idx="4656" formatCode="General">
                  <c:v>0.132047621</c:v>
                </c:pt>
                <c:pt idx="4657" formatCode="General">
                  <c:v>0.13216861099999999</c:v>
                </c:pt>
                <c:pt idx="4658" formatCode="General">
                  <c:v>0.13216861099999999</c:v>
                </c:pt>
                <c:pt idx="4659" formatCode="General">
                  <c:v>0.132217006</c:v>
                </c:pt>
                <c:pt idx="4660" formatCode="General">
                  <c:v>0.13233799500000001</c:v>
                </c:pt>
                <c:pt idx="4661" formatCode="General">
                  <c:v>0.13238639099999999</c:v>
                </c:pt>
                <c:pt idx="4662" formatCode="General">
                  <c:v>0.132410589</c:v>
                </c:pt>
                <c:pt idx="4663" formatCode="General">
                  <c:v>0.13250738000000001</c:v>
                </c:pt>
                <c:pt idx="4664" formatCode="General">
                  <c:v>0.13274935900000001</c:v>
                </c:pt>
                <c:pt idx="4665" formatCode="General">
                  <c:v>0.13279775399999999</c:v>
                </c:pt>
                <c:pt idx="4666" formatCode="General">
                  <c:v>0.13282195199999999</c:v>
                </c:pt>
                <c:pt idx="4667" formatCode="General">
                  <c:v>0.13284615</c:v>
                </c:pt>
                <c:pt idx="4668" formatCode="General">
                  <c:v>0.13294294100000001</c:v>
                </c:pt>
                <c:pt idx="4669" formatCode="General">
                  <c:v>0.133088129</c:v>
                </c:pt>
                <c:pt idx="4670" formatCode="General">
                  <c:v>0.13325751299999999</c:v>
                </c:pt>
                <c:pt idx="4671" formatCode="General">
                  <c:v>0.13342689799999999</c:v>
                </c:pt>
                <c:pt idx="4672" formatCode="General">
                  <c:v>0.13345109599999999</c:v>
                </c:pt>
                <c:pt idx="4673" formatCode="General">
                  <c:v>0.133547888</c:v>
                </c:pt>
                <c:pt idx="4674" formatCode="General">
                  <c:v>0.13359628300000001</c:v>
                </c:pt>
                <c:pt idx="4675" formatCode="General">
                  <c:v>0.13364467899999999</c:v>
                </c:pt>
                <c:pt idx="4676" formatCode="General">
                  <c:v>0.13366887699999999</c:v>
                </c:pt>
                <c:pt idx="4677" formatCode="General">
                  <c:v>0.13369307499999999</c:v>
                </c:pt>
                <c:pt idx="4678" formatCode="General">
                  <c:v>0.133765668</c:v>
                </c:pt>
                <c:pt idx="4679" formatCode="General">
                  <c:v>0.13386245899999999</c:v>
                </c:pt>
                <c:pt idx="4680" formatCode="General">
                  <c:v>0.133959251</c:v>
                </c:pt>
                <c:pt idx="4681" formatCode="General">
                  <c:v>0.13403184400000001</c:v>
                </c:pt>
                <c:pt idx="4682" formatCode="General">
                  <c:v>0.13410443799999999</c:v>
                </c:pt>
                <c:pt idx="4683" formatCode="General">
                  <c:v>0.134152834</c:v>
                </c:pt>
                <c:pt idx="4684" formatCode="General">
                  <c:v>0.134152834</c:v>
                </c:pt>
                <c:pt idx="4685" formatCode="General">
                  <c:v>0.134152834</c:v>
                </c:pt>
                <c:pt idx="4686" formatCode="General">
                  <c:v>0.134177031</c:v>
                </c:pt>
                <c:pt idx="4687" formatCode="General">
                  <c:v>0.13420122900000001</c:v>
                </c:pt>
                <c:pt idx="4688" formatCode="General">
                  <c:v>0.134370614</c:v>
                </c:pt>
                <c:pt idx="4689" formatCode="General">
                  <c:v>0.134588395</c:v>
                </c:pt>
                <c:pt idx="4690" formatCode="General">
                  <c:v>0.13473358199999999</c:v>
                </c:pt>
                <c:pt idx="4691" formatCode="General">
                  <c:v>0.134830373</c:v>
                </c:pt>
                <c:pt idx="4692" formatCode="General">
                  <c:v>0.13492716399999999</c:v>
                </c:pt>
                <c:pt idx="4693" formatCode="General">
                  <c:v>0.13495136199999999</c:v>
                </c:pt>
                <c:pt idx="4694" formatCode="General">
                  <c:v>0.13507235200000001</c:v>
                </c:pt>
                <c:pt idx="4695" formatCode="General">
                  <c:v>0.13507235200000001</c:v>
                </c:pt>
                <c:pt idx="4696" formatCode="General">
                  <c:v>0.13514494499999999</c:v>
                </c:pt>
                <c:pt idx="4697" formatCode="General">
                  <c:v>0.13514494499999999</c:v>
                </c:pt>
                <c:pt idx="4698" formatCode="General">
                  <c:v>0.13519334099999999</c:v>
                </c:pt>
                <c:pt idx="4699" formatCode="General">
                  <c:v>0.13531433000000001</c:v>
                </c:pt>
                <c:pt idx="4700" formatCode="General">
                  <c:v>0.135435319</c:v>
                </c:pt>
                <c:pt idx="4701" formatCode="General">
                  <c:v>0.13553211100000001</c:v>
                </c:pt>
                <c:pt idx="4702" formatCode="General">
                  <c:v>0.13572569300000001</c:v>
                </c:pt>
                <c:pt idx="4703" formatCode="General">
                  <c:v>0.13587088</c:v>
                </c:pt>
                <c:pt idx="4704" formatCode="General">
                  <c:v>0.13601606699999999</c:v>
                </c:pt>
                <c:pt idx="4705" formatCode="General">
                  <c:v>0.13618545200000001</c:v>
                </c:pt>
                <c:pt idx="4706" formatCode="General">
                  <c:v>0.136306441</c:v>
                </c:pt>
                <c:pt idx="4707" formatCode="General">
                  <c:v>0.13635483700000001</c:v>
                </c:pt>
                <c:pt idx="4708" formatCode="General">
                  <c:v>0.13645162899999999</c:v>
                </c:pt>
                <c:pt idx="4709" formatCode="General">
                  <c:v>0.136524222</c:v>
                </c:pt>
                <c:pt idx="4710" formatCode="General">
                  <c:v>0.13666940899999999</c:v>
                </c:pt>
                <c:pt idx="4711" formatCode="General">
                  <c:v>0.136742003</c:v>
                </c:pt>
                <c:pt idx="4712" formatCode="General">
                  <c:v>0.13681459600000001</c:v>
                </c:pt>
                <c:pt idx="4713" formatCode="General">
                  <c:v>0.136959783</c:v>
                </c:pt>
                <c:pt idx="4714" formatCode="General">
                  <c:v>0.13703237700000001</c:v>
                </c:pt>
                <c:pt idx="4715" formatCode="General">
                  <c:v>0.137177564</c:v>
                </c:pt>
                <c:pt idx="4716" formatCode="General">
                  <c:v>0.13722595900000001</c:v>
                </c:pt>
                <c:pt idx="4717" formatCode="General">
                  <c:v>0.13727435499999999</c:v>
                </c:pt>
                <c:pt idx="4718" formatCode="General">
                  <c:v>0.13729855299999999</c:v>
                </c:pt>
                <c:pt idx="4719" formatCode="General">
                  <c:v>0.13732275099999999</c:v>
                </c:pt>
                <c:pt idx="4720" formatCode="General">
                  <c:v>0.13732275099999999</c:v>
                </c:pt>
                <c:pt idx="4721" formatCode="General">
                  <c:v>0.13746793800000001</c:v>
                </c:pt>
                <c:pt idx="4722" formatCode="General">
                  <c:v>0.13751633399999999</c:v>
                </c:pt>
                <c:pt idx="4723" formatCode="General">
                  <c:v>0.13766152100000001</c:v>
                </c:pt>
                <c:pt idx="4724" formatCode="General">
                  <c:v>0.13775831199999999</c:v>
                </c:pt>
                <c:pt idx="4725" formatCode="General">
                  <c:v>0.13790349900000001</c:v>
                </c:pt>
                <c:pt idx="4726" formatCode="General">
                  <c:v>0.13800029</c:v>
                </c:pt>
                <c:pt idx="4727" formatCode="General">
                  <c:v>0.13819387299999999</c:v>
                </c:pt>
                <c:pt idx="4728" formatCode="General">
                  <c:v>0.13829066400000001</c:v>
                </c:pt>
                <c:pt idx="4729" formatCode="General">
                  <c:v>0.138411654</c:v>
                </c:pt>
                <c:pt idx="4730" formatCode="General">
                  <c:v>0.13850844500000001</c:v>
                </c:pt>
                <c:pt idx="4731" formatCode="General">
                  <c:v>0.13858103899999999</c:v>
                </c:pt>
                <c:pt idx="4732" formatCode="General">
                  <c:v>0.13860523599999999</c:v>
                </c:pt>
                <c:pt idx="4733" formatCode="General">
                  <c:v>0.13867783</c:v>
                </c:pt>
                <c:pt idx="4734" formatCode="General">
                  <c:v>0.13875042300000001</c:v>
                </c:pt>
                <c:pt idx="4735" formatCode="General">
                  <c:v>0.138847215</c:v>
                </c:pt>
                <c:pt idx="4736" formatCode="General">
                  <c:v>0.138847215</c:v>
                </c:pt>
                <c:pt idx="4737" formatCode="General">
                  <c:v>0.139064995</c:v>
                </c:pt>
                <c:pt idx="4738" formatCode="General">
                  <c:v>0.13916178700000001</c:v>
                </c:pt>
                <c:pt idx="4739" formatCode="General">
                  <c:v>0.13923437999999999</c:v>
                </c:pt>
                <c:pt idx="4740" formatCode="General">
                  <c:v>0.13937956700000001</c:v>
                </c:pt>
                <c:pt idx="4741" formatCode="General">
                  <c:v>0.13947635899999999</c:v>
                </c:pt>
                <c:pt idx="4742" formatCode="General">
                  <c:v>0.139524754</c:v>
                </c:pt>
                <c:pt idx="4743" formatCode="General">
                  <c:v>0.13966994099999999</c:v>
                </c:pt>
                <c:pt idx="4744" formatCode="General">
                  <c:v>0.13979093100000001</c:v>
                </c:pt>
                <c:pt idx="4745" formatCode="General">
                  <c:v>0.13983932600000001</c:v>
                </c:pt>
                <c:pt idx="4746" formatCode="General">
                  <c:v>0.13988772199999999</c:v>
                </c:pt>
                <c:pt idx="4747" formatCode="General">
                  <c:v>0.13991192</c:v>
                </c:pt>
                <c:pt idx="4748" formatCode="General">
                  <c:v>0.139936118</c:v>
                </c:pt>
                <c:pt idx="4749" formatCode="General">
                  <c:v>0.14010550299999999</c:v>
                </c:pt>
                <c:pt idx="4750" formatCode="General">
                  <c:v>0.14010550299999999</c:v>
                </c:pt>
                <c:pt idx="4751" formatCode="General">
                  <c:v>0.14025069000000001</c:v>
                </c:pt>
                <c:pt idx="4752" formatCode="General">
                  <c:v>0.14032328299999999</c:v>
                </c:pt>
                <c:pt idx="4753" formatCode="General">
                  <c:v>0.14046847000000001</c:v>
                </c:pt>
                <c:pt idx="4754" formatCode="General">
                  <c:v>0.14049266799999999</c:v>
                </c:pt>
                <c:pt idx="4755" formatCode="General">
                  <c:v>0.14049266799999999</c:v>
                </c:pt>
                <c:pt idx="4756" formatCode="General">
                  <c:v>0.140831438</c:v>
                </c:pt>
                <c:pt idx="4757" formatCode="General">
                  <c:v>0.14090403100000001</c:v>
                </c:pt>
                <c:pt idx="4758" formatCode="General">
                  <c:v>0.14092822899999999</c:v>
                </c:pt>
                <c:pt idx="4759" formatCode="General">
                  <c:v>0.14107341600000001</c:v>
                </c:pt>
                <c:pt idx="4760" formatCode="General">
                  <c:v>0.14109761400000001</c:v>
                </c:pt>
                <c:pt idx="4761" formatCode="General">
                  <c:v>0.14131539500000001</c:v>
                </c:pt>
                <c:pt idx="4762" formatCode="General">
                  <c:v>0.141412186</c:v>
                </c:pt>
                <c:pt idx="4763" formatCode="General">
                  <c:v>0.14153317500000001</c:v>
                </c:pt>
                <c:pt idx="4764" formatCode="General">
                  <c:v>0.14158157099999999</c:v>
                </c:pt>
                <c:pt idx="4765" formatCode="General">
                  <c:v>0.141678362</c:v>
                </c:pt>
                <c:pt idx="4766" formatCode="General">
                  <c:v>0.141871945</c:v>
                </c:pt>
                <c:pt idx="4767" formatCode="General">
                  <c:v>0.14196873600000001</c:v>
                </c:pt>
                <c:pt idx="4768" formatCode="General">
                  <c:v>0.142089726</c:v>
                </c:pt>
                <c:pt idx="4769" formatCode="General">
                  <c:v>0.14218651700000001</c:v>
                </c:pt>
                <c:pt idx="4770" formatCode="General">
                  <c:v>0.14225910999999999</c:v>
                </c:pt>
                <c:pt idx="4771" formatCode="General">
                  <c:v>0.142331704</c:v>
                </c:pt>
                <c:pt idx="4772" formatCode="General">
                  <c:v>0.14238010000000001</c:v>
                </c:pt>
                <c:pt idx="4773" formatCode="General">
                  <c:v>0.14245269299999999</c:v>
                </c:pt>
                <c:pt idx="4774" formatCode="General">
                  <c:v>0.14257368200000001</c:v>
                </c:pt>
                <c:pt idx="4775" formatCode="General">
                  <c:v>0.14267047399999999</c:v>
                </c:pt>
                <c:pt idx="4776" formatCode="General">
                  <c:v>0.142767265</c:v>
                </c:pt>
                <c:pt idx="4777" formatCode="General">
                  <c:v>0.14279146300000001</c:v>
                </c:pt>
                <c:pt idx="4778" formatCode="General">
                  <c:v>0.14283985900000001</c:v>
                </c:pt>
                <c:pt idx="4779" formatCode="General">
                  <c:v>0.14288825399999999</c:v>
                </c:pt>
                <c:pt idx="4780" formatCode="General">
                  <c:v>0.142960848</c:v>
                </c:pt>
                <c:pt idx="4781" formatCode="General">
                  <c:v>0.142985046</c:v>
                </c:pt>
                <c:pt idx="4782" formatCode="General">
                  <c:v>0.14303344100000001</c:v>
                </c:pt>
                <c:pt idx="4783" formatCode="General">
                  <c:v>0.143154431</c:v>
                </c:pt>
                <c:pt idx="4784" formatCode="General">
                  <c:v>0.14332381599999999</c:v>
                </c:pt>
                <c:pt idx="4785" formatCode="General">
                  <c:v>0.14346900300000001</c:v>
                </c:pt>
                <c:pt idx="4786" formatCode="General">
                  <c:v>0.14349319999999999</c:v>
                </c:pt>
                <c:pt idx="4787" formatCode="General">
                  <c:v>0.143589992</c:v>
                </c:pt>
                <c:pt idx="4788" formatCode="General">
                  <c:v>0.14363838700000001</c:v>
                </c:pt>
                <c:pt idx="4789" formatCode="General">
                  <c:v>0.14375937699999999</c:v>
                </c:pt>
                <c:pt idx="4790" formatCode="General">
                  <c:v>0.14383197</c:v>
                </c:pt>
                <c:pt idx="4791" formatCode="General">
                  <c:v>0.14395295899999999</c:v>
                </c:pt>
                <c:pt idx="4792" formatCode="General">
                  <c:v>0.144001355</c:v>
                </c:pt>
                <c:pt idx="4793" formatCode="General">
                  <c:v>0.14407394900000001</c:v>
                </c:pt>
                <c:pt idx="4794" formatCode="General">
                  <c:v>0.14419493799999999</c:v>
                </c:pt>
                <c:pt idx="4795" formatCode="General">
                  <c:v>0.14419493799999999</c:v>
                </c:pt>
                <c:pt idx="4796" formatCode="General">
                  <c:v>0.14434012500000001</c:v>
                </c:pt>
                <c:pt idx="4797" formatCode="General">
                  <c:v>0.14438852099999999</c:v>
                </c:pt>
                <c:pt idx="4798" formatCode="General">
                  <c:v>0.144436916</c:v>
                </c:pt>
                <c:pt idx="4799" formatCode="General">
                  <c:v>0.144461114</c:v>
                </c:pt>
                <c:pt idx="4800" formatCode="General">
                  <c:v>0.14450951000000001</c:v>
                </c:pt>
                <c:pt idx="4801" formatCode="General">
                  <c:v>0.14458210299999999</c:v>
                </c:pt>
                <c:pt idx="4802" formatCode="General">
                  <c:v>0.14470309200000001</c:v>
                </c:pt>
                <c:pt idx="4803" formatCode="General">
                  <c:v>0.14484828</c:v>
                </c:pt>
                <c:pt idx="4804" formatCode="General">
                  <c:v>0.14504186199999999</c:v>
                </c:pt>
                <c:pt idx="4805" formatCode="General">
                  <c:v>0.14513865400000001</c:v>
                </c:pt>
                <c:pt idx="4806" formatCode="General">
                  <c:v>0.14516285100000001</c:v>
                </c:pt>
                <c:pt idx="4807" formatCode="General">
                  <c:v>0.145308039</c:v>
                </c:pt>
                <c:pt idx="4808" formatCode="General">
                  <c:v>0.14535643400000001</c:v>
                </c:pt>
                <c:pt idx="4809" formatCode="General">
                  <c:v>0.14540483000000001</c:v>
                </c:pt>
                <c:pt idx="4810" formatCode="General">
                  <c:v>0.14545322599999999</c:v>
                </c:pt>
                <c:pt idx="4811" formatCode="General">
                  <c:v>0.14564680799999999</c:v>
                </c:pt>
                <c:pt idx="4812" formatCode="General">
                  <c:v>0.1457436</c:v>
                </c:pt>
                <c:pt idx="4813" formatCode="General">
                  <c:v>0.14579199500000001</c:v>
                </c:pt>
                <c:pt idx="4814" formatCode="General">
                  <c:v>0.14581619300000001</c:v>
                </c:pt>
                <c:pt idx="4815" formatCode="General">
                  <c:v>0.145937182</c:v>
                </c:pt>
                <c:pt idx="4816" formatCode="General">
                  <c:v>0.14600977600000001</c:v>
                </c:pt>
                <c:pt idx="4817" formatCode="General">
                  <c:v>0.146154963</c:v>
                </c:pt>
                <c:pt idx="4818" formatCode="General">
                  <c:v>0.14630014999999999</c:v>
                </c:pt>
                <c:pt idx="4819" formatCode="General">
                  <c:v>0.14642113900000001</c:v>
                </c:pt>
                <c:pt idx="4820" formatCode="General">
                  <c:v>0.14651793099999999</c:v>
                </c:pt>
                <c:pt idx="4821" formatCode="General">
                  <c:v>0.14673571099999999</c:v>
                </c:pt>
                <c:pt idx="4822" formatCode="General">
                  <c:v>0.14685670000000001</c:v>
                </c:pt>
                <c:pt idx="4823" formatCode="General">
                  <c:v>0.147001887</c:v>
                </c:pt>
                <c:pt idx="4824" formatCode="General">
                  <c:v>0.14709867900000001</c:v>
                </c:pt>
                <c:pt idx="4825" formatCode="General">
                  <c:v>0.147219668</c:v>
                </c:pt>
                <c:pt idx="4826" formatCode="General">
                  <c:v>0.14738905299999999</c:v>
                </c:pt>
                <c:pt idx="4827" formatCode="General">
                  <c:v>0.147413251</c:v>
                </c:pt>
                <c:pt idx="4828" formatCode="General">
                  <c:v>0.14760683299999999</c:v>
                </c:pt>
                <c:pt idx="4829" formatCode="General">
                  <c:v>0.14770362500000001</c:v>
                </c:pt>
                <c:pt idx="4830" formatCode="General">
                  <c:v>0.14772782300000001</c:v>
                </c:pt>
                <c:pt idx="4831" formatCode="General">
                  <c:v>0.14777621799999999</c:v>
                </c:pt>
                <c:pt idx="4832" formatCode="General">
                  <c:v>0.14801819699999999</c:v>
                </c:pt>
                <c:pt idx="4833" formatCode="General">
                  <c:v>0.14804239499999999</c:v>
                </c:pt>
                <c:pt idx="4834" formatCode="General">
                  <c:v>0.148114988</c:v>
                </c:pt>
                <c:pt idx="4835" formatCode="General">
                  <c:v>0.14818758200000001</c:v>
                </c:pt>
                <c:pt idx="4836" formatCode="General">
                  <c:v>0.14826017499999999</c:v>
                </c:pt>
                <c:pt idx="4837" formatCode="General">
                  <c:v>0.14835696700000001</c:v>
                </c:pt>
                <c:pt idx="4838" formatCode="General">
                  <c:v>0.148526351</c:v>
                </c:pt>
                <c:pt idx="4839" formatCode="General">
                  <c:v>0.14864734099999999</c:v>
                </c:pt>
                <c:pt idx="4840" formatCode="General">
                  <c:v>0.14867153799999999</c:v>
                </c:pt>
                <c:pt idx="4841" formatCode="General">
                  <c:v>0.148719934</c:v>
                </c:pt>
                <c:pt idx="4842" formatCode="General">
                  <c:v>0.14881672600000001</c:v>
                </c:pt>
                <c:pt idx="4843" formatCode="General">
                  <c:v>0.14886512099999999</c:v>
                </c:pt>
                <c:pt idx="4844" formatCode="General">
                  <c:v>0.14901030800000001</c:v>
                </c:pt>
                <c:pt idx="4845" formatCode="General">
                  <c:v>0.14905870399999999</c:v>
                </c:pt>
                <c:pt idx="4846" formatCode="General">
                  <c:v>0.14908290199999999</c:v>
                </c:pt>
                <c:pt idx="4847" formatCode="General">
                  <c:v>0.14910709999999999</c:v>
                </c:pt>
                <c:pt idx="4848" formatCode="General">
                  <c:v>0.14922808900000001</c:v>
                </c:pt>
                <c:pt idx="4849" formatCode="General">
                  <c:v>0.149397474</c:v>
                </c:pt>
                <c:pt idx="4850" formatCode="General">
                  <c:v>0.14944586900000001</c:v>
                </c:pt>
                <c:pt idx="4851" formatCode="General">
                  <c:v>0.149566859</c:v>
                </c:pt>
                <c:pt idx="4852" formatCode="General">
                  <c:v>0.14966365000000001</c:v>
                </c:pt>
                <c:pt idx="4853" formatCode="General">
                  <c:v>0.14971204599999999</c:v>
                </c:pt>
                <c:pt idx="4854" formatCode="General">
                  <c:v>0.149833035</c:v>
                </c:pt>
                <c:pt idx="4855" formatCode="General">
                  <c:v>0.14992982599999999</c:v>
                </c:pt>
                <c:pt idx="4856" formatCode="General">
                  <c:v>0.15000242</c:v>
                </c:pt>
                <c:pt idx="4857" formatCode="General">
                  <c:v>0.15012340900000001</c:v>
                </c:pt>
                <c:pt idx="4858" formatCode="General">
                  <c:v>0.15029279400000001</c:v>
                </c:pt>
                <c:pt idx="4859" formatCode="General">
                  <c:v>0.15038958499999999</c:v>
                </c:pt>
                <c:pt idx="4860" formatCode="General">
                  <c:v>0.15051057400000001</c:v>
                </c:pt>
                <c:pt idx="4861" formatCode="General">
                  <c:v>0.15055896999999999</c:v>
                </c:pt>
                <c:pt idx="4862" formatCode="General">
                  <c:v>0.15058316799999999</c:v>
                </c:pt>
                <c:pt idx="4863" formatCode="General">
                  <c:v>0.15070415700000001</c:v>
                </c:pt>
                <c:pt idx="4864" formatCode="General">
                  <c:v>0.15072835500000001</c:v>
                </c:pt>
                <c:pt idx="4865" formatCode="General">
                  <c:v>0.15075255300000001</c:v>
                </c:pt>
                <c:pt idx="4866" formatCode="General">
                  <c:v>0.15092193800000001</c:v>
                </c:pt>
                <c:pt idx="4867" formatCode="General">
                  <c:v>0.15097033300000001</c:v>
                </c:pt>
                <c:pt idx="4868" formatCode="General">
                  <c:v>0.15097033300000001</c:v>
                </c:pt>
                <c:pt idx="4869" formatCode="General">
                  <c:v>0.151091323</c:v>
                </c:pt>
                <c:pt idx="4870" formatCode="General">
                  <c:v>0.15123650999999999</c:v>
                </c:pt>
                <c:pt idx="4871" formatCode="General">
                  <c:v>0.151284905</c:v>
                </c:pt>
                <c:pt idx="4872" formatCode="General">
                  <c:v>0.151309103</c:v>
                </c:pt>
                <c:pt idx="4873" formatCode="General">
                  <c:v>0.15140589500000001</c:v>
                </c:pt>
                <c:pt idx="4874" formatCode="General">
                  <c:v>0.151502686</c:v>
                </c:pt>
                <c:pt idx="4875" formatCode="General">
                  <c:v>0.151551082</c:v>
                </c:pt>
                <c:pt idx="4876" formatCode="General">
                  <c:v>0.15159947700000001</c:v>
                </c:pt>
                <c:pt idx="4877" formatCode="General">
                  <c:v>0.15169626899999999</c:v>
                </c:pt>
                <c:pt idx="4878" formatCode="General">
                  <c:v>0.151744664</c:v>
                </c:pt>
                <c:pt idx="4879" formatCode="General">
                  <c:v>0.151768862</c:v>
                </c:pt>
                <c:pt idx="4880" formatCode="General">
                  <c:v>0.151962445</c:v>
                </c:pt>
                <c:pt idx="4881" formatCode="General">
                  <c:v>0.15203503800000001</c:v>
                </c:pt>
                <c:pt idx="4882" formatCode="General">
                  <c:v>0.15208343399999999</c:v>
                </c:pt>
                <c:pt idx="4883" formatCode="General">
                  <c:v>0.152156028</c:v>
                </c:pt>
                <c:pt idx="4884" formatCode="General">
                  <c:v>0.15220442300000001</c:v>
                </c:pt>
                <c:pt idx="4885" formatCode="General">
                  <c:v>0.15225281900000001</c:v>
                </c:pt>
                <c:pt idx="4886" formatCode="General">
                  <c:v>0.152373808</c:v>
                </c:pt>
                <c:pt idx="4887" formatCode="General">
                  <c:v>0.15247060000000001</c:v>
                </c:pt>
                <c:pt idx="4888" formatCode="General">
                  <c:v>0.152591589</c:v>
                </c:pt>
                <c:pt idx="4889" formatCode="General">
                  <c:v>0.15271257799999999</c:v>
                </c:pt>
                <c:pt idx="4890" formatCode="General">
                  <c:v>0.152809369</c:v>
                </c:pt>
                <c:pt idx="4891" formatCode="General">
                  <c:v>0.15288196300000001</c:v>
                </c:pt>
                <c:pt idx="4892" formatCode="General">
                  <c:v>0.153051348</c:v>
                </c:pt>
                <c:pt idx="4893" formatCode="General">
                  <c:v>0.15309974400000001</c:v>
                </c:pt>
                <c:pt idx="4894" formatCode="General">
                  <c:v>0.15317233699999999</c:v>
                </c:pt>
                <c:pt idx="4895" formatCode="General">
                  <c:v>0.153269128</c:v>
                </c:pt>
                <c:pt idx="4896" formatCode="General">
                  <c:v>0.15339011799999999</c:v>
                </c:pt>
                <c:pt idx="4897" formatCode="General">
                  <c:v>0.153486909</c:v>
                </c:pt>
                <c:pt idx="4898" formatCode="General">
                  <c:v>0.15353530500000001</c:v>
                </c:pt>
                <c:pt idx="4899" formatCode="General">
                  <c:v>0.15377728299999999</c:v>
                </c:pt>
                <c:pt idx="4900" formatCode="General">
                  <c:v>0.153898272</c:v>
                </c:pt>
                <c:pt idx="4901" formatCode="General">
                  <c:v>0.15404345899999999</c:v>
                </c:pt>
                <c:pt idx="4902" formatCode="General">
                  <c:v>0.154067657</c:v>
                </c:pt>
                <c:pt idx="4903" formatCode="General">
                  <c:v>0.15414025100000001</c:v>
                </c:pt>
                <c:pt idx="4904" formatCode="General">
                  <c:v>0.15426123999999999</c:v>
                </c:pt>
                <c:pt idx="4905" formatCode="General">
                  <c:v>0.15435803100000001</c:v>
                </c:pt>
                <c:pt idx="4906" formatCode="General">
                  <c:v>0.15445482299999999</c:v>
                </c:pt>
                <c:pt idx="4907" formatCode="General">
                  <c:v>0.154551614</c:v>
                </c:pt>
                <c:pt idx="4908" formatCode="General">
                  <c:v>0.15467260299999999</c:v>
                </c:pt>
                <c:pt idx="4909" formatCode="General">
                  <c:v>0.154720999</c:v>
                </c:pt>
                <c:pt idx="4910" formatCode="General">
                  <c:v>0.15484198800000001</c:v>
                </c:pt>
                <c:pt idx="4911" formatCode="General">
                  <c:v>0.15489038399999999</c:v>
                </c:pt>
                <c:pt idx="4912" formatCode="General">
                  <c:v>0.154987175</c:v>
                </c:pt>
                <c:pt idx="4913" formatCode="General">
                  <c:v>0.15501137300000001</c:v>
                </c:pt>
                <c:pt idx="4914" formatCode="General">
                  <c:v>0.15503557100000001</c:v>
                </c:pt>
                <c:pt idx="4915" formatCode="General">
                  <c:v>0.155132362</c:v>
                </c:pt>
                <c:pt idx="4916" formatCode="General">
                  <c:v>0.15532594499999999</c:v>
                </c:pt>
                <c:pt idx="4917" formatCode="General">
                  <c:v>0.15549532999999999</c:v>
                </c:pt>
                <c:pt idx="4918" formatCode="General">
                  <c:v>0.155592121</c:v>
                </c:pt>
                <c:pt idx="4919" formatCode="General">
                  <c:v>0.15568891300000001</c:v>
                </c:pt>
                <c:pt idx="4920" formatCode="General">
                  <c:v>0.15571310999999999</c:v>
                </c:pt>
                <c:pt idx="4921" formatCode="General">
                  <c:v>0.155809902</c:v>
                </c:pt>
                <c:pt idx="4922" formatCode="General">
                  <c:v>0.15597928699999999</c:v>
                </c:pt>
                <c:pt idx="4923" formatCode="General">
                  <c:v>0.156221265</c:v>
                </c:pt>
                <c:pt idx="4924" formatCode="General">
                  <c:v>0.15634225400000001</c:v>
                </c:pt>
                <c:pt idx="4925" formatCode="General">
                  <c:v>0.156487441</c:v>
                </c:pt>
                <c:pt idx="4926" formatCode="General">
                  <c:v>0.15660843099999999</c:v>
                </c:pt>
                <c:pt idx="4927" formatCode="General">
                  <c:v>0.156632628</c:v>
                </c:pt>
                <c:pt idx="4928" formatCode="General">
                  <c:v>0.156656826</c:v>
                </c:pt>
                <c:pt idx="4929" formatCode="General">
                  <c:v>0.15675361800000001</c:v>
                </c:pt>
                <c:pt idx="4930" formatCode="General">
                  <c:v>0.15682621099999999</c:v>
                </c:pt>
                <c:pt idx="4931" formatCode="General">
                  <c:v>0.15706819</c:v>
                </c:pt>
                <c:pt idx="4932" formatCode="General">
                  <c:v>0.15718917900000001</c:v>
                </c:pt>
                <c:pt idx="4933" formatCode="General">
                  <c:v>0.15726177199999999</c:v>
                </c:pt>
                <c:pt idx="4934" formatCode="General">
                  <c:v>0.15735856400000001</c:v>
                </c:pt>
                <c:pt idx="4935" formatCode="General">
                  <c:v>0.157527949</c:v>
                </c:pt>
                <c:pt idx="4936" formatCode="General">
                  <c:v>0.15767313599999999</c:v>
                </c:pt>
                <c:pt idx="4937" formatCode="General">
                  <c:v>0.157745729</c:v>
                </c:pt>
                <c:pt idx="4938" formatCode="General">
                  <c:v>0.157769927</c:v>
                </c:pt>
                <c:pt idx="4939" formatCode="General">
                  <c:v>0.15786671799999999</c:v>
                </c:pt>
                <c:pt idx="4940" formatCode="General">
                  <c:v>0.157939312</c:v>
                </c:pt>
                <c:pt idx="4941" formatCode="General">
                  <c:v>0.15806030099999999</c:v>
                </c:pt>
                <c:pt idx="4942" formatCode="General">
                  <c:v>0.158157092</c:v>
                </c:pt>
                <c:pt idx="4943" formatCode="General">
                  <c:v>0.15830227899999999</c:v>
                </c:pt>
                <c:pt idx="4944" formatCode="General">
                  <c:v>0.15832647699999999</c:v>
                </c:pt>
                <c:pt idx="4945" formatCode="General">
                  <c:v>0.15847166400000001</c:v>
                </c:pt>
                <c:pt idx="4946" formatCode="General">
                  <c:v>0.15868944500000001</c:v>
                </c:pt>
                <c:pt idx="4947" formatCode="General">
                  <c:v>0.15873784099999999</c:v>
                </c:pt>
                <c:pt idx="4948" formatCode="General">
                  <c:v>0.158834632</c:v>
                </c:pt>
                <c:pt idx="4949" formatCode="General">
                  <c:v>0.159028215</c:v>
                </c:pt>
                <c:pt idx="4950" formatCode="General">
                  <c:v>0.15917340199999999</c:v>
                </c:pt>
                <c:pt idx="4951" formatCode="General">
                  <c:v>0.15936698399999999</c:v>
                </c:pt>
                <c:pt idx="4952" formatCode="General">
                  <c:v>0.15939118199999999</c:v>
                </c:pt>
                <c:pt idx="4953" formatCode="General">
                  <c:v>0.15939118199999999</c:v>
                </c:pt>
                <c:pt idx="4954" formatCode="General">
                  <c:v>0.15951217200000001</c:v>
                </c:pt>
                <c:pt idx="4955" formatCode="General">
                  <c:v>0.15958476499999999</c:v>
                </c:pt>
                <c:pt idx="4956" formatCode="General">
                  <c:v>0.159657359</c:v>
                </c:pt>
                <c:pt idx="4957" formatCode="General">
                  <c:v>0.15970575400000001</c:v>
                </c:pt>
                <c:pt idx="4958" formatCode="General">
                  <c:v>0.15980254599999999</c:v>
                </c:pt>
                <c:pt idx="4959" formatCode="General">
                  <c:v>0.15999612799999999</c:v>
                </c:pt>
                <c:pt idx="4960" formatCode="General">
                  <c:v>0.160117118</c:v>
                </c:pt>
                <c:pt idx="4961" formatCode="General">
                  <c:v>0.16014131500000001</c:v>
                </c:pt>
                <c:pt idx="4962" formatCode="General">
                  <c:v>0.16021390899999999</c:v>
                </c:pt>
                <c:pt idx="4963" formatCode="General">
                  <c:v>0.16026230499999999</c:v>
                </c:pt>
                <c:pt idx="4964" formatCode="General">
                  <c:v>0.16038329400000001</c:v>
                </c:pt>
                <c:pt idx="4965" formatCode="General">
                  <c:v>0.16043168899999999</c:v>
                </c:pt>
                <c:pt idx="4966" formatCode="General">
                  <c:v>0.160528481</c:v>
                </c:pt>
                <c:pt idx="4967" formatCode="General">
                  <c:v>0.16067366799999999</c:v>
                </c:pt>
                <c:pt idx="4968" formatCode="General">
                  <c:v>0.160770459</c:v>
                </c:pt>
                <c:pt idx="4969" formatCode="General">
                  <c:v>0.16084305300000001</c:v>
                </c:pt>
                <c:pt idx="4970" formatCode="General">
                  <c:v>0.16098824</c:v>
                </c:pt>
                <c:pt idx="4971" formatCode="General">
                  <c:v>0.16101243800000001</c:v>
                </c:pt>
                <c:pt idx="4972" formatCode="General">
                  <c:v>0.161157625</c:v>
                </c:pt>
                <c:pt idx="4973" formatCode="General">
                  <c:v>0.16127861399999999</c:v>
                </c:pt>
                <c:pt idx="4974" formatCode="General">
                  <c:v>0.16144799900000001</c:v>
                </c:pt>
                <c:pt idx="4975" formatCode="General">
                  <c:v>0.161593186</c:v>
                </c:pt>
                <c:pt idx="4976" formatCode="General">
                  <c:v>0.161617384</c:v>
                </c:pt>
                <c:pt idx="4977" formatCode="General">
                  <c:v>0.161810966</c:v>
                </c:pt>
                <c:pt idx="4978" formatCode="General">
                  <c:v>0.161835164</c:v>
                </c:pt>
                <c:pt idx="4979" formatCode="General">
                  <c:v>0.16195615399999999</c:v>
                </c:pt>
                <c:pt idx="4980" formatCode="General">
                  <c:v>0.16198035099999999</c:v>
                </c:pt>
                <c:pt idx="4981" formatCode="General">
                  <c:v>0.16207714300000001</c:v>
                </c:pt>
                <c:pt idx="4982" formatCode="General">
                  <c:v>0.16219813199999999</c:v>
                </c:pt>
                <c:pt idx="4983" formatCode="General">
                  <c:v>0.162246528</c:v>
                </c:pt>
                <c:pt idx="4984" formatCode="General">
                  <c:v>0.162270725</c:v>
                </c:pt>
                <c:pt idx="4985" formatCode="General">
                  <c:v>0.162415913</c:v>
                </c:pt>
                <c:pt idx="4986" formatCode="General">
                  <c:v>0.16253690200000001</c:v>
                </c:pt>
                <c:pt idx="4987" formatCode="General">
                  <c:v>0.162633693</c:v>
                </c:pt>
                <c:pt idx="4988" formatCode="General">
                  <c:v>0.162706287</c:v>
                </c:pt>
                <c:pt idx="4989" formatCode="General">
                  <c:v>0.16282727599999999</c:v>
                </c:pt>
                <c:pt idx="4990" formatCode="General">
                  <c:v>0.16292406700000001</c:v>
                </c:pt>
                <c:pt idx="4991" formatCode="General">
                  <c:v>0.163069254</c:v>
                </c:pt>
                <c:pt idx="4992" formatCode="General">
                  <c:v>0.16323863899999999</c:v>
                </c:pt>
                <c:pt idx="4993" formatCode="General">
                  <c:v>0.163311233</c:v>
                </c:pt>
                <c:pt idx="4994" formatCode="General">
                  <c:v>0.16340802400000001</c:v>
                </c:pt>
                <c:pt idx="4995" formatCode="General">
                  <c:v>0.163553211</c:v>
                </c:pt>
                <c:pt idx="4996" formatCode="General">
                  <c:v>0.16362580500000001</c:v>
                </c:pt>
                <c:pt idx="4997" formatCode="General">
                  <c:v>0.16367419999999999</c:v>
                </c:pt>
                <c:pt idx="4998" formatCode="General">
                  <c:v>0.16389198099999999</c:v>
                </c:pt>
                <c:pt idx="4999" formatCode="General">
                  <c:v>0.163964574</c:v>
                </c:pt>
                <c:pt idx="5000" formatCode="General">
                  <c:v>0.163988772</c:v>
                </c:pt>
                <c:pt idx="5001" formatCode="General">
                  <c:v>0.164133959</c:v>
                </c:pt>
                <c:pt idx="5002" formatCode="General">
                  <c:v>0.164182355</c:v>
                </c:pt>
                <c:pt idx="5003" formatCode="General">
                  <c:v>0.16425494800000001</c:v>
                </c:pt>
                <c:pt idx="5004" formatCode="General">
                  <c:v>0.164375938</c:v>
                </c:pt>
                <c:pt idx="5005" formatCode="General">
                  <c:v>0.16444853100000001</c:v>
                </c:pt>
                <c:pt idx="5006" formatCode="General">
                  <c:v>0.16444853100000001</c:v>
                </c:pt>
                <c:pt idx="5007" formatCode="General">
                  <c:v>0.164593718</c:v>
                </c:pt>
                <c:pt idx="5008" formatCode="General">
                  <c:v>0.16469051000000001</c:v>
                </c:pt>
                <c:pt idx="5009" formatCode="General">
                  <c:v>0.164835697</c:v>
                </c:pt>
                <c:pt idx="5010" formatCode="General">
                  <c:v>0.16490829000000001</c:v>
                </c:pt>
                <c:pt idx="5011" formatCode="General">
                  <c:v>0.16495668599999999</c:v>
                </c:pt>
                <c:pt idx="5012" formatCode="General">
                  <c:v>0.16495668599999999</c:v>
                </c:pt>
                <c:pt idx="5013" formatCode="General">
                  <c:v>0.165029279</c:v>
                </c:pt>
                <c:pt idx="5014" formatCode="General">
                  <c:v>0.16515026899999999</c:v>
                </c:pt>
                <c:pt idx="5015" formatCode="General">
                  <c:v>0.16524706</c:v>
                </c:pt>
                <c:pt idx="5016" formatCode="General">
                  <c:v>0.165416445</c:v>
                </c:pt>
                <c:pt idx="5017" formatCode="General">
                  <c:v>0.165634225</c:v>
                </c:pt>
                <c:pt idx="5018" formatCode="General">
                  <c:v>0.165658423</c:v>
                </c:pt>
                <c:pt idx="5019" formatCode="General">
                  <c:v>0.16570681900000001</c:v>
                </c:pt>
                <c:pt idx="5020" formatCode="General">
                  <c:v>0.165876204</c:v>
                </c:pt>
                <c:pt idx="5021" formatCode="General">
                  <c:v>0.16599719299999999</c:v>
                </c:pt>
                <c:pt idx="5022" formatCode="General">
                  <c:v>0.166069787</c:v>
                </c:pt>
                <c:pt idx="5023" formatCode="General">
                  <c:v>0.16621497399999999</c:v>
                </c:pt>
                <c:pt idx="5024" formatCode="General">
                  <c:v>0.16643275399999999</c:v>
                </c:pt>
                <c:pt idx="5025" formatCode="General">
                  <c:v>0.16657794100000001</c:v>
                </c:pt>
                <c:pt idx="5026" formatCode="General">
                  <c:v>0.16665053499999999</c:v>
                </c:pt>
                <c:pt idx="5027" formatCode="General">
                  <c:v>0.16689251299999999</c:v>
                </c:pt>
                <c:pt idx="5028" formatCode="General">
                  <c:v>0.16689251299999999</c:v>
                </c:pt>
                <c:pt idx="5029" formatCode="General">
                  <c:v>0.16706189799999999</c:v>
                </c:pt>
                <c:pt idx="5030" formatCode="General">
                  <c:v>0.16711029399999999</c:v>
                </c:pt>
                <c:pt idx="5031" formatCode="General">
                  <c:v>0.16723128300000001</c:v>
                </c:pt>
                <c:pt idx="5032" formatCode="General">
                  <c:v>0.16723128300000001</c:v>
                </c:pt>
                <c:pt idx="5033" formatCode="General">
                  <c:v>0.16727967899999999</c:v>
                </c:pt>
                <c:pt idx="5034" formatCode="General">
                  <c:v>0.167352272</c:v>
                </c:pt>
                <c:pt idx="5035" formatCode="General">
                  <c:v>0.167352272</c:v>
                </c:pt>
                <c:pt idx="5036" formatCode="General">
                  <c:v>0.16742486600000001</c:v>
                </c:pt>
                <c:pt idx="5037" formatCode="General">
                  <c:v>0.16747326100000001</c:v>
                </c:pt>
                <c:pt idx="5038" formatCode="General">
                  <c:v>0.16749745899999999</c:v>
                </c:pt>
                <c:pt idx="5039" formatCode="General">
                  <c:v>0.167570053</c:v>
                </c:pt>
                <c:pt idx="5040" formatCode="General">
                  <c:v>0.167836229</c:v>
                </c:pt>
                <c:pt idx="5041" formatCode="General">
                  <c:v>0.16788462500000001</c:v>
                </c:pt>
                <c:pt idx="5042" formatCode="General">
                  <c:v>0.16795721799999999</c:v>
                </c:pt>
                <c:pt idx="5043" formatCode="General">
                  <c:v>0.16805401</c:v>
                </c:pt>
                <c:pt idx="5044" formatCode="General">
                  <c:v>0.16807820700000001</c:v>
                </c:pt>
                <c:pt idx="5045" formatCode="General">
                  <c:v>0.16815080099999999</c:v>
                </c:pt>
                <c:pt idx="5046" formatCode="General">
                  <c:v>0.168247592</c:v>
                </c:pt>
                <c:pt idx="5047" formatCode="General">
                  <c:v>0.16829598800000001</c:v>
                </c:pt>
                <c:pt idx="5048" formatCode="General">
                  <c:v>0.16834438400000001</c:v>
                </c:pt>
                <c:pt idx="5049" formatCode="General">
                  <c:v>0.168489571</c:v>
                </c:pt>
                <c:pt idx="5050" formatCode="General">
                  <c:v>0.16851376900000001</c:v>
                </c:pt>
                <c:pt idx="5051" formatCode="General">
                  <c:v>0.16858636199999999</c:v>
                </c:pt>
                <c:pt idx="5052" formatCode="General">
                  <c:v>0.168658956</c:v>
                </c:pt>
                <c:pt idx="5053" formatCode="General">
                  <c:v>0.16873154900000001</c:v>
                </c:pt>
                <c:pt idx="5054" formatCode="General">
                  <c:v>0.16882834099999999</c:v>
                </c:pt>
                <c:pt idx="5055" formatCode="General">
                  <c:v>0.168876736</c:v>
                </c:pt>
                <c:pt idx="5056" formatCode="General">
                  <c:v>0.168900934</c:v>
                </c:pt>
                <c:pt idx="5057" formatCode="General">
                  <c:v>0.16892513200000001</c:v>
                </c:pt>
                <c:pt idx="5058" formatCode="General">
                  <c:v>0.169094517</c:v>
                </c:pt>
                <c:pt idx="5059" formatCode="General">
                  <c:v>0.16919130800000001</c:v>
                </c:pt>
                <c:pt idx="5060" formatCode="General">
                  <c:v>0.1692881</c:v>
                </c:pt>
                <c:pt idx="5061" formatCode="General">
                  <c:v>0.16936069300000001</c:v>
                </c:pt>
                <c:pt idx="5062" formatCode="General">
                  <c:v>0.16940908900000001</c:v>
                </c:pt>
                <c:pt idx="5063" formatCode="General">
                  <c:v>0.16950588</c:v>
                </c:pt>
                <c:pt idx="5064" formatCode="General">
                  <c:v>0.169554276</c:v>
                </c:pt>
                <c:pt idx="5065" formatCode="General">
                  <c:v>0.169554276</c:v>
                </c:pt>
                <c:pt idx="5066" formatCode="General">
                  <c:v>0.16967526499999999</c:v>
                </c:pt>
                <c:pt idx="5067" formatCode="General">
                  <c:v>0.169723661</c:v>
                </c:pt>
                <c:pt idx="5068" formatCode="General">
                  <c:v>0.16984465000000001</c:v>
                </c:pt>
                <c:pt idx="5069" formatCode="General">
                  <c:v>0.17008662799999999</c:v>
                </c:pt>
                <c:pt idx="5070" formatCode="General">
                  <c:v>0.17011082599999999</c:v>
                </c:pt>
                <c:pt idx="5071" formatCode="General">
                  <c:v>0.17025601300000001</c:v>
                </c:pt>
                <c:pt idx="5072" formatCode="General">
                  <c:v>0.170377002</c:v>
                </c:pt>
                <c:pt idx="5073" formatCode="General">
                  <c:v>0.1704012</c:v>
                </c:pt>
                <c:pt idx="5074" formatCode="General">
                  <c:v>0.17052218899999999</c:v>
                </c:pt>
                <c:pt idx="5075" formatCode="General">
                  <c:v>0.17066737600000001</c:v>
                </c:pt>
                <c:pt idx="5076" formatCode="General">
                  <c:v>0.17071577199999999</c:v>
                </c:pt>
                <c:pt idx="5077" formatCode="General">
                  <c:v>0.17073996999999999</c:v>
                </c:pt>
                <c:pt idx="5078" formatCode="General">
                  <c:v>0.170836761</c:v>
                </c:pt>
                <c:pt idx="5079" formatCode="General">
                  <c:v>0.17098194799999999</c:v>
                </c:pt>
                <c:pt idx="5080" formatCode="General">
                  <c:v>0.171054542</c:v>
                </c:pt>
                <c:pt idx="5081" formatCode="General">
                  <c:v>0.17112713500000001</c:v>
                </c:pt>
                <c:pt idx="5082" formatCode="General">
                  <c:v>0.171223927</c:v>
                </c:pt>
                <c:pt idx="5083" formatCode="General">
                  <c:v>0.17139331199999999</c:v>
                </c:pt>
                <c:pt idx="5084" formatCode="General">
                  <c:v>0.171490103</c:v>
                </c:pt>
                <c:pt idx="5085" formatCode="General">
                  <c:v>0.17156269699999999</c:v>
                </c:pt>
                <c:pt idx="5086" formatCode="General">
                  <c:v>0.17173208100000001</c:v>
                </c:pt>
                <c:pt idx="5087" formatCode="General">
                  <c:v>0.171877269</c:v>
                </c:pt>
                <c:pt idx="5088" formatCode="General">
                  <c:v>0.17204665299999999</c:v>
                </c:pt>
                <c:pt idx="5089" formatCode="General">
                  <c:v>0.172119247</c:v>
                </c:pt>
                <c:pt idx="5090" formatCode="General">
                  <c:v>0.172337028</c:v>
                </c:pt>
                <c:pt idx="5091" formatCode="General">
                  <c:v>0.17240962100000001</c:v>
                </c:pt>
                <c:pt idx="5092" formatCode="General">
                  <c:v>0.172506412</c:v>
                </c:pt>
                <c:pt idx="5093" formatCode="General">
                  <c:v>0.17257900600000001</c:v>
                </c:pt>
                <c:pt idx="5094" formatCode="General">
                  <c:v>0.17262740200000001</c:v>
                </c:pt>
                <c:pt idx="5095" formatCode="General">
                  <c:v>0.17282098400000001</c:v>
                </c:pt>
                <c:pt idx="5096" formatCode="General">
                  <c:v>0.17286937999999999</c:v>
                </c:pt>
                <c:pt idx="5097" formatCode="General">
                  <c:v>0.172941974</c:v>
                </c:pt>
                <c:pt idx="5098" formatCode="General">
                  <c:v>0.172966171</c:v>
                </c:pt>
                <c:pt idx="5099" formatCode="General">
                  <c:v>0.17311135799999999</c:v>
                </c:pt>
                <c:pt idx="5100" formatCode="General">
                  <c:v>0.17332913899999999</c:v>
                </c:pt>
                <c:pt idx="5101" formatCode="General">
                  <c:v>0.17347432600000001</c:v>
                </c:pt>
                <c:pt idx="5102" formatCode="General">
                  <c:v>0.17369210700000001</c:v>
                </c:pt>
                <c:pt idx="5103" formatCode="General">
                  <c:v>0.17371630499999999</c:v>
                </c:pt>
                <c:pt idx="5104" formatCode="General">
                  <c:v>0.17386149200000001</c:v>
                </c:pt>
                <c:pt idx="5105" formatCode="General">
                  <c:v>0.17388568900000001</c:v>
                </c:pt>
                <c:pt idx="5106" formatCode="General">
                  <c:v>0.17393408499999999</c:v>
                </c:pt>
                <c:pt idx="5107" formatCode="General">
                  <c:v>0.174030876</c:v>
                </c:pt>
                <c:pt idx="5108" formatCode="General">
                  <c:v>0.17410347000000001</c:v>
                </c:pt>
                <c:pt idx="5109" formatCode="General">
                  <c:v>0.174248657</c:v>
                </c:pt>
                <c:pt idx="5110" formatCode="General">
                  <c:v>0.17432125100000001</c:v>
                </c:pt>
                <c:pt idx="5111" formatCode="General">
                  <c:v>0.17444224</c:v>
                </c:pt>
                <c:pt idx="5112" formatCode="General">
                  <c:v>0.174684218</c:v>
                </c:pt>
                <c:pt idx="5113" formatCode="General">
                  <c:v>0.17475681200000001</c:v>
                </c:pt>
                <c:pt idx="5114" formatCode="General">
                  <c:v>0.174853603</c:v>
                </c:pt>
                <c:pt idx="5115" formatCode="General">
                  <c:v>0.174877801</c:v>
                </c:pt>
                <c:pt idx="5116" formatCode="General">
                  <c:v>0.17499878999999999</c:v>
                </c:pt>
                <c:pt idx="5117" formatCode="General">
                  <c:v>0.175071384</c:v>
                </c:pt>
                <c:pt idx="5118" formatCode="General">
                  <c:v>0.175071384</c:v>
                </c:pt>
                <c:pt idx="5119" formatCode="General">
                  <c:v>0.17519237300000001</c:v>
                </c:pt>
                <c:pt idx="5120" formatCode="General">
                  <c:v>0.175313362</c:v>
                </c:pt>
                <c:pt idx="5121" formatCode="General">
                  <c:v>0.17548274699999999</c:v>
                </c:pt>
                <c:pt idx="5122" formatCode="General">
                  <c:v>0.17555534</c:v>
                </c:pt>
                <c:pt idx="5123" formatCode="General">
                  <c:v>0.17565213199999999</c:v>
                </c:pt>
                <c:pt idx="5124" formatCode="General">
                  <c:v>0.17570052799999999</c:v>
                </c:pt>
                <c:pt idx="5125" formatCode="General">
                  <c:v>0.17586991199999999</c:v>
                </c:pt>
                <c:pt idx="5126" formatCode="General">
                  <c:v>0.17603929700000001</c:v>
                </c:pt>
                <c:pt idx="5127" formatCode="General">
                  <c:v>0.17608769299999999</c:v>
                </c:pt>
                <c:pt idx="5128" formatCode="General">
                  <c:v>0.17625707800000001</c:v>
                </c:pt>
                <c:pt idx="5129" formatCode="General">
                  <c:v>0.17642646300000001</c:v>
                </c:pt>
                <c:pt idx="5130" formatCode="General">
                  <c:v>0.176595848</c:v>
                </c:pt>
                <c:pt idx="5131" formatCode="General">
                  <c:v>0.17671683699999999</c:v>
                </c:pt>
                <c:pt idx="5132" formatCode="General">
                  <c:v>0.17678943</c:v>
                </c:pt>
                <c:pt idx="5133" formatCode="General">
                  <c:v>0.17686202400000001</c:v>
                </c:pt>
                <c:pt idx="5134" formatCode="General">
                  <c:v>0.177007211</c:v>
                </c:pt>
                <c:pt idx="5135" formatCode="General">
                  <c:v>0.17710400200000001</c:v>
                </c:pt>
                <c:pt idx="5136" formatCode="General">
                  <c:v>0.177273387</c:v>
                </c:pt>
                <c:pt idx="5137" formatCode="General">
                  <c:v>0.17739437599999999</c:v>
                </c:pt>
                <c:pt idx="5138" formatCode="General">
                  <c:v>0.17746697</c:v>
                </c:pt>
                <c:pt idx="5139" formatCode="General">
                  <c:v>0.17756376099999999</c:v>
                </c:pt>
                <c:pt idx="5140" formatCode="General">
                  <c:v>0.17761215699999999</c:v>
                </c:pt>
                <c:pt idx="5141" formatCode="General">
                  <c:v>0.17773314600000001</c:v>
                </c:pt>
                <c:pt idx="5142" formatCode="General">
                  <c:v>0.17782993799999999</c:v>
                </c:pt>
                <c:pt idx="5143" formatCode="General">
                  <c:v>0.177878333</c:v>
                </c:pt>
                <c:pt idx="5144" formatCode="General">
                  <c:v>0.177902531</c:v>
                </c:pt>
                <c:pt idx="5145" formatCode="General">
                  <c:v>0.17802351999999999</c:v>
                </c:pt>
                <c:pt idx="5146" formatCode="General">
                  <c:v>0.17819290500000001</c:v>
                </c:pt>
                <c:pt idx="5147" formatCode="General">
                  <c:v>0.178338092</c:v>
                </c:pt>
                <c:pt idx="5148" formatCode="General">
                  <c:v>0.178555873</c:v>
                </c:pt>
                <c:pt idx="5149" formatCode="General">
                  <c:v>0.178555873</c:v>
                </c:pt>
                <c:pt idx="5150" formatCode="General">
                  <c:v>0.178773653</c:v>
                </c:pt>
                <c:pt idx="5151" formatCode="General">
                  <c:v>0.178991434</c:v>
                </c:pt>
                <c:pt idx="5152" formatCode="General">
                  <c:v>0.17903983000000001</c:v>
                </c:pt>
                <c:pt idx="5153" formatCode="General">
                  <c:v>0.179136621</c:v>
                </c:pt>
                <c:pt idx="5154" formatCode="General">
                  <c:v>0.17920921500000001</c:v>
                </c:pt>
                <c:pt idx="5155" formatCode="General">
                  <c:v>0.17928180799999999</c:v>
                </c:pt>
                <c:pt idx="5156" formatCode="General">
                  <c:v>0.179402797</c:v>
                </c:pt>
                <c:pt idx="5157" formatCode="General">
                  <c:v>0.17952378599999999</c:v>
                </c:pt>
                <c:pt idx="5158" formatCode="General">
                  <c:v>0.17969317100000001</c:v>
                </c:pt>
                <c:pt idx="5159" formatCode="General">
                  <c:v>0.17974156699999999</c:v>
                </c:pt>
                <c:pt idx="5160" formatCode="General">
                  <c:v>0.179789963</c:v>
                </c:pt>
                <c:pt idx="5161" formatCode="General">
                  <c:v>0.179814161</c:v>
                </c:pt>
                <c:pt idx="5162" formatCode="General">
                  <c:v>0.17998354499999999</c:v>
                </c:pt>
                <c:pt idx="5163" formatCode="General">
                  <c:v>0.18010453500000001</c:v>
                </c:pt>
                <c:pt idx="5164" formatCode="General">
                  <c:v>0.180225524</c:v>
                </c:pt>
                <c:pt idx="5165" formatCode="General">
                  <c:v>0.18034651300000001</c:v>
                </c:pt>
                <c:pt idx="5166" formatCode="General">
                  <c:v>0.18061268899999999</c:v>
                </c:pt>
                <c:pt idx="5167" formatCode="General">
                  <c:v>0.18073367900000001</c:v>
                </c:pt>
                <c:pt idx="5168" formatCode="General">
                  <c:v>0.181072448</c:v>
                </c:pt>
                <c:pt idx="5169" formatCode="General">
                  <c:v>0.181314427</c:v>
                </c:pt>
                <c:pt idx="5170" formatCode="General">
                  <c:v>0.181338625</c:v>
                </c:pt>
                <c:pt idx="5171" formatCode="General">
                  <c:v>0.18143541599999999</c:v>
                </c:pt>
                <c:pt idx="5172" formatCode="General">
                  <c:v>0.18165319699999999</c:v>
                </c:pt>
                <c:pt idx="5173" formatCode="General">
                  <c:v>0.181774186</c:v>
                </c:pt>
                <c:pt idx="5174" formatCode="General">
                  <c:v>0.18189517499999999</c:v>
                </c:pt>
                <c:pt idx="5175" formatCode="General">
                  <c:v>0.18208875799999999</c:v>
                </c:pt>
                <c:pt idx="5176" formatCode="General">
                  <c:v>0.182137153</c:v>
                </c:pt>
                <c:pt idx="5177" formatCode="General">
                  <c:v>0.18230653799999999</c:v>
                </c:pt>
                <c:pt idx="5178" formatCode="General">
                  <c:v>0.18245172500000001</c:v>
                </c:pt>
                <c:pt idx="5179" formatCode="General">
                  <c:v>0.18262111</c:v>
                </c:pt>
                <c:pt idx="5180" formatCode="General">
                  <c:v>0.18271790199999999</c:v>
                </c:pt>
                <c:pt idx="5181" formatCode="General">
                  <c:v>0.18276629699999999</c:v>
                </c:pt>
                <c:pt idx="5182" formatCode="General">
                  <c:v>0.18286308900000001</c:v>
                </c:pt>
                <c:pt idx="5183" formatCode="General">
                  <c:v>0.18295987999999999</c:v>
                </c:pt>
                <c:pt idx="5184" formatCode="General">
                  <c:v>0.18315346299999999</c:v>
                </c:pt>
                <c:pt idx="5185" formatCode="General">
                  <c:v>0.183226056</c:v>
                </c:pt>
                <c:pt idx="5186" formatCode="General">
                  <c:v>0.183274452</c:v>
                </c:pt>
                <c:pt idx="5187" formatCode="General">
                  <c:v>0.18339544099999999</c:v>
                </c:pt>
                <c:pt idx="5188" formatCode="General">
                  <c:v>0.18339544099999999</c:v>
                </c:pt>
                <c:pt idx="5189" formatCode="General">
                  <c:v>0.183685815</c:v>
                </c:pt>
                <c:pt idx="5190" formatCode="General">
                  <c:v>0.18371001300000001</c:v>
                </c:pt>
                <c:pt idx="5191" formatCode="General">
                  <c:v>0.18373421100000001</c:v>
                </c:pt>
                <c:pt idx="5192" formatCode="General">
                  <c:v>0.18383100199999999</c:v>
                </c:pt>
                <c:pt idx="5193" formatCode="General">
                  <c:v>0.18397618900000001</c:v>
                </c:pt>
                <c:pt idx="5194" formatCode="General">
                  <c:v>0.184097179</c:v>
                </c:pt>
                <c:pt idx="5195" formatCode="General">
                  <c:v>0.18421816799999999</c:v>
                </c:pt>
                <c:pt idx="5196" formatCode="General">
                  <c:v>0.18424236599999999</c:v>
                </c:pt>
                <c:pt idx="5197" formatCode="General">
                  <c:v>0.18441175000000001</c:v>
                </c:pt>
                <c:pt idx="5198" formatCode="General">
                  <c:v>0.18458113500000001</c:v>
                </c:pt>
                <c:pt idx="5199" formatCode="General">
                  <c:v>0.18470212499999999</c:v>
                </c:pt>
                <c:pt idx="5200" formatCode="General">
                  <c:v>0.18470212499999999</c:v>
                </c:pt>
                <c:pt idx="5201" formatCode="General">
                  <c:v>0.18479891600000001</c:v>
                </c:pt>
                <c:pt idx="5202" formatCode="General">
                  <c:v>0.184992499</c:v>
                </c:pt>
                <c:pt idx="5203" formatCode="General">
                  <c:v>0.18508928999999999</c:v>
                </c:pt>
                <c:pt idx="5204" formatCode="General">
                  <c:v>0.185137686</c:v>
                </c:pt>
                <c:pt idx="5205" formatCode="General">
                  <c:v>0.185355466</c:v>
                </c:pt>
                <c:pt idx="5206" formatCode="General">
                  <c:v>0.18545225800000001</c:v>
                </c:pt>
                <c:pt idx="5207" formatCode="General">
                  <c:v>0.18554904899999999</c:v>
                </c:pt>
                <c:pt idx="5208" formatCode="General">
                  <c:v>0.18569423600000001</c:v>
                </c:pt>
                <c:pt idx="5209" formatCode="General">
                  <c:v>0.18576682999999999</c:v>
                </c:pt>
                <c:pt idx="5210" formatCode="General">
                  <c:v>0.186033006</c:v>
                </c:pt>
                <c:pt idx="5211" formatCode="General">
                  <c:v>0.186033006</c:v>
                </c:pt>
                <c:pt idx="5212" formatCode="General">
                  <c:v>0.186250786</c:v>
                </c:pt>
                <c:pt idx="5213" formatCode="General">
                  <c:v>0.18632338000000001</c:v>
                </c:pt>
                <c:pt idx="5214" formatCode="General">
                  <c:v>0.18639597299999999</c:v>
                </c:pt>
                <c:pt idx="5215" formatCode="General">
                  <c:v>0.18656535799999999</c:v>
                </c:pt>
                <c:pt idx="5216" formatCode="General">
                  <c:v>0.186686348</c:v>
                </c:pt>
                <c:pt idx="5217" formatCode="General">
                  <c:v>0.186855732</c:v>
                </c:pt>
                <c:pt idx="5218" formatCode="General">
                  <c:v>0.18692832600000001</c:v>
                </c:pt>
                <c:pt idx="5219" formatCode="General">
                  <c:v>0.18697672200000001</c:v>
                </c:pt>
                <c:pt idx="5220" formatCode="General">
                  <c:v>0.18704931499999999</c:v>
                </c:pt>
                <c:pt idx="5221" formatCode="General">
                  <c:v>0.18721869999999999</c:v>
                </c:pt>
                <c:pt idx="5222" formatCode="General">
                  <c:v>0.187339689</c:v>
                </c:pt>
                <c:pt idx="5223" formatCode="General">
                  <c:v>0.18741228300000001</c:v>
                </c:pt>
                <c:pt idx="5224" formatCode="General">
                  <c:v>0.18741228300000001</c:v>
                </c:pt>
                <c:pt idx="5225" formatCode="General">
                  <c:v>0.187509074</c:v>
                </c:pt>
                <c:pt idx="5226" formatCode="General">
                  <c:v>0.18755747</c:v>
                </c:pt>
                <c:pt idx="5227" formatCode="General">
                  <c:v>0.187726855</c:v>
                </c:pt>
                <c:pt idx="5228" formatCode="General">
                  <c:v>0.18784784400000001</c:v>
                </c:pt>
                <c:pt idx="5229" formatCode="General">
                  <c:v>0.18804142700000001</c:v>
                </c:pt>
                <c:pt idx="5230" formatCode="General">
                  <c:v>0.188162416</c:v>
                </c:pt>
                <c:pt idx="5231" formatCode="General">
                  <c:v>0.18821081200000001</c:v>
                </c:pt>
                <c:pt idx="5232" formatCode="General">
                  <c:v>0.18823500900000001</c:v>
                </c:pt>
                <c:pt idx="5233" formatCode="General">
                  <c:v>0.18842859200000001</c:v>
                </c:pt>
                <c:pt idx="5234" formatCode="General">
                  <c:v>0.188622175</c:v>
                </c:pt>
                <c:pt idx="5235" formatCode="General">
                  <c:v>0.18864637300000001</c:v>
                </c:pt>
                <c:pt idx="5236" formatCode="General">
                  <c:v>0.188839955</c:v>
                </c:pt>
                <c:pt idx="5237" formatCode="General">
                  <c:v>0.188839955</c:v>
                </c:pt>
                <c:pt idx="5238" formatCode="General">
                  <c:v>0.189033538</c:v>
                </c:pt>
                <c:pt idx="5239" formatCode="General">
                  <c:v>0.18910613200000001</c:v>
                </c:pt>
                <c:pt idx="5240" formatCode="General">
                  <c:v>0.18917872499999999</c:v>
                </c:pt>
                <c:pt idx="5241" formatCode="General">
                  <c:v>0.189227121</c:v>
                </c:pt>
                <c:pt idx="5242" formatCode="General">
                  <c:v>0.18934810999999999</c:v>
                </c:pt>
                <c:pt idx="5243" formatCode="General">
                  <c:v>0.18939650599999999</c:v>
                </c:pt>
                <c:pt idx="5244" formatCode="General">
                  <c:v>0.189469099</c:v>
                </c:pt>
                <c:pt idx="5245" formatCode="General">
                  <c:v>0.18959008899999999</c:v>
                </c:pt>
                <c:pt idx="5246" formatCode="General">
                  <c:v>0.18971107800000001</c:v>
                </c:pt>
                <c:pt idx="5247" formatCode="General">
                  <c:v>0.189856265</c:v>
                </c:pt>
                <c:pt idx="5248" formatCode="General">
                  <c:v>0.190074045</c:v>
                </c:pt>
                <c:pt idx="5249" formatCode="General">
                  <c:v>0.190122441</c:v>
                </c:pt>
                <c:pt idx="5250" formatCode="General">
                  <c:v>0.190291826</c:v>
                </c:pt>
                <c:pt idx="5251" formatCode="General">
                  <c:v>0.19046121099999999</c:v>
                </c:pt>
                <c:pt idx="5252" formatCode="General">
                  <c:v>0.19065479399999999</c:v>
                </c:pt>
                <c:pt idx="5253" formatCode="General">
                  <c:v>0.190751585</c:v>
                </c:pt>
                <c:pt idx="5254" formatCode="General">
                  <c:v>0.190945168</c:v>
                </c:pt>
                <c:pt idx="5255" formatCode="General">
                  <c:v>0.19104195900000001</c:v>
                </c:pt>
                <c:pt idx="5256" formatCode="General">
                  <c:v>0.19123554200000001</c:v>
                </c:pt>
                <c:pt idx="5257" formatCode="General">
                  <c:v>0.19125974000000001</c:v>
                </c:pt>
                <c:pt idx="5258" formatCode="General">
                  <c:v>0.19145332200000001</c:v>
                </c:pt>
                <c:pt idx="5259" formatCode="General">
                  <c:v>0.19145332200000001</c:v>
                </c:pt>
                <c:pt idx="5260" formatCode="General">
                  <c:v>0.191598509</c:v>
                </c:pt>
                <c:pt idx="5261" formatCode="General">
                  <c:v>0.191622707</c:v>
                </c:pt>
                <c:pt idx="5262" formatCode="General">
                  <c:v>0.19164690500000001</c:v>
                </c:pt>
                <c:pt idx="5263" formatCode="General">
                  <c:v>0.191840488</c:v>
                </c:pt>
                <c:pt idx="5264" formatCode="General">
                  <c:v>0.192009873</c:v>
                </c:pt>
                <c:pt idx="5265" formatCode="General">
                  <c:v>0.19213086200000001</c:v>
                </c:pt>
                <c:pt idx="5266" formatCode="General">
                  <c:v>0.192203455</c:v>
                </c:pt>
                <c:pt idx="5267" formatCode="General">
                  <c:v>0.192445434</c:v>
                </c:pt>
                <c:pt idx="5268" formatCode="General">
                  <c:v>0.19249383</c:v>
                </c:pt>
                <c:pt idx="5269" formatCode="General">
                  <c:v>0.192639017</c:v>
                </c:pt>
                <c:pt idx="5270" formatCode="General">
                  <c:v>0.19271161000000001</c:v>
                </c:pt>
                <c:pt idx="5271" formatCode="General">
                  <c:v>0.19283259899999999</c:v>
                </c:pt>
                <c:pt idx="5272" formatCode="General">
                  <c:v>0.19295358900000001</c:v>
                </c:pt>
                <c:pt idx="5273" formatCode="General">
                  <c:v>0.19297778600000001</c:v>
                </c:pt>
                <c:pt idx="5274" formatCode="General">
                  <c:v>0.19302618199999999</c:v>
                </c:pt>
                <c:pt idx="5275" formatCode="General">
                  <c:v>0.193122973</c:v>
                </c:pt>
                <c:pt idx="5276" formatCode="General">
                  <c:v>0.19321976499999999</c:v>
                </c:pt>
                <c:pt idx="5277" formatCode="General">
                  <c:v>0.193316556</c:v>
                </c:pt>
                <c:pt idx="5278" formatCode="General">
                  <c:v>0.19338915000000001</c:v>
                </c:pt>
                <c:pt idx="5279" formatCode="General">
                  <c:v>0.193558535</c:v>
                </c:pt>
                <c:pt idx="5280" formatCode="General">
                  <c:v>0.19367952399999999</c:v>
                </c:pt>
                <c:pt idx="5281" formatCode="General">
                  <c:v>0.19382471100000001</c:v>
                </c:pt>
                <c:pt idx="5282" formatCode="General">
                  <c:v>0.193969898</c:v>
                </c:pt>
                <c:pt idx="5283" formatCode="General">
                  <c:v>0.19411508499999999</c:v>
                </c:pt>
                <c:pt idx="5284" formatCode="General">
                  <c:v>0.19428446999999999</c:v>
                </c:pt>
                <c:pt idx="5285" formatCode="General">
                  <c:v>0.19430866799999999</c:v>
                </c:pt>
                <c:pt idx="5286" formatCode="General">
                  <c:v>0.194381261</c:v>
                </c:pt>
                <c:pt idx="5287" formatCode="General">
                  <c:v>0.194405459</c:v>
                </c:pt>
                <c:pt idx="5288" formatCode="General">
                  <c:v>0.194574844</c:v>
                </c:pt>
                <c:pt idx="5289" formatCode="General">
                  <c:v>0.19467163500000001</c:v>
                </c:pt>
                <c:pt idx="5290" formatCode="General">
                  <c:v>0.194792624</c:v>
                </c:pt>
                <c:pt idx="5291" formatCode="General">
                  <c:v>0.19486521800000001</c:v>
                </c:pt>
                <c:pt idx="5292" formatCode="General">
                  <c:v>0.195034603</c:v>
                </c:pt>
                <c:pt idx="5293" formatCode="General">
                  <c:v>0.19508299900000001</c:v>
                </c:pt>
                <c:pt idx="5294" formatCode="General">
                  <c:v>0.195252383</c:v>
                </c:pt>
                <c:pt idx="5295" formatCode="General">
                  <c:v>0.19532497700000001</c:v>
                </c:pt>
                <c:pt idx="5296" formatCode="General">
                  <c:v>0.19537337299999999</c:v>
                </c:pt>
                <c:pt idx="5297" formatCode="General">
                  <c:v>0.195470164</c:v>
                </c:pt>
                <c:pt idx="5298" formatCode="General">
                  <c:v>0.19556695499999999</c:v>
                </c:pt>
                <c:pt idx="5299" formatCode="General">
                  <c:v>0.195663747</c:v>
                </c:pt>
                <c:pt idx="5300" formatCode="General">
                  <c:v>0.19583313199999999</c:v>
                </c:pt>
                <c:pt idx="5301" formatCode="General">
                  <c:v>0.19605091199999999</c:v>
                </c:pt>
                <c:pt idx="5302" formatCode="General">
                  <c:v>0.19614770400000001</c:v>
                </c:pt>
                <c:pt idx="5303" formatCode="General">
                  <c:v>0.19626869299999999</c:v>
                </c:pt>
                <c:pt idx="5304" formatCode="General">
                  <c:v>0.19638968200000001</c:v>
                </c:pt>
                <c:pt idx="5305" formatCode="General">
                  <c:v>0.196534869</c:v>
                </c:pt>
                <c:pt idx="5306" formatCode="General">
                  <c:v>0.19658326500000001</c:v>
                </c:pt>
                <c:pt idx="5307" formatCode="General">
                  <c:v>0.19663166000000001</c:v>
                </c:pt>
                <c:pt idx="5308" formatCode="General">
                  <c:v>0.196704254</c:v>
                </c:pt>
                <c:pt idx="5309" formatCode="General">
                  <c:v>0.196776848</c:v>
                </c:pt>
                <c:pt idx="5310" formatCode="General">
                  <c:v>0.196922035</c:v>
                </c:pt>
                <c:pt idx="5311" formatCode="General">
                  <c:v>0.19701882600000001</c:v>
                </c:pt>
                <c:pt idx="5312" formatCode="General">
                  <c:v>0.197139815</c:v>
                </c:pt>
                <c:pt idx="5313" formatCode="General">
                  <c:v>0.197188211</c:v>
                </c:pt>
                <c:pt idx="5314" formatCode="General">
                  <c:v>0.19723660600000001</c:v>
                </c:pt>
                <c:pt idx="5315" formatCode="General">
                  <c:v>0.197405991</c:v>
                </c:pt>
                <c:pt idx="5316" formatCode="General">
                  <c:v>0.19769636500000001</c:v>
                </c:pt>
                <c:pt idx="5317" formatCode="General">
                  <c:v>0.197817355</c:v>
                </c:pt>
                <c:pt idx="5318" formatCode="General">
                  <c:v>0.19796254199999999</c:v>
                </c:pt>
                <c:pt idx="5319" formatCode="General">
                  <c:v>0.198035135</c:v>
                </c:pt>
                <c:pt idx="5320" formatCode="General">
                  <c:v>0.19820452</c:v>
                </c:pt>
                <c:pt idx="5321" formatCode="General">
                  <c:v>0.198228718</c:v>
                </c:pt>
                <c:pt idx="5322" formatCode="General">
                  <c:v>0.19837390499999999</c:v>
                </c:pt>
                <c:pt idx="5323" formatCode="General">
                  <c:v>0.19851909200000001</c:v>
                </c:pt>
                <c:pt idx="5324" formatCode="General">
                  <c:v>0.19861588299999999</c:v>
                </c:pt>
                <c:pt idx="5325" formatCode="General">
                  <c:v>0.19878526799999999</c:v>
                </c:pt>
                <c:pt idx="5326" formatCode="General">
                  <c:v>0.19897885100000001</c:v>
                </c:pt>
                <c:pt idx="5327" formatCode="General">
                  <c:v>0.199124038</c:v>
                </c:pt>
                <c:pt idx="5328" formatCode="General">
                  <c:v>0.19917243400000001</c:v>
                </c:pt>
                <c:pt idx="5329" formatCode="General">
                  <c:v>0.199317621</c:v>
                </c:pt>
                <c:pt idx="5330" formatCode="General">
                  <c:v>0.19936601700000001</c:v>
                </c:pt>
                <c:pt idx="5331" formatCode="General">
                  <c:v>0.19960799500000001</c:v>
                </c:pt>
                <c:pt idx="5332" formatCode="General">
                  <c:v>0.199753182</c:v>
                </c:pt>
                <c:pt idx="5333" formatCode="General">
                  <c:v>0.199946765</c:v>
                </c:pt>
                <c:pt idx="5334" formatCode="General">
                  <c:v>0.20001935800000001</c:v>
                </c:pt>
                <c:pt idx="5335" formatCode="General">
                  <c:v>0.20006775399999999</c:v>
                </c:pt>
                <c:pt idx="5336" formatCode="General">
                  <c:v>0.200188743</c:v>
                </c:pt>
                <c:pt idx="5337" formatCode="General">
                  <c:v>0.200358128</c:v>
                </c:pt>
                <c:pt idx="5338" formatCode="General">
                  <c:v>0.20043072200000001</c:v>
                </c:pt>
                <c:pt idx="5339" formatCode="General">
                  <c:v>0.200575909</c:v>
                </c:pt>
                <c:pt idx="5340" formatCode="General">
                  <c:v>0.200817887</c:v>
                </c:pt>
                <c:pt idx="5341" formatCode="General">
                  <c:v>0.201035668</c:v>
                </c:pt>
                <c:pt idx="5342" formatCode="General">
                  <c:v>0.20108406300000001</c:v>
                </c:pt>
                <c:pt idx="5343" formatCode="General">
                  <c:v>0.20122925</c:v>
                </c:pt>
                <c:pt idx="5344" formatCode="General">
                  <c:v>0.20135024000000001</c:v>
                </c:pt>
                <c:pt idx="5345" formatCode="General">
                  <c:v>0.201422833</c:v>
                </c:pt>
                <c:pt idx="5346" formatCode="General">
                  <c:v>0.201495427</c:v>
                </c:pt>
                <c:pt idx="5347" formatCode="General">
                  <c:v>0.201640614</c:v>
                </c:pt>
                <c:pt idx="5348" formatCode="General">
                  <c:v>0.201689009</c:v>
                </c:pt>
                <c:pt idx="5349" formatCode="General">
                  <c:v>0.20180999899999999</c:v>
                </c:pt>
                <c:pt idx="5350" formatCode="General">
                  <c:v>0.20193098800000001</c:v>
                </c:pt>
                <c:pt idx="5351" formatCode="General">
                  <c:v>0.202100373</c:v>
                </c:pt>
                <c:pt idx="5352" formatCode="General">
                  <c:v>0.20219716400000001</c:v>
                </c:pt>
                <c:pt idx="5353" formatCode="General">
                  <c:v>0.202318153</c:v>
                </c:pt>
                <c:pt idx="5354" formatCode="General">
                  <c:v>0.202511736</c:v>
                </c:pt>
                <c:pt idx="5355" formatCode="General">
                  <c:v>0.202753714</c:v>
                </c:pt>
                <c:pt idx="5356" formatCode="General">
                  <c:v>0.20280211000000001</c:v>
                </c:pt>
                <c:pt idx="5357" formatCode="General">
                  <c:v>0.20309248399999999</c:v>
                </c:pt>
                <c:pt idx="5358" formatCode="General">
                  <c:v>0.203189276</c:v>
                </c:pt>
                <c:pt idx="5359" formatCode="General">
                  <c:v>0.20328606699999999</c:v>
                </c:pt>
                <c:pt idx="5360" formatCode="General">
                  <c:v>0.203382858</c:v>
                </c:pt>
                <c:pt idx="5361" formatCode="General">
                  <c:v>0.20347965000000001</c:v>
                </c:pt>
                <c:pt idx="5362" formatCode="General">
                  <c:v>0.203600639</c:v>
                </c:pt>
                <c:pt idx="5363" formatCode="General">
                  <c:v>0.203818419</c:v>
                </c:pt>
                <c:pt idx="5364" formatCode="General">
                  <c:v>0.20396360599999999</c:v>
                </c:pt>
                <c:pt idx="5365" formatCode="General">
                  <c:v>0.20413299100000001</c:v>
                </c:pt>
                <c:pt idx="5366" formatCode="General">
                  <c:v>0.204278178</c:v>
                </c:pt>
                <c:pt idx="5367" formatCode="General">
                  <c:v>0.204423365</c:v>
                </c:pt>
                <c:pt idx="5368" formatCode="General">
                  <c:v>0.204495959</c:v>
                </c:pt>
                <c:pt idx="5369" formatCode="General">
                  <c:v>0.20461694799999999</c:v>
                </c:pt>
                <c:pt idx="5370" formatCode="General">
                  <c:v>0.20473793700000001</c:v>
                </c:pt>
                <c:pt idx="5371" formatCode="General">
                  <c:v>0.204883124</c:v>
                </c:pt>
                <c:pt idx="5372" formatCode="General">
                  <c:v>0.20500411399999999</c:v>
                </c:pt>
                <c:pt idx="5373" formatCode="General">
                  <c:v>0.20505250899999999</c:v>
                </c:pt>
                <c:pt idx="5374" formatCode="General">
                  <c:v>0.20522189399999999</c:v>
                </c:pt>
                <c:pt idx="5375" formatCode="General">
                  <c:v>0.20548806999999999</c:v>
                </c:pt>
                <c:pt idx="5376" formatCode="General">
                  <c:v>0.20558486200000001</c:v>
                </c:pt>
                <c:pt idx="5377" formatCode="General">
                  <c:v>0.205754247</c:v>
                </c:pt>
                <c:pt idx="5378" formatCode="General">
                  <c:v>0.20585103799999999</c:v>
                </c:pt>
                <c:pt idx="5379" formatCode="General">
                  <c:v>0.205947829</c:v>
                </c:pt>
                <c:pt idx="5380" formatCode="General">
                  <c:v>0.20621400600000001</c:v>
                </c:pt>
                <c:pt idx="5381" formatCode="General">
                  <c:v>0.20626240100000001</c:v>
                </c:pt>
                <c:pt idx="5382" formatCode="General">
                  <c:v>0.206576973</c:v>
                </c:pt>
                <c:pt idx="5383" formatCode="General">
                  <c:v>0.20669796300000001</c:v>
                </c:pt>
                <c:pt idx="5384" formatCode="General">
                  <c:v>0.20674635799999999</c:v>
                </c:pt>
                <c:pt idx="5385" formatCode="General">
                  <c:v>0.20684315</c:v>
                </c:pt>
                <c:pt idx="5386" formatCode="General">
                  <c:v>0.20706093</c:v>
                </c:pt>
                <c:pt idx="5387" formatCode="General">
                  <c:v>0.207230315</c:v>
                </c:pt>
                <c:pt idx="5388" formatCode="General">
                  <c:v>0.20730290900000001</c:v>
                </c:pt>
                <c:pt idx="5389" formatCode="General">
                  <c:v>0.207423898</c:v>
                </c:pt>
                <c:pt idx="5390" formatCode="General">
                  <c:v>0.207665876</c:v>
                </c:pt>
                <c:pt idx="5391" formatCode="General">
                  <c:v>0.20778686499999999</c:v>
                </c:pt>
                <c:pt idx="5392" formatCode="General">
                  <c:v>0.20805304199999999</c:v>
                </c:pt>
                <c:pt idx="5393" formatCode="General">
                  <c:v>0.20817403100000001</c:v>
                </c:pt>
                <c:pt idx="5394" formatCode="General">
                  <c:v>0.208343416</c:v>
                </c:pt>
                <c:pt idx="5395" formatCode="General">
                  <c:v>0.20868218599999999</c:v>
                </c:pt>
                <c:pt idx="5396" formatCode="General">
                  <c:v>0.208778977</c:v>
                </c:pt>
                <c:pt idx="5397" formatCode="General">
                  <c:v>0.20889996599999999</c:v>
                </c:pt>
                <c:pt idx="5398" formatCode="General">
                  <c:v>0.208948362</c:v>
                </c:pt>
                <c:pt idx="5399" formatCode="General">
                  <c:v>0.209166142</c:v>
                </c:pt>
                <c:pt idx="5400" formatCode="General">
                  <c:v>0.20933552699999999</c:v>
                </c:pt>
                <c:pt idx="5401" formatCode="General">
                  <c:v>0.209408121</c:v>
                </c:pt>
                <c:pt idx="5402" formatCode="General">
                  <c:v>0.20945651600000001</c:v>
                </c:pt>
                <c:pt idx="5403" formatCode="General">
                  <c:v>0.209601704</c:v>
                </c:pt>
                <c:pt idx="5404" formatCode="General">
                  <c:v>0.20974689099999999</c:v>
                </c:pt>
                <c:pt idx="5405" formatCode="General">
                  <c:v>0.20996467099999999</c:v>
                </c:pt>
                <c:pt idx="5406" formatCode="General">
                  <c:v>0.21010985800000001</c:v>
                </c:pt>
                <c:pt idx="5407" formatCode="General">
                  <c:v>0.210472826</c:v>
                </c:pt>
                <c:pt idx="5408" formatCode="General">
                  <c:v>0.21059381499999999</c:v>
                </c:pt>
                <c:pt idx="5409" formatCode="General">
                  <c:v>0.21076320000000001</c:v>
                </c:pt>
                <c:pt idx="5410" formatCode="General">
                  <c:v>0.210908387</c:v>
                </c:pt>
                <c:pt idx="5411" formatCode="General">
                  <c:v>0.21095678300000001</c:v>
                </c:pt>
                <c:pt idx="5412" formatCode="General">
                  <c:v>0.21100517799999999</c:v>
                </c:pt>
                <c:pt idx="5413" formatCode="General">
                  <c:v>0.21115036500000001</c:v>
                </c:pt>
                <c:pt idx="5414" formatCode="General">
                  <c:v>0.21119876100000001</c:v>
                </c:pt>
                <c:pt idx="5415" formatCode="General">
                  <c:v>0.21141654200000001</c:v>
                </c:pt>
                <c:pt idx="5416" formatCode="General">
                  <c:v>0.211537531</c:v>
                </c:pt>
                <c:pt idx="5417" formatCode="General">
                  <c:v>0.21168271799999999</c:v>
                </c:pt>
                <c:pt idx="5418" formatCode="General">
                  <c:v>0.21185210300000001</c:v>
                </c:pt>
                <c:pt idx="5419" formatCode="General">
                  <c:v>0.21190049799999999</c:v>
                </c:pt>
                <c:pt idx="5420" formatCode="General">
                  <c:v>0.211948894</c:v>
                </c:pt>
                <c:pt idx="5421" formatCode="General">
                  <c:v>0.212190873</c:v>
                </c:pt>
                <c:pt idx="5422" formatCode="General">
                  <c:v>0.212360257</c:v>
                </c:pt>
                <c:pt idx="5423" formatCode="General">
                  <c:v>0.21255383999999999</c:v>
                </c:pt>
                <c:pt idx="5424" formatCode="General">
                  <c:v>0.21267482900000001</c:v>
                </c:pt>
                <c:pt idx="5425" formatCode="General">
                  <c:v>0.21277162099999999</c:v>
                </c:pt>
                <c:pt idx="5426" formatCode="General">
                  <c:v>0.212795819</c:v>
                </c:pt>
                <c:pt idx="5427" formatCode="General">
                  <c:v>0.21308619300000001</c:v>
                </c:pt>
                <c:pt idx="5428" formatCode="General">
                  <c:v>0.21318298399999999</c:v>
                </c:pt>
                <c:pt idx="5429" formatCode="General">
                  <c:v>0.21352175400000001</c:v>
                </c:pt>
                <c:pt idx="5430" formatCode="General">
                  <c:v>0.21359434699999999</c:v>
                </c:pt>
                <c:pt idx="5431" formatCode="General">
                  <c:v>0.213691139</c:v>
                </c:pt>
                <c:pt idx="5432" formatCode="General">
                  <c:v>0.21378792999999999</c:v>
                </c:pt>
                <c:pt idx="5433" formatCode="General">
                  <c:v>0.21405410599999999</c:v>
                </c:pt>
                <c:pt idx="5434" formatCode="General">
                  <c:v>0.21422349099999999</c:v>
                </c:pt>
                <c:pt idx="5435" formatCode="General">
                  <c:v>0.21444127199999999</c:v>
                </c:pt>
                <c:pt idx="5436" formatCode="General">
                  <c:v>0.214538063</c:v>
                </c:pt>
                <c:pt idx="5437" formatCode="General">
                  <c:v>0.21458645900000001</c:v>
                </c:pt>
                <c:pt idx="5438" formatCode="General">
                  <c:v>0.214731646</c:v>
                </c:pt>
                <c:pt idx="5439" formatCode="General">
                  <c:v>0.21487683299999999</c:v>
                </c:pt>
                <c:pt idx="5440" formatCode="General">
                  <c:v>0.21499782200000001</c:v>
                </c:pt>
                <c:pt idx="5441" formatCode="General">
                  <c:v>0.21523980100000001</c:v>
                </c:pt>
                <c:pt idx="5442" formatCode="General">
                  <c:v>0.21550597699999999</c:v>
                </c:pt>
                <c:pt idx="5443" formatCode="General">
                  <c:v>0.215602768</c:v>
                </c:pt>
                <c:pt idx="5444" formatCode="General">
                  <c:v>0.21567536200000001</c:v>
                </c:pt>
                <c:pt idx="5445" formatCode="General">
                  <c:v>0.21569956000000001</c:v>
                </c:pt>
                <c:pt idx="5446" formatCode="General">
                  <c:v>0.21591734000000001</c:v>
                </c:pt>
                <c:pt idx="5447" formatCode="General">
                  <c:v>0.216038329</c:v>
                </c:pt>
                <c:pt idx="5448" formatCode="General">
                  <c:v>0.21611092300000001</c:v>
                </c:pt>
                <c:pt idx="5449" formatCode="General">
                  <c:v>0.21625611</c:v>
                </c:pt>
                <c:pt idx="5450" formatCode="General">
                  <c:v>0.21632870300000001</c:v>
                </c:pt>
                <c:pt idx="5451" formatCode="General">
                  <c:v>0.21640129699999999</c:v>
                </c:pt>
                <c:pt idx="5452" formatCode="General">
                  <c:v>0.21659487999999999</c:v>
                </c:pt>
                <c:pt idx="5453" formatCode="General">
                  <c:v>0.216643275</c:v>
                </c:pt>
                <c:pt idx="5454" formatCode="General">
                  <c:v>0.21678846199999999</c:v>
                </c:pt>
                <c:pt idx="5455" formatCode="General">
                  <c:v>0.216861056</c:v>
                </c:pt>
                <c:pt idx="5456" formatCode="General">
                  <c:v>0.21695784700000001</c:v>
                </c:pt>
                <c:pt idx="5457" formatCode="General">
                  <c:v>0.217078837</c:v>
                </c:pt>
                <c:pt idx="5458" formatCode="General">
                  <c:v>0.21717562800000001</c:v>
                </c:pt>
                <c:pt idx="5459" formatCode="General">
                  <c:v>0.21741760600000001</c:v>
                </c:pt>
                <c:pt idx="5460" formatCode="General">
                  <c:v>0.21770798</c:v>
                </c:pt>
                <c:pt idx="5461" formatCode="General">
                  <c:v>0.217756376</c:v>
                </c:pt>
                <c:pt idx="5462" formatCode="General">
                  <c:v>0.21787736499999999</c:v>
                </c:pt>
                <c:pt idx="5463" formatCode="General">
                  <c:v>0.21807094799999999</c:v>
                </c:pt>
                <c:pt idx="5464" formatCode="General">
                  <c:v>0.218167739</c:v>
                </c:pt>
                <c:pt idx="5465" formatCode="General">
                  <c:v>0.21826453100000001</c:v>
                </c:pt>
                <c:pt idx="5466" formatCode="General">
                  <c:v>0.21838552</c:v>
                </c:pt>
                <c:pt idx="5467" formatCode="General">
                  <c:v>0.218579103</c:v>
                </c:pt>
                <c:pt idx="5468" formatCode="General">
                  <c:v>0.218627498</c:v>
                </c:pt>
                <c:pt idx="5469" formatCode="General">
                  <c:v>0.21872428999999999</c:v>
                </c:pt>
                <c:pt idx="5470" formatCode="General">
                  <c:v>0.21886947700000001</c:v>
                </c:pt>
                <c:pt idx="5471" formatCode="General">
                  <c:v>0.21899046599999999</c:v>
                </c:pt>
                <c:pt idx="5472" formatCode="General">
                  <c:v>0.219038862</c:v>
                </c:pt>
                <c:pt idx="5473" formatCode="General">
                  <c:v>0.21918404899999999</c:v>
                </c:pt>
                <c:pt idx="5474" formatCode="General">
                  <c:v>0.21932923600000001</c:v>
                </c:pt>
                <c:pt idx="5475" formatCode="General">
                  <c:v>0.219426027</c:v>
                </c:pt>
                <c:pt idx="5476" formatCode="General">
                  <c:v>0.219474423</c:v>
                </c:pt>
                <c:pt idx="5477" formatCode="General">
                  <c:v>0.219692203</c:v>
                </c:pt>
                <c:pt idx="5478" formatCode="General">
                  <c:v>0.21983739099999999</c:v>
                </c:pt>
                <c:pt idx="5479" formatCode="General">
                  <c:v>0.21983739099999999</c:v>
                </c:pt>
                <c:pt idx="5480" formatCode="General">
                  <c:v>0.21993418200000001</c:v>
                </c:pt>
                <c:pt idx="5481" formatCode="General">
                  <c:v>0.220127765</c:v>
                </c:pt>
                <c:pt idx="5482" formatCode="General">
                  <c:v>0.220297149</c:v>
                </c:pt>
                <c:pt idx="5483" formatCode="General">
                  <c:v>0.22049073199999999</c:v>
                </c:pt>
                <c:pt idx="5484" formatCode="General">
                  <c:v>0.22066011699999999</c:v>
                </c:pt>
                <c:pt idx="5485" formatCode="General">
                  <c:v>0.22082950200000001</c:v>
                </c:pt>
                <c:pt idx="5486" formatCode="General">
                  <c:v>0.221168272</c:v>
                </c:pt>
                <c:pt idx="5487" formatCode="General">
                  <c:v>0.22131345899999999</c:v>
                </c:pt>
                <c:pt idx="5488" formatCode="General">
                  <c:v>0.22143444800000001</c:v>
                </c:pt>
                <c:pt idx="5489" formatCode="General">
                  <c:v>0.22150704199999999</c:v>
                </c:pt>
                <c:pt idx="5490" formatCode="General">
                  <c:v>0.22167642600000001</c:v>
                </c:pt>
                <c:pt idx="5491" formatCode="General">
                  <c:v>0.22187000900000001</c:v>
                </c:pt>
                <c:pt idx="5492" formatCode="General">
                  <c:v>0.222039394</c:v>
                </c:pt>
                <c:pt idx="5493" formatCode="General">
                  <c:v>0.22213618500000001</c:v>
                </c:pt>
                <c:pt idx="5494" formatCode="General">
                  <c:v>0.222257175</c:v>
                </c:pt>
                <c:pt idx="5495" formatCode="General">
                  <c:v>0.22235396599999999</c:v>
                </c:pt>
                <c:pt idx="5496" formatCode="General">
                  <c:v>0.222474955</c:v>
                </c:pt>
                <c:pt idx="5497" formatCode="General">
                  <c:v>0.22276532900000001</c:v>
                </c:pt>
                <c:pt idx="5498" formatCode="General">
                  <c:v>0.22293471400000001</c:v>
                </c:pt>
                <c:pt idx="5499" formatCode="General">
                  <c:v>0.22303150599999999</c:v>
                </c:pt>
                <c:pt idx="5500" formatCode="General">
                  <c:v>0.22315249500000001</c:v>
                </c:pt>
                <c:pt idx="5501" formatCode="General">
                  <c:v>0.22339447300000001</c:v>
                </c:pt>
                <c:pt idx="5502" formatCode="General">
                  <c:v>0.22353966</c:v>
                </c:pt>
                <c:pt idx="5503" formatCode="General">
                  <c:v>0.22366064899999999</c:v>
                </c:pt>
                <c:pt idx="5504" formatCode="General">
                  <c:v>0.22366064899999999</c:v>
                </c:pt>
                <c:pt idx="5505" formatCode="General">
                  <c:v>0.223709045</c:v>
                </c:pt>
                <c:pt idx="5506" formatCode="General">
                  <c:v>0.223733243</c:v>
                </c:pt>
                <c:pt idx="5507" formatCode="General">
                  <c:v>0.22380583700000001</c:v>
                </c:pt>
                <c:pt idx="5508" formatCode="General">
                  <c:v>0.22390262799999999</c:v>
                </c:pt>
                <c:pt idx="5509" formatCode="General">
                  <c:v>0.22399941900000001</c:v>
                </c:pt>
                <c:pt idx="5510" formatCode="General">
                  <c:v>0.224168804</c:v>
                </c:pt>
                <c:pt idx="5511" formatCode="General">
                  <c:v>0.22421720000000001</c:v>
                </c:pt>
                <c:pt idx="5512" formatCode="General">
                  <c:v>0.22428979299999999</c:v>
                </c:pt>
                <c:pt idx="5513" formatCode="General">
                  <c:v>0.224362387</c:v>
                </c:pt>
                <c:pt idx="5514" formatCode="General">
                  <c:v>0.22448337600000001</c:v>
                </c:pt>
                <c:pt idx="5515" formatCode="General">
                  <c:v>0.22455596999999999</c:v>
                </c:pt>
                <c:pt idx="5516" formatCode="General">
                  <c:v>0.224628563</c:v>
                </c:pt>
                <c:pt idx="5517" formatCode="General">
                  <c:v>0.224797948</c:v>
                </c:pt>
                <c:pt idx="5518" formatCode="General">
                  <c:v>0.22496733299999999</c:v>
                </c:pt>
                <c:pt idx="5519" formatCode="General">
                  <c:v>0.22499153099999999</c:v>
                </c:pt>
                <c:pt idx="5520" formatCode="General">
                  <c:v>0.22516091599999999</c:v>
                </c:pt>
                <c:pt idx="5521" formatCode="General">
                  <c:v>0.225281905</c:v>
                </c:pt>
                <c:pt idx="5522" formatCode="General">
                  <c:v>0.22535449799999999</c:v>
                </c:pt>
                <c:pt idx="5523" formatCode="General">
                  <c:v>0.225427092</c:v>
                </c:pt>
                <c:pt idx="5524" formatCode="General">
                  <c:v>0.225475488</c:v>
                </c:pt>
                <c:pt idx="5525" formatCode="General">
                  <c:v>0.22552388300000001</c:v>
                </c:pt>
                <c:pt idx="5526" formatCode="General">
                  <c:v>0.22562067499999999</c:v>
                </c:pt>
                <c:pt idx="5527" formatCode="General">
                  <c:v>0.22576586200000001</c:v>
                </c:pt>
                <c:pt idx="5528" formatCode="General">
                  <c:v>0.22581425699999999</c:v>
                </c:pt>
                <c:pt idx="5529" formatCode="General">
                  <c:v>0.22593524700000001</c:v>
                </c:pt>
                <c:pt idx="5530" formatCode="General">
                  <c:v>0.22603203799999999</c:v>
                </c:pt>
                <c:pt idx="5531" formatCode="General">
                  <c:v>0.226104631</c:v>
                </c:pt>
                <c:pt idx="5532" formatCode="General">
                  <c:v>0.22627401599999999</c:v>
                </c:pt>
                <c:pt idx="5533" formatCode="General">
                  <c:v>0.22641920300000001</c:v>
                </c:pt>
                <c:pt idx="5534" formatCode="General">
                  <c:v>0.22646759899999999</c:v>
                </c:pt>
                <c:pt idx="5535" formatCode="General">
                  <c:v>0.22663698400000001</c:v>
                </c:pt>
                <c:pt idx="5536" formatCode="General">
                  <c:v>0.226757973</c:v>
                </c:pt>
                <c:pt idx="5537" formatCode="General">
                  <c:v>0.22690315999999999</c:v>
                </c:pt>
                <c:pt idx="5538" formatCode="General">
                  <c:v>0.22709674299999999</c:v>
                </c:pt>
                <c:pt idx="5539" formatCode="General">
                  <c:v>0.22721773200000001</c:v>
                </c:pt>
                <c:pt idx="5540" formatCode="General">
                  <c:v>0.22733872099999999</c:v>
                </c:pt>
                <c:pt idx="5541" formatCode="General">
                  <c:v>0.22753230399999999</c:v>
                </c:pt>
                <c:pt idx="5542" formatCode="General">
                  <c:v>0.22767749100000001</c:v>
                </c:pt>
                <c:pt idx="5543" formatCode="General">
                  <c:v>0.22777428299999999</c:v>
                </c:pt>
                <c:pt idx="5544" formatCode="General">
                  <c:v>0.228016261</c:v>
                </c:pt>
                <c:pt idx="5545" formatCode="General">
                  <c:v>0.22808885400000001</c:v>
                </c:pt>
                <c:pt idx="5546" formatCode="General">
                  <c:v>0.228234042</c:v>
                </c:pt>
                <c:pt idx="5547" formatCode="General">
                  <c:v>0.22833083300000001</c:v>
                </c:pt>
                <c:pt idx="5548" formatCode="General">
                  <c:v>0.22862120699999999</c:v>
                </c:pt>
                <c:pt idx="5549" formatCode="General">
                  <c:v>0.22874219600000001</c:v>
                </c:pt>
                <c:pt idx="5550" formatCode="General">
                  <c:v>0.228911581</c:v>
                </c:pt>
                <c:pt idx="5551" formatCode="General">
                  <c:v>0.22893577900000001</c:v>
                </c:pt>
                <c:pt idx="5552" formatCode="General">
                  <c:v>0.229129362</c:v>
                </c:pt>
                <c:pt idx="5553" formatCode="General">
                  <c:v>0.229347142</c:v>
                </c:pt>
                <c:pt idx="5554" formatCode="General">
                  <c:v>0.22946813099999999</c:v>
                </c:pt>
                <c:pt idx="5555" formatCode="General">
                  <c:v>0.229564923</c:v>
                </c:pt>
                <c:pt idx="5556" formatCode="General">
                  <c:v>0.22987949499999999</c:v>
                </c:pt>
                <c:pt idx="5557" formatCode="General">
                  <c:v>0.23000048400000001</c:v>
                </c:pt>
                <c:pt idx="5558" formatCode="General">
                  <c:v>0.23012147299999999</c:v>
                </c:pt>
                <c:pt idx="5559" formatCode="General">
                  <c:v>0.23033925399999999</c:v>
                </c:pt>
                <c:pt idx="5560" formatCode="General">
                  <c:v>0.230411847</c:v>
                </c:pt>
                <c:pt idx="5561" formatCode="General">
                  <c:v>0.23043604500000001</c:v>
                </c:pt>
                <c:pt idx="5562" formatCode="General">
                  <c:v>0.23067802400000001</c:v>
                </c:pt>
                <c:pt idx="5563" formatCode="General">
                  <c:v>0.23089580400000001</c:v>
                </c:pt>
                <c:pt idx="5564" formatCode="General">
                  <c:v>0.231234574</c:v>
                </c:pt>
                <c:pt idx="5565" formatCode="General">
                  <c:v>0.23133136500000001</c:v>
                </c:pt>
                <c:pt idx="5566" formatCode="General">
                  <c:v>0.231452354</c:v>
                </c:pt>
                <c:pt idx="5567" formatCode="General">
                  <c:v>0.231645937</c:v>
                </c:pt>
                <c:pt idx="5568" formatCode="General">
                  <c:v>0.23176692600000001</c:v>
                </c:pt>
                <c:pt idx="5569" formatCode="General">
                  <c:v>0.23183951999999999</c:v>
                </c:pt>
                <c:pt idx="5570" formatCode="General">
                  <c:v>0.23203310299999999</c:v>
                </c:pt>
                <c:pt idx="5571" formatCode="General">
                  <c:v>0.23222668499999999</c:v>
                </c:pt>
                <c:pt idx="5572" formatCode="General">
                  <c:v>0.23227508099999999</c:v>
                </c:pt>
                <c:pt idx="5573" formatCode="General">
                  <c:v>0.23258965300000001</c:v>
                </c:pt>
                <c:pt idx="5574" formatCode="General">
                  <c:v>0.232783236</c:v>
                </c:pt>
                <c:pt idx="5575" formatCode="General">
                  <c:v>0.232952621</c:v>
                </c:pt>
                <c:pt idx="5576" formatCode="General">
                  <c:v>0.23309780799999999</c:v>
                </c:pt>
                <c:pt idx="5577" formatCode="General">
                  <c:v>0.233170401</c:v>
                </c:pt>
                <c:pt idx="5578" formatCode="General">
                  <c:v>0.23326719300000001</c:v>
                </c:pt>
                <c:pt idx="5579" formatCode="General">
                  <c:v>0.233388182</c:v>
                </c:pt>
                <c:pt idx="5580" formatCode="General">
                  <c:v>0.23363016</c:v>
                </c:pt>
                <c:pt idx="5581" formatCode="General">
                  <c:v>0.23363016</c:v>
                </c:pt>
                <c:pt idx="5582" formatCode="General">
                  <c:v>0.23375114899999999</c:v>
                </c:pt>
                <c:pt idx="5583" formatCode="General">
                  <c:v>0.23389633600000001</c:v>
                </c:pt>
                <c:pt idx="5584" formatCode="General">
                  <c:v>0.23408991900000001</c:v>
                </c:pt>
                <c:pt idx="5585" formatCode="General">
                  <c:v>0.234259304</c:v>
                </c:pt>
                <c:pt idx="5586" formatCode="General">
                  <c:v>0.234428689</c:v>
                </c:pt>
                <c:pt idx="5587" formatCode="General">
                  <c:v>0.23471906300000001</c:v>
                </c:pt>
                <c:pt idx="5588" formatCode="General">
                  <c:v>0.23517882200000001</c:v>
                </c:pt>
                <c:pt idx="5589" formatCode="General">
                  <c:v>0.235517592</c:v>
                </c:pt>
                <c:pt idx="5590" formatCode="General">
                  <c:v>0.235711175</c:v>
                </c:pt>
                <c:pt idx="5591" formatCode="General">
                  <c:v>0.235928955</c:v>
                </c:pt>
                <c:pt idx="5592" formatCode="General">
                  <c:v>0.23602574700000001</c:v>
                </c:pt>
                <c:pt idx="5593" formatCode="General">
                  <c:v>0.236146736</c:v>
                </c:pt>
                <c:pt idx="5594" formatCode="General">
                  <c:v>0.23624352700000001</c:v>
                </c:pt>
                <c:pt idx="5595" formatCode="General">
                  <c:v>0.23629192299999999</c:v>
                </c:pt>
                <c:pt idx="5596" formatCode="General">
                  <c:v>0.23648550500000001</c:v>
                </c:pt>
                <c:pt idx="5597" formatCode="General">
                  <c:v>0.236606495</c:v>
                </c:pt>
                <c:pt idx="5598" formatCode="General">
                  <c:v>0.23667908800000001</c:v>
                </c:pt>
                <c:pt idx="5599" formatCode="General">
                  <c:v>0.23692106700000001</c:v>
                </c:pt>
                <c:pt idx="5600" formatCode="General">
                  <c:v>0.23711464900000001</c:v>
                </c:pt>
                <c:pt idx="5601" formatCode="General">
                  <c:v>0.237259836</c:v>
                </c:pt>
                <c:pt idx="5602" formatCode="General">
                  <c:v>0.23733243000000001</c:v>
                </c:pt>
                <c:pt idx="5603" formatCode="General">
                  <c:v>0.237477617</c:v>
                </c:pt>
                <c:pt idx="5604" formatCode="General">
                  <c:v>0.23757440799999999</c:v>
                </c:pt>
                <c:pt idx="5605" formatCode="General">
                  <c:v>0.23762280399999999</c:v>
                </c:pt>
                <c:pt idx="5606" formatCode="General">
                  <c:v>0.2376712</c:v>
                </c:pt>
                <c:pt idx="5607" formatCode="General">
                  <c:v>0.237695398</c:v>
                </c:pt>
                <c:pt idx="5608" formatCode="General">
                  <c:v>0.237864782</c:v>
                </c:pt>
                <c:pt idx="5609" formatCode="General">
                  <c:v>0.23800996999999999</c:v>
                </c:pt>
                <c:pt idx="5610" formatCode="General">
                  <c:v>0.23817935400000001</c:v>
                </c:pt>
                <c:pt idx="5611" formatCode="General">
                  <c:v>0.238300344</c:v>
                </c:pt>
                <c:pt idx="5612" formatCode="General">
                  <c:v>0.23846972899999999</c:v>
                </c:pt>
                <c:pt idx="5613" formatCode="General">
                  <c:v>0.238711707</c:v>
                </c:pt>
                <c:pt idx="5614" formatCode="General">
                  <c:v>0.23890528999999999</c:v>
                </c:pt>
                <c:pt idx="5615" formatCode="General">
                  <c:v>0.23909887199999999</c:v>
                </c:pt>
                <c:pt idx="5616" formatCode="General">
                  <c:v>0.239171466</c:v>
                </c:pt>
                <c:pt idx="5617" formatCode="General">
                  <c:v>0.23929245499999999</c:v>
                </c:pt>
                <c:pt idx="5618" formatCode="General">
                  <c:v>0.239389246</c:v>
                </c:pt>
                <c:pt idx="5619" formatCode="General">
                  <c:v>0.23948603800000001</c:v>
                </c:pt>
                <c:pt idx="5620" formatCode="General">
                  <c:v>0.23975221399999999</c:v>
                </c:pt>
                <c:pt idx="5621" formatCode="General">
                  <c:v>0.23996999499999999</c:v>
                </c:pt>
                <c:pt idx="5622" formatCode="General">
                  <c:v>0.240066786</c:v>
                </c:pt>
                <c:pt idx="5623" formatCode="General">
                  <c:v>0.24013938000000001</c:v>
                </c:pt>
                <c:pt idx="5624" formatCode="General">
                  <c:v>0.24030876400000001</c:v>
                </c:pt>
                <c:pt idx="5625" formatCode="General">
                  <c:v>0.240453952</c:v>
                </c:pt>
                <c:pt idx="5626" formatCode="General">
                  <c:v>0.24062333599999999</c:v>
                </c:pt>
                <c:pt idx="5627" formatCode="General">
                  <c:v>0.24072012800000001</c:v>
                </c:pt>
                <c:pt idx="5628" formatCode="General">
                  <c:v>0.240865315</c:v>
                </c:pt>
                <c:pt idx="5629" formatCode="General">
                  <c:v>0.241083095</c:v>
                </c:pt>
                <c:pt idx="5630" formatCode="General">
                  <c:v>0.24125247999999999</c:v>
                </c:pt>
                <c:pt idx="5631" formatCode="General">
                  <c:v>0.24139766700000001</c:v>
                </c:pt>
                <c:pt idx="5632" formatCode="General">
                  <c:v>0.241567052</c:v>
                </c:pt>
                <c:pt idx="5633" formatCode="General">
                  <c:v>0.241760635</c:v>
                </c:pt>
                <c:pt idx="5634" formatCode="General">
                  <c:v>0.24185742599999999</c:v>
                </c:pt>
                <c:pt idx="5635" formatCode="General">
                  <c:v>0.24193002</c:v>
                </c:pt>
                <c:pt idx="5636" formatCode="General">
                  <c:v>0.2421478</c:v>
                </c:pt>
                <c:pt idx="5637" formatCode="General">
                  <c:v>0.242171998</c:v>
                </c:pt>
                <c:pt idx="5638" formatCode="General">
                  <c:v>0.24229298699999999</c:v>
                </c:pt>
                <c:pt idx="5639" formatCode="General">
                  <c:v>0.242389779</c:v>
                </c:pt>
                <c:pt idx="5640" formatCode="General">
                  <c:v>0.24270435100000001</c:v>
                </c:pt>
                <c:pt idx="5641" formatCode="General">
                  <c:v>0.24287373600000001</c:v>
                </c:pt>
                <c:pt idx="5642" formatCode="General">
                  <c:v>0.243018923</c:v>
                </c:pt>
                <c:pt idx="5643" formatCode="General">
                  <c:v>0.243067318</c:v>
                </c:pt>
                <c:pt idx="5644" formatCode="General">
                  <c:v>0.24313991200000001</c:v>
                </c:pt>
                <c:pt idx="5645" formatCode="General">
                  <c:v>0.24340608799999999</c:v>
                </c:pt>
                <c:pt idx="5646" formatCode="General">
                  <c:v>0.24350288</c:v>
                </c:pt>
                <c:pt idx="5647" formatCode="General">
                  <c:v>0.24374485800000001</c:v>
                </c:pt>
                <c:pt idx="5648" formatCode="General">
                  <c:v>0.24393844100000001</c:v>
                </c:pt>
                <c:pt idx="5649" formatCode="General">
                  <c:v>0.244107826</c:v>
                </c:pt>
                <c:pt idx="5650" formatCode="General">
                  <c:v>0.244325606</c:v>
                </c:pt>
                <c:pt idx="5651" formatCode="General">
                  <c:v>0.24464017800000001</c:v>
                </c:pt>
                <c:pt idx="5652" formatCode="General">
                  <c:v>0.244785365</c:v>
                </c:pt>
                <c:pt idx="5653" formatCode="General">
                  <c:v>0.24490635399999999</c:v>
                </c:pt>
                <c:pt idx="5654" formatCode="General">
                  <c:v>0.24512413499999999</c:v>
                </c:pt>
                <c:pt idx="5655" formatCode="General">
                  <c:v>0.24526932200000001</c:v>
                </c:pt>
                <c:pt idx="5656" formatCode="General">
                  <c:v>0.24555969599999999</c:v>
                </c:pt>
                <c:pt idx="5657" formatCode="General">
                  <c:v>0.24565648700000001</c:v>
                </c:pt>
                <c:pt idx="5658" formatCode="General">
                  <c:v>0.24577747699999999</c:v>
                </c:pt>
                <c:pt idx="5659" formatCode="General">
                  <c:v>0.24599525699999999</c:v>
                </c:pt>
                <c:pt idx="5660" formatCode="General">
                  <c:v>0.24618883999999999</c:v>
                </c:pt>
                <c:pt idx="5661" formatCode="General">
                  <c:v>0.246455016</c:v>
                </c:pt>
                <c:pt idx="5662" formatCode="General">
                  <c:v>0.24660020299999999</c:v>
                </c:pt>
                <c:pt idx="5663" formatCode="General">
                  <c:v>0.24672119200000001</c:v>
                </c:pt>
                <c:pt idx="5664" formatCode="General">
                  <c:v>0.24701156699999999</c:v>
                </c:pt>
                <c:pt idx="5665" formatCode="General">
                  <c:v>0.24718095100000001</c:v>
                </c:pt>
                <c:pt idx="5666" formatCode="General">
                  <c:v>0.247326139</c:v>
                </c:pt>
                <c:pt idx="5667" formatCode="General">
                  <c:v>0.24744712799999999</c:v>
                </c:pt>
                <c:pt idx="5668" formatCode="General">
                  <c:v>0.247568117</c:v>
                </c:pt>
                <c:pt idx="5669" formatCode="General">
                  <c:v>0.247785897</c:v>
                </c:pt>
                <c:pt idx="5670" formatCode="General">
                  <c:v>0.24797948</c:v>
                </c:pt>
                <c:pt idx="5671" formatCode="General">
                  <c:v>0.248173063</c:v>
                </c:pt>
                <c:pt idx="5672" formatCode="General">
                  <c:v>0.248366646</c:v>
                </c:pt>
                <c:pt idx="5673" formatCode="General">
                  <c:v>0.24848763500000001</c:v>
                </c:pt>
                <c:pt idx="5674" formatCode="General">
                  <c:v>0.24870541500000001</c:v>
                </c:pt>
                <c:pt idx="5675" formatCode="General">
                  <c:v>0.24889899800000001</c:v>
                </c:pt>
                <c:pt idx="5676" formatCode="General">
                  <c:v>0.24899578999999999</c:v>
                </c:pt>
                <c:pt idx="5677" formatCode="General">
                  <c:v>0.24921357</c:v>
                </c:pt>
                <c:pt idx="5678" formatCode="General">
                  <c:v>0.24935875699999999</c:v>
                </c:pt>
                <c:pt idx="5679" formatCode="General">
                  <c:v>0.249431351</c:v>
                </c:pt>
                <c:pt idx="5680" formatCode="General">
                  <c:v>0.24952814200000001</c:v>
                </c:pt>
                <c:pt idx="5681" formatCode="General">
                  <c:v>0.249649131</c:v>
                </c:pt>
                <c:pt idx="5682" formatCode="General">
                  <c:v>0.24996370300000001</c:v>
                </c:pt>
                <c:pt idx="5683" formatCode="General">
                  <c:v>0.25006049499999999</c:v>
                </c:pt>
                <c:pt idx="5684" formatCode="General">
                  <c:v>0.25030247300000003</c:v>
                </c:pt>
                <c:pt idx="5685" formatCode="General">
                  <c:v>0.250520254</c:v>
                </c:pt>
                <c:pt idx="5686" formatCode="General">
                  <c:v>0.25085902300000001</c:v>
                </c:pt>
                <c:pt idx="5687" formatCode="General">
                  <c:v>0.25090741900000002</c:v>
                </c:pt>
                <c:pt idx="5688" formatCode="General">
                  <c:v>0.25100421000000001</c:v>
                </c:pt>
                <c:pt idx="5689" formatCode="General">
                  <c:v>0.25127038699999998</c:v>
                </c:pt>
                <c:pt idx="5690" formatCode="General">
                  <c:v>0.25146396900000001</c:v>
                </c:pt>
                <c:pt idx="5691" formatCode="General">
                  <c:v>0.251584959</c:v>
                </c:pt>
                <c:pt idx="5692" formatCode="General">
                  <c:v>0.25182693699999997</c:v>
                </c:pt>
                <c:pt idx="5693" formatCode="General">
                  <c:v>0.25194792599999999</c:v>
                </c:pt>
                <c:pt idx="5694" formatCode="General">
                  <c:v>0.25231089400000001</c:v>
                </c:pt>
                <c:pt idx="5695" formatCode="General">
                  <c:v>0.252456081</c:v>
                </c:pt>
                <c:pt idx="5696" formatCode="General">
                  <c:v>0.25255287199999998</c:v>
                </c:pt>
                <c:pt idx="5697" formatCode="General">
                  <c:v>0.25260126799999999</c:v>
                </c:pt>
                <c:pt idx="5698" formatCode="General">
                  <c:v>0.25284324600000002</c:v>
                </c:pt>
                <c:pt idx="5699" formatCode="General">
                  <c:v>0.25308522500000002</c:v>
                </c:pt>
                <c:pt idx="5700" formatCode="General">
                  <c:v>0.25318201600000001</c:v>
                </c:pt>
                <c:pt idx="5701" formatCode="General">
                  <c:v>0.25323041200000002</c:v>
                </c:pt>
                <c:pt idx="5702" formatCode="General">
                  <c:v>0.25337559900000001</c:v>
                </c:pt>
                <c:pt idx="5703" formatCode="General">
                  <c:v>0.25347238999999999</c:v>
                </c:pt>
                <c:pt idx="5704" formatCode="General">
                  <c:v>0.25361757699999998</c:v>
                </c:pt>
                <c:pt idx="5705" formatCode="General">
                  <c:v>0.25369017100000002</c:v>
                </c:pt>
                <c:pt idx="5706" formatCode="General">
                  <c:v>0.25400474299999998</c:v>
                </c:pt>
                <c:pt idx="5707" formatCode="General">
                  <c:v>0.25422252299999998</c:v>
                </c:pt>
                <c:pt idx="5708" formatCode="General">
                  <c:v>0.25441610599999998</c:v>
                </c:pt>
                <c:pt idx="5709" formatCode="General">
                  <c:v>0.25465808400000001</c:v>
                </c:pt>
                <c:pt idx="5710" formatCode="General">
                  <c:v>0.25494845900000002</c:v>
                </c:pt>
                <c:pt idx="5711" formatCode="General">
                  <c:v>0.25506944799999998</c:v>
                </c:pt>
                <c:pt idx="5712" formatCode="General">
                  <c:v>0.255238833</c:v>
                </c:pt>
                <c:pt idx="5713" formatCode="General">
                  <c:v>0.25531142600000001</c:v>
                </c:pt>
                <c:pt idx="5714" formatCode="General">
                  <c:v>0.25543241500000002</c:v>
                </c:pt>
                <c:pt idx="5715" formatCode="General">
                  <c:v>0.25572278999999998</c:v>
                </c:pt>
                <c:pt idx="5716" formatCode="General">
                  <c:v>0.25601316400000002</c:v>
                </c:pt>
                <c:pt idx="5717" formatCode="General">
                  <c:v>0.25618254899999998</c:v>
                </c:pt>
                <c:pt idx="5718" formatCode="General">
                  <c:v>0.25635193299999998</c:v>
                </c:pt>
                <c:pt idx="5719" formatCode="General">
                  <c:v>0.256569714</c:v>
                </c:pt>
                <c:pt idx="5720" formatCode="General">
                  <c:v>0.25673909900000003</c:v>
                </c:pt>
                <c:pt idx="5721" formatCode="General">
                  <c:v>0.25678749499999998</c:v>
                </c:pt>
                <c:pt idx="5722" formatCode="General">
                  <c:v>0.25683589000000001</c:v>
                </c:pt>
                <c:pt idx="5723" formatCode="General">
                  <c:v>0.25700527499999998</c:v>
                </c:pt>
                <c:pt idx="5724" formatCode="General">
                  <c:v>0.25712626399999999</c:v>
                </c:pt>
                <c:pt idx="5725" formatCode="General">
                  <c:v>0.25724725399999998</c:v>
                </c:pt>
                <c:pt idx="5726" formatCode="General">
                  <c:v>0.25753762800000002</c:v>
                </c:pt>
                <c:pt idx="5727" formatCode="General">
                  <c:v>0.257586023</c:v>
                </c:pt>
                <c:pt idx="5728" formatCode="General">
                  <c:v>0.25780380400000003</c:v>
                </c:pt>
                <c:pt idx="5729" formatCode="General">
                  <c:v>0.25802158400000003</c:v>
                </c:pt>
                <c:pt idx="5730" formatCode="General">
                  <c:v>0.25821516700000002</c:v>
                </c:pt>
                <c:pt idx="5731" formatCode="General">
                  <c:v>0.25840875000000002</c:v>
                </c:pt>
                <c:pt idx="5732" formatCode="General">
                  <c:v>0.258650728</c:v>
                </c:pt>
                <c:pt idx="5733" formatCode="General">
                  <c:v>0.25874752000000001</c:v>
                </c:pt>
                <c:pt idx="5734" formatCode="General">
                  <c:v>0.25891690499999997</c:v>
                </c:pt>
                <c:pt idx="5735" formatCode="General">
                  <c:v>0.25920727900000001</c:v>
                </c:pt>
                <c:pt idx="5736" formatCode="General">
                  <c:v>0.259352466</c:v>
                </c:pt>
                <c:pt idx="5737" formatCode="General">
                  <c:v>0.25961864200000001</c:v>
                </c:pt>
                <c:pt idx="5738" formatCode="General">
                  <c:v>0.25990901599999999</c:v>
                </c:pt>
              </c:numCache>
            </c:numRef>
          </c:xVal>
          <c:yVal>
            <c:numRef>
              <c:f>ROC!$H$3:$H$5741</c:f>
              <c:numCache>
                <c:formatCode>General</c:formatCode>
                <c:ptCount val="5739"/>
                <c:pt idx="0">
                  <c:v>1.21907E-4</c:v>
                </c:pt>
                <c:pt idx="1">
                  <c:v>2.6597799999999999E-4</c:v>
                </c:pt>
                <c:pt idx="2">
                  <c:v>4.3221399999999999E-4</c:v>
                </c:pt>
                <c:pt idx="3">
                  <c:v>5.7628599999999996E-4</c:v>
                </c:pt>
                <c:pt idx="4">
                  <c:v>7.5360499999999997E-4</c:v>
                </c:pt>
                <c:pt idx="5">
                  <c:v>9.1984100000000002E-4</c:v>
                </c:pt>
                <c:pt idx="6">
                  <c:v>1.05283E-3</c:v>
                </c:pt>
                <c:pt idx="7">
                  <c:v>1.20798E-3</c:v>
                </c:pt>
                <c:pt idx="8">
                  <c:v>1.3631400000000001E-3</c:v>
                </c:pt>
                <c:pt idx="9">
                  <c:v>1.5515399999999999E-3</c:v>
                </c:pt>
                <c:pt idx="10">
                  <c:v>1.7399399999999999E-3</c:v>
                </c:pt>
                <c:pt idx="11">
                  <c:v>1.9172600000000001E-3</c:v>
                </c:pt>
                <c:pt idx="12">
                  <c:v>2.05025E-3</c:v>
                </c:pt>
                <c:pt idx="13">
                  <c:v>2.2054000000000002E-3</c:v>
                </c:pt>
                <c:pt idx="14">
                  <c:v>2.3716399999999999E-3</c:v>
                </c:pt>
                <c:pt idx="15">
                  <c:v>2.51571E-3</c:v>
                </c:pt>
                <c:pt idx="16">
                  <c:v>2.6708600000000002E-3</c:v>
                </c:pt>
                <c:pt idx="17">
                  <c:v>2.8149300000000002E-3</c:v>
                </c:pt>
                <c:pt idx="18">
                  <c:v>2.9590100000000002E-3</c:v>
                </c:pt>
                <c:pt idx="19">
                  <c:v>3.1474099999999998E-3</c:v>
                </c:pt>
                <c:pt idx="20">
                  <c:v>3.3468899999999999E-3</c:v>
                </c:pt>
                <c:pt idx="21">
                  <c:v>3.5020400000000001E-3</c:v>
                </c:pt>
                <c:pt idx="22">
                  <c:v>3.6682799999999999E-3</c:v>
                </c:pt>
                <c:pt idx="23">
                  <c:v>3.8455999999999998E-3</c:v>
                </c:pt>
                <c:pt idx="24">
                  <c:v>4.01184E-3</c:v>
                </c:pt>
                <c:pt idx="25">
                  <c:v>4.20024E-3</c:v>
                </c:pt>
                <c:pt idx="26">
                  <c:v>4.3221400000000004E-3</c:v>
                </c:pt>
                <c:pt idx="27">
                  <c:v>4.4994600000000003E-3</c:v>
                </c:pt>
                <c:pt idx="28">
                  <c:v>4.6657000000000001E-3</c:v>
                </c:pt>
                <c:pt idx="29">
                  <c:v>4.8319399999999998E-3</c:v>
                </c:pt>
                <c:pt idx="30">
                  <c:v>4.9760100000000003E-3</c:v>
                </c:pt>
                <c:pt idx="31">
                  <c:v>5.1533300000000002E-3</c:v>
                </c:pt>
                <c:pt idx="32">
                  <c:v>5.3306400000000002E-3</c:v>
                </c:pt>
                <c:pt idx="33">
                  <c:v>5.5633699999999998E-3</c:v>
                </c:pt>
                <c:pt idx="34">
                  <c:v>5.7074500000000002E-3</c:v>
                </c:pt>
                <c:pt idx="35">
                  <c:v>5.9401799999999998E-3</c:v>
                </c:pt>
                <c:pt idx="36">
                  <c:v>6.0953300000000004E-3</c:v>
                </c:pt>
                <c:pt idx="37">
                  <c:v>6.2726500000000003E-3</c:v>
                </c:pt>
                <c:pt idx="38">
                  <c:v>6.4499700000000002E-3</c:v>
                </c:pt>
                <c:pt idx="39">
                  <c:v>6.6051199999999999E-3</c:v>
                </c:pt>
                <c:pt idx="40">
                  <c:v>6.7713599999999997E-3</c:v>
                </c:pt>
                <c:pt idx="41">
                  <c:v>6.9265100000000003E-3</c:v>
                </c:pt>
                <c:pt idx="42">
                  <c:v>7.1038300000000002E-3</c:v>
                </c:pt>
                <c:pt idx="43">
                  <c:v>7.2922300000000002E-3</c:v>
                </c:pt>
                <c:pt idx="44">
                  <c:v>7.4917200000000003E-3</c:v>
                </c:pt>
                <c:pt idx="45">
                  <c:v>7.7022799999999997E-3</c:v>
                </c:pt>
                <c:pt idx="46">
                  <c:v>7.8796000000000005E-3</c:v>
                </c:pt>
                <c:pt idx="47">
                  <c:v>8.0347500000000002E-3</c:v>
                </c:pt>
                <c:pt idx="48">
                  <c:v>8.2342400000000003E-3</c:v>
                </c:pt>
                <c:pt idx="49">
                  <c:v>8.4448000000000006E-3</c:v>
                </c:pt>
                <c:pt idx="50">
                  <c:v>8.6442900000000007E-3</c:v>
                </c:pt>
                <c:pt idx="51">
                  <c:v>8.8548499999999992E-3</c:v>
                </c:pt>
                <c:pt idx="52">
                  <c:v>9.0210900000000007E-3</c:v>
                </c:pt>
                <c:pt idx="53">
                  <c:v>9.2094900000000007E-3</c:v>
                </c:pt>
                <c:pt idx="54">
                  <c:v>9.4089699999999991E-3</c:v>
                </c:pt>
                <c:pt idx="55">
                  <c:v>9.5973800000000008E-3</c:v>
                </c:pt>
                <c:pt idx="56">
                  <c:v>9.7746900000000008E-3</c:v>
                </c:pt>
                <c:pt idx="57">
                  <c:v>9.9741799999999992E-3</c:v>
                </c:pt>
                <c:pt idx="58">
                  <c:v>1.0162600000000001E-2</c:v>
                </c:pt>
                <c:pt idx="59">
                  <c:v>1.02845E-2</c:v>
                </c:pt>
                <c:pt idx="60">
                  <c:v>1.04507E-2</c:v>
                </c:pt>
                <c:pt idx="61">
                  <c:v>1.0628E-2</c:v>
                </c:pt>
                <c:pt idx="62">
                  <c:v>1.07721E-2</c:v>
                </c:pt>
                <c:pt idx="63">
                  <c:v>1.09383E-2</c:v>
                </c:pt>
                <c:pt idx="64">
                  <c:v>1.11378E-2</c:v>
                </c:pt>
                <c:pt idx="65">
                  <c:v>1.13262E-2</c:v>
                </c:pt>
                <c:pt idx="66">
                  <c:v>1.15257E-2</c:v>
                </c:pt>
                <c:pt idx="67">
                  <c:v>1.17141E-2</c:v>
                </c:pt>
                <c:pt idx="68">
                  <c:v>1.19136E-2</c:v>
                </c:pt>
                <c:pt idx="69">
                  <c:v>1.21131E-2</c:v>
                </c:pt>
                <c:pt idx="70">
                  <c:v>1.2257199999999999E-2</c:v>
                </c:pt>
                <c:pt idx="71">
                  <c:v>1.2412299999999999E-2</c:v>
                </c:pt>
                <c:pt idx="72">
                  <c:v>1.2578499999999999E-2</c:v>
                </c:pt>
                <c:pt idx="73">
                  <c:v>1.2744800000000001E-2</c:v>
                </c:pt>
                <c:pt idx="74">
                  <c:v>1.2911000000000001E-2</c:v>
                </c:pt>
                <c:pt idx="75">
                  <c:v>1.30551E-2</c:v>
                </c:pt>
                <c:pt idx="76">
                  <c:v>1.32435E-2</c:v>
                </c:pt>
                <c:pt idx="77">
                  <c:v>1.3465100000000001E-2</c:v>
                </c:pt>
                <c:pt idx="78">
                  <c:v>1.36425E-2</c:v>
                </c:pt>
                <c:pt idx="79">
                  <c:v>1.38087E-2</c:v>
                </c:pt>
                <c:pt idx="80">
                  <c:v>1.40082E-2</c:v>
                </c:pt>
                <c:pt idx="81">
                  <c:v>1.42077E-2</c:v>
                </c:pt>
                <c:pt idx="82">
                  <c:v>1.4418200000000001E-2</c:v>
                </c:pt>
                <c:pt idx="83">
                  <c:v>1.4606600000000001E-2</c:v>
                </c:pt>
                <c:pt idx="84">
                  <c:v>1.4817200000000001E-2</c:v>
                </c:pt>
                <c:pt idx="85">
                  <c:v>1.5005599999999999E-2</c:v>
                </c:pt>
                <c:pt idx="86">
                  <c:v>1.5193999999999999E-2</c:v>
                </c:pt>
                <c:pt idx="87">
                  <c:v>1.53492E-2</c:v>
                </c:pt>
                <c:pt idx="88">
                  <c:v>1.54711E-2</c:v>
                </c:pt>
                <c:pt idx="89">
                  <c:v>1.56705E-2</c:v>
                </c:pt>
                <c:pt idx="90">
                  <c:v>1.5903299999999999E-2</c:v>
                </c:pt>
                <c:pt idx="91">
                  <c:v>1.60917E-2</c:v>
                </c:pt>
                <c:pt idx="92">
                  <c:v>1.6280099999999999E-2</c:v>
                </c:pt>
                <c:pt idx="93">
                  <c:v>1.6490600000000001E-2</c:v>
                </c:pt>
                <c:pt idx="94">
                  <c:v>1.6645799999999999E-2</c:v>
                </c:pt>
                <c:pt idx="95">
                  <c:v>1.6834200000000001E-2</c:v>
                </c:pt>
                <c:pt idx="96">
                  <c:v>1.7044799999999999E-2</c:v>
                </c:pt>
                <c:pt idx="97">
                  <c:v>1.7244200000000001E-2</c:v>
                </c:pt>
                <c:pt idx="98">
                  <c:v>1.7410499999999999E-2</c:v>
                </c:pt>
                <c:pt idx="99">
                  <c:v>1.7610000000000001E-2</c:v>
                </c:pt>
                <c:pt idx="100">
                  <c:v>1.7776199999999999E-2</c:v>
                </c:pt>
                <c:pt idx="101">
                  <c:v>1.79092E-2</c:v>
                </c:pt>
                <c:pt idx="102">
                  <c:v>1.8119799999999998E-2</c:v>
                </c:pt>
                <c:pt idx="103">
                  <c:v>1.8319200000000001E-2</c:v>
                </c:pt>
                <c:pt idx="104">
                  <c:v>1.8474399999999998E-2</c:v>
                </c:pt>
                <c:pt idx="105">
                  <c:v>1.8685E-2</c:v>
                </c:pt>
                <c:pt idx="106">
                  <c:v>1.8873399999999999E-2</c:v>
                </c:pt>
                <c:pt idx="107">
                  <c:v>1.9072800000000001E-2</c:v>
                </c:pt>
                <c:pt idx="108">
                  <c:v>1.9272299999999999E-2</c:v>
                </c:pt>
                <c:pt idx="109">
                  <c:v>1.9449600000000001E-2</c:v>
                </c:pt>
                <c:pt idx="110">
                  <c:v>1.9604799999999999E-2</c:v>
                </c:pt>
                <c:pt idx="111">
                  <c:v>1.9771E-2</c:v>
                </c:pt>
                <c:pt idx="112">
                  <c:v>1.9992699999999999E-2</c:v>
                </c:pt>
                <c:pt idx="113">
                  <c:v>2.017E-2</c:v>
                </c:pt>
                <c:pt idx="114">
                  <c:v>2.0303000000000002E-2</c:v>
                </c:pt>
                <c:pt idx="115">
                  <c:v>2.04692E-2</c:v>
                </c:pt>
                <c:pt idx="116">
                  <c:v>2.0657600000000002E-2</c:v>
                </c:pt>
                <c:pt idx="117">
                  <c:v>2.08571E-2</c:v>
                </c:pt>
                <c:pt idx="118">
                  <c:v>2.1056600000000002E-2</c:v>
                </c:pt>
                <c:pt idx="119">
                  <c:v>2.12339E-2</c:v>
                </c:pt>
                <c:pt idx="120">
                  <c:v>2.1411199999999998E-2</c:v>
                </c:pt>
                <c:pt idx="121">
                  <c:v>2.1544199999999999E-2</c:v>
                </c:pt>
                <c:pt idx="122">
                  <c:v>2.1721500000000001E-2</c:v>
                </c:pt>
                <c:pt idx="123">
                  <c:v>2.1898899999999999E-2</c:v>
                </c:pt>
                <c:pt idx="124">
                  <c:v>2.2098300000000001E-2</c:v>
                </c:pt>
                <c:pt idx="125">
                  <c:v>2.232E-2</c:v>
                </c:pt>
                <c:pt idx="126">
                  <c:v>2.2441900000000001E-2</c:v>
                </c:pt>
                <c:pt idx="127">
                  <c:v>2.2608099999999999E-2</c:v>
                </c:pt>
                <c:pt idx="128">
                  <c:v>2.273E-2</c:v>
                </c:pt>
                <c:pt idx="129">
                  <c:v>2.2918399999999998E-2</c:v>
                </c:pt>
                <c:pt idx="130">
                  <c:v>2.31401E-2</c:v>
                </c:pt>
                <c:pt idx="131">
                  <c:v>2.3328499999999999E-2</c:v>
                </c:pt>
                <c:pt idx="132">
                  <c:v>2.34726E-2</c:v>
                </c:pt>
                <c:pt idx="133">
                  <c:v>2.3616600000000001E-2</c:v>
                </c:pt>
                <c:pt idx="134">
                  <c:v>2.3805E-2</c:v>
                </c:pt>
                <c:pt idx="135">
                  <c:v>2.3993400000000002E-2</c:v>
                </c:pt>
                <c:pt idx="136">
                  <c:v>2.41818E-2</c:v>
                </c:pt>
                <c:pt idx="137">
                  <c:v>2.4370200000000002E-2</c:v>
                </c:pt>
                <c:pt idx="138">
                  <c:v>2.4536499999999999E-2</c:v>
                </c:pt>
                <c:pt idx="139">
                  <c:v>2.4713800000000001E-2</c:v>
                </c:pt>
                <c:pt idx="140">
                  <c:v>2.4879999999999999E-2</c:v>
                </c:pt>
                <c:pt idx="141">
                  <c:v>2.5101700000000001E-2</c:v>
                </c:pt>
                <c:pt idx="142">
                  <c:v>2.5245799999999999E-2</c:v>
                </c:pt>
                <c:pt idx="143">
                  <c:v>2.5467400000000001E-2</c:v>
                </c:pt>
                <c:pt idx="144">
                  <c:v>2.5633599999999999E-2</c:v>
                </c:pt>
                <c:pt idx="145">
                  <c:v>2.57334E-2</c:v>
                </c:pt>
                <c:pt idx="146">
                  <c:v>2.5921799999999998E-2</c:v>
                </c:pt>
                <c:pt idx="147">
                  <c:v>2.60769E-2</c:v>
                </c:pt>
                <c:pt idx="148">
                  <c:v>2.6265299999999998E-2</c:v>
                </c:pt>
                <c:pt idx="149">
                  <c:v>2.64648E-2</c:v>
                </c:pt>
                <c:pt idx="150">
                  <c:v>2.6597800000000001E-2</c:v>
                </c:pt>
                <c:pt idx="151">
                  <c:v>2.6752999999999999E-2</c:v>
                </c:pt>
                <c:pt idx="152">
                  <c:v>2.6941400000000001E-2</c:v>
                </c:pt>
                <c:pt idx="153">
                  <c:v>2.71408E-2</c:v>
                </c:pt>
                <c:pt idx="154">
                  <c:v>2.7284900000000001E-2</c:v>
                </c:pt>
                <c:pt idx="155">
                  <c:v>2.7417899999999999E-2</c:v>
                </c:pt>
                <c:pt idx="156">
                  <c:v>2.75952E-2</c:v>
                </c:pt>
                <c:pt idx="157">
                  <c:v>2.7816899999999999E-2</c:v>
                </c:pt>
                <c:pt idx="158">
                  <c:v>2.7972E-2</c:v>
                </c:pt>
                <c:pt idx="159">
                  <c:v>2.8127200000000002E-2</c:v>
                </c:pt>
                <c:pt idx="160">
                  <c:v>2.83488E-2</c:v>
                </c:pt>
                <c:pt idx="161">
                  <c:v>2.8459700000000001E-2</c:v>
                </c:pt>
                <c:pt idx="162">
                  <c:v>2.8625899999999999E-2</c:v>
                </c:pt>
                <c:pt idx="163">
                  <c:v>2.8836500000000001E-2</c:v>
                </c:pt>
                <c:pt idx="164">
                  <c:v>2.8980499999999999E-2</c:v>
                </c:pt>
                <c:pt idx="165">
                  <c:v>2.91135E-2</c:v>
                </c:pt>
                <c:pt idx="166">
                  <c:v>2.9257600000000002E-2</c:v>
                </c:pt>
                <c:pt idx="167">
                  <c:v>2.9446E-2</c:v>
                </c:pt>
                <c:pt idx="168">
                  <c:v>2.9623300000000002E-2</c:v>
                </c:pt>
                <c:pt idx="169">
                  <c:v>2.9767399999999999E-2</c:v>
                </c:pt>
                <c:pt idx="170">
                  <c:v>2.9955800000000001E-2</c:v>
                </c:pt>
                <c:pt idx="171">
                  <c:v>3.0155299999999999E-2</c:v>
                </c:pt>
                <c:pt idx="172">
                  <c:v>3.0343700000000001E-2</c:v>
                </c:pt>
                <c:pt idx="173">
                  <c:v>3.05321E-2</c:v>
                </c:pt>
                <c:pt idx="174">
                  <c:v>3.0731600000000001E-2</c:v>
                </c:pt>
                <c:pt idx="175">
                  <c:v>3.08645E-2</c:v>
                </c:pt>
                <c:pt idx="176">
                  <c:v>3.1008600000000001E-2</c:v>
                </c:pt>
                <c:pt idx="177">
                  <c:v>3.1196999999999999E-2</c:v>
                </c:pt>
                <c:pt idx="178">
                  <c:v>3.1329999999999997E-2</c:v>
                </c:pt>
                <c:pt idx="179">
                  <c:v>3.1474099999999998E-2</c:v>
                </c:pt>
                <c:pt idx="180">
                  <c:v>3.16846E-2</c:v>
                </c:pt>
                <c:pt idx="181">
                  <c:v>3.1828700000000001E-2</c:v>
                </c:pt>
                <c:pt idx="182">
                  <c:v>3.1972800000000003E-2</c:v>
                </c:pt>
                <c:pt idx="183">
                  <c:v>3.2150100000000001E-2</c:v>
                </c:pt>
                <c:pt idx="184">
                  <c:v>3.2360699999999999E-2</c:v>
                </c:pt>
                <c:pt idx="185">
                  <c:v>3.2515799999999997E-2</c:v>
                </c:pt>
                <c:pt idx="186">
                  <c:v>3.2659899999999999E-2</c:v>
                </c:pt>
                <c:pt idx="187">
                  <c:v>3.2837199999999997E-2</c:v>
                </c:pt>
                <c:pt idx="188">
                  <c:v>3.2947999999999998E-2</c:v>
                </c:pt>
                <c:pt idx="189">
                  <c:v>3.3114299999999999E-2</c:v>
                </c:pt>
                <c:pt idx="190">
                  <c:v>3.3302699999999998E-2</c:v>
                </c:pt>
                <c:pt idx="191">
                  <c:v>3.3457800000000003E-2</c:v>
                </c:pt>
                <c:pt idx="192">
                  <c:v>3.3679500000000001E-2</c:v>
                </c:pt>
                <c:pt idx="193">
                  <c:v>3.3867899999999999E-2</c:v>
                </c:pt>
                <c:pt idx="194">
                  <c:v>3.4022999999999998E-2</c:v>
                </c:pt>
                <c:pt idx="195">
                  <c:v>3.4189299999999999E-2</c:v>
                </c:pt>
                <c:pt idx="196">
                  <c:v>3.4433100000000001E-2</c:v>
                </c:pt>
                <c:pt idx="197">
                  <c:v>3.4610399999999999E-2</c:v>
                </c:pt>
                <c:pt idx="198">
                  <c:v>3.4765600000000001E-2</c:v>
                </c:pt>
                <c:pt idx="199">
                  <c:v>3.4898499999999999E-2</c:v>
                </c:pt>
                <c:pt idx="200">
                  <c:v>3.50648E-2</c:v>
                </c:pt>
                <c:pt idx="201">
                  <c:v>3.5219899999999998E-2</c:v>
                </c:pt>
                <c:pt idx="202">
                  <c:v>3.53751E-2</c:v>
                </c:pt>
                <c:pt idx="203">
                  <c:v>3.5541299999999998E-2</c:v>
                </c:pt>
                <c:pt idx="204">
                  <c:v>3.5696499999999999E-2</c:v>
                </c:pt>
                <c:pt idx="205">
                  <c:v>3.5851599999999997E-2</c:v>
                </c:pt>
                <c:pt idx="206">
                  <c:v>3.6040000000000003E-2</c:v>
                </c:pt>
                <c:pt idx="207">
                  <c:v>3.6261700000000001E-2</c:v>
                </c:pt>
                <c:pt idx="208">
                  <c:v>3.6372500000000002E-2</c:v>
                </c:pt>
                <c:pt idx="209">
                  <c:v>3.6527700000000003E-2</c:v>
                </c:pt>
                <c:pt idx="210">
                  <c:v>3.6727099999999999E-2</c:v>
                </c:pt>
                <c:pt idx="211">
                  <c:v>3.6915499999999997E-2</c:v>
                </c:pt>
                <c:pt idx="212">
                  <c:v>3.7059599999999998E-2</c:v>
                </c:pt>
                <c:pt idx="213">
                  <c:v>3.7225800000000003E-2</c:v>
                </c:pt>
                <c:pt idx="214">
                  <c:v>3.7403199999999998E-2</c:v>
                </c:pt>
                <c:pt idx="215">
                  <c:v>3.7558300000000003E-2</c:v>
                </c:pt>
                <c:pt idx="216">
                  <c:v>3.7757800000000001E-2</c:v>
                </c:pt>
                <c:pt idx="217">
                  <c:v>3.7935099999999999E-2</c:v>
                </c:pt>
                <c:pt idx="218">
                  <c:v>3.8134599999999998E-2</c:v>
                </c:pt>
                <c:pt idx="219">
                  <c:v>3.8289799999999999E-2</c:v>
                </c:pt>
                <c:pt idx="220">
                  <c:v>3.8455999999999997E-2</c:v>
                </c:pt>
                <c:pt idx="221">
                  <c:v>3.8633300000000002E-2</c:v>
                </c:pt>
                <c:pt idx="222">
                  <c:v>3.8799599999999997E-2</c:v>
                </c:pt>
                <c:pt idx="223">
                  <c:v>3.8988000000000002E-2</c:v>
                </c:pt>
                <c:pt idx="224">
                  <c:v>3.91542E-2</c:v>
                </c:pt>
                <c:pt idx="225">
                  <c:v>3.9320399999999998E-2</c:v>
                </c:pt>
                <c:pt idx="226">
                  <c:v>3.94534E-2</c:v>
                </c:pt>
                <c:pt idx="227">
                  <c:v>3.9630699999999998E-2</c:v>
                </c:pt>
                <c:pt idx="228">
                  <c:v>3.9785899999999999E-2</c:v>
                </c:pt>
                <c:pt idx="229">
                  <c:v>3.9952099999999997E-2</c:v>
                </c:pt>
                <c:pt idx="230">
                  <c:v>4.0107299999999999E-2</c:v>
                </c:pt>
                <c:pt idx="231">
                  <c:v>4.0262399999999997E-2</c:v>
                </c:pt>
                <c:pt idx="232">
                  <c:v>4.0461900000000002E-2</c:v>
                </c:pt>
                <c:pt idx="233">
                  <c:v>4.0628200000000003E-2</c:v>
                </c:pt>
                <c:pt idx="234">
                  <c:v>4.0794400000000001E-2</c:v>
                </c:pt>
                <c:pt idx="235">
                  <c:v>4.09717E-2</c:v>
                </c:pt>
                <c:pt idx="236">
                  <c:v>4.1148999999999998E-2</c:v>
                </c:pt>
                <c:pt idx="237">
                  <c:v>4.1281999999999999E-2</c:v>
                </c:pt>
                <c:pt idx="238">
                  <c:v>4.1470399999999998E-2</c:v>
                </c:pt>
                <c:pt idx="239">
                  <c:v>4.1603399999999999E-2</c:v>
                </c:pt>
                <c:pt idx="240">
                  <c:v>4.1780699999999997E-2</c:v>
                </c:pt>
                <c:pt idx="241">
                  <c:v>4.1935899999999998E-2</c:v>
                </c:pt>
                <c:pt idx="242">
                  <c:v>4.2113200000000003E-2</c:v>
                </c:pt>
                <c:pt idx="243">
                  <c:v>4.2268300000000002E-2</c:v>
                </c:pt>
                <c:pt idx="244">
                  <c:v>4.2434600000000003E-2</c:v>
                </c:pt>
                <c:pt idx="245">
                  <c:v>4.2589700000000001E-2</c:v>
                </c:pt>
                <c:pt idx="246">
                  <c:v>4.2767100000000002E-2</c:v>
                </c:pt>
                <c:pt idx="247">
                  <c:v>4.2911100000000001E-2</c:v>
                </c:pt>
                <c:pt idx="248">
                  <c:v>4.3110599999999999E-2</c:v>
                </c:pt>
                <c:pt idx="249">
                  <c:v>4.32547E-2</c:v>
                </c:pt>
                <c:pt idx="250">
                  <c:v>4.3498500000000002E-2</c:v>
                </c:pt>
                <c:pt idx="251">
                  <c:v>4.3709100000000001E-2</c:v>
                </c:pt>
                <c:pt idx="252">
                  <c:v>4.3886399999999999E-2</c:v>
                </c:pt>
                <c:pt idx="253">
                  <c:v>4.4108000000000001E-2</c:v>
                </c:pt>
                <c:pt idx="254">
                  <c:v>4.4263200000000003E-2</c:v>
                </c:pt>
                <c:pt idx="255">
                  <c:v>4.4429400000000001E-2</c:v>
                </c:pt>
                <c:pt idx="256">
                  <c:v>4.4617799999999999E-2</c:v>
                </c:pt>
                <c:pt idx="257">
                  <c:v>4.4817299999999997E-2</c:v>
                </c:pt>
                <c:pt idx="258">
                  <c:v>4.4950299999999999E-2</c:v>
                </c:pt>
                <c:pt idx="259">
                  <c:v>4.5105399999999997E-2</c:v>
                </c:pt>
                <c:pt idx="260">
                  <c:v>4.5282799999999998E-2</c:v>
                </c:pt>
                <c:pt idx="261">
                  <c:v>4.5449000000000003E-2</c:v>
                </c:pt>
                <c:pt idx="262">
                  <c:v>4.5593099999999998E-2</c:v>
                </c:pt>
                <c:pt idx="263">
                  <c:v>4.5792600000000003E-2</c:v>
                </c:pt>
                <c:pt idx="264">
                  <c:v>4.5969900000000001E-2</c:v>
                </c:pt>
                <c:pt idx="265">
                  <c:v>4.6136099999999999E-2</c:v>
                </c:pt>
                <c:pt idx="266">
                  <c:v>4.6302400000000001E-2</c:v>
                </c:pt>
                <c:pt idx="267">
                  <c:v>4.6501800000000003E-2</c:v>
                </c:pt>
                <c:pt idx="268">
                  <c:v>4.6623699999999997E-2</c:v>
                </c:pt>
                <c:pt idx="269">
                  <c:v>4.6845400000000002E-2</c:v>
                </c:pt>
                <c:pt idx="270">
                  <c:v>4.7044900000000001E-2</c:v>
                </c:pt>
                <c:pt idx="271">
                  <c:v>4.7277600000000003E-2</c:v>
                </c:pt>
                <c:pt idx="272">
                  <c:v>4.7421699999999997E-2</c:v>
                </c:pt>
                <c:pt idx="273">
                  <c:v>4.7576800000000002E-2</c:v>
                </c:pt>
                <c:pt idx="274">
                  <c:v>4.7709799999999997E-2</c:v>
                </c:pt>
                <c:pt idx="275">
                  <c:v>4.7876099999999998E-2</c:v>
                </c:pt>
                <c:pt idx="276">
                  <c:v>4.8042300000000003E-2</c:v>
                </c:pt>
                <c:pt idx="277">
                  <c:v>4.8241800000000001E-2</c:v>
                </c:pt>
                <c:pt idx="278">
                  <c:v>4.83969E-2</c:v>
                </c:pt>
                <c:pt idx="279">
                  <c:v>4.8563200000000001E-2</c:v>
                </c:pt>
                <c:pt idx="280">
                  <c:v>4.8685100000000002E-2</c:v>
                </c:pt>
                <c:pt idx="281">
                  <c:v>4.8928899999999997E-2</c:v>
                </c:pt>
                <c:pt idx="282">
                  <c:v>4.9106200000000003E-2</c:v>
                </c:pt>
                <c:pt idx="283">
                  <c:v>4.9316800000000001E-2</c:v>
                </c:pt>
                <c:pt idx="284">
                  <c:v>4.9471899999999999E-2</c:v>
                </c:pt>
                <c:pt idx="285">
                  <c:v>4.96382E-2</c:v>
                </c:pt>
                <c:pt idx="286">
                  <c:v>4.9793299999999999E-2</c:v>
                </c:pt>
                <c:pt idx="287">
                  <c:v>4.99374E-2</c:v>
                </c:pt>
                <c:pt idx="288">
                  <c:v>5.0114699999999998E-2</c:v>
                </c:pt>
                <c:pt idx="289">
                  <c:v>5.0258799999999999E-2</c:v>
                </c:pt>
                <c:pt idx="290">
                  <c:v>5.0402799999999998E-2</c:v>
                </c:pt>
                <c:pt idx="291">
                  <c:v>5.0569099999999999E-2</c:v>
                </c:pt>
                <c:pt idx="292">
                  <c:v>5.0779600000000001E-2</c:v>
                </c:pt>
                <c:pt idx="293">
                  <c:v>5.0957000000000002E-2</c:v>
                </c:pt>
                <c:pt idx="294">
                  <c:v>5.1134300000000001E-2</c:v>
                </c:pt>
                <c:pt idx="295">
                  <c:v>5.1300499999999999E-2</c:v>
                </c:pt>
                <c:pt idx="296">
                  <c:v>5.14446E-2</c:v>
                </c:pt>
                <c:pt idx="297">
                  <c:v>5.1644099999999998E-2</c:v>
                </c:pt>
                <c:pt idx="298">
                  <c:v>5.1854600000000001E-2</c:v>
                </c:pt>
                <c:pt idx="299">
                  <c:v>5.2054099999999999E-2</c:v>
                </c:pt>
                <c:pt idx="300">
                  <c:v>5.2231399999999997E-2</c:v>
                </c:pt>
                <c:pt idx="301">
                  <c:v>5.2408799999999998E-2</c:v>
                </c:pt>
                <c:pt idx="302">
                  <c:v>5.2586099999999997E-2</c:v>
                </c:pt>
                <c:pt idx="303">
                  <c:v>5.2774500000000002E-2</c:v>
                </c:pt>
                <c:pt idx="304">
                  <c:v>5.29296E-2</c:v>
                </c:pt>
                <c:pt idx="305">
                  <c:v>5.3073700000000001E-2</c:v>
                </c:pt>
                <c:pt idx="306">
                  <c:v>5.32621E-2</c:v>
                </c:pt>
                <c:pt idx="307">
                  <c:v>5.3439399999999998E-2</c:v>
                </c:pt>
                <c:pt idx="308">
                  <c:v>5.3561299999999999E-2</c:v>
                </c:pt>
                <c:pt idx="309">
                  <c:v>5.37276E-2</c:v>
                </c:pt>
                <c:pt idx="310">
                  <c:v>5.3882699999999999E-2</c:v>
                </c:pt>
                <c:pt idx="311">
                  <c:v>5.4104399999999997E-2</c:v>
                </c:pt>
                <c:pt idx="312">
                  <c:v>5.4325999999999999E-2</c:v>
                </c:pt>
                <c:pt idx="313">
                  <c:v>5.44812E-2</c:v>
                </c:pt>
                <c:pt idx="314">
                  <c:v>5.4680699999999999E-2</c:v>
                </c:pt>
                <c:pt idx="315">
                  <c:v>5.4846899999999997E-2</c:v>
                </c:pt>
                <c:pt idx="316">
                  <c:v>5.5068499999999999E-2</c:v>
                </c:pt>
                <c:pt idx="317">
                  <c:v>5.5223700000000001E-2</c:v>
                </c:pt>
                <c:pt idx="318">
                  <c:v>5.5367800000000002E-2</c:v>
                </c:pt>
                <c:pt idx="319">
                  <c:v>5.55451E-2</c:v>
                </c:pt>
                <c:pt idx="320">
                  <c:v>5.5711299999999998E-2</c:v>
                </c:pt>
                <c:pt idx="321">
                  <c:v>5.5866499999999999E-2</c:v>
                </c:pt>
                <c:pt idx="322">
                  <c:v>5.6010600000000001E-2</c:v>
                </c:pt>
                <c:pt idx="323">
                  <c:v>5.6187899999999999E-2</c:v>
                </c:pt>
                <c:pt idx="324">
                  <c:v>5.63209E-2</c:v>
                </c:pt>
                <c:pt idx="325">
                  <c:v>5.6520300000000002E-2</c:v>
                </c:pt>
                <c:pt idx="326">
                  <c:v>5.6697699999999997E-2</c:v>
                </c:pt>
                <c:pt idx="327">
                  <c:v>5.6819599999999998E-2</c:v>
                </c:pt>
                <c:pt idx="328">
                  <c:v>5.6974700000000003E-2</c:v>
                </c:pt>
                <c:pt idx="329">
                  <c:v>5.7196400000000001E-2</c:v>
                </c:pt>
                <c:pt idx="330">
                  <c:v>5.73737E-2</c:v>
                </c:pt>
                <c:pt idx="331">
                  <c:v>5.7539899999999998E-2</c:v>
                </c:pt>
                <c:pt idx="332">
                  <c:v>5.7750500000000003E-2</c:v>
                </c:pt>
                <c:pt idx="333">
                  <c:v>5.7894599999999997E-2</c:v>
                </c:pt>
                <c:pt idx="334">
                  <c:v>5.8038600000000003E-2</c:v>
                </c:pt>
                <c:pt idx="335">
                  <c:v>5.8160499999999997E-2</c:v>
                </c:pt>
                <c:pt idx="336">
                  <c:v>5.8326799999999998E-2</c:v>
                </c:pt>
                <c:pt idx="337">
                  <c:v>5.8493000000000003E-2</c:v>
                </c:pt>
                <c:pt idx="338">
                  <c:v>5.8670300000000002E-2</c:v>
                </c:pt>
                <c:pt idx="339">
                  <c:v>5.88698E-2</c:v>
                </c:pt>
                <c:pt idx="340">
                  <c:v>5.9013900000000001E-2</c:v>
                </c:pt>
                <c:pt idx="341">
                  <c:v>5.9191199999999999E-2</c:v>
                </c:pt>
                <c:pt idx="342">
                  <c:v>5.9423900000000002E-2</c:v>
                </c:pt>
                <c:pt idx="343">
                  <c:v>5.9590200000000003E-2</c:v>
                </c:pt>
                <c:pt idx="344">
                  <c:v>5.9856199999999998E-2</c:v>
                </c:pt>
                <c:pt idx="345">
                  <c:v>6.0055600000000001E-2</c:v>
                </c:pt>
                <c:pt idx="346">
                  <c:v>6.0243999999999999E-2</c:v>
                </c:pt>
                <c:pt idx="347">
                  <c:v>6.03992E-2</c:v>
                </c:pt>
                <c:pt idx="348">
                  <c:v>6.0543300000000001E-2</c:v>
                </c:pt>
                <c:pt idx="349">
                  <c:v>6.07095E-2</c:v>
                </c:pt>
                <c:pt idx="350">
                  <c:v>6.0875699999999998E-2</c:v>
                </c:pt>
                <c:pt idx="351">
                  <c:v>6.1075200000000003E-2</c:v>
                </c:pt>
                <c:pt idx="352">
                  <c:v>6.1241499999999997E-2</c:v>
                </c:pt>
                <c:pt idx="353">
                  <c:v>6.1407700000000003E-2</c:v>
                </c:pt>
                <c:pt idx="354">
                  <c:v>6.1551799999999997E-2</c:v>
                </c:pt>
                <c:pt idx="355">
                  <c:v>6.1751199999999999E-2</c:v>
                </c:pt>
                <c:pt idx="356">
                  <c:v>6.18842E-2</c:v>
                </c:pt>
                <c:pt idx="357">
                  <c:v>6.2105899999999999E-2</c:v>
                </c:pt>
                <c:pt idx="358">
                  <c:v>6.225E-2</c:v>
                </c:pt>
                <c:pt idx="359">
                  <c:v>6.2427299999999998E-2</c:v>
                </c:pt>
                <c:pt idx="360">
                  <c:v>6.2626799999999996E-2</c:v>
                </c:pt>
                <c:pt idx="361">
                  <c:v>6.2781900000000002E-2</c:v>
                </c:pt>
                <c:pt idx="362">
                  <c:v>6.2925999999999996E-2</c:v>
                </c:pt>
                <c:pt idx="363">
                  <c:v>6.3125500000000001E-2</c:v>
                </c:pt>
                <c:pt idx="364">
                  <c:v>6.3291700000000006E-2</c:v>
                </c:pt>
                <c:pt idx="365">
                  <c:v>6.3446900000000001E-2</c:v>
                </c:pt>
                <c:pt idx="366">
                  <c:v>6.3624200000000006E-2</c:v>
                </c:pt>
                <c:pt idx="367">
                  <c:v>6.3856899999999994E-2</c:v>
                </c:pt>
                <c:pt idx="368">
                  <c:v>6.4056399999999999E-2</c:v>
                </c:pt>
                <c:pt idx="369">
                  <c:v>6.4222600000000005E-2</c:v>
                </c:pt>
                <c:pt idx="370">
                  <c:v>6.4377799999999999E-2</c:v>
                </c:pt>
                <c:pt idx="371">
                  <c:v>6.4544000000000004E-2</c:v>
                </c:pt>
                <c:pt idx="372">
                  <c:v>6.4710299999999998E-2</c:v>
                </c:pt>
                <c:pt idx="373">
                  <c:v>6.4909700000000001E-2</c:v>
                </c:pt>
                <c:pt idx="374">
                  <c:v>6.5075999999999995E-2</c:v>
                </c:pt>
                <c:pt idx="375">
                  <c:v>6.52644E-2</c:v>
                </c:pt>
                <c:pt idx="376">
                  <c:v>6.5430600000000005E-2</c:v>
                </c:pt>
                <c:pt idx="377">
                  <c:v>6.55858E-2</c:v>
                </c:pt>
                <c:pt idx="378">
                  <c:v>6.5729800000000005E-2</c:v>
                </c:pt>
                <c:pt idx="379">
                  <c:v>6.5896099999999999E-2</c:v>
                </c:pt>
                <c:pt idx="380">
                  <c:v>6.6106600000000001E-2</c:v>
                </c:pt>
                <c:pt idx="381">
                  <c:v>6.6317200000000007E-2</c:v>
                </c:pt>
                <c:pt idx="382">
                  <c:v>6.6494499999999998E-2</c:v>
                </c:pt>
                <c:pt idx="383">
                  <c:v>6.6671800000000003E-2</c:v>
                </c:pt>
                <c:pt idx="384">
                  <c:v>6.6860199999999995E-2</c:v>
                </c:pt>
                <c:pt idx="385">
                  <c:v>6.7037600000000003E-2</c:v>
                </c:pt>
                <c:pt idx="386">
                  <c:v>6.7181599999999994E-2</c:v>
                </c:pt>
                <c:pt idx="387">
                  <c:v>6.7358899999999999E-2</c:v>
                </c:pt>
                <c:pt idx="388">
                  <c:v>6.7514099999999994E-2</c:v>
                </c:pt>
                <c:pt idx="389">
                  <c:v>6.7691399999999999E-2</c:v>
                </c:pt>
                <c:pt idx="390">
                  <c:v>6.7868700000000004E-2</c:v>
                </c:pt>
                <c:pt idx="391">
                  <c:v>6.8046099999999998E-2</c:v>
                </c:pt>
                <c:pt idx="392">
                  <c:v>6.8201200000000003E-2</c:v>
                </c:pt>
                <c:pt idx="393">
                  <c:v>6.8400699999999995E-2</c:v>
                </c:pt>
                <c:pt idx="394">
                  <c:v>6.85669E-2</c:v>
                </c:pt>
                <c:pt idx="395">
                  <c:v>6.8722099999999994E-2</c:v>
                </c:pt>
                <c:pt idx="396">
                  <c:v>6.88772E-2</c:v>
                </c:pt>
                <c:pt idx="397">
                  <c:v>6.9043499999999994E-2</c:v>
                </c:pt>
                <c:pt idx="398">
                  <c:v>6.9209699999999999E-2</c:v>
                </c:pt>
                <c:pt idx="399">
                  <c:v>6.9387000000000004E-2</c:v>
                </c:pt>
                <c:pt idx="400">
                  <c:v>6.9553299999999998E-2</c:v>
                </c:pt>
                <c:pt idx="401">
                  <c:v>6.9697300000000004E-2</c:v>
                </c:pt>
                <c:pt idx="402">
                  <c:v>6.9918999999999995E-2</c:v>
                </c:pt>
                <c:pt idx="403">
                  <c:v>7.0063100000000003E-2</c:v>
                </c:pt>
                <c:pt idx="404">
                  <c:v>7.0240399999999995E-2</c:v>
                </c:pt>
                <c:pt idx="405">
                  <c:v>7.04177E-2</c:v>
                </c:pt>
                <c:pt idx="406">
                  <c:v>7.0606100000000005E-2</c:v>
                </c:pt>
                <c:pt idx="407">
                  <c:v>7.0783399999999996E-2</c:v>
                </c:pt>
                <c:pt idx="408">
                  <c:v>7.0927500000000004E-2</c:v>
                </c:pt>
                <c:pt idx="409">
                  <c:v>7.1049399999999999E-2</c:v>
                </c:pt>
                <c:pt idx="410">
                  <c:v>7.1248900000000004E-2</c:v>
                </c:pt>
                <c:pt idx="411">
                  <c:v>7.1448399999999995E-2</c:v>
                </c:pt>
                <c:pt idx="412">
                  <c:v>7.16368E-2</c:v>
                </c:pt>
                <c:pt idx="413">
                  <c:v>7.1769799999999995E-2</c:v>
                </c:pt>
                <c:pt idx="414">
                  <c:v>7.19138E-2</c:v>
                </c:pt>
                <c:pt idx="415">
                  <c:v>7.2091100000000005E-2</c:v>
                </c:pt>
                <c:pt idx="416">
                  <c:v>7.2268499999999999E-2</c:v>
                </c:pt>
                <c:pt idx="417">
                  <c:v>7.2412500000000005E-2</c:v>
                </c:pt>
                <c:pt idx="418">
                  <c:v>7.2578799999999999E-2</c:v>
                </c:pt>
                <c:pt idx="419">
                  <c:v>7.2778300000000004E-2</c:v>
                </c:pt>
                <c:pt idx="420">
                  <c:v>7.2922299999999995E-2</c:v>
                </c:pt>
                <c:pt idx="421">
                  <c:v>7.3132900000000001E-2</c:v>
                </c:pt>
                <c:pt idx="422">
                  <c:v>7.3332400000000006E-2</c:v>
                </c:pt>
                <c:pt idx="423">
                  <c:v>7.3520799999999997E-2</c:v>
                </c:pt>
                <c:pt idx="424">
                  <c:v>7.3687000000000002E-2</c:v>
                </c:pt>
                <c:pt idx="425">
                  <c:v>7.3831099999999997E-2</c:v>
                </c:pt>
                <c:pt idx="426">
                  <c:v>7.4019500000000002E-2</c:v>
                </c:pt>
                <c:pt idx="427">
                  <c:v>7.4152499999999996E-2</c:v>
                </c:pt>
                <c:pt idx="428">
                  <c:v>7.4374099999999999E-2</c:v>
                </c:pt>
                <c:pt idx="429">
                  <c:v>7.4562500000000004E-2</c:v>
                </c:pt>
                <c:pt idx="430">
                  <c:v>7.4728799999999998E-2</c:v>
                </c:pt>
                <c:pt idx="431">
                  <c:v>7.4883900000000003E-2</c:v>
                </c:pt>
                <c:pt idx="432">
                  <c:v>7.5061199999999995E-2</c:v>
                </c:pt>
                <c:pt idx="433">
                  <c:v>7.5205300000000003E-2</c:v>
                </c:pt>
                <c:pt idx="434">
                  <c:v>7.5393699999999994E-2</c:v>
                </c:pt>
                <c:pt idx="435">
                  <c:v>7.5582099999999999E-2</c:v>
                </c:pt>
                <c:pt idx="436">
                  <c:v>7.5792700000000005E-2</c:v>
                </c:pt>
                <c:pt idx="437">
                  <c:v>7.5992199999999996E-2</c:v>
                </c:pt>
                <c:pt idx="438">
                  <c:v>7.6158400000000001E-2</c:v>
                </c:pt>
                <c:pt idx="439">
                  <c:v>7.6346800000000006E-2</c:v>
                </c:pt>
                <c:pt idx="440">
                  <c:v>7.6501899999999998E-2</c:v>
                </c:pt>
                <c:pt idx="441">
                  <c:v>7.6646000000000006E-2</c:v>
                </c:pt>
                <c:pt idx="442">
                  <c:v>7.6867699999999997E-2</c:v>
                </c:pt>
                <c:pt idx="443">
                  <c:v>7.7000700000000005E-2</c:v>
                </c:pt>
                <c:pt idx="444">
                  <c:v>7.7122599999999999E-2</c:v>
                </c:pt>
                <c:pt idx="445">
                  <c:v>7.7355300000000002E-2</c:v>
                </c:pt>
                <c:pt idx="446">
                  <c:v>7.7543699999999993E-2</c:v>
                </c:pt>
                <c:pt idx="447">
                  <c:v>7.7698799999999998E-2</c:v>
                </c:pt>
                <c:pt idx="448">
                  <c:v>7.7865100000000007E-2</c:v>
                </c:pt>
                <c:pt idx="449">
                  <c:v>7.8075599999999995E-2</c:v>
                </c:pt>
                <c:pt idx="450">
                  <c:v>7.8230800000000003E-2</c:v>
                </c:pt>
                <c:pt idx="451">
                  <c:v>7.8430299999999994E-2</c:v>
                </c:pt>
                <c:pt idx="452">
                  <c:v>7.86076E-2</c:v>
                </c:pt>
                <c:pt idx="453">
                  <c:v>7.8784900000000005E-2</c:v>
                </c:pt>
                <c:pt idx="454">
                  <c:v>7.8940099999999999E-2</c:v>
                </c:pt>
                <c:pt idx="455">
                  <c:v>7.9106300000000004E-2</c:v>
                </c:pt>
                <c:pt idx="456">
                  <c:v>7.9272499999999996E-2</c:v>
                </c:pt>
                <c:pt idx="457">
                  <c:v>7.9438800000000004E-2</c:v>
                </c:pt>
                <c:pt idx="458">
                  <c:v>7.9627199999999995E-2</c:v>
                </c:pt>
                <c:pt idx="459">
                  <c:v>7.9882099999999998E-2</c:v>
                </c:pt>
                <c:pt idx="460">
                  <c:v>8.0026200000000006E-2</c:v>
                </c:pt>
                <c:pt idx="461">
                  <c:v>8.0214599999999997E-2</c:v>
                </c:pt>
                <c:pt idx="462">
                  <c:v>8.0391900000000002E-2</c:v>
                </c:pt>
                <c:pt idx="463">
                  <c:v>8.0569199999999994E-2</c:v>
                </c:pt>
                <c:pt idx="464">
                  <c:v>8.0757599999999999E-2</c:v>
                </c:pt>
                <c:pt idx="465">
                  <c:v>8.0923800000000004E-2</c:v>
                </c:pt>
                <c:pt idx="466">
                  <c:v>8.1067899999999998E-2</c:v>
                </c:pt>
                <c:pt idx="467">
                  <c:v>8.1234100000000004E-2</c:v>
                </c:pt>
                <c:pt idx="468">
                  <c:v>8.1444699999999995E-2</c:v>
                </c:pt>
                <c:pt idx="469">
                  <c:v>8.16442E-2</c:v>
                </c:pt>
                <c:pt idx="470">
                  <c:v>8.1843700000000005E-2</c:v>
                </c:pt>
                <c:pt idx="471">
                  <c:v>8.2009899999999997E-2</c:v>
                </c:pt>
                <c:pt idx="472">
                  <c:v>8.2165100000000005E-2</c:v>
                </c:pt>
                <c:pt idx="473">
                  <c:v>8.2364499999999993E-2</c:v>
                </c:pt>
                <c:pt idx="474">
                  <c:v>8.2519700000000001E-2</c:v>
                </c:pt>
                <c:pt idx="475">
                  <c:v>8.2730300000000007E-2</c:v>
                </c:pt>
                <c:pt idx="476">
                  <c:v>8.2907599999999998E-2</c:v>
                </c:pt>
                <c:pt idx="477">
                  <c:v>8.31292E-2</c:v>
                </c:pt>
                <c:pt idx="478">
                  <c:v>8.3251099999999995E-2</c:v>
                </c:pt>
                <c:pt idx="479">
                  <c:v>8.34728E-2</c:v>
                </c:pt>
                <c:pt idx="480">
                  <c:v>8.3694400000000002E-2</c:v>
                </c:pt>
                <c:pt idx="481">
                  <c:v>8.3838499999999996E-2</c:v>
                </c:pt>
                <c:pt idx="482">
                  <c:v>8.3960400000000004E-2</c:v>
                </c:pt>
                <c:pt idx="483">
                  <c:v>8.4082299999999999E-2</c:v>
                </c:pt>
                <c:pt idx="484">
                  <c:v>8.4248600000000007E-2</c:v>
                </c:pt>
                <c:pt idx="485">
                  <c:v>8.4481299999999995E-2</c:v>
                </c:pt>
                <c:pt idx="486">
                  <c:v>8.4691900000000001E-2</c:v>
                </c:pt>
                <c:pt idx="487">
                  <c:v>8.4847000000000006E-2</c:v>
                </c:pt>
                <c:pt idx="488">
                  <c:v>8.5024299999999997E-2</c:v>
                </c:pt>
                <c:pt idx="489">
                  <c:v>8.5190600000000005E-2</c:v>
                </c:pt>
                <c:pt idx="490">
                  <c:v>8.5367899999999997E-2</c:v>
                </c:pt>
                <c:pt idx="491">
                  <c:v>8.5512000000000005E-2</c:v>
                </c:pt>
                <c:pt idx="492">
                  <c:v>8.5689299999999996E-2</c:v>
                </c:pt>
                <c:pt idx="493">
                  <c:v>8.5833300000000001E-2</c:v>
                </c:pt>
                <c:pt idx="494">
                  <c:v>8.5999599999999995E-2</c:v>
                </c:pt>
                <c:pt idx="495">
                  <c:v>8.6199100000000001E-2</c:v>
                </c:pt>
                <c:pt idx="496">
                  <c:v>8.6354200000000006E-2</c:v>
                </c:pt>
                <c:pt idx="497">
                  <c:v>8.65094E-2</c:v>
                </c:pt>
                <c:pt idx="498">
                  <c:v>8.6653400000000005E-2</c:v>
                </c:pt>
                <c:pt idx="499">
                  <c:v>8.68308E-2</c:v>
                </c:pt>
                <c:pt idx="500">
                  <c:v>8.6997000000000005E-2</c:v>
                </c:pt>
                <c:pt idx="501">
                  <c:v>8.7218599999999993E-2</c:v>
                </c:pt>
                <c:pt idx="502">
                  <c:v>8.7396000000000001E-2</c:v>
                </c:pt>
                <c:pt idx="503">
                  <c:v>8.7606500000000004E-2</c:v>
                </c:pt>
                <c:pt idx="504">
                  <c:v>8.7750599999999998E-2</c:v>
                </c:pt>
                <c:pt idx="505">
                  <c:v>8.79722E-2</c:v>
                </c:pt>
                <c:pt idx="506">
                  <c:v>8.8149599999999995E-2</c:v>
                </c:pt>
                <c:pt idx="507">
                  <c:v>8.83158E-2</c:v>
                </c:pt>
                <c:pt idx="508">
                  <c:v>8.8448799999999994E-2</c:v>
                </c:pt>
                <c:pt idx="509">
                  <c:v>8.8592900000000002E-2</c:v>
                </c:pt>
                <c:pt idx="510">
                  <c:v>8.8770199999999994E-2</c:v>
                </c:pt>
                <c:pt idx="511">
                  <c:v>8.8980699999999996E-2</c:v>
                </c:pt>
                <c:pt idx="512">
                  <c:v>8.9191300000000001E-2</c:v>
                </c:pt>
                <c:pt idx="513">
                  <c:v>8.9368600000000006E-2</c:v>
                </c:pt>
                <c:pt idx="514">
                  <c:v>8.9590299999999998E-2</c:v>
                </c:pt>
                <c:pt idx="515">
                  <c:v>8.9823E-2</c:v>
                </c:pt>
                <c:pt idx="516">
                  <c:v>9.0000300000000005E-2</c:v>
                </c:pt>
                <c:pt idx="517">
                  <c:v>9.0188699999999997E-2</c:v>
                </c:pt>
                <c:pt idx="518">
                  <c:v>9.0377100000000002E-2</c:v>
                </c:pt>
                <c:pt idx="519">
                  <c:v>9.0554499999999996E-2</c:v>
                </c:pt>
                <c:pt idx="520">
                  <c:v>9.0720700000000001E-2</c:v>
                </c:pt>
                <c:pt idx="521">
                  <c:v>9.0909100000000007E-2</c:v>
                </c:pt>
                <c:pt idx="522">
                  <c:v>9.1064199999999998E-2</c:v>
                </c:pt>
                <c:pt idx="523">
                  <c:v>9.1241600000000006E-2</c:v>
                </c:pt>
                <c:pt idx="524">
                  <c:v>9.1429999999999997E-2</c:v>
                </c:pt>
                <c:pt idx="525">
                  <c:v>9.1607300000000003E-2</c:v>
                </c:pt>
                <c:pt idx="526">
                  <c:v>9.1795699999999994E-2</c:v>
                </c:pt>
                <c:pt idx="527">
                  <c:v>9.1995199999999999E-2</c:v>
                </c:pt>
                <c:pt idx="528">
                  <c:v>9.2183600000000004E-2</c:v>
                </c:pt>
                <c:pt idx="529">
                  <c:v>9.2394100000000007E-2</c:v>
                </c:pt>
                <c:pt idx="530">
                  <c:v>9.2571500000000001E-2</c:v>
                </c:pt>
                <c:pt idx="531">
                  <c:v>9.2759900000000006E-2</c:v>
                </c:pt>
                <c:pt idx="532">
                  <c:v>9.2937199999999998E-2</c:v>
                </c:pt>
                <c:pt idx="533">
                  <c:v>9.3136700000000003E-2</c:v>
                </c:pt>
                <c:pt idx="534">
                  <c:v>9.3347200000000005E-2</c:v>
                </c:pt>
                <c:pt idx="535">
                  <c:v>9.3480199999999999E-2</c:v>
                </c:pt>
                <c:pt idx="536">
                  <c:v>9.3657500000000005E-2</c:v>
                </c:pt>
                <c:pt idx="537">
                  <c:v>9.3890299999999996E-2</c:v>
                </c:pt>
                <c:pt idx="538">
                  <c:v>9.4089699999999998E-2</c:v>
                </c:pt>
                <c:pt idx="539">
                  <c:v>9.4278100000000004E-2</c:v>
                </c:pt>
                <c:pt idx="540">
                  <c:v>9.4466499999999995E-2</c:v>
                </c:pt>
                <c:pt idx="541">
                  <c:v>9.46771E-2</c:v>
                </c:pt>
                <c:pt idx="542">
                  <c:v>9.4854400000000005E-2</c:v>
                </c:pt>
                <c:pt idx="543">
                  <c:v>9.50207E-2</c:v>
                </c:pt>
                <c:pt idx="544">
                  <c:v>9.5198000000000005E-2</c:v>
                </c:pt>
                <c:pt idx="545">
                  <c:v>9.5364199999999996E-2</c:v>
                </c:pt>
                <c:pt idx="546">
                  <c:v>9.5530500000000004E-2</c:v>
                </c:pt>
                <c:pt idx="547">
                  <c:v>9.5718899999999996E-2</c:v>
                </c:pt>
                <c:pt idx="548">
                  <c:v>9.5862900000000001E-2</c:v>
                </c:pt>
                <c:pt idx="549">
                  <c:v>9.6062400000000006E-2</c:v>
                </c:pt>
                <c:pt idx="550">
                  <c:v>9.62065E-2</c:v>
                </c:pt>
                <c:pt idx="551">
                  <c:v>9.6361600000000006E-2</c:v>
                </c:pt>
                <c:pt idx="552">
                  <c:v>9.6561099999999997E-2</c:v>
                </c:pt>
                <c:pt idx="553">
                  <c:v>9.6727400000000005E-2</c:v>
                </c:pt>
                <c:pt idx="554">
                  <c:v>9.6904699999999996E-2</c:v>
                </c:pt>
                <c:pt idx="555">
                  <c:v>9.7082000000000002E-2</c:v>
                </c:pt>
                <c:pt idx="556">
                  <c:v>9.7281500000000007E-2</c:v>
                </c:pt>
                <c:pt idx="557">
                  <c:v>9.7491999999999995E-2</c:v>
                </c:pt>
                <c:pt idx="558">
                  <c:v>9.7658300000000003E-2</c:v>
                </c:pt>
                <c:pt idx="559">
                  <c:v>9.7891000000000006E-2</c:v>
                </c:pt>
                <c:pt idx="560">
                  <c:v>9.8068299999999997E-2</c:v>
                </c:pt>
                <c:pt idx="561">
                  <c:v>9.8245700000000005E-2</c:v>
                </c:pt>
                <c:pt idx="562">
                  <c:v>9.8422999999999997E-2</c:v>
                </c:pt>
                <c:pt idx="563">
                  <c:v>9.8644599999999999E-2</c:v>
                </c:pt>
                <c:pt idx="564">
                  <c:v>9.8833000000000004E-2</c:v>
                </c:pt>
                <c:pt idx="565">
                  <c:v>9.8988199999999998E-2</c:v>
                </c:pt>
                <c:pt idx="566">
                  <c:v>9.9121200000000007E-2</c:v>
                </c:pt>
                <c:pt idx="567">
                  <c:v>9.9276299999999998E-2</c:v>
                </c:pt>
                <c:pt idx="568">
                  <c:v>9.9475800000000003E-2</c:v>
                </c:pt>
                <c:pt idx="569">
                  <c:v>9.9664199999999994E-2</c:v>
                </c:pt>
                <c:pt idx="570">
                  <c:v>9.98637E-2</c:v>
                </c:pt>
                <c:pt idx="571">
                  <c:v>9.9996699999999994E-2</c:v>
                </c:pt>
                <c:pt idx="572">
                  <c:v>0.10014099999999999</c:v>
                </c:pt>
                <c:pt idx="573">
                  <c:v>0.10030699999999999</c:v>
                </c:pt>
                <c:pt idx="574">
                  <c:v>0.100506</c:v>
                </c:pt>
                <c:pt idx="575">
                  <c:v>0.10063900000000001</c:v>
                </c:pt>
                <c:pt idx="576">
                  <c:v>0.10075000000000001</c:v>
                </c:pt>
                <c:pt idx="577">
                  <c:v>0.100939</c:v>
                </c:pt>
                <c:pt idx="578">
                  <c:v>0.101116</c:v>
                </c:pt>
                <c:pt idx="579">
                  <c:v>0.10129299999999999</c:v>
                </c:pt>
                <c:pt idx="580">
                  <c:v>0.10147100000000001</c:v>
                </c:pt>
                <c:pt idx="581">
                  <c:v>0.101659</c:v>
                </c:pt>
                <c:pt idx="582">
                  <c:v>0.101814</c:v>
                </c:pt>
                <c:pt idx="583">
                  <c:v>0.101969</c:v>
                </c:pt>
                <c:pt idx="584">
                  <c:v>0.10212400000000001</c:v>
                </c:pt>
                <c:pt idx="585">
                  <c:v>0.102302</c:v>
                </c:pt>
                <c:pt idx="586">
                  <c:v>0.102468</c:v>
                </c:pt>
                <c:pt idx="587">
                  <c:v>0.102634</c:v>
                </c:pt>
                <c:pt idx="588">
                  <c:v>0.102823</c:v>
                </c:pt>
                <c:pt idx="589">
                  <c:v>0.10301100000000001</c:v>
                </c:pt>
                <c:pt idx="590">
                  <c:v>0.103155</c:v>
                </c:pt>
                <c:pt idx="591">
                  <c:v>0.103299</c:v>
                </c:pt>
                <c:pt idx="592">
                  <c:v>0.103454</c:v>
                </c:pt>
                <c:pt idx="593">
                  <c:v>0.10360999999999999</c:v>
                </c:pt>
                <c:pt idx="594">
                  <c:v>0.103798</c:v>
                </c:pt>
                <c:pt idx="595">
                  <c:v>0.103931</c:v>
                </c:pt>
                <c:pt idx="596">
                  <c:v>0.104086</c:v>
                </c:pt>
                <c:pt idx="597">
                  <c:v>0.10427400000000001</c:v>
                </c:pt>
                <c:pt idx="598">
                  <c:v>0.10444100000000001</c:v>
                </c:pt>
                <c:pt idx="599">
                  <c:v>0.104629</c:v>
                </c:pt>
                <c:pt idx="600">
                  <c:v>0.10484</c:v>
                </c:pt>
                <c:pt idx="601">
                  <c:v>0.104995</c:v>
                </c:pt>
                <c:pt idx="602">
                  <c:v>0.105161</c:v>
                </c:pt>
                <c:pt idx="603">
                  <c:v>0.105327</c:v>
                </c:pt>
                <c:pt idx="604">
                  <c:v>0.105449</c:v>
                </c:pt>
                <c:pt idx="605">
                  <c:v>0.105627</c:v>
                </c:pt>
                <c:pt idx="606">
                  <c:v>0.10581500000000001</c:v>
                </c:pt>
                <c:pt idx="607">
                  <c:v>0.106048</c:v>
                </c:pt>
                <c:pt idx="608">
                  <c:v>0.10619199999999999</c:v>
                </c:pt>
                <c:pt idx="609">
                  <c:v>0.106336</c:v>
                </c:pt>
                <c:pt idx="610">
                  <c:v>0.106502</c:v>
                </c:pt>
                <c:pt idx="611">
                  <c:v>0.106657</c:v>
                </c:pt>
                <c:pt idx="612">
                  <c:v>0.10689</c:v>
                </c:pt>
                <c:pt idx="613">
                  <c:v>0.10707800000000001</c:v>
                </c:pt>
                <c:pt idx="614">
                  <c:v>0.107222</c:v>
                </c:pt>
                <c:pt idx="615">
                  <c:v>0.107366</c:v>
                </c:pt>
                <c:pt idx="616">
                  <c:v>0.10756599999999999</c:v>
                </c:pt>
                <c:pt idx="617">
                  <c:v>0.107765</c:v>
                </c:pt>
                <c:pt idx="618">
                  <c:v>0.107943</c:v>
                </c:pt>
                <c:pt idx="619">
                  <c:v>0.108164</c:v>
                </c:pt>
                <c:pt idx="620">
                  <c:v>0.108331</c:v>
                </c:pt>
                <c:pt idx="621">
                  <c:v>0.10853</c:v>
                </c:pt>
                <c:pt idx="622">
                  <c:v>0.108685</c:v>
                </c:pt>
                <c:pt idx="623">
                  <c:v>0.108863</c:v>
                </c:pt>
                <c:pt idx="624">
                  <c:v>0.10904</c:v>
                </c:pt>
                <c:pt idx="625">
                  <c:v>0.109195</c:v>
                </c:pt>
                <c:pt idx="626">
                  <c:v>0.109417</c:v>
                </c:pt>
                <c:pt idx="627">
                  <c:v>0.109572</c:v>
                </c:pt>
                <c:pt idx="628">
                  <c:v>0.10972700000000001</c:v>
                </c:pt>
                <c:pt idx="629">
                  <c:v>0.10993799999999999</c:v>
                </c:pt>
                <c:pt idx="630">
                  <c:v>0.11010399999999999</c:v>
                </c:pt>
                <c:pt idx="631">
                  <c:v>0.110281</c:v>
                </c:pt>
                <c:pt idx="632">
                  <c:v>0.11043600000000001</c:v>
                </c:pt>
                <c:pt idx="633">
                  <c:v>0.110614</c:v>
                </c:pt>
                <c:pt idx="634">
                  <c:v>0.11078</c:v>
                </c:pt>
                <c:pt idx="635">
                  <c:v>0.111013</c:v>
                </c:pt>
                <c:pt idx="636">
                  <c:v>0.11121200000000001</c:v>
                </c:pt>
                <c:pt idx="637">
                  <c:v>0.11136699999999999</c:v>
                </c:pt>
                <c:pt idx="638">
                  <c:v>0.111556</c:v>
                </c:pt>
                <c:pt idx="639">
                  <c:v>0.111722</c:v>
                </c:pt>
                <c:pt idx="640">
                  <c:v>0.111877</c:v>
                </c:pt>
                <c:pt idx="641">
                  <c:v>0.11211</c:v>
                </c:pt>
                <c:pt idx="642">
                  <c:v>0.11232</c:v>
                </c:pt>
                <c:pt idx="643">
                  <c:v>0.112453</c:v>
                </c:pt>
                <c:pt idx="644">
                  <c:v>0.112597</c:v>
                </c:pt>
                <c:pt idx="645">
                  <c:v>0.11280800000000001</c:v>
                </c:pt>
                <c:pt idx="646">
                  <c:v>0.112974</c:v>
                </c:pt>
                <c:pt idx="647">
                  <c:v>0.113118</c:v>
                </c:pt>
                <c:pt idx="648">
                  <c:v>0.113307</c:v>
                </c:pt>
                <c:pt idx="649">
                  <c:v>0.113473</c:v>
                </c:pt>
                <c:pt idx="650">
                  <c:v>0.11362800000000001</c:v>
                </c:pt>
                <c:pt idx="651">
                  <c:v>0.11379400000000001</c:v>
                </c:pt>
                <c:pt idx="652">
                  <c:v>0.11394899999999999</c:v>
                </c:pt>
                <c:pt idx="653">
                  <c:v>0.114138</c:v>
                </c:pt>
                <c:pt idx="654">
                  <c:v>0.11428199999999999</c:v>
                </c:pt>
                <c:pt idx="655">
                  <c:v>0.11447</c:v>
                </c:pt>
                <c:pt idx="656">
                  <c:v>0.114581</c:v>
                </c:pt>
                <c:pt idx="657">
                  <c:v>0.114736</c:v>
                </c:pt>
                <c:pt idx="658">
                  <c:v>0.114936</c:v>
                </c:pt>
                <c:pt idx="659">
                  <c:v>0.115124</c:v>
                </c:pt>
                <c:pt idx="660">
                  <c:v>0.115324</c:v>
                </c:pt>
                <c:pt idx="661">
                  <c:v>0.115523</c:v>
                </c:pt>
                <c:pt idx="662">
                  <c:v>0.115745</c:v>
                </c:pt>
                <c:pt idx="663">
                  <c:v>0.11594400000000001</c:v>
                </c:pt>
                <c:pt idx="664">
                  <c:v>0.11611100000000001</c:v>
                </c:pt>
                <c:pt idx="665">
                  <c:v>0.11627700000000001</c:v>
                </c:pt>
                <c:pt idx="666">
                  <c:v>0.116443</c:v>
                </c:pt>
                <c:pt idx="667">
                  <c:v>0.116587</c:v>
                </c:pt>
                <c:pt idx="668">
                  <c:v>0.11676400000000001</c:v>
                </c:pt>
                <c:pt idx="669">
                  <c:v>0.11693099999999999</c:v>
                </c:pt>
                <c:pt idx="670">
                  <c:v>0.11709700000000001</c:v>
                </c:pt>
                <c:pt idx="671">
                  <c:v>0.117352</c:v>
                </c:pt>
                <c:pt idx="672">
                  <c:v>0.117551</c:v>
                </c:pt>
                <c:pt idx="673">
                  <c:v>0.117729</c:v>
                </c:pt>
                <c:pt idx="674">
                  <c:v>0.11792800000000001</c:v>
                </c:pt>
                <c:pt idx="675">
                  <c:v>0.118183</c:v>
                </c:pt>
                <c:pt idx="676">
                  <c:v>0.118349</c:v>
                </c:pt>
                <c:pt idx="677">
                  <c:v>0.11852600000000001</c:v>
                </c:pt>
                <c:pt idx="678">
                  <c:v>0.118659</c:v>
                </c:pt>
                <c:pt idx="679">
                  <c:v>0.118837</c:v>
                </c:pt>
                <c:pt idx="680">
                  <c:v>0.11897000000000001</c:v>
                </c:pt>
                <c:pt idx="681">
                  <c:v>0.11912499999999999</c:v>
                </c:pt>
                <c:pt idx="682">
                  <c:v>0.119313</c:v>
                </c:pt>
                <c:pt idx="683">
                  <c:v>0.11951299999999999</c:v>
                </c:pt>
                <c:pt idx="684">
                  <c:v>0.119712</c:v>
                </c:pt>
                <c:pt idx="685">
                  <c:v>0.119923</c:v>
                </c:pt>
                <c:pt idx="686">
                  <c:v>0.1201</c:v>
                </c:pt>
                <c:pt idx="687">
                  <c:v>0.120255</c:v>
                </c:pt>
                <c:pt idx="688">
                  <c:v>0.120466</c:v>
                </c:pt>
                <c:pt idx="689">
                  <c:v>0.12060999999999999</c:v>
                </c:pt>
                <c:pt idx="690">
                  <c:v>0.12078700000000001</c:v>
                </c:pt>
                <c:pt idx="691">
                  <c:v>0.120987</c:v>
                </c:pt>
                <c:pt idx="692">
                  <c:v>0.121153</c:v>
                </c:pt>
                <c:pt idx="693">
                  <c:v>0.12138599999999999</c:v>
                </c:pt>
                <c:pt idx="694">
                  <c:v>0.121596</c:v>
                </c:pt>
                <c:pt idx="695">
                  <c:v>0.121807</c:v>
                </c:pt>
                <c:pt idx="696">
                  <c:v>0.121962</c:v>
                </c:pt>
                <c:pt idx="697">
                  <c:v>0.12210600000000001</c:v>
                </c:pt>
                <c:pt idx="698">
                  <c:v>0.12232800000000001</c:v>
                </c:pt>
                <c:pt idx="699">
                  <c:v>0.12249400000000001</c:v>
                </c:pt>
                <c:pt idx="700">
                  <c:v>0.12270499999999999</c:v>
                </c:pt>
                <c:pt idx="701">
                  <c:v>0.122915</c:v>
                </c:pt>
                <c:pt idx="702">
                  <c:v>0.123081</c:v>
                </c:pt>
                <c:pt idx="703">
                  <c:v>0.123237</c:v>
                </c:pt>
                <c:pt idx="704">
                  <c:v>0.123436</c:v>
                </c:pt>
                <c:pt idx="705">
                  <c:v>0.123602</c:v>
                </c:pt>
                <c:pt idx="706">
                  <c:v>0.12375700000000001</c:v>
                </c:pt>
                <c:pt idx="707">
                  <c:v>0.12392400000000001</c:v>
                </c:pt>
                <c:pt idx="708">
                  <c:v>0.12409000000000001</c:v>
                </c:pt>
                <c:pt idx="709">
                  <c:v>0.124289</c:v>
                </c:pt>
                <c:pt idx="710">
                  <c:v>0.12446699999999999</c:v>
                </c:pt>
                <c:pt idx="711">
                  <c:v>0.124644</c:v>
                </c:pt>
                <c:pt idx="712">
                  <c:v>0.12479899999999999</c:v>
                </c:pt>
                <c:pt idx="713">
                  <c:v>0.124921</c:v>
                </c:pt>
                <c:pt idx="714">
                  <c:v>0.125109</c:v>
                </c:pt>
                <c:pt idx="715">
                  <c:v>0.12526499999999999</c:v>
                </c:pt>
                <c:pt idx="716">
                  <c:v>0.12543099999999999</c:v>
                </c:pt>
                <c:pt idx="717">
                  <c:v>0.125586</c:v>
                </c:pt>
                <c:pt idx="718">
                  <c:v>0.12581899999999999</c:v>
                </c:pt>
                <c:pt idx="719">
                  <c:v>0.12595200000000001</c:v>
                </c:pt>
                <c:pt idx="720">
                  <c:v>0.12614</c:v>
                </c:pt>
                <c:pt idx="721">
                  <c:v>0.12629499999999999</c:v>
                </c:pt>
                <c:pt idx="722">
                  <c:v>0.12646099999999999</c:v>
                </c:pt>
                <c:pt idx="723">
                  <c:v>0.12659400000000001</c:v>
                </c:pt>
                <c:pt idx="724">
                  <c:v>0.126772</c:v>
                </c:pt>
                <c:pt idx="725">
                  <c:v>0.12689400000000001</c:v>
                </c:pt>
                <c:pt idx="726">
                  <c:v>0.12709300000000001</c:v>
                </c:pt>
                <c:pt idx="727">
                  <c:v>0.12722600000000001</c:v>
                </c:pt>
                <c:pt idx="728">
                  <c:v>0.12740299999999999</c:v>
                </c:pt>
                <c:pt idx="729">
                  <c:v>0.127581</c:v>
                </c:pt>
                <c:pt idx="730">
                  <c:v>0.12772500000000001</c:v>
                </c:pt>
                <c:pt idx="731">
                  <c:v>0.127891</c:v>
                </c:pt>
                <c:pt idx="732">
                  <c:v>0.12801299999999999</c:v>
                </c:pt>
                <c:pt idx="733">
                  <c:v>0.12821299999999999</c:v>
                </c:pt>
                <c:pt idx="734">
                  <c:v>0.12837899999999999</c:v>
                </c:pt>
                <c:pt idx="735">
                  <c:v>0.128556</c:v>
                </c:pt>
                <c:pt idx="736">
                  <c:v>0.12873299999999999</c:v>
                </c:pt>
                <c:pt idx="737">
                  <c:v>0.128889</c:v>
                </c:pt>
                <c:pt idx="738">
                  <c:v>0.12904399999999999</c:v>
                </c:pt>
                <c:pt idx="739">
                  <c:v>0.12917699999999999</c:v>
                </c:pt>
                <c:pt idx="740">
                  <c:v>0.129354</c:v>
                </c:pt>
                <c:pt idx="741">
                  <c:v>0.12954199999999999</c:v>
                </c:pt>
                <c:pt idx="742">
                  <c:v>0.12978600000000001</c:v>
                </c:pt>
                <c:pt idx="743">
                  <c:v>0.13000800000000001</c:v>
                </c:pt>
                <c:pt idx="744">
                  <c:v>0.13019600000000001</c:v>
                </c:pt>
                <c:pt idx="745">
                  <c:v>0.13036300000000001</c:v>
                </c:pt>
                <c:pt idx="746">
                  <c:v>0.13053999999999999</c:v>
                </c:pt>
                <c:pt idx="747">
                  <c:v>0.13070599999999999</c:v>
                </c:pt>
                <c:pt idx="748">
                  <c:v>0.13090599999999999</c:v>
                </c:pt>
                <c:pt idx="749">
                  <c:v>0.131105</c:v>
                </c:pt>
                <c:pt idx="750">
                  <c:v>0.13122700000000001</c:v>
                </c:pt>
                <c:pt idx="751">
                  <c:v>0.13137099999999999</c:v>
                </c:pt>
                <c:pt idx="752">
                  <c:v>0.13156999999999999</c:v>
                </c:pt>
                <c:pt idx="753">
                  <c:v>0.13177</c:v>
                </c:pt>
                <c:pt idx="754">
                  <c:v>0.13192499999999999</c:v>
                </c:pt>
                <c:pt idx="755">
                  <c:v>0.132158</c:v>
                </c:pt>
                <c:pt idx="756">
                  <c:v>0.132324</c:v>
                </c:pt>
                <c:pt idx="757">
                  <c:v>0.13249</c:v>
                </c:pt>
                <c:pt idx="758">
                  <c:v>0.132634</c:v>
                </c:pt>
                <c:pt idx="759">
                  <c:v>0.13284499999999999</c:v>
                </c:pt>
                <c:pt idx="760">
                  <c:v>0.13305600000000001</c:v>
                </c:pt>
                <c:pt idx="761">
                  <c:v>0.13322200000000001</c:v>
                </c:pt>
                <c:pt idx="762">
                  <c:v>0.133432</c:v>
                </c:pt>
                <c:pt idx="763">
                  <c:v>0.13358700000000001</c:v>
                </c:pt>
                <c:pt idx="764">
                  <c:v>0.133743</c:v>
                </c:pt>
                <c:pt idx="765">
                  <c:v>0.13393099999999999</c:v>
                </c:pt>
                <c:pt idx="766">
                  <c:v>0.134075</c:v>
                </c:pt>
                <c:pt idx="767">
                  <c:v>0.134219</c:v>
                </c:pt>
                <c:pt idx="768">
                  <c:v>0.134408</c:v>
                </c:pt>
                <c:pt idx="769">
                  <c:v>0.13456299999999999</c:v>
                </c:pt>
                <c:pt idx="770">
                  <c:v>0.13469600000000001</c:v>
                </c:pt>
                <c:pt idx="771">
                  <c:v>0.134906</c:v>
                </c:pt>
                <c:pt idx="772">
                  <c:v>0.135106</c:v>
                </c:pt>
                <c:pt idx="773">
                  <c:v>0.13525000000000001</c:v>
                </c:pt>
                <c:pt idx="774">
                  <c:v>0.13544900000000001</c:v>
                </c:pt>
                <c:pt idx="775">
                  <c:v>0.13563800000000001</c:v>
                </c:pt>
                <c:pt idx="776">
                  <c:v>0.13575999999999999</c:v>
                </c:pt>
                <c:pt idx="777">
                  <c:v>0.135882</c:v>
                </c:pt>
                <c:pt idx="778">
                  <c:v>0.13608100000000001</c:v>
                </c:pt>
                <c:pt idx="779">
                  <c:v>0.13625799999999999</c:v>
                </c:pt>
                <c:pt idx="780">
                  <c:v>0.136436</c:v>
                </c:pt>
                <c:pt idx="781">
                  <c:v>0.13659099999999999</c:v>
                </c:pt>
                <c:pt idx="782">
                  <c:v>0.136735</c:v>
                </c:pt>
                <c:pt idx="783">
                  <c:v>0.13689000000000001</c:v>
                </c:pt>
                <c:pt idx="784">
                  <c:v>0.13706699999999999</c:v>
                </c:pt>
                <c:pt idx="785">
                  <c:v>0.13727800000000001</c:v>
                </c:pt>
                <c:pt idx="786">
                  <c:v>0.13742199999999999</c:v>
                </c:pt>
                <c:pt idx="787">
                  <c:v>0.13758799999999999</c:v>
                </c:pt>
                <c:pt idx="788">
                  <c:v>0.13773199999999999</c:v>
                </c:pt>
                <c:pt idx="789">
                  <c:v>0.13789899999999999</c:v>
                </c:pt>
                <c:pt idx="790">
                  <c:v>0.13805400000000001</c:v>
                </c:pt>
                <c:pt idx="791">
                  <c:v>0.13825299999999999</c:v>
                </c:pt>
                <c:pt idx="792">
                  <c:v>0.138431</c:v>
                </c:pt>
                <c:pt idx="793">
                  <c:v>0.13860800000000001</c:v>
                </c:pt>
                <c:pt idx="794">
                  <c:v>0.13875199999999999</c:v>
                </c:pt>
                <c:pt idx="795">
                  <c:v>0.13895099999999999</c:v>
                </c:pt>
                <c:pt idx="796">
                  <c:v>0.13911799999999999</c:v>
                </c:pt>
                <c:pt idx="797">
                  <c:v>0.13932800000000001</c:v>
                </c:pt>
                <c:pt idx="798">
                  <c:v>0.139517</c:v>
                </c:pt>
                <c:pt idx="799">
                  <c:v>0.13969400000000001</c:v>
                </c:pt>
                <c:pt idx="800">
                  <c:v>0.13983799999999999</c:v>
                </c:pt>
                <c:pt idx="801">
                  <c:v>0.140071</c:v>
                </c:pt>
                <c:pt idx="802">
                  <c:v>0.14024800000000001</c:v>
                </c:pt>
                <c:pt idx="803">
                  <c:v>0.14047000000000001</c:v>
                </c:pt>
                <c:pt idx="804">
                  <c:v>0.14060300000000001</c:v>
                </c:pt>
                <c:pt idx="805">
                  <c:v>0.14075799999999999</c:v>
                </c:pt>
                <c:pt idx="806">
                  <c:v>0.14094599999999999</c:v>
                </c:pt>
                <c:pt idx="807">
                  <c:v>0.14113500000000001</c:v>
                </c:pt>
                <c:pt idx="808">
                  <c:v>0.14127899999999999</c:v>
                </c:pt>
                <c:pt idx="809">
                  <c:v>0.14146700000000001</c:v>
                </c:pt>
                <c:pt idx="810">
                  <c:v>0.14166699999999999</c:v>
                </c:pt>
                <c:pt idx="811">
                  <c:v>0.14188799999999999</c:v>
                </c:pt>
                <c:pt idx="812">
                  <c:v>0.142066</c:v>
                </c:pt>
                <c:pt idx="813">
                  <c:v>0.14222099999999999</c:v>
                </c:pt>
                <c:pt idx="814">
                  <c:v>0.142376</c:v>
                </c:pt>
                <c:pt idx="815">
                  <c:v>0.142564</c:v>
                </c:pt>
                <c:pt idx="816">
                  <c:v>0.14274200000000001</c:v>
                </c:pt>
                <c:pt idx="817">
                  <c:v>0.142952</c:v>
                </c:pt>
                <c:pt idx="818">
                  <c:v>0.14310700000000001</c:v>
                </c:pt>
                <c:pt idx="819">
                  <c:v>0.143318</c:v>
                </c:pt>
                <c:pt idx="820">
                  <c:v>0.14352799999999999</c:v>
                </c:pt>
                <c:pt idx="821">
                  <c:v>0.14368400000000001</c:v>
                </c:pt>
                <c:pt idx="822">
                  <c:v>0.143817</c:v>
                </c:pt>
                <c:pt idx="823">
                  <c:v>0.143983</c:v>
                </c:pt>
                <c:pt idx="824">
                  <c:v>0.14412700000000001</c:v>
                </c:pt>
                <c:pt idx="825">
                  <c:v>0.14427100000000001</c:v>
                </c:pt>
                <c:pt idx="826">
                  <c:v>0.144482</c:v>
                </c:pt>
                <c:pt idx="827">
                  <c:v>0.144626</c:v>
                </c:pt>
                <c:pt idx="828">
                  <c:v>0.14478099999999999</c:v>
                </c:pt>
                <c:pt idx="829">
                  <c:v>0.14498</c:v>
                </c:pt>
                <c:pt idx="830">
                  <c:v>0.14515800000000001</c:v>
                </c:pt>
                <c:pt idx="831">
                  <c:v>0.14537900000000001</c:v>
                </c:pt>
                <c:pt idx="832">
                  <c:v>0.14552300000000001</c:v>
                </c:pt>
                <c:pt idx="833">
                  <c:v>0.145678</c:v>
                </c:pt>
                <c:pt idx="834">
                  <c:v>0.14582200000000001</c:v>
                </c:pt>
                <c:pt idx="835">
                  <c:v>0.146011</c:v>
                </c:pt>
                <c:pt idx="836">
                  <c:v>0.146199</c:v>
                </c:pt>
                <c:pt idx="837">
                  <c:v>0.14637700000000001</c:v>
                </c:pt>
                <c:pt idx="838">
                  <c:v>0.14660899999999999</c:v>
                </c:pt>
                <c:pt idx="839">
                  <c:v>0.14679800000000001</c:v>
                </c:pt>
                <c:pt idx="840">
                  <c:v>0.14694199999999999</c:v>
                </c:pt>
                <c:pt idx="841">
                  <c:v>0.14708599999999999</c:v>
                </c:pt>
                <c:pt idx="842">
                  <c:v>0.14726300000000001</c:v>
                </c:pt>
                <c:pt idx="843">
                  <c:v>0.14740700000000001</c:v>
                </c:pt>
                <c:pt idx="844">
                  <c:v>0.147596</c:v>
                </c:pt>
                <c:pt idx="845">
                  <c:v>0.14779500000000001</c:v>
                </c:pt>
                <c:pt idx="846">
                  <c:v>0.14796100000000001</c:v>
                </c:pt>
                <c:pt idx="847">
                  <c:v>0.14819399999999999</c:v>
                </c:pt>
                <c:pt idx="848">
                  <c:v>0.14838299999999999</c:v>
                </c:pt>
                <c:pt idx="849">
                  <c:v>0.14854899999999999</c:v>
                </c:pt>
                <c:pt idx="850">
                  <c:v>0.14873700000000001</c:v>
                </c:pt>
                <c:pt idx="851">
                  <c:v>0.14891399999999999</c:v>
                </c:pt>
                <c:pt idx="852">
                  <c:v>0.149092</c:v>
                </c:pt>
                <c:pt idx="853">
                  <c:v>0.14928</c:v>
                </c:pt>
                <c:pt idx="854">
                  <c:v>0.14943500000000001</c:v>
                </c:pt>
                <c:pt idx="855">
                  <c:v>0.149591</c:v>
                </c:pt>
                <c:pt idx="856">
                  <c:v>0.14973500000000001</c:v>
                </c:pt>
                <c:pt idx="857">
                  <c:v>0.149923</c:v>
                </c:pt>
                <c:pt idx="858">
                  <c:v>0.15010000000000001</c:v>
                </c:pt>
                <c:pt idx="859">
                  <c:v>0.15026700000000001</c:v>
                </c:pt>
                <c:pt idx="860">
                  <c:v>0.15046599999999999</c:v>
                </c:pt>
                <c:pt idx="861">
                  <c:v>0.15065400000000001</c:v>
                </c:pt>
                <c:pt idx="862">
                  <c:v>0.15082100000000001</c:v>
                </c:pt>
                <c:pt idx="863">
                  <c:v>0.15098700000000001</c:v>
                </c:pt>
                <c:pt idx="864">
                  <c:v>0.151142</c:v>
                </c:pt>
                <c:pt idx="865">
                  <c:v>0.15138599999999999</c:v>
                </c:pt>
                <c:pt idx="866">
                  <c:v>0.15154100000000001</c:v>
                </c:pt>
                <c:pt idx="867">
                  <c:v>0.151729</c:v>
                </c:pt>
                <c:pt idx="868">
                  <c:v>0.15187300000000001</c:v>
                </c:pt>
                <c:pt idx="869">
                  <c:v>0.15205099999999999</c:v>
                </c:pt>
                <c:pt idx="870">
                  <c:v>0.152228</c:v>
                </c:pt>
                <c:pt idx="871">
                  <c:v>0.15243899999999999</c:v>
                </c:pt>
                <c:pt idx="872">
                  <c:v>0.152638</c:v>
                </c:pt>
                <c:pt idx="873">
                  <c:v>0.15279300000000001</c:v>
                </c:pt>
                <c:pt idx="874">
                  <c:v>0.152948</c:v>
                </c:pt>
                <c:pt idx="875">
                  <c:v>0.153137</c:v>
                </c:pt>
                <c:pt idx="876">
                  <c:v>0.153248</c:v>
                </c:pt>
                <c:pt idx="877">
                  <c:v>0.15342500000000001</c:v>
                </c:pt>
                <c:pt idx="878">
                  <c:v>0.15357999999999999</c:v>
                </c:pt>
                <c:pt idx="879">
                  <c:v>0.15376899999999999</c:v>
                </c:pt>
                <c:pt idx="880">
                  <c:v>0.15389</c:v>
                </c:pt>
                <c:pt idx="881">
                  <c:v>0.15406800000000001</c:v>
                </c:pt>
                <c:pt idx="882">
                  <c:v>0.154278</c:v>
                </c:pt>
                <c:pt idx="883">
                  <c:v>0.154367</c:v>
                </c:pt>
                <c:pt idx="884">
                  <c:v>0.154555</c:v>
                </c:pt>
                <c:pt idx="885">
                  <c:v>0.15473300000000001</c:v>
                </c:pt>
                <c:pt idx="886">
                  <c:v>0.154921</c:v>
                </c:pt>
                <c:pt idx="887">
                  <c:v>0.155087</c:v>
                </c:pt>
                <c:pt idx="888">
                  <c:v>0.155331</c:v>
                </c:pt>
                <c:pt idx="889">
                  <c:v>0.155475</c:v>
                </c:pt>
                <c:pt idx="890">
                  <c:v>0.15562999999999999</c:v>
                </c:pt>
                <c:pt idx="891">
                  <c:v>0.15579699999999999</c:v>
                </c:pt>
                <c:pt idx="892">
                  <c:v>0.15600700000000001</c:v>
                </c:pt>
                <c:pt idx="893">
                  <c:v>0.156196</c:v>
                </c:pt>
                <c:pt idx="894">
                  <c:v>0.15637300000000001</c:v>
                </c:pt>
                <c:pt idx="895">
                  <c:v>0.15654999999999999</c:v>
                </c:pt>
                <c:pt idx="896">
                  <c:v>0.15673899999999999</c:v>
                </c:pt>
                <c:pt idx="897">
                  <c:v>0.15692700000000001</c:v>
                </c:pt>
                <c:pt idx="898">
                  <c:v>0.15709300000000001</c:v>
                </c:pt>
                <c:pt idx="899">
                  <c:v>0.157304</c:v>
                </c:pt>
                <c:pt idx="900">
                  <c:v>0.15748100000000001</c:v>
                </c:pt>
                <c:pt idx="901">
                  <c:v>0.15764700000000001</c:v>
                </c:pt>
                <c:pt idx="902">
                  <c:v>0.157858</c:v>
                </c:pt>
                <c:pt idx="903">
                  <c:v>0.158002</c:v>
                </c:pt>
                <c:pt idx="904">
                  <c:v>0.15814600000000001</c:v>
                </c:pt>
                <c:pt idx="905">
                  <c:v>0.158357</c:v>
                </c:pt>
                <c:pt idx="906">
                  <c:v>0.15853400000000001</c:v>
                </c:pt>
                <c:pt idx="907">
                  <c:v>0.15867800000000001</c:v>
                </c:pt>
                <c:pt idx="908">
                  <c:v>0.158911</c:v>
                </c:pt>
                <c:pt idx="909">
                  <c:v>0.15903300000000001</c:v>
                </c:pt>
                <c:pt idx="910">
                  <c:v>0.159166</c:v>
                </c:pt>
                <c:pt idx="911">
                  <c:v>0.15932099999999999</c:v>
                </c:pt>
                <c:pt idx="912">
                  <c:v>0.15947600000000001</c:v>
                </c:pt>
                <c:pt idx="913">
                  <c:v>0.15962000000000001</c:v>
                </c:pt>
                <c:pt idx="914">
                  <c:v>0.159775</c:v>
                </c:pt>
                <c:pt idx="915">
                  <c:v>0.16001899999999999</c:v>
                </c:pt>
                <c:pt idx="916">
                  <c:v>0.16017400000000001</c:v>
                </c:pt>
                <c:pt idx="917">
                  <c:v>0.16036300000000001</c:v>
                </c:pt>
                <c:pt idx="918">
                  <c:v>0.16051799999999999</c:v>
                </c:pt>
                <c:pt idx="919">
                  <c:v>0.160695</c:v>
                </c:pt>
                <c:pt idx="920">
                  <c:v>0.160861</c:v>
                </c:pt>
                <c:pt idx="921">
                  <c:v>0.160972</c:v>
                </c:pt>
                <c:pt idx="922">
                  <c:v>0.161138</c:v>
                </c:pt>
                <c:pt idx="923">
                  <c:v>0.16125999999999999</c:v>
                </c:pt>
                <c:pt idx="924">
                  <c:v>0.16142699999999999</c:v>
                </c:pt>
                <c:pt idx="925">
                  <c:v>0.16157099999999999</c:v>
                </c:pt>
                <c:pt idx="926">
                  <c:v>0.161748</c:v>
                </c:pt>
                <c:pt idx="927">
                  <c:v>0.16189200000000001</c:v>
                </c:pt>
                <c:pt idx="928">
                  <c:v>0.16201399999999999</c:v>
                </c:pt>
                <c:pt idx="929">
                  <c:v>0.16214700000000001</c:v>
                </c:pt>
                <c:pt idx="930">
                  <c:v>0.16228000000000001</c:v>
                </c:pt>
                <c:pt idx="931">
                  <c:v>0.162435</c:v>
                </c:pt>
                <c:pt idx="932">
                  <c:v>0.16261200000000001</c:v>
                </c:pt>
                <c:pt idx="933">
                  <c:v>0.16284499999999999</c:v>
                </c:pt>
                <c:pt idx="934">
                  <c:v>0.16297800000000001</c:v>
                </c:pt>
                <c:pt idx="935">
                  <c:v>0.16315499999999999</c:v>
                </c:pt>
                <c:pt idx="936">
                  <c:v>0.16331100000000001</c:v>
                </c:pt>
                <c:pt idx="937">
                  <c:v>0.16345499999999999</c:v>
                </c:pt>
                <c:pt idx="938">
                  <c:v>0.16361000000000001</c:v>
                </c:pt>
                <c:pt idx="939">
                  <c:v>0.16375400000000001</c:v>
                </c:pt>
                <c:pt idx="940">
                  <c:v>0.163964</c:v>
                </c:pt>
                <c:pt idx="941">
                  <c:v>0.16409699999999999</c:v>
                </c:pt>
                <c:pt idx="942">
                  <c:v>0.164219</c:v>
                </c:pt>
                <c:pt idx="943">
                  <c:v>0.16442999999999999</c:v>
                </c:pt>
                <c:pt idx="944">
                  <c:v>0.16465199999999999</c:v>
                </c:pt>
                <c:pt idx="945">
                  <c:v>0.164796</c:v>
                </c:pt>
                <c:pt idx="946">
                  <c:v>0.16495099999999999</c:v>
                </c:pt>
                <c:pt idx="947">
                  <c:v>0.16514999999999999</c:v>
                </c:pt>
                <c:pt idx="948">
                  <c:v>0.16535</c:v>
                </c:pt>
                <c:pt idx="949">
                  <c:v>0.16552700000000001</c:v>
                </c:pt>
                <c:pt idx="950">
                  <c:v>0.16567100000000001</c:v>
                </c:pt>
                <c:pt idx="951">
                  <c:v>0.16583700000000001</c:v>
                </c:pt>
                <c:pt idx="952">
                  <c:v>0.165959</c:v>
                </c:pt>
                <c:pt idx="953">
                  <c:v>0.166103</c:v>
                </c:pt>
                <c:pt idx="954">
                  <c:v>0.16623599999999999</c:v>
                </c:pt>
                <c:pt idx="955">
                  <c:v>0.16641400000000001</c:v>
                </c:pt>
                <c:pt idx="956">
                  <c:v>0.16661300000000001</c:v>
                </c:pt>
                <c:pt idx="957">
                  <c:v>0.16674600000000001</c:v>
                </c:pt>
                <c:pt idx="958">
                  <c:v>0.16689000000000001</c:v>
                </c:pt>
                <c:pt idx="959">
                  <c:v>0.16705600000000001</c:v>
                </c:pt>
                <c:pt idx="960">
                  <c:v>0.16723399999999999</c:v>
                </c:pt>
                <c:pt idx="961">
                  <c:v>0.167356</c:v>
                </c:pt>
                <c:pt idx="962">
                  <c:v>0.167489</c:v>
                </c:pt>
                <c:pt idx="963">
                  <c:v>0.167633</c:v>
                </c:pt>
                <c:pt idx="964">
                  <c:v>0.167766</c:v>
                </c:pt>
                <c:pt idx="965">
                  <c:v>0.16797599999999999</c:v>
                </c:pt>
                <c:pt idx="966">
                  <c:v>0.168131</c:v>
                </c:pt>
                <c:pt idx="967">
                  <c:v>0.168264</c:v>
                </c:pt>
                <c:pt idx="968">
                  <c:v>0.16841999999999999</c:v>
                </c:pt>
                <c:pt idx="969">
                  <c:v>0.16861899999999999</c:v>
                </c:pt>
                <c:pt idx="970">
                  <c:v>0.16883000000000001</c:v>
                </c:pt>
                <c:pt idx="971">
                  <c:v>0.16900699999999999</c:v>
                </c:pt>
                <c:pt idx="972">
                  <c:v>0.169184</c:v>
                </c:pt>
                <c:pt idx="973">
                  <c:v>0.16933899999999999</c:v>
                </c:pt>
                <c:pt idx="974">
                  <c:v>0.16950599999999999</c:v>
                </c:pt>
                <c:pt idx="975">
                  <c:v>0.16966100000000001</c:v>
                </c:pt>
                <c:pt idx="976">
                  <c:v>0.16980500000000001</c:v>
                </c:pt>
                <c:pt idx="977">
                  <c:v>0.16993800000000001</c:v>
                </c:pt>
                <c:pt idx="978">
                  <c:v>0.17011499999999999</c:v>
                </c:pt>
                <c:pt idx="979">
                  <c:v>0.17024800000000001</c:v>
                </c:pt>
                <c:pt idx="980">
                  <c:v>0.17043700000000001</c:v>
                </c:pt>
                <c:pt idx="981">
                  <c:v>0.17061399999999999</c:v>
                </c:pt>
                <c:pt idx="982">
                  <c:v>0.170769</c:v>
                </c:pt>
                <c:pt idx="983">
                  <c:v>0.17092399999999999</c:v>
                </c:pt>
                <c:pt idx="984">
                  <c:v>0.171101</c:v>
                </c:pt>
                <c:pt idx="985">
                  <c:v>0.17125699999999999</c:v>
                </c:pt>
                <c:pt idx="986">
                  <c:v>0.17144499999999999</c:v>
                </c:pt>
                <c:pt idx="987">
                  <c:v>0.171622</c:v>
                </c:pt>
                <c:pt idx="988">
                  <c:v>0.171766</c:v>
                </c:pt>
                <c:pt idx="989">
                  <c:v>0.17197699999999999</c:v>
                </c:pt>
                <c:pt idx="990">
                  <c:v>0.17216500000000001</c:v>
                </c:pt>
                <c:pt idx="991">
                  <c:v>0.172321</c:v>
                </c:pt>
                <c:pt idx="992">
                  <c:v>0.172509</c:v>
                </c:pt>
                <c:pt idx="993">
                  <c:v>0.17266400000000001</c:v>
                </c:pt>
                <c:pt idx="994">
                  <c:v>0.172819</c:v>
                </c:pt>
                <c:pt idx="995">
                  <c:v>0.17297399999999999</c:v>
                </c:pt>
                <c:pt idx="996">
                  <c:v>0.17319599999999999</c:v>
                </c:pt>
                <c:pt idx="997">
                  <c:v>0.17335100000000001</c:v>
                </c:pt>
                <c:pt idx="998">
                  <c:v>0.173484</c:v>
                </c:pt>
                <c:pt idx="999">
                  <c:v>0.173628</c:v>
                </c:pt>
                <c:pt idx="1000">
                  <c:v>0.17379500000000001</c:v>
                </c:pt>
                <c:pt idx="1001">
                  <c:v>0.17397199999999999</c:v>
                </c:pt>
                <c:pt idx="1002">
                  <c:v>0.174149</c:v>
                </c:pt>
                <c:pt idx="1003">
                  <c:v>0.17433799999999999</c:v>
                </c:pt>
                <c:pt idx="1004">
                  <c:v>0.17450399999999999</c:v>
                </c:pt>
                <c:pt idx="1005">
                  <c:v>0.17465900000000001</c:v>
                </c:pt>
                <c:pt idx="1006">
                  <c:v>0.17482500000000001</c:v>
                </c:pt>
                <c:pt idx="1007">
                  <c:v>0.17498</c:v>
                </c:pt>
                <c:pt idx="1008">
                  <c:v>0.175202</c:v>
                </c:pt>
                <c:pt idx="1009">
                  <c:v>0.175368</c:v>
                </c:pt>
                <c:pt idx="1010">
                  <c:v>0.17554600000000001</c:v>
                </c:pt>
                <c:pt idx="1011">
                  <c:v>0.17571200000000001</c:v>
                </c:pt>
                <c:pt idx="1012">
                  <c:v>0.17591100000000001</c:v>
                </c:pt>
                <c:pt idx="1013">
                  <c:v>0.176066</c:v>
                </c:pt>
                <c:pt idx="1014">
                  <c:v>0.17622199999999999</c:v>
                </c:pt>
                <c:pt idx="1015">
                  <c:v>0.176399</c:v>
                </c:pt>
                <c:pt idx="1016">
                  <c:v>0.17658699999999999</c:v>
                </c:pt>
                <c:pt idx="1017">
                  <c:v>0.17675399999999999</c:v>
                </c:pt>
                <c:pt idx="1018">
                  <c:v>0.17690900000000001</c:v>
                </c:pt>
                <c:pt idx="1019">
                  <c:v>0.17708599999999999</c:v>
                </c:pt>
                <c:pt idx="1020">
                  <c:v>0.17729700000000001</c:v>
                </c:pt>
                <c:pt idx="1021">
                  <c:v>0.17747399999999999</c:v>
                </c:pt>
                <c:pt idx="1022">
                  <c:v>0.177651</c:v>
                </c:pt>
                <c:pt idx="1023">
                  <c:v>0.177817</c:v>
                </c:pt>
                <c:pt idx="1024">
                  <c:v>0.17793900000000001</c:v>
                </c:pt>
                <c:pt idx="1025">
                  <c:v>0.17812800000000001</c:v>
                </c:pt>
                <c:pt idx="1026">
                  <c:v>0.178372</c:v>
                </c:pt>
                <c:pt idx="1027">
                  <c:v>0.17857100000000001</c:v>
                </c:pt>
                <c:pt idx="1028">
                  <c:v>0.178726</c:v>
                </c:pt>
                <c:pt idx="1029">
                  <c:v>0.178948</c:v>
                </c:pt>
                <c:pt idx="1030">
                  <c:v>0.17918100000000001</c:v>
                </c:pt>
                <c:pt idx="1031">
                  <c:v>0.17932500000000001</c:v>
                </c:pt>
                <c:pt idx="1032">
                  <c:v>0.17951300000000001</c:v>
                </c:pt>
                <c:pt idx="1033">
                  <c:v>0.17972399999999999</c:v>
                </c:pt>
                <c:pt idx="1034">
                  <c:v>0.17990100000000001</c:v>
                </c:pt>
                <c:pt idx="1035">
                  <c:v>0.18005599999999999</c:v>
                </c:pt>
                <c:pt idx="1036">
                  <c:v>0.180233</c:v>
                </c:pt>
                <c:pt idx="1037">
                  <c:v>0.180422</c:v>
                </c:pt>
                <c:pt idx="1038">
                  <c:v>0.18060999999999999</c:v>
                </c:pt>
                <c:pt idx="1039">
                  <c:v>0.18077599999999999</c:v>
                </c:pt>
                <c:pt idx="1040">
                  <c:v>0.18094299999999999</c:v>
                </c:pt>
                <c:pt idx="1041">
                  <c:v>0.18112</c:v>
                </c:pt>
                <c:pt idx="1042">
                  <c:v>0.181286</c:v>
                </c:pt>
                <c:pt idx="1043">
                  <c:v>0.18149699999999999</c:v>
                </c:pt>
                <c:pt idx="1044">
                  <c:v>0.181641</c:v>
                </c:pt>
                <c:pt idx="1045">
                  <c:v>0.18181800000000001</c:v>
                </c:pt>
                <c:pt idx="1046">
                  <c:v>0.182029</c:v>
                </c:pt>
                <c:pt idx="1047">
                  <c:v>0.18218400000000001</c:v>
                </c:pt>
                <c:pt idx="1048">
                  <c:v>0.182339</c:v>
                </c:pt>
                <c:pt idx="1049">
                  <c:v>0.18251600000000001</c:v>
                </c:pt>
                <c:pt idx="1050">
                  <c:v>0.18263799999999999</c:v>
                </c:pt>
                <c:pt idx="1051">
                  <c:v>0.18287100000000001</c:v>
                </c:pt>
                <c:pt idx="1052">
                  <c:v>0.183004</c:v>
                </c:pt>
                <c:pt idx="1053">
                  <c:v>0.183226</c:v>
                </c:pt>
                <c:pt idx="1054">
                  <c:v>0.18338099999999999</c:v>
                </c:pt>
                <c:pt idx="1055">
                  <c:v>0.183536</c:v>
                </c:pt>
                <c:pt idx="1056">
                  <c:v>0.18368000000000001</c:v>
                </c:pt>
                <c:pt idx="1057">
                  <c:v>0.183868</c:v>
                </c:pt>
                <c:pt idx="1058">
                  <c:v>0.184057</c:v>
                </c:pt>
                <c:pt idx="1059">
                  <c:v>0.18424499999999999</c:v>
                </c:pt>
                <c:pt idx="1060">
                  <c:v>0.18443399999999999</c:v>
                </c:pt>
                <c:pt idx="1061">
                  <c:v>0.184589</c:v>
                </c:pt>
                <c:pt idx="1062">
                  <c:v>0.18479899999999999</c:v>
                </c:pt>
                <c:pt idx="1063">
                  <c:v>0.184977</c:v>
                </c:pt>
                <c:pt idx="1064">
                  <c:v>0.18517600000000001</c:v>
                </c:pt>
                <c:pt idx="1065">
                  <c:v>0.185331</c:v>
                </c:pt>
                <c:pt idx="1066">
                  <c:v>0.185498</c:v>
                </c:pt>
                <c:pt idx="1067">
                  <c:v>0.185664</c:v>
                </c:pt>
                <c:pt idx="1068">
                  <c:v>0.18583</c:v>
                </c:pt>
                <c:pt idx="1069">
                  <c:v>0.185974</c:v>
                </c:pt>
                <c:pt idx="1070">
                  <c:v>0.18615100000000001</c:v>
                </c:pt>
                <c:pt idx="1071">
                  <c:v>0.18632899999999999</c:v>
                </c:pt>
                <c:pt idx="1072">
                  <c:v>0.18649499999999999</c:v>
                </c:pt>
                <c:pt idx="1073">
                  <c:v>0.18672800000000001</c:v>
                </c:pt>
                <c:pt idx="1074">
                  <c:v>0.186916</c:v>
                </c:pt>
                <c:pt idx="1075">
                  <c:v>0.18706</c:v>
                </c:pt>
                <c:pt idx="1076">
                  <c:v>0.187249</c:v>
                </c:pt>
                <c:pt idx="1077">
                  <c:v>0.18742600000000001</c:v>
                </c:pt>
                <c:pt idx="1078">
                  <c:v>0.18760299999999999</c:v>
                </c:pt>
                <c:pt idx="1079">
                  <c:v>0.18779199999999999</c:v>
                </c:pt>
                <c:pt idx="1080">
                  <c:v>0.187969</c:v>
                </c:pt>
                <c:pt idx="1081">
                  <c:v>0.18812400000000001</c:v>
                </c:pt>
                <c:pt idx="1082">
                  <c:v>0.188279</c:v>
                </c:pt>
                <c:pt idx="1083">
                  <c:v>0.188445</c:v>
                </c:pt>
                <c:pt idx="1084">
                  <c:v>0.18860099999999999</c:v>
                </c:pt>
                <c:pt idx="1085">
                  <c:v>0.18876699999999999</c:v>
                </c:pt>
                <c:pt idx="1086">
                  <c:v>0.18892200000000001</c:v>
                </c:pt>
                <c:pt idx="1087">
                  <c:v>0.18909899999999999</c:v>
                </c:pt>
                <c:pt idx="1088">
                  <c:v>0.189299</c:v>
                </c:pt>
                <c:pt idx="1089">
                  <c:v>0.18945400000000001</c:v>
                </c:pt>
                <c:pt idx="1090">
                  <c:v>0.189609</c:v>
                </c:pt>
                <c:pt idx="1091">
                  <c:v>0.189775</c:v>
                </c:pt>
                <c:pt idx="1092">
                  <c:v>0.18993099999999999</c:v>
                </c:pt>
                <c:pt idx="1093">
                  <c:v>0.19009699999999999</c:v>
                </c:pt>
                <c:pt idx="1094">
                  <c:v>0.19024099999999999</c:v>
                </c:pt>
                <c:pt idx="1095">
                  <c:v>0.190418</c:v>
                </c:pt>
                <c:pt idx="1096">
                  <c:v>0.19062899999999999</c:v>
                </c:pt>
                <c:pt idx="1097">
                  <c:v>0.190828</c:v>
                </c:pt>
                <c:pt idx="1098">
                  <c:v>0.19100600000000001</c:v>
                </c:pt>
                <c:pt idx="1099">
                  <c:v>0.19122700000000001</c:v>
                </c:pt>
                <c:pt idx="1100">
                  <c:v>0.19137100000000001</c:v>
                </c:pt>
                <c:pt idx="1101">
                  <c:v>0.19153700000000001</c:v>
                </c:pt>
                <c:pt idx="1102">
                  <c:v>0.19170400000000001</c:v>
                </c:pt>
                <c:pt idx="1103">
                  <c:v>0.191859</c:v>
                </c:pt>
                <c:pt idx="1104">
                  <c:v>0.19203600000000001</c:v>
                </c:pt>
                <c:pt idx="1105">
                  <c:v>0.19220200000000001</c:v>
                </c:pt>
                <c:pt idx="1106">
                  <c:v>0.19232399999999999</c:v>
                </c:pt>
                <c:pt idx="1107">
                  <c:v>0.192524</c:v>
                </c:pt>
                <c:pt idx="1108">
                  <c:v>0.19266800000000001</c:v>
                </c:pt>
                <c:pt idx="1109">
                  <c:v>0.19283400000000001</c:v>
                </c:pt>
                <c:pt idx="1110">
                  <c:v>0.193023</c:v>
                </c:pt>
                <c:pt idx="1111">
                  <c:v>0.19320000000000001</c:v>
                </c:pt>
                <c:pt idx="1112">
                  <c:v>0.19334399999999999</c:v>
                </c:pt>
                <c:pt idx="1113">
                  <c:v>0.19348799999999999</c:v>
                </c:pt>
                <c:pt idx="1114">
                  <c:v>0.193687</c:v>
                </c:pt>
                <c:pt idx="1115">
                  <c:v>0.193832</c:v>
                </c:pt>
                <c:pt idx="1116">
                  <c:v>0.19397600000000001</c:v>
                </c:pt>
                <c:pt idx="1117">
                  <c:v>0.19419700000000001</c:v>
                </c:pt>
                <c:pt idx="1118">
                  <c:v>0.194352</c:v>
                </c:pt>
                <c:pt idx="1119">
                  <c:v>0.19453000000000001</c:v>
                </c:pt>
                <c:pt idx="1120">
                  <c:v>0.19475100000000001</c:v>
                </c:pt>
                <c:pt idx="1121">
                  <c:v>0.19492899999999999</c:v>
                </c:pt>
                <c:pt idx="1122">
                  <c:v>0.195073</c:v>
                </c:pt>
                <c:pt idx="1123">
                  <c:v>0.19528300000000001</c:v>
                </c:pt>
                <c:pt idx="1124">
                  <c:v>0.19541600000000001</c:v>
                </c:pt>
                <c:pt idx="1125">
                  <c:v>0.195605</c:v>
                </c:pt>
                <c:pt idx="1126">
                  <c:v>0.19581499999999999</c:v>
                </c:pt>
                <c:pt idx="1127">
                  <c:v>0.195937</c:v>
                </c:pt>
                <c:pt idx="1128">
                  <c:v>0.19611500000000001</c:v>
                </c:pt>
                <c:pt idx="1129">
                  <c:v>0.19630300000000001</c:v>
                </c:pt>
                <c:pt idx="1130">
                  <c:v>0.19647999999999999</c:v>
                </c:pt>
                <c:pt idx="1131">
                  <c:v>0.19666900000000001</c:v>
                </c:pt>
                <c:pt idx="1132">
                  <c:v>0.19681299999999999</c:v>
                </c:pt>
                <c:pt idx="1133">
                  <c:v>0.197045</c:v>
                </c:pt>
                <c:pt idx="1134">
                  <c:v>0.197212</c:v>
                </c:pt>
                <c:pt idx="1135">
                  <c:v>0.19733400000000001</c:v>
                </c:pt>
                <c:pt idx="1136">
                  <c:v>0.197489</c:v>
                </c:pt>
                <c:pt idx="1137">
                  <c:v>0.19764399999999999</c:v>
                </c:pt>
                <c:pt idx="1138">
                  <c:v>0.19781000000000001</c:v>
                </c:pt>
                <c:pt idx="1139">
                  <c:v>0.198021</c:v>
                </c:pt>
                <c:pt idx="1140">
                  <c:v>0.198187</c:v>
                </c:pt>
                <c:pt idx="1141">
                  <c:v>0.19836400000000001</c:v>
                </c:pt>
                <c:pt idx="1142">
                  <c:v>0.19849700000000001</c:v>
                </c:pt>
                <c:pt idx="1143">
                  <c:v>0.19871900000000001</c:v>
                </c:pt>
                <c:pt idx="1144">
                  <c:v>0.19894100000000001</c:v>
                </c:pt>
                <c:pt idx="1145">
                  <c:v>0.19910700000000001</c:v>
                </c:pt>
                <c:pt idx="1146">
                  <c:v>0.19926199999999999</c:v>
                </c:pt>
                <c:pt idx="1147">
                  <c:v>0.199406</c:v>
                </c:pt>
                <c:pt idx="1148">
                  <c:v>0.199572</c:v>
                </c:pt>
                <c:pt idx="1149">
                  <c:v>0.19972699999999999</c:v>
                </c:pt>
                <c:pt idx="1150">
                  <c:v>0.19986000000000001</c:v>
                </c:pt>
                <c:pt idx="1151">
                  <c:v>0.200016</c:v>
                </c:pt>
                <c:pt idx="1152">
                  <c:v>0.20022599999999999</c:v>
                </c:pt>
                <c:pt idx="1153">
                  <c:v>0.200403</c:v>
                </c:pt>
                <c:pt idx="1154">
                  <c:v>0.20057</c:v>
                </c:pt>
                <c:pt idx="1155">
                  <c:v>0.200714</c:v>
                </c:pt>
                <c:pt idx="1156">
                  <c:v>0.20086899999999999</c:v>
                </c:pt>
                <c:pt idx="1157">
                  <c:v>0.201046</c:v>
                </c:pt>
                <c:pt idx="1158">
                  <c:v>0.20130100000000001</c:v>
                </c:pt>
                <c:pt idx="1159">
                  <c:v>0.20146700000000001</c:v>
                </c:pt>
                <c:pt idx="1160">
                  <c:v>0.20166700000000001</c:v>
                </c:pt>
                <c:pt idx="1161">
                  <c:v>0.2019</c:v>
                </c:pt>
                <c:pt idx="1162">
                  <c:v>0.20207700000000001</c:v>
                </c:pt>
                <c:pt idx="1163">
                  <c:v>0.20224300000000001</c:v>
                </c:pt>
                <c:pt idx="1164">
                  <c:v>0.20241999999999999</c:v>
                </c:pt>
                <c:pt idx="1165">
                  <c:v>0.20256399999999999</c:v>
                </c:pt>
                <c:pt idx="1166">
                  <c:v>0.20272000000000001</c:v>
                </c:pt>
                <c:pt idx="1167">
                  <c:v>0.20289699999999999</c:v>
                </c:pt>
                <c:pt idx="1168">
                  <c:v>0.203096</c:v>
                </c:pt>
                <c:pt idx="1169">
                  <c:v>0.20327400000000001</c:v>
                </c:pt>
                <c:pt idx="1170">
                  <c:v>0.20345099999999999</c:v>
                </c:pt>
                <c:pt idx="1171">
                  <c:v>0.20360600000000001</c:v>
                </c:pt>
                <c:pt idx="1172">
                  <c:v>0.20374999999999999</c:v>
                </c:pt>
                <c:pt idx="1173">
                  <c:v>0.20394999999999999</c:v>
                </c:pt>
                <c:pt idx="1174">
                  <c:v>0.204094</c:v>
                </c:pt>
                <c:pt idx="1175">
                  <c:v>0.204293</c:v>
                </c:pt>
                <c:pt idx="1176">
                  <c:v>0.204482</c:v>
                </c:pt>
                <c:pt idx="1177">
                  <c:v>0.20465900000000001</c:v>
                </c:pt>
                <c:pt idx="1178">
                  <c:v>0.204814</c:v>
                </c:pt>
                <c:pt idx="1179">
                  <c:v>0.20496900000000001</c:v>
                </c:pt>
                <c:pt idx="1180">
                  <c:v>0.20513600000000001</c:v>
                </c:pt>
                <c:pt idx="1181">
                  <c:v>0.20532400000000001</c:v>
                </c:pt>
                <c:pt idx="1182">
                  <c:v>0.20547899999999999</c:v>
                </c:pt>
                <c:pt idx="1183">
                  <c:v>0.20564499999999999</c:v>
                </c:pt>
                <c:pt idx="1184">
                  <c:v>0.20585600000000001</c:v>
                </c:pt>
                <c:pt idx="1185">
                  <c:v>0.206044</c:v>
                </c:pt>
                <c:pt idx="1186">
                  <c:v>0.20618800000000001</c:v>
                </c:pt>
                <c:pt idx="1187">
                  <c:v>0.20636599999999999</c:v>
                </c:pt>
                <c:pt idx="1188">
                  <c:v>0.20652100000000001</c:v>
                </c:pt>
                <c:pt idx="1189">
                  <c:v>0.20671999999999999</c:v>
                </c:pt>
                <c:pt idx="1190">
                  <c:v>0.20686399999999999</c:v>
                </c:pt>
                <c:pt idx="1191">
                  <c:v>0.207009</c:v>
                </c:pt>
                <c:pt idx="1192">
                  <c:v>0.207208</c:v>
                </c:pt>
                <c:pt idx="1193">
                  <c:v>0.20738500000000001</c:v>
                </c:pt>
                <c:pt idx="1194">
                  <c:v>0.20757400000000001</c:v>
                </c:pt>
                <c:pt idx="1195">
                  <c:v>0.20771800000000001</c:v>
                </c:pt>
                <c:pt idx="1196">
                  <c:v>0.20788400000000001</c:v>
                </c:pt>
                <c:pt idx="1197">
                  <c:v>0.208095</c:v>
                </c:pt>
                <c:pt idx="1198">
                  <c:v>0.20823900000000001</c:v>
                </c:pt>
                <c:pt idx="1199">
                  <c:v>0.208427</c:v>
                </c:pt>
                <c:pt idx="1200">
                  <c:v>0.20857100000000001</c:v>
                </c:pt>
                <c:pt idx="1201">
                  <c:v>0.20872599999999999</c:v>
                </c:pt>
                <c:pt idx="1202">
                  <c:v>0.20890400000000001</c:v>
                </c:pt>
                <c:pt idx="1203">
                  <c:v>0.20905899999999999</c:v>
                </c:pt>
                <c:pt idx="1204">
                  <c:v>0.20922499999999999</c:v>
                </c:pt>
                <c:pt idx="1205">
                  <c:v>0.209402</c:v>
                </c:pt>
                <c:pt idx="1206">
                  <c:v>0.20960200000000001</c:v>
                </c:pt>
                <c:pt idx="1207">
                  <c:v>0.20979</c:v>
                </c:pt>
                <c:pt idx="1208">
                  <c:v>0.209979</c:v>
                </c:pt>
                <c:pt idx="1209">
                  <c:v>0.21015600000000001</c:v>
                </c:pt>
                <c:pt idx="1210">
                  <c:v>0.210289</c:v>
                </c:pt>
                <c:pt idx="1211">
                  <c:v>0.210422</c:v>
                </c:pt>
                <c:pt idx="1212">
                  <c:v>0.21055499999999999</c:v>
                </c:pt>
                <c:pt idx="1213">
                  <c:v>0.210732</c:v>
                </c:pt>
                <c:pt idx="1214">
                  <c:v>0.210921</c:v>
                </c:pt>
                <c:pt idx="1215">
                  <c:v>0.21105399999999999</c:v>
                </c:pt>
                <c:pt idx="1216">
                  <c:v>0.21124200000000001</c:v>
                </c:pt>
                <c:pt idx="1217">
                  <c:v>0.21144099999999999</c:v>
                </c:pt>
                <c:pt idx="1218">
                  <c:v>0.21159700000000001</c:v>
                </c:pt>
                <c:pt idx="1219">
                  <c:v>0.21177399999999999</c:v>
                </c:pt>
                <c:pt idx="1220">
                  <c:v>0.21193999999999999</c:v>
                </c:pt>
                <c:pt idx="1221">
                  <c:v>0.21214</c:v>
                </c:pt>
                <c:pt idx="1222">
                  <c:v>0.21229500000000001</c:v>
                </c:pt>
                <c:pt idx="1223">
                  <c:v>0.21243899999999999</c:v>
                </c:pt>
                <c:pt idx="1224">
                  <c:v>0.21258299999999999</c:v>
                </c:pt>
                <c:pt idx="1225">
                  <c:v>0.21277099999999999</c:v>
                </c:pt>
                <c:pt idx="1226">
                  <c:v>0.21291499999999999</c:v>
                </c:pt>
                <c:pt idx="1227">
                  <c:v>0.213093</c:v>
                </c:pt>
                <c:pt idx="1228">
                  <c:v>0.21326999999999999</c:v>
                </c:pt>
                <c:pt idx="1229">
                  <c:v>0.21343599999999999</c:v>
                </c:pt>
                <c:pt idx="1230">
                  <c:v>0.21362500000000001</c:v>
                </c:pt>
                <c:pt idx="1231">
                  <c:v>0.21380199999999999</c:v>
                </c:pt>
                <c:pt idx="1232">
                  <c:v>0.21395700000000001</c:v>
                </c:pt>
                <c:pt idx="1233">
                  <c:v>0.214112</c:v>
                </c:pt>
                <c:pt idx="1234">
                  <c:v>0.214279</c:v>
                </c:pt>
                <c:pt idx="1235">
                  <c:v>0.214423</c:v>
                </c:pt>
                <c:pt idx="1236">
                  <c:v>0.214611</c:v>
                </c:pt>
                <c:pt idx="1237">
                  <c:v>0.214755</c:v>
                </c:pt>
                <c:pt idx="1238">
                  <c:v>0.21489900000000001</c:v>
                </c:pt>
                <c:pt idx="1239">
                  <c:v>0.21506500000000001</c:v>
                </c:pt>
                <c:pt idx="1240">
                  <c:v>0.215221</c:v>
                </c:pt>
                <c:pt idx="1241">
                  <c:v>0.21540899999999999</c:v>
                </c:pt>
                <c:pt idx="1242">
                  <c:v>0.21557499999999999</c:v>
                </c:pt>
                <c:pt idx="1243">
                  <c:v>0.215753</c:v>
                </c:pt>
                <c:pt idx="1244">
                  <c:v>0.21596299999999999</c:v>
                </c:pt>
                <c:pt idx="1245">
                  <c:v>0.21616299999999999</c:v>
                </c:pt>
                <c:pt idx="1246">
                  <c:v>0.216362</c:v>
                </c:pt>
                <c:pt idx="1247">
                  <c:v>0.216473</c:v>
                </c:pt>
                <c:pt idx="1248">
                  <c:v>0.21666099999999999</c:v>
                </c:pt>
                <c:pt idx="1249">
                  <c:v>0.216861</c:v>
                </c:pt>
                <c:pt idx="1250">
                  <c:v>0.21704899999999999</c:v>
                </c:pt>
                <c:pt idx="1251">
                  <c:v>0.21720400000000001</c:v>
                </c:pt>
                <c:pt idx="1252">
                  <c:v>0.21736</c:v>
                </c:pt>
                <c:pt idx="1253">
                  <c:v>0.217559</c:v>
                </c:pt>
                <c:pt idx="1254">
                  <c:v>0.21771399999999999</c:v>
                </c:pt>
                <c:pt idx="1255">
                  <c:v>0.21786900000000001</c:v>
                </c:pt>
                <c:pt idx="1256">
                  <c:v>0.218024</c:v>
                </c:pt>
                <c:pt idx="1257">
                  <c:v>0.21818000000000001</c:v>
                </c:pt>
                <c:pt idx="1258">
                  <c:v>0.21834600000000001</c:v>
                </c:pt>
                <c:pt idx="1259">
                  <c:v>0.218523</c:v>
                </c:pt>
                <c:pt idx="1260">
                  <c:v>0.21868899999999999</c:v>
                </c:pt>
                <c:pt idx="1261">
                  <c:v>0.21882199999999999</c:v>
                </c:pt>
                <c:pt idx="1262">
                  <c:v>0.219</c:v>
                </c:pt>
                <c:pt idx="1263">
                  <c:v>0.21912200000000001</c:v>
                </c:pt>
                <c:pt idx="1264">
                  <c:v>0.21932099999999999</c:v>
                </c:pt>
                <c:pt idx="1265">
                  <c:v>0.21946499999999999</c:v>
                </c:pt>
                <c:pt idx="1266">
                  <c:v>0.219642</c:v>
                </c:pt>
                <c:pt idx="1267">
                  <c:v>0.219809</c:v>
                </c:pt>
                <c:pt idx="1268">
                  <c:v>0.219997</c:v>
                </c:pt>
                <c:pt idx="1269">
                  <c:v>0.220219</c:v>
                </c:pt>
                <c:pt idx="1270">
                  <c:v>0.22039600000000001</c:v>
                </c:pt>
                <c:pt idx="1271">
                  <c:v>0.22056200000000001</c:v>
                </c:pt>
                <c:pt idx="1272">
                  <c:v>0.22076200000000001</c:v>
                </c:pt>
                <c:pt idx="1273">
                  <c:v>0.220939</c:v>
                </c:pt>
                <c:pt idx="1274">
                  <c:v>0.22112799999999999</c:v>
                </c:pt>
                <c:pt idx="1275">
                  <c:v>0.221272</c:v>
                </c:pt>
                <c:pt idx="1276">
                  <c:v>0.22144900000000001</c:v>
                </c:pt>
                <c:pt idx="1277">
                  <c:v>0.221604</c:v>
                </c:pt>
                <c:pt idx="1278">
                  <c:v>0.22175900000000001</c:v>
                </c:pt>
                <c:pt idx="1279">
                  <c:v>0.221937</c:v>
                </c:pt>
                <c:pt idx="1280">
                  <c:v>0.22210299999999999</c:v>
                </c:pt>
                <c:pt idx="1281">
                  <c:v>0.22228000000000001</c:v>
                </c:pt>
                <c:pt idx="1282">
                  <c:v>0.222468</c:v>
                </c:pt>
                <c:pt idx="1283">
                  <c:v>0.222635</c:v>
                </c:pt>
                <c:pt idx="1284">
                  <c:v>0.222779</c:v>
                </c:pt>
                <c:pt idx="1285">
                  <c:v>0.22293399999999999</c:v>
                </c:pt>
                <c:pt idx="1286">
                  <c:v>0.223078</c:v>
                </c:pt>
                <c:pt idx="1287">
                  <c:v>0.22321099999999999</c:v>
                </c:pt>
                <c:pt idx="1288">
                  <c:v>0.22334399999999999</c:v>
                </c:pt>
                <c:pt idx="1289">
                  <c:v>0.223555</c:v>
                </c:pt>
                <c:pt idx="1290">
                  <c:v>0.22373199999999999</c:v>
                </c:pt>
                <c:pt idx="1291">
                  <c:v>0.223942</c:v>
                </c:pt>
                <c:pt idx="1292">
                  <c:v>0.22409799999999999</c:v>
                </c:pt>
                <c:pt idx="1293">
                  <c:v>0.22426399999999999</c:v>
                </c:pt>
                <c:pt idx="1294">
                  <c:v>0.224441</c:v>
                </c:pt>
                <c:pt idx="1295">
                  <c:v>0.22464100000000001</c:v>
                </c:pt>
                <c:pt idx="1296">
                  <c:v>0.224829</c:v>
                </c:pt>
                <c:pt idx="1297">
                  <c:v>0.22500600000000001</c:v>
                </c:pt>
                <c:pt idx="1298">
                  <c:v>0.225184</c:v>
                </c:pt>
                <c:pt idx="1299">
                  <c:v>0.22536100000000001</c:v>
                </c:pt>
                <c:pt idx="1300">
                  <c:v>0.22557199999999999</c:v>
                </c:pt>
                <c:pt idx="1301">
                  <c:v>0.22573799999999999</c:v>
                </c:pt>
                <c:pt idx="1302">
                  <c:v>0.22594800000000001</c:v>
                </c:pt>
                <c:pt idx="1303">
                  <c:v>0.22611500000000001</c:v>
                </c:pt>
                <c:pt idx="1304">
                  <c:v>0.22625899999999999</c:v>
                </c:pt>
                <c:pt idx="1305">
                  <c:v>0.226414</c:v>
                </c:pt>
                <c:pt idx="1306">
                  <c:v>0.22656899999999999</c:v>
                </c:pt>
                <c:pt idx="1307">
                  <c:v>0.22678000000000001</c:v>
                </c:pt>
                <c:pt idx="1308">
                  <c:v>0.22690099999999999</c:v>
                </c:pt>
                <c:pt idx="1309">
                  <c:v>0.22705700000000001</c:v>
                </c:pt>
                <c:pt idx="1310">
                  <c:v>0.227245</c:v>
                </c:pt>
                <c:pt idx="1311">
                  <c:v>0.227378</c:v>
                </c:pt>
                <c:pt idx="1312">
                  <c:v>0.22751099999999999</c:v>
                </c:pt>
                <c:pt idx="1313">
                  <c:v>0.227744</c:v>
                </c:pt>
                <c:pt idx="1314">
                  <c:v>0.22791</c:v>
                </c:pt>
                <c:pt idx="1315">
                  <c:v>0.22808700000000001</c:v>
                </c:pt>
                <c:pt idx="1316">
                  <c:v>0.228265</c:v>
                </c:pt>
                <c:pt idx="1317">
                  <c:v>0.22842000000000001</c:v>
                </c:pt>
                <c:pt idx="1318">
                  <c:v>0.22858600000000001</c:v>
                </c:pt>
                <c:pt idx="1319">
                  <c:v>0.22877400000000001</c:v>
                </c:pt>
                <c:pt idx="1320">
                  <c:v>0.22898499999999999</c:v>
                </c:pt>
                <c:pt idx="1321">
                  <c:v>0.229129</c:v>
                </c:pt>
                <c:pt idx="1322">
                  <c:v>0.22930600000000001</c:v>
                </c:pt>
                <c:pt idx="1323">
                  <c:v>0.229517</c:v>
                </c:pt>
                <c:pt idx="1324">
                  <c:v>0.22967199999999999</c:v>
                </c:pt>
                <c:pt idx="1325">
                  <c:v>0.22989399999999999</c:v>
                </c:pt>
                <c:pt idx="1326">
                  <c:v>0.230071</c:v>
                </c:pt>
                <c:pt idx="1327">
                  <c:v>0.230237</c:v>
                </c:pt>
                <c:pt idx="1328">
                  <c:v>0.23047000000000001</c:v>
                </c:pt>
                <c:pt idx="1329">
                  <c:v>0.23064699999999999</c:v>
                </c:pt>
                <c:pt idx="1330">
                  <c:v>0.230847</c:v>
                </c:pt>
                <c:pt idx="1331">
                  <c:v>0.23102400000000001</c:v>
                </c:pt>
                <c:pt idx="1332">
                  <c:v>0.231213</c:v>
                </c:pt>
                <c:pt idx="1333">
                  <c:v>0.231401</c:v>
                </c:pt>
                <c:pt idx="1334">
                  <c:v>0.23155600000000001</c:v>
                </c:pt>
                <c:pt idx="1335">
                  <c:v>0.23172200000000001</c:v>
                </c:pt>
                <c:pt idx="1336">
                  <c:v>0.23192199999999999</c:v>
                </c:pt>
                <c:pt idx="1337">
                  <c:v>0.232099</c:v>
                </c:pt>
                <c:pt idx="1338">
                  <c:v>0.232265</c:v>
                </c:pt>
                <c:pt idx="1339">
                  <c:v>0.232432</c:v>
                </c:pt>
                <c:pt idx="1340">
                  <c:v>0.23261999999999999</c:v>
                </c:pt>
                <c:pt idx="1341">
                  <c:v>0.23277500000000001</c:v>
                </c:pt>
                <c:pt idx="1342">
                  <c:v>0.23294100000000001</c:v>
                </c:pt>
                <c:pt idx="1343">
                  <c:v>0.23311899999999999</c:v>
                </c:pt>
                <c:pt idx="1344">
                  <c:v>0.23328499999999999</c:v>
                </c:pt>
                <c:pt idx="1345">
                  <c:v>0.233484</c:v>
                </c:pt>
                <c:pt idx="1346">
                  <c:v>0.233684</c:v>
                </c:pt>
                <c:pt idx="1347">
                  <c:v>0.23383899999999999</c:v>
                </c:pt>
                <c:pt idx="1348">
                  <c:v>0.234039</c:v>
                </c:pt>
                <c:pt idx="1349">
                  <c:v>0.234205</c:v>
                </c:pt>
                <c:pt idx="1350">
                  <c:v>0.23436000000000001</c:v>
                </c:pt>
                <c:pt idx="1351">
                  <c:v>0.23450399999999999</c:v>
                </c:pt>
                <c:pt idx="1352">
                  <c:v>0.23470299999999999</c:v>
                </c:pt>
                <c:pt idx="1353">
                  <c:v>0.234848</c:v>
                </c:pt>
                <c:pt idx="1354">
                  <c:v>0.23500299999999999</c:v>
                </c:pt>
                <c:pt idx="1355">
                  <c:v>0.23513600000000001</c:v>
                </c:pt>
                <c:pt idx="1356">
                  <c:v>0.23527999999999999</c:v>
                </c:pt>
                <c:pt idx="1357">
                  <c:v>0.23541300000000001</c:v>
                </c:pt>
                <c:pt idx="1358">
                  <c:v>0.235601</c:v>
                </c:pt>
                <c:pt idx="1359">
                  <c:v>0.23583399999999999</c:v>
                </c:pt>
                <c:pt idx="1360">
                  <c:v>0.23599999999999999</c:v>
                </c:pt>
                <c:pt idx="1361">
                  <c:v>0.23622199999999999</c:v>
                </c:pt>
                <c:pt idx="1362">
                  <c:v>0.236399</c:v>
                </c:pt>
                <c:pt idx="1363">
                  <c:v>0.23655399999999999</c:v>
                </c:pt>
                <c:pt idx="1364">
                  <c:v>0.23669799999999999</c:v>
                </c:pt>
                <c:pt idx="1365">
                  <c:v>0.236876</c:v>
                </c:pt>
                <c:pt idx="1366">
                  <c:v>0.237042</c:v>
                </c:pt>
                <c:pt idx="1367">
                  <c:v>0.23718600000000001</c:v>
                </c:pt>
                <c:pt idx="1368">
                  <c:v>0.23735200000000001</c:v>
                </c:pt>
                <c:pt idx="1369">
                  <c:v>0.237507</c:v>
                </c:pt>
                <c:pt idx="1370">
                  <c:v>0.237707</c:v>
                </c:pt>
                <c:pt idx="1371">
                  <c:v>0.23785100000000001</c:v>
                </c:pt>
                <c:pt idx="1372">
                  <c:v>0.23799500000000001</c:v>
                </c:pt>
                <c:pt idx="1373">
                  <c:v>0.238206</c:v>
                </c:pt>
                <c:pt idx="1374">
                  <c:v>0.238372</c:v>
                </c:pt>
                <c:pt idx="1375">
                  <c:v>0.23857100000000001</c:v>
                </c:pt>
                <c:pt idx="1376">
                  <c:v>0.23872599999999999</c:v>
                </c:pt>
                <c:pt idx="1377">
                  <c:v>0.23887</c:v>
                </c:pt>
                <c:pt idx="1378">
                  <c:v>0.23900299999999999</c:v>
                </c:pt>
                <c:pt idx="1379">
                  <c:v>0.23919199999999999</c:v>
                </c:pt>
                <c:pt idx="1380">
                  <c:v>0.23935799999999999</c:v>
                </c:pt>
                <c:pt idx="1381">
                  <c:v>0.239535</c:v>
                </c:pt>
                <c:pt idx="1382">
                  <c:v>0.239679</c:v>
                </c:pt>
                <c:pt idx="1383">
                  <c:v>0.239846</c:v>
                </c:pt>
                <c:pt idx="1384">
                  <c:v>0.239957</c:v>
                </c:pt>
                <c:pt idx="1385">
                  <c:v>0.24011199999999999</c:v>
                </c:pt>
                <c:pt idx="1386">
                  <c:v>0.240289</c:v>
                </c:pt>
                <c:pt idx="1387">
                  <c:v>0.240455</c:v>
                </c:pt>
                <c:pt idx="1388">
                  <c:v>0.24059900000000001</c:v>
                </c:pt>
                <c:pt idx="1389">
                  <c:v>0.240788</c:v>
                </c:pt>
                <c:pt idx="1390">
                  <c:v>0.24094299999999999</c:v>
                </c:pt>
                <c:pt idx="1391">
                  <c:v>0.24110899999999999</c:v>
                </c:pt>
                <c:pt idx="1392">
                  <c:v>0.24127499999999999</c:v>
                </c:pt>
                <c:pt idx="1393">
                  <c:v>0.241475</c:v>
                </c:pt>
                <c:pt idx="1394">
                  <c:v>0.24165200000000001</c:v>
                </c:pt>
                <c:pt idx="1395">
                  <c:v>0.24185200000000001</c:v>
                </c:pt>
                <c:pt idx="1396">
                  <c:v>0.24201800000000001</c:v>
                </c:pt>
                <c:pt idx="1397">
                  <c:v>0.242206</c:v>
                </c:pt>
                <c:pt idx="1398">
                  <c:v>0.24236099999999999</c:v>
                </c:pt>
                <c:pt idx="1399">
                  <c:v>0.24257200000000001</c:v>
                </c:pt>
                <c:pt idx="1400">
                  <c:v>0.24276</c:v>
                </c:pt>
                <c:pt idx="1401">
                  <c:v>0.24297099999999999</c:v>
                </c:pt>
                <c:pt idx="1402">
                  <c:v>0.24312600000000001</c:v>
                </c:pt>
                <c:pt idx="1403">
                  <c:v>0.24334800000000001</c:v>
                </c:pt>
                <c:pt idx="1404">
                  <c:v>0.24351400000000001</c:v>
                </c:pt>
                <c:pt idx="1405">
                  <c:v>0.24365800000000001</c:v>
                </c:pt>
                <c:pt idx="1406">
                  <c:v>0.24382400000000001</c:v>
                </c:pt>
                <c:pt idx="1407">
                  <c:v>0.24399100000000001</c:v>
                </c:pt>
                <c:pt idx="1408">
                  <c:v>0.244201</c:v>
                </c:pt>
                <c:pt idx="1409">
                  <c:v>0.24437800000000001</c:v>
                </c:pt>
                <c:pt idx="1410">
                  <c:v>0.24460000000000001</c:v>
                </c:pt>
                <c:pt idx="1411">
                  <c:v>0.24476600000000001</c:v>
                </c:pt>
                <c:pt idx="1412">
                  <c:v>0.24498800000000001</c:v>
                </c:pt>
                <c:pt idx="1413">
                  <c:v>0.245199</c:v>
                </c:pt>
                <c:pt idx="1414">
                  <c:v>0.24535399999999999</c:v>
                </c:pt>
                <c:pt idx="1415">
                  <c:v>0.24548700000000001</c:v>
                </c:pt>
                <c:pt idx="1416">
                  <c:v>0.24566399999999999</c:v>
                </c:pt>
                <c:pt idx="1417">
                  <c:v>0.24585199999999999</c:v>
                </c:pt>
                <c:pt idx="1418">
                  <c:v>0.24601899999999999</c:v>
                </c:pt>
                <c:pt idx="1419">
                  <c:v>0.24618499999999999</c:v>
                </c:pt>
                <c:pt idx="1420">
                  <c:v>0.246362</c:v>
                </c:pt>
                <c:pt idx="1421">
                  <c:v>0.246528</c:v>
                </c:pt>
                <c:pt idx="1422">
                  <c:v>0.24673900000000001</c:v>
                </c:pt>
                <c:pt idx="1423">
                  <c:v>0.26174500000000001</c:v>
                </c:pt>
                <c:pt idx="1424">
                  <c:v>0.261911</c:v>
                </c:pt>
                <c:pt idx="1425">
                  <c:v>0.26208799999999999</c:v>
                </c:pt>
                <c:pt idx="1426">
                  <c:v>0.26226500000000003</c:v>
                </c:pt>
                <c:pt idx="1427">
                  <c:v>0.26238699999999998</c:v>
                </c:pt>
                <c:pt idx="1428">
                  <c:v>0.26255400000000001</c:v>
                </c:pt>
                <c:pt idx="1429">
                  <c:v>0.26272000000000001</c:v>
                </c:pt>
                <c:pt idx="1430">
                  <c:v>0.26291900000000001</c:v>
                </c:pt>
                <c:pt idx="1431">
                  <c:v>0.26309700000000003</c:v>
                </c:pt>
                <c:pt idx="1432">
                  <c:v>0.26325199999999999</c:v>
                </c:pt>
                <c:pt idx="1433">
                  <c:v>0.26341799999999999</c:v>
                </c:pt>
                <c:pt idx="1434">
                  <c:v>0.26358399999999998</c:v>
                </c:pt>
                <c:pt idx="1435">
                  <c:v>0.263762</c:v>
                </c:pt>
                <c:pt idx="1436">
                  <c:v>0.263961</c:v>
                </c:pt>
                <c:pt idx="1437">
                  <c:v>0.264127</c:v>
                </c:pt>
                <c:pt idx="1438">
                  <c:v>0.26429399999999997</c:v>
                </c:pt>
                <c:pt idx="1439">
                  <c:v>0.26447100000000001</c:v>
                </c:pt>
                <c:pt idx="1440">
                  <c:v>0.26462599999999997</c:v>
                </c:pt>
                <c:pt idx="1441">
                  <c:v>0.26484799999999997</c:v>
                </c:pt>
                <c:pt idx="1442">
                  <c:v>0.26500299999999999</c:v>
                </c:pt>
                <c:pt idx="1443">
                  <c:v>0.26519100000000001</c:v>
                </c:pt>
                <c:pt idx="1444">
                  <c:v>0.26533499999999999</c:v>
                </c:pt>
                <c:pt idx="1445">
                  <c:v>0.26546799999999998</c:v>
                </c:pt>
                <c:pt idx="1446">
                  <c:v>0.265623</c:v>
                </c:pt>
                <c:pt idx="1447">
                  <c:v>0.26581199999999999</c:v>
                </c:pt>
                <c:pt idx="1448">
                  <c:v>0.26598899999999998</c:v>
                </c:pt>
                <c:pt idx="1449">
                  <c:v>0.26613300000000001</c:v>
                </c:pt>
                <c:pt idx="1450">
                  <c:v>0.26629900000000001</c:v>
                </c:pt>
                <c:pt idx="1451">
                  <c:v>0.26646599999999998</c:v>
                </c:pt>
                <c:pt idx="1452">
                  <c:v>0.26664300000000002</c:v>
                </c:pt>
                <c:pt idx="1453">
                  <c:v>0.26679799999999998</c:v>
                </c:pt>
                <c:pt idx="1454">
                  <c:v>0.266953</c:v>
                </c:pt>
                <c:pt idx="1455">
                  <c:v>0.26713100000000001</c:v>
                </c:pt>
                <c:pt idx="1456">
                  <c:v>0.26738600000000001</c:v>
                </c:pt>
                <c:pt idx="1457">
                  <c:v>0.26758500000000002</c:v>
                </c:pt>
                <c:pt idx="1458">
                  <c:v>0.26772899999999999</c:v>
                </c:pt>
                <c:pt idx="1459">
                  <c:v>0.26790599999999998</c:v>
                </c:pt>
                <c:pt idx="1460">
                  <c:v>0.26806200000000002</c:v>
                </c:pt>
                <c:pt idx="1461">
                  <c:v>0.26824999999999999</c:v>
                </c:pt>
                <c:pt idx="1462">
                  <c:v>0.26839400000000002</c:v>
                </c:pt>
                <c:pt idx="1463">
                  <c:v>0.26861600000000002</c:v>
                </c:pt>
                <c:pt idx="1464">
                  <c:v>0.26880399999999999</c:v>
                </c:pt>
                <c:pt idx="1465">
                  <c:v>0.26890399999999998</c:v>
                </c:pt>
                <c:pt idx="1466">
                  <c:v>0.269148</c:v>
                </c:pt>
                <c:pt idx="1467">
                  <c:v>0.26929199999999998</c:v>
                </c:pt>
                <c:pt idx="1468">
                  <c:v>0.26946900000000001</c:v>
                </c:pt>
                <c:pt idx="1469">
                  <c:v>0.269702</c:v>
                </c:pt>
                <c:pt idx="1470">
                  <c:v>0.269868</c:v>
                </c:pt>
                <c:pt idx="1471">
                  <c:v>0.27001199999999997</c:v>
                </c:pt>
                <c:pt idx="1472">
                  <c:v>0.27017799999999997</c:v>
                </c:pt>
                <c:pt idx="1473">
                  <c:v>0.27035599999999999</c:v>
                </c:pt>
                <c:pt idx="1474">
                  <c:v>0.27054400000000001</c:v>
                </c:pt>
                <c:pt idx="1475">
                  <c:v>0.270677</c:v>
                </c:pt>
                <c:pt idx="1476">
                  <c:v>0.270843</c:v>
                </c:pt>
                <c:pt idx="1477">
                  <c:v>0.271009</c:v>
                </c:pt>
                <c:pt idx="1478">
                  <c:v>0.27118700000000001</c:v>
                </c:pt>
                <c:pt idx="1479">
                  <c:v>0.27133099999999999</c:v>
                </c:pt>
                <c:pt idx="1480">
                  <c:v>0.27152999999999999</c:v>
                </c:pt>
                <c:pt idx="1481">
                  <c:v>0.27167400000000003</c:v>
                </c:pt>
                <c:pt idx="1482">
                  <c:v>0.27183000000000002</c:v>
                </c:pt>
                <c:pt idx="1483">
                  <c:v>0.27199600000000002</c:v>
                </c:pt>
                <c:pt idx="1484">
                  <c:v>0.27218399999999998</c:v>
                </c:pt>
                <c:pt idx="1485">
                  <c:v>0.27237299999999998</c:v>
                </c:pt>
                <c:pt idx="1486">
                  <c:v>0.27255000000000001</c:v>
                </c:pt>
                <c:pt idx="1487">
                  <c:v>0.27276099999999998</c:v>
                </c:pt>
                <c:pt idx="1488">
                  <c:v>0.27293800000000001</c:v>
                </c:pt>
                <c:pt idx="1489">
                  <c:v>0.27312599999999998</c:v>
                </c:pt>
                <c:pt idx="1490">
                  <c:v>0.273281</c:v>
                </c:pt>
                <c:pt idx="1491">
                  <c:v>0.27348099999999997</c:v>
                </c:pt>
                <c:pt idx="1492">
                  <c:v>0.27362500000000001</c:v>
                </c:pt>
                <c:pt idx="1493">
                  <c:v>0.27380199999999999</c:v>
                </c:pt>
                <c:pt idx="1494">
                  <c:v>0.27394600000000002</c:v>
                </c:pt>
                <c:pt idx="1495">
                  <c:v>0.27412399999999998</c:v>
                </c:pt>
                <c:pt idx="1496">
                  <c:v>0.27426800000000001</c:v>
                </c:pt>
                <c:pt idx="1497">
                  <c:v>0.27442299999999997</c:v>
                </c:pt>
                <c:pt idx="1498">
                  <c:v>0.27461099999999999</c:v>
                </c:pt>
                <c:pt idx="1499">
                  <c:v>0.27477800000000002</c:v>
                </c:pt>
                <c:pt idx="1500">
                  <c:v>0.27497700000000003</c:v>
                </c:pt>
                <c:pt idx="1501">
                  <c:v>0.27513199999999999</c:v>
                </c:pt>
                <c:pt idx="1502">
                  <c:v>0.27530900000000003</c:v>
                </c:pt>
                <c:pt idx="1503">
                  <c:v>0.275476</c:v>
                </c:pt>
                <c:pt idx="1504">
                  <c:v>0.27563100000000001</c:v>
                </c:pt>
                <c:pt idx="1505">
                  <c:v>0.27579700000000001</c:v>
                </c:pt>
                <c:pt idx="1506">
                  <c:v>0.27590799999999999</c:v>
                </c:pt>
                <c:pt idx="1507">
                  <c:v>0.276063</c:v>
                </c:pt>
                <c:pt idx="1508">
                  <c:v>0.27621800000000002</c:v>
                </c:pt>
                <c:pt idx="1509">
                  <c:v>0.27639599999999998</c:v>
                </c:pt>
                <c:pt idx="1510">
                  <c:v>0.27657300000000001</c:v>
                </c:pt>
                <c:pt idx="1511">
                  <c:v>0.27672799999999997</c:v>
                </c:pt>
                <c:pt idx="1512">
                  <c:v>0.27693899999999999</c:v>
                </c:pt>
                <c:pt idx="1513">
                  <c:v>0.27711599999999997</c:v>
                </c:pt>
                <c:pt idx="1514">
                  <c:v>0.27729300000000001</c:v>
                </c:pt>
                <c:pt idx="1515">
                  <c:v>0.27745900000000001</c:v>
                </c:pt>
                <c:pt idx="1516">
                  <c:v>0.277615</c:v>
                </c:pt>
                <c:pt idx="1517">
                  <c:v>0.27779199999999998</c:v>
                </c:pt>
                <c:pt idx="1518">
                  <c:v>0.27795799999999998</c:v>
                </c:pt>
                <c:pt idx="1519">
                  <c:v>0.27809099999999998</c:v>
                </c:pt>
                <c:pt idx="1520">
                  <c:v>0.27825699999999998</c:v>
                </c:pt>
                <c:pt idx="1521">
                  <c:v>0.27846799999999999</c:v>
                </c:pt>
                <c:pt idx="1522">
                  <c:v>0.27862300000000001</c:v>
                </c:pt>
                <c:pt idx="1523">
                  <c:v>0.27876699999999999</c:v>
                </c:pt>
                <c:pt idx="1524">
                  <c:v>0.27889999999999998</c:v>
                </c:pt>
                <c:pt idx="1525">
                  <c:v>0.27906599999999998</c:v>
                </c:pt>
                <c:pt idx="1526">
                  <c:v>0.27925499999999998</c:v>
                </c:pt>
                <c:pt idx="1527">
                  <c:v>0.27950999999999998</c:v>
                </c:pt>
                <c:pt idx="1528">
                  <c:v>0.27967599999999998</c:v>
                </c:pt>
                <c:pt idx="1529">
                  <c:v>0.27985300000000002</c:v>
                </c:pt>
                <c:pt idx="1530">
                  <c:v>0.27997499999999997</c:v>
                </c:pt>
                <c:pt idx="1531">
                  <c:v>0.28017500000000001</c:v>
                </c:pt>
                <c:pt idx="1532">
                  <c:v>0.28031899999999998</c:v>
                </c:pt>
                <c:pt idx="1533">
                  <c:v>0.28048499999999998</c:v>
                </c:pt>
                <c:pt idx="1534">
                  <c:v>0.28065099999999998</c:v>
                </c:pt>
                <c:pt idx="1535">
                  <c:v>0.280829</c:v>
                </c:pt>
                <c:pt idx="1536">
                  <c:v>0.28101700000000002</c:v>
                </c:pt>
                <c:pt idx="1537">
                  <c:v>0.281194</c:v>
                </c:pt>
                <c:pt idx="1538">
                  <c:v>0.28133799999999998</c:v>
                </c:pt>
                <c:pt idx="1539">
                  <c:v>0.28152700000000003</c:v>
                </c:pt>
                <c:pt idx="1540">
                  <c:v>0.28169300000000003</c:v>
                </c:pt>
                <c:pt idx="1541">
                  <c:v>0.28185900000000003</c:v>
                </c:pt>
                <c:pt idx="1542">
                  <c:v>0.28201399999999999</c:v>
                </c:pt>
                <c:pt idx="1543">
                  <c:v>0.28218100000000002</c:v>
                </c:pt>
                <c:pt idx="1544">
                  <c:v>0.28233599999999998</c:v>
                </c:pt>
                <c:pt idx="1545">
                  <c:v>0.28245799999999999</c:v>
                </c:pt>
                <c:pt idx="1546">
                  <c:v>0.28263500000000003</c:v>
                </c:pt>
                <c:pt idx="1547">
                  <c:v>0.28275699999999998</c:v>
                </c:pt>
                <c:pt idx="1548">
                  <c:v>0.28295599999999999</c:v>
                </c:pt>
                <c:pt idx="1549">
                  <c:v>0.28304499999999999</c:v>
                </c:pt>
                <c:pt idx="1550">
                  <c:v>0.28318900000000002</c:v>
                </c:pt>
                <c:pt idx="1551">
                  <c:v>0.28332200000000002</c:v>
                </c:pt>
                <c:pt idx="1552">
                  <c:v>0.283522</c:v>
                </c:pt>
                <c:pt idx="1553">
                  <c:v>0.283688</c:v>
                </c:pt>
                <c:pt idx="1554">
                  <c:v>0.283854</c:v>
                </c:pt>
                <c:pt idx="1555">
                  <c:v>0.28403099999999998</c:v>
                </c:pt>
                <c:pt idx="1556">
                  <c:v>0.28415299999999999</c:v>
                </c:pt>
                <c:pt idx="1557">
                  <c:v>0.28431899999999999</c:v>
                </c:pt>
                <c:pt idx="1558">
                  <c:v>0.28446399999999999</c:v>
                </c:pt>
                <c:pt idx="1559">
                  <c:v>0.28461900000000001</c:v>
                </c:pt>
                <c:pt idx="1560">
                  <c:v>0.28478500000000001</c:v>
                </c:pt>
                <c:pt idx="1561">
                  <c:v>0.28497299999999998</c:v>
                </c:pt>
                <c:pt idx="1562">
                  <c:v>0.28519499999999998</c:v>
                </c:pt>
                <c:pt idx="1563">
                  <c:v>0.285383</c:v>
                </c:pt>
                <c:pt idx="1564">
                  <c:v>0.28553899999999999</c:v>
                </c:pt>
                <c:pt idx="1565">
                  <c:v>0.28568300000000002</c:v>
                </c:pt>
                <c:pt idx="1566">
                  <c:v>0.28586</c:v>
                </c:pt>
                <c:pt idx="1567">
                  <c:v>0.28597099999999998</c:v>
                </c:pt>
                <c:pt idx="1568">
                  <c:v>0.286159</c:v>
                </c:pt>
                <c:pt idx="1569">
                  <c:v>0.286325</c:v>
                </c:pt>
                <c:pt idx="1570">
                  <c:v>0.28650300000000001</c:v>
                </c:pt>
                <c:pt idx="1571">
                  <c:v>0.28670200000000001</c:v>
                </c:pt>
                <c:pt idx="1572">
                  <c:v>0.28686800000000001</c:v>
                </c:pt>
                <c:pt idx="1573">
                  <c:v>0.28700100000000001</c:v>
                </c:pt>
                <c:pt idx="1574">
                  <c:v>0.28721200000000002</c:v>
                </c:pt>
                <c:pt idx="1575">
                  <c:v>0.287323</c:v>
                </c:pt>
                <c:pt idx="1576">
                  <c:v>0.28747800000000001</c:v>
                </c:pt>
                <c:pt idx="1577">
                  <c:v>0.28766599999999998</c:v>
                </c:pt>
                <c:pt idx="1578">
                  <c:v>0.28781000000000001</c:v>
                </c:pt>
                <c:pt idx="1579">
                  <c:v>0.287999</c:v>
                </c:pt>
                <c:pt idx="1580">
                  <c:v>0.28815400000000002</c:v>
                </c:pt>
                <c:pt idx="1581">
                  <c:v>0.28832000000000002</c:v>
                </c:pt>
                <c:pt idx="1582">
                  <c:v>0.28847499999999998</c:v>
                </c:pt>
                <c:pt idx="1583">
                  <c:v>0.28866399999999998</c:v>
                </c:pt>
                <c:pt idx="1584">
                  <c:v>0.28882999999999998</c:v>
                </c:pt>
                <c:pt idx="1585">
                  <c:v>0.28899599999999998</c:v>
                </c:pt>
                <c:pt idx="1586">
                  <c:v>0.28917399999999999</c:v>
                </c:pt>
                <c:pt idx="1587">
                  <c:v>0.28935100000000002</c:v>
                </c:pt>
                <c:pt idx="1588">
                  <c:v>0.28950599999999999</c:v>
                </c:pt>
                <c:pt idx="1589">
                  <c:v>0.289661</c:v>
                </c:pt>
                <c:pt idx="1590">
                  <c:v>0.28981600000000002</c:v>
                </c:pt>
                <c:pt idx="1591">
                  <c:v>0.29000500000000001</c:v>
                </c:pt>
                <c:pt idx="1592">
                  <c:v>0.29019299999999998</c:v>
                </c:pt>
                <c:pt idx="1593">
                  <c:v>0.29034799999999999</c:v>
                </c:pt>
                <c:pt idx="1594">
                  <c:v>0.29049199999999997</c:v>
                </c:pt>
                <c:pt idx="1595">
                  <c:v>0.29063600000000001</c:v>
                </c:pt>
                <c:pt idx="1596">
                  <c:v>0.29086899999999999</c:v>
                </c:pt>
                <c:pt idx="1597">
                  <c:v>0.29108000000000001</c:v>
                </c:pt>
                <c:pt idx="1598">
                  <c:v>0.29125699999999999</c:v>
                </c:pt>
                <c:pt idx="1599">
                  <c:v>0.29144500000000001</c:v>
                </c:pt>
                <c:pt idx="1600">
                  <c:v>0.29159000000000002</c:v>
                </c:pt>
                <c:pt idx="1601">
                  <c:v>0.29177799999999998</c:v>
                </c:pt>
                <c:pt idx="1602">
                  <c:v>0.29197699999999999</c:v>
                </c:pt>
                <c:pt idx="1603">
                  <c:v>0.292188</c:v>
                </c:pt>
                <c:pt idx="1604">
                  <c:v>0.29236499999999999</c:v>
                </c:pt>
                <c:pt idx="1605">
                  <c:v>0.292543</c:v>
                </c:pt>
                <c:pt idx="1606">
                  <c:v>0.29275299999999999</c:v>
                </c:pt>
                <c:pt idx="1607">
                  <c:v>0.292964</c:v>
                </c:pt>
                <c:pt idx="1608">
                  <c:v>0.29315200000000002</c:v>
                </c:pt>
                <c:pt idx="1609">
                  <c:v>0.293296</c:v>
                </c:pt>
                <c:pt idx="1610">
                  <c:v>0.293462</c:v>
                </c:pt>
                <c:pt idx="1611">
                  <c:v>0.29364000000000001</c:v>
                </c:pt>
                <c:pt idx="1612">
                  <c:v>0.29385</c:v>
                </c:pt>
                <c:pt idx="1613">
                  <c:v>0.29402800000000001</c:v>
                </c:pt>
                <c:pt idx="1614">
                  <c:v>0.29419400000000001</c:v>
                </c:pt>
                <c:pt idx="1615">
                  <c:v>0.29434900000000003</c:v>
                </c:pt>
                <c:pt idx="1616">
                  <c:v>0.29453699999999999</c:v>
                </c:pt>
                <c:pt idx="1617">
                  <c:v>0.294715</c:v>
                </c:pt>
                <c:pt idx="1618">
                  <c:v>0.29485899999999998</c:v>
                </c:pt>
                <c:pt idx="1619">
                  <c:v>0.29503600000000002</c:v>
                </c:pt>
                <c:pt idx="1620">
                  <c:v>0.29518</c:v>
                </c:pt>
                <c:pt idx="1621">
                  <c:v>0.295346</c:v>
                </c:pt>
                <c:pt idx="1622">
                  <c:v>0.295491</c:v>
                </c:pt>
                <c:pt idx="1623">
                  <c:v>0.29567900000000003</c:v>
                </c:pt>
                <c:pt idx="1624">
                  <c:v>0.29590100000000003</c:v>
                </c:pt>
                <c:pt idx="1625">
                  <c:v>0.296045</c:v>
                </c:pt>
                <c:pt idx="1626">
                  <c:v>0.296211</c:v>
                </c:pt>
                <c:pt idx="1627">
                  <c:v>0.29636600000000002</c:v>
                </c:pt>
                <c:pt idx="1628">
                  <c:v>0.296566</c:v>
                </c:pt>
                <c:pt idx="1629">
                  <c:v>0.29672100000000001</c:v>
                </c:pt>
                <c:pt idx="1630">
                  <c:v>0.29690899999999998</c:v>
                </c:pt>
                <c:pt idx="1631">
                  <c:v>0.29704199999999997</c:v>
                </c:pt>
                <c:pt idx="1632">
                  <c:v>0.29716399999999998</c:v>
                </c:pt>
                <c:pt idx="1633">
                  <c:v>0.29732999999999998</c:v>
                </c:pt>
                <c:pt idx="1634">
                  <c:v>0.29750799999999999</c:v>
                </c:pt>
                <c:pt idx="1635">
                  <c:v>0.29768499999999998</c:v>
                </c:pt>
                <c:pt idx="1636">
                  <c:v>0.29785099999999998</c:v>
                </c:pt>
                <c:pt idx="1637">
                  <c:v>0.29797299999999999</c:v>
                </c:pt>
                <c:pt idx="1638">
                  <c:v>0.29823899999999998</c:v>
                </c:pt>
                <c:pt idx="1639">
                  <c:v>0.29838300000000001</c:v>
                </c:pt>
                <c:pt idx="1640">
                  <c:v>0.29853800000000003</c:v>
                </c:pt>
                <c:pt idx="1641">
                  <c:v>0.29869299999999999</c:v>
                </c:pt>
                <c:pt idx="1642">
                  <c:v>0.29886000000000001</c:v>
                </c:pt>
                <c:pt idx="1643">
                  <c:v>0.29902600000000001</c:v>
                </c:pt>
                <c:pt idx="1644">
                  <c:v>0.29919200000000001</c:v>
                </c:pt>
                <c:pt idx="1645">
                  <c:v>0.29935800000000001</c:v>
                </c:pt>
                <c:pt idx="1646">
                  <c:v>0.29953600000000002</c:v>
                </c:pt>
                <c:pt idx="1647">
                  <c:v>0.29973499999999997</c:v>
                </c:pt>
                <c:pt idx="1648">
                  <c:v>0.29988999999999999</c:v>
                </c:pt>
                <c:pt idx="1649">
                  <c:v>0.30004500000000001</c:v>
                </c:pt>
                <c:pt idx="1650">
                  <c:v>0.30022300000000002</c:v>
                </c:pt>
                <c:pt idx="1651">
                  <c:v>0.30035600000000001</c:v>
                </c:pt>
                <c:pt idx="1652">
                  <c:v>0.30046699999999998</c:v>
                </c:pt>
                <c:pt idx="1653">
                  <c:v>0.30064400000000002</c:v>
                </c:pt>
                <c:pt idx="1654">
                  <c:v>0.300788</c:v>
                </c:pt>
                <c:pt idx="1655">
                  <c:v>0.30094300000000002</c:v>
                </c:pt>
                <c:pt idx="1656">
                  <c:v>0.30109799999999998</c:v>
                </c:pt>
                <c:pt idx="1657">
                  <c:v>0.30126500000000001</c:v>
                </c:pt>
                <c:pt idx="1658">
                  <c:v>0.30144199999999999</c:v>
                </c:pt>
                <c:pt idx="1659">
                  <c:v>0.30165199999999998</c:v>
                </c:pt>
                <c:pt idx="1660">
                  <c:v>0.301819</c:v>
                </c:pt>
                <c:pt idx="1661">
                  <c:v>0.30201800000000001</c:v>
                </c:pt>
                <c:pt idx="1662">
                  <c:v>0.30214000000000002</c:v>
                </c:pt>
                <c:pt idx="1663">
                  <c:v>0.302284</c:v>
                </c:pt>
                <c:pt idx="1664">
                  <c:v>0.30243900000000001</c:v>
                </c:pt>
                <c:pt idx="1665">
                  <c:v>0.30260500000000001</c:v>
                </c:pt>
                <c:pt idx="1666">
                  <c:v>0.30275000000000002</c:v>
                </c:pt>
                <c:pt idx="1667">
                  <c:v>0.30293799999999999</c:v>
                </c:pt>
                <c:pt idx="1668">
                  <c:v>0.30312600000000001</c:v>
                </c:pt>
                <c:pt idx="1669">
                  <c:v>0.30323699999999998</c:v>
                </c:pt>
                <c:pt idx="1670">
                  <c:v>0.30341400000000002</c:v>
                </c:pt>
                <c:pt idx="1671">
                  <c:v>0.30362499999999998</c:v>
                </c:pt>
                <c:pt idx="1672">
                  <c:v>0.30379099999999998</c:v>
                </c:pt>
                <c:pt idx="1673">
                  <c:v>0.30392400000000003</c:v>
                </c:pt>
                <c:pt idx="1674">
                  <c:v>0.30412400000000001</c:v>
                </c:pt>
                <c:pt idx="1675">
                  <c:v>0.30429</c:v>
                </c:pt>
                <c:pt idx="1676">
                  <c:v>0.30444500000000002</c:v>
                </c:pt>
                <c:pt idx="1677">
                  <c:v>0.30461100000000002</c:v>
                </c:pt>
                <c:pt idx="1678">
                  <c:v>0.30476700000000001</c:v>
                </c:pt>
                <c:pt idx="1679">
                  <c:v>0.30493300000000001</c:v>
                </c:pt>
                <c:pt idx="1680">
                  <c:v>0.30516599999999999</c:v>
                </c:pt>
                <c:pt idx="1681">
                  <c:v>0.30533199999999999</c:v>
                </c:pt>
                <c:pt idx="1682">
                  <c:v>0.30550899999999998</c:v>
                </c:pt>
                <c:pt idx="1683">
                  <c:v>0.30567499999999997</c:v>
                </c:pt>
                <c:pt idx="1684">
                  <c:v>0.30588599999999999</c:v>
                </c:pt>
                <c:pt idx="1685">
                  <c:v>0.30609599999999998</c:v>
                </c:pt>
                <c:pt idx="1686">
                  <c:v>0.30626300000000001</c:v>
                </c:pt>
                <c:pt idx="1687">
                  <c:v>0.306396</c:v>
                </c:pt>
                <c:pt idx="1688">
                  <c:v>0.30658400000000002</c:v>
                </c:pt>
                <c:pt idx="1689">
                  <c:v>0.30677199999999999</c:v>
                </c:pt>
                <c:pt idx="1690">
                  <c:v>0.30696099999999998</c:v>
                </c:pt>
                <c:pt idx="1691">
                  <c:v>0.30715999999999999</c:v>
                </c:pt>
                <c:pt idx="1692">
                  <c:v>0.30731599999999998</c:v>
                </c:pt>
                <c:pt idx="1693">
                  <c:v>0.307504</c:v>
                </c:pt>
                <c:pt idx="1694">
                  <c:v>0.307703</c:v>
                </c:pt>
                <c:pt idx="1695">
                  <c:v>0.30784699999999998</c:v>
                </c:pt>
                <c:pt idx="1696">
                  <c:v>0.308058</c:v>
                </c:pt>
                <c:pt idx="1697">
                  <c:v>0.30818000000000001</c:v>
                </c:pt>
                <c:pt idx="1698">
                  <c:v>0.30840200000000001</c:v>
                </c:pt>
                <c:pt idx="1699">
                  <c:v>0.30854599999999999</c:v>
                </c:pt>
                <c:pt idx="1700">
                  <c:v>0.30873400000000001</c:v>
                </c:pt>
                <c:pt idx="1701">
                  <c:v>0.30893399999999999</c:v>
                </c:pt>
                <c:pt idx="1702">
                  <c:v>0.30909999999999999</c:v>
                </c:pt>
                <c:pt idx="1703">
                  <c:v>0.309222</c:v>
                </c:pt>
                <c:pt idx="1704">
                  <c:v>0.30936599999999997</c:v>
                </c:pt>
                <c:pt idx="1705">
                  <c:v>0.309554</c:v>
                </c:pt>
                <c:pt idx="1706">
                  <c:v>0.30968699999999999</c:v>
                </c:pt>
                <c:pt idx="1707">
                  <c:v>0.30984200000000001</c:v>
                </c:pt>
                <c:pt idx="1708">
                  <c:v>0.30996400000000002</c:v>
                </c:pt>
                <c:pt idx="1709">
                  <c:v>0.31013000000000002</c:v>
                </c:pt>
                <c:pt idx="1710">
                  <c:v>0.31030799999999997</c:v>
                </c:pt>
                <c:pt idx="1711">
                  <c:v>0.31049599999999999</c:v>
                </c:pt>
                <c:pt idx="1712">
                  <c:v>0.31066199999999999</c:v>
                </c:pt>
                <c:pt idx="1713">
                  <c:v>0.31081799999999998</c:v>
                </c:pt>
                <c:pt idx="1714">
                  <c:v>0.31106099999999998</c:v>
                </c:pt>
                <c:pt idx="1715">
                  <c:v>0.31125000000000003</c:v>
                </c:pt>
                <c:pt idx="1716">
                  <c:v>0.31141600000000003</c:v>
                </c:pt>
                <c:pt idx="1717">
                  <c:v>0.31157099999999999</c:v>
                </c:pt>
                <c:pt idx="1718">
                  <c:v>0.31175999999999998</c:v>
                </c:pt>
                <c:pt idx="1719">
                  <c:v>0.311915</c:v>
                </c:pt>
                <c:pt idx="1720">
                  <c:v>0.31207000000000001</c:v>
                </c:pt>
                <c:pt idx="1721">
                  <c:v>0.31220300000000001</c:v>
                </c:pt>
                <c:pt idx="1722">
                  <c:v>0.31239099999999997</c:v>
                </c:pt>
                <c:pt idx="1723">
                  <c:v>0.31253500000000001</c:v>
                </c:pt>
                <c:pt idx="1724">
                  <c:v>0.31270199999999998</c:v>
                </c:pt>
                <c:pt idx="1725">
                  <c:v>0.31289</c:v>
                </c:pt>
                <c:pt idx="1726">
                  <c:v>0.31310100000000002</c:v>
                </c:pt>
                <c:pt idx="1727">
                  <c:v>0.31331100000000001</c:v>
                </c:pt>
                <c:pt idx="1728">
                  <c:v>0.31343300000000002</c:v>
                </c:pt>
                <c:pt idx="1729">
                  <c:v>0.31358799999999998</c:v>
                </c:pt>
                <c:pt idx="1730">
                  <c:v>0.31374299999999999</c:v>
                </c:pt>
                <c:pt idx="1731">
                  <c:v>0.31394300000000003</c:v>
                </c:pt>
                <c:pt idx="1732">
                  <c:v>0.31412000000000001</c:v>
                </c:pt>
                <c:pt idx="1733">
                  <c:v>0.31426399999999999</c:v>
                </c:pt>
                <c:pt idx="1734">
                  <c:v>0.31435299999999999</c:v>
                </c:pt>
                <c:pt idx="1735">
                  <c:v>0.31449700000000003</c:v>
                </c:pt>
                <c:pt idx="1736">
                  <c:v>0.31468499999999999</c:v>
                </c:pt>
                <c:pt idx="1737">
                  <c:v>0.31484000000000001</c:v>
                </c:pt>
                <c:pt idx="1738">
                  <c:v>0.31501800000000002</c:v>
                </c:pt>
                <c:pt idx="1739">
                  <c:v>0.315162</c:v>
                </c:pt>
                <c:pt idx="1740">
                  <c:v>0.315384</c:v>
                </c:pt>
                <c:pt idx="1741">
                  <c:v>0.31552799999999998</c:v>
                </c:pt>
                <c:pt idx="1742">
                  <c:v>0.31568299999999999</c:v>
                </c:pt>
                <c:pt idx="1743">
                  <c:v>0.31583800000000001</c:v>
                </c:pt>
                <c:pt idx="1744">
                  <c:v>0.31598199999999999</c:v>
                </c:pt>
                <c:pt idx="1745">
                  <c:v>0.31618099999999999</c:v>
                </c:pt>
                <c:pt idx="1746">
                  <c:v>0.31633699999999998</c:v>
                </c:pt>
                <c:pt idx="1747">
                  <c:v>0.316525</c:v>
                </c:pt>
                <c:pt idx="1748">
                  <c:v>0.316691</c:v>
                </c:pt>
                <c:pt idx="1749">
                  <c:v>0.316857</c:v>
                </c:pt>
                <c:pt idx="1750">
                  <c:v>0.31703500000000001</c:v>
                </c:pt>
                <c:pt idx="1751">
                  <c:v>0.31719000000000003</c:v>
                </c:pt>
                <c:pt idx="1752">
                  <c:v>0.31738899999999998</c:v>
                </c:pt>
                <c:pt idx="1753">
                  <c:v>0.31754500000000002</c:v>
                </c:pt>
                <c:pt idx="1754">
                  <c:v>0.31774400000000003</c:v>
                </c:pt>
                <c:pt idx="1755">
                  <c:v>0.31787700000000002</c:v>
                </c:pt>
                <c:pt idx="1756">
                  <c:v>0.318021</c:v>
                </c:pt>
                <c:pt idx="1757">
                  <c:v>0.31816499999999998</c:v>
                </c:pt>
                <c:pt idx="1758">
                  <c:v>0.31831999999999999</c:v>
                </c:pt>
                <c:pt idx="1759">
                  <c:v>0.31845299999999999</c:v>
                </c:pt>
                <c:pt idx="1760">
                  <c:v>0.31865300000000002</c:v>
                </c:pt>
                <c:pt idx="1761">
                  <c:v>0.31881900000000002</c:v>
                </c:pt>
                <c:pt idx="1762">
                  <c:v>0.31894099999999997</c:v>
                </c:pt>
                <c:pt idx="1763">
                  <c:v>0.31910699999999997</c:v>
                </c:pt>
                <c:pt idx="1764">
                  <c:v>0.31930700000000001</c:v>
                </c:pt>
                <c:pt idx="1765">
                  <c:v>0.31941799999999998</c:v>
                </c:pt>
                <c:pt idx="1766">
                  <c:v>0.31956200000000001</c:v>
                </c:pt>
                <c:pt idx="1767">
                  <c:v>0.31971699999999997</c:v>
                </c:pt>
                <c:pt idx="1768">
                  <c:v>0.31987199999999999</c:v>
                </c:pt>
                <c:pt idx="1769">
                  <c:v>0.32004899999999997</c:v>
                </c:pt>
                <c:pt idx="1770">
                  <c:v>0.32017099999999998</c:v>
                </c:pt>
                <c:pt idx="1771">
                  <c:v>0.32033699999999998</c:v>
                </c:pt>
                <c:pt idx="1772">
                  <c:v>0.32048100000000002</c:v>
                </c:pt>
                <c:pt idx="1773">
                  <c:v>0.32062499999999999</c:v>
                </c:pt>
                <c:pt idx="1774">
                  <c:v>0.32079200000000002</c:v>
                </c:pt>
                <c:pt idx="1775">
                  <c:v>0.32099100000000003</c:v>
                </c:pt>
                <c:pt idx="1776">
                  <c:v>0.32114599999999999</c:v>
                </c:pt>
                <c:pt idx="1777">
                  <c:v>0.32131300000000002</c:v>
                </c:pt>
                <c:pt idx="1778">
                  <c:v>0.32144600000000001</c:v>
                </c:pt>
                <c:pt idx="1779">
                  <c:v>0.32160100000000003</c:v>
                </c:pt>
                <c:pt idx="1780">
                  <c:v>0.32177800000000001</c:v>
                </c:pt>
                <c:pt idx="1781">
                  <c:v>0.32193300000000002</c:v>
                </c:pt>
                <c:pt idx="1782">
                  <c:v>0.32208799999999999</c:v>
                </c:pt>
                <c:pt idx="1783">
                  <c:v>0.32225500000000001</c:v>
                </c:pt>
                <c:pt idx="1784">
                  <c:v>0.32244299999999998</c:v>
                </c:pt>
                <c:pt idx="1785">
                  <c:v>0.32258700000000001</c:v>
                </c:pt>
                <c:pt idx="1786">
                  <c:v>0.32269799999999998</c:v>
                </c:pt>
                <c:pt idx="1787">
                  <c:v>0.322853</c:v>
                </c:pt>
                <c:pt idx="1788">
                  <c:v>0.32302999999999998</c:v>
                </c:pt>
                <c:pt idx="1789">
                  <c:v>0.32318599999999997</c:v>
                </c:pt>
                <c:pt idx="1790">
                  <c:v>0.32336300000000001</c:v>
                </c:pt>
                <c:pt idx="1791">
                  <c:v>0.32355099999999998</c:v>
                </c:pt>
                <c:pt idx="1792">
                  <c:v>0.32369500000000001</c:v>
                </c:pt>
                <c:pt idx="1793">
                  <c:v>0.32389499999999999</c:v>
                </c:pt>
                <c:pt idx="1794">
                  <c:v>0.32403900000000002</c:v>
                </c:pt>
                <c:pt idx="1795">
                  <c:v>0.32426100000000002</c:v>
                </c:pt>
                <c:pt idx="1796">
                  <c:v>0.32441599999999998</c:v>
                </c:pt>
                <c:pt idx="1797">
                  <c:v>0.324604</c:v>
                </c:pt>
                <c:pt idx="1798">
                  <c:v>0.324826</c:v>
                </c:pt>
                <c:pt idx="1799">
                  <c:v>0.32502500000000001</c:v>
                </c:pt>
                <c:pt idx="1800">
                  <c:v>0.32519100000000001</c:v>
                </c:pt>
                <c:pt idx="1801">
                  <c:v>0.32536900000000002</c:v>
                </c:pt>
                <c:pt idx="1802">
                  <c:v>0.32552399999999998</c:v>
                </c:pt>
                <c:pt idx="1803">
                  <c:v>0.32566800000000001</c:v>
                </c:pt>
                <c:pt idx="1804">
                  <c:v>0.32582299999999997</c:v>
                </c:pt>
                <c:pt idx="1805">
                  <c:v>0.32597799999999999</c:v>
                </c:pt>
                <c:pt idx="1806">
                  <c:v>0.32617800000000002</c:v>
                </c:pt>
                <c:pt idx="1807">
                  <c:v>0.32631100000000002</c:v>
                </c:pt>
                <c:pt idx="1808">
                  <c:v>0.32646599999999998</c:v>
                </c:pt>
                <c:pt idx="1809">
                  <c:v>0.32661000000000001</c:v>
                </c:pt>
                <c:pt idx="1810">
                  <c:v>0.32675399999999999</c:v>
                </c:pt>
                <c:pt idx="1811">
                  <c:v>0.32690900000000001</c:v>
                </c:pt>
                <c:pt idx="1812">
                  <c:v>0.32706400000000002</c:v>
                </c:pt>
                <c:pt idx="1813">
                  <c:v>0.32723099999999999</c:v>
                </c:pt>
                <c:pt idx="1814">
                  <c:v>0.32736399999999999</c:v>
                </c:pt>
                <c:pt idx="1815">
                  <c:v>0.32752999999999999</c:v>
                </c:pt>
                <c:pt idx="1816">
                  <c:v>0.32767400000000002</c:v>
                </c:pt>
                <c:pt idx="1817">
                  <c:v>0.32779599999999998</c:v>
                </c:pt>
                <c:pt idx="1818">
                  <c:v>0.328017</c:v>
                </c:pt>
                <c:pt idx="1819">
                  <c:v>0.32819500000000001</c:v>
                </c:pt>
                <c:pt idx="1820">
                  <c:v>0.32834999999999998</c:v>
                </c:pt>
                <c:pt idx="1821">
                  <c:v>0.32852700000000001</c:v>
                </c:pt>
                <c:pt idx="1822">
                  <c:v>0.32868199999999997</c:v>
                </c:pt>
                <c:pt idx="1823">
                  <c:v>0.32882600000000001</c:v>
                </c:pt>
                <c:pt idx="1824">
                  <c:v>0.32899299999999998</c:v>
                </c:pt>
                <c:pt idx="1825">
                  <c:v>0.32913700000000001</c:v>
                </c:pt>
                <c:pt idx="1826">
                  <c:v>0.32930300000000001</c:v>
                </c:pt>
                <c:pt idx="1827">
                  <c:v>0.32948</c:v>
                </c:pt>
                <c:pt idx="1828">
                  <c:v>0.32967999999999997</c:v>
                </c:pt>
                <c:pt idx="1829">
                  <c:v>0.32984599999999997</c:v>
                </c:pt>
                <c:pt idx="1830">
                  <c:v>0.33001200000000003</c:v>
                </c:pt>
                <c:pt idx="1831">
                  <c:v>0.33020100000000002</c:v>
                </c:pt>
                <c:pt idx="1832">
                  <c:v>0.33032299999999998</c:v>
                </c:pt>
                <c:pt idx="1833">
                  <c:v>0.33046700000000001</c:v>
                </c:pt>
                <c:pt idx="1834">
                  <c:v>0.33062200000000003</c:v>
                </c:pt>
                <c:pt idx="1835">
                  <c:v>0.33080999999999999</c:v>
                </c:pt>
                <c:pt idx="1836">
                  <c:v>0.33094299999999999</c:v>
                </c:pt>
                <c:pt idx="1837">
                  <c:v>0.33104299999999998</c:v>
                </c:pt>
                <c:pt idx="1838">
                  <c:v>0.33118700000000001</c:v>
                </c:pt>
                <c:pt idx="1839">
                  <c:v>0.33138699999999999</c:v>
                </c:pt>
                <c:pt idx="1840">
                  <c:v>0.33156400000000003</c:v>
                </c:pt>
                <c:pt idx="1841">
                  <c:v>0.33169700000000002</c:v>
                </c:pt>
                <c:pt idx="1842">
                  <c:v>0.331874</c:v>
                </c:pt>
                <c:pt idx="1843">
                  <c:v>0.33201799999999998</c:v>
                </c:pt>
                <c:pt idx="1844">
                  <c:v>0.332173</c:v>
                </c:pt>
                <c:pt idx="1845">
                  <c:v>0.33232899999999999</c:v>
                </c:pt>
                <c:pt idx="1846">
                  <c:v>0.33255000000000001</c:v>
                </c:pt>
                <c:pt idx="1847">
                  <c:v>0.33268300000000001</c:v>
                </c:pt>
                <c:pt idx="1848">
                  <c:v>0.33289400000000002</c:v>
                </c:pt>
                <c:pt idx="1849">
                  <c:v>0.33302700000000002</c:v>
                </c:pt>
                <c:pt idx="1850">
                  <c:v>0.33319300000000002</c:v>
                </c:pt>
                <c:pt idx="1851">
                  <c:v>0.33345900000000001</c:v>
                </c:pt>
                <c:pt idx="1852">
                  <c:v>0.33360299999999998</c:v>
                </c:pt>
                <c:pt idx="1853">
                  <c:v>0.33372499999999999</c:v>
                </c:pt>
                <c:pt idx="1854">
                  <c:v>0.33388000000000001</c:v>
                </c:pt>
                <c:pt idx="1855">
                  <c:v>0.334013</c:v>
                </c:pt>
                <c:pt idx="1856">
                  <c:v>0.33418999999999999</c:v>
                </c:pt>
                <c:pt idx="1857">
                  <c:v>0.33439000000000002</c:v>
                </c:pt>
                <c:pt idx="1858">
                  <c:v>0.334534</c:v>
                </c:pt>
                <c:pt idx="1859">
                  <c:v>0.33471099999999998</c:v>
                </c:pt>
                <c:pt idx="1860">
                  <c:v>0.33488899999999999</c:v>
                </c:pt>
                <c:pt idx="1861">
                  <c:v>0.33504400000000001</c:v>
                </c:pt>
                <c:pt idx="1862">
                  <c:v>0.33526499999999998</c:v>
                </c:pt>
                <c:pt idx="1863">
                  <c:v>0.33542100000000002</c:v>
                </c:pt>
                <c:pt idx="1864">
                  <c:v>0.33561999999999997</c:v>
                </c:pt>
                <c:pt idx="1865">
                  <c:v>0.335808</c:v>
                </c:pt>
                <c:pt idx="1866">
                  <c:v>0.33597500000000002</c:v>
                </c:pt>
                <c:pt idx="1867">
                  <c:v>0.33616299999999999</c:v>
                </c:pt>
                <c:pt idx="1868">
                  <c:v>0.33636300000000002</c:v>
                </c:pt>
                <c:pt idx="1869">
                  <c:v>0.33651799999999998</c:v>
                </c:pt>
                <c:pt idx="1870">
                  <c:v>0.33671699999999999</c:v>
                </c:pt>
                <c:pt idx="1871">
                  <c:v>0.33686100000000002</c:v>
                </c:pt>
                <c:pt idx="1872">
                  <c:v>0.33705000000000002</c:v>
                </c:pt>
                <c:pt idx="1873">
                  <c:v>0.33721600000000002</c:v>
                </c:pt>
                <c:pt idx="1874">
                  <c:v>0.33738200000000002</c:v>
                </c:pt>
                <c:pt idx="1875">
                  <c:v>0.33757100000000001</c:v>
                </c:pt>
                <c:pt idx="1876">
                  <c:v>0.33774799999999999</c:v>
                </c:pt>
                <c:pt idx="1877">
                  <c:v>0.33792499999999998</c:v>
                </c:pt>
                <c:pt idx="1878">
                  <c:v>0.33810200000000001</c:v>
                </c:pt>
                <c:pt idx="1879">
                  <c:v>0.33831299999999997</c:v>
                </c:pt>
                <c:pt idx="1880">
                  <c:v>0.33851300000000001</c:v>
                </c:pt>
                <c:pt idx="1881">
                  <c:v>0.338723</c:v>
                </c:pt>
                <c:pt idx="1882">
                  <c:v>0.33884500000000001</c:v>
                </c:pt>
                <c:pt idx="1883">
                  <c:v>0.33902199999999999</c:v>
                </c:pt>
                <c:pt idx="1884">
                  <c:v>0.33917700000000001</c:v>
                </c:pt>
                <c:pt idx="1885">
                  <c:v>0.33935500000000002</c:v>
                </c:pt>
                <c:pt idx="1886">
                  <c:v>0.33954299999999998</c:v>
                </c:pt>
                <c:pt idx="1887">
                  <c:v>0.339698</c:v>
                </c:pt>
                <c:pt idx="1888">
                  <c:v>0.33988699999999999</c:v>
                </c:pt>
                <c:pt idx="1889">
                  <c:v>0.34004200000000001</c:v>
                </c:pt>
                <c:pt idx="1890">
                  <c:v>0.34018599999999999</c:v>
                </c:pt>
                <c:pt idx="1891">
                  <c:v>0.340341</c:v>
                </c:pt>
                <c:pt idx="1892">
                  <c:v>0.34049600000000002</c:v>
                </c:pt>
                <c:pt idx="1893">
                  <c:v>0.34066299999999999</c:v>
                </c:pt>
                <c:pt idx="1894">
                  <c:v>0.34083999999999998</c:v>
                </c:pt>
                <c:pt idx="1895">
                  <c:v>0.34105000000000002</c:v>
                </c:pt>
                <c:pt idx="1896">
                  <c:v>0.34127200000000002</c:v>
                </c:pt>
                <c:pt idx="1897">
                  <c:v>0.34143800000000002</c:v>
                </c:pt>
                <c:pt idx="1898">
                  <c:v>0.341638</c:v>
                </c:pt>
                <c:pt idx="1899">
                  <c:v>0.34182600000000002</c:v>
                </c:pt>
                <c:pt idx="1900">
                  <c:v>0.34198099999999998</c:v>
                </c:pt>
                <c:pt idx="1901">
                  <c:v>0.342225</c:v>
                </c:pt>
                <c:pt idx="1902">
                  <c:v>0.34238000000000002</c:v>
                </c:pt>
                <c:pt idx="1903">
                  <c:v>0.34254699999999999</c:v>
                </c:pt>
                <c:pt idx="1904">
                  <c:v>0.34270200000000001</c:v>
                </c:pt>
                <c:pt idx="1905">
                  <c:v>0.342835</c:v>
                </c:pt>
                <c:pt idx="1906">
                  <c:v>0.34301199999999998</c:v>
                </c:pt>
                <c:pt idx="1907">
                  <c:v>0.34323399999999998</c:v>
                </c:pt>
                <c:pt idx="1908">
                  <c:v>0.34337800000000002</c:v>
                </c:pt>
                <c:pt idx="1909">
                  <c:v>0.343555</c:v>
                </c:pt>
                <c:pt idx="1910">
                  <c:v>0.34371000000000002</c:v>
                </c:pt>
                <c:pt idx="1911">
                  <c:v>0.34383200000000003</c:v>
                </c:pt>
                <c:pt idx="1912">
                  <c:v>0.34400900000000001</c:v>
                </c:pt>
                <c:pt idx="1913">
                  <c:v>0.34418700000000002</c:v>
                </c:pt>
                <c:pt idx="1914">
                  <c:v>0.34439700000000001</c:v>
                </c:pt>
                <c:pt idx="1915">
                  <c:v>0.34456399999999998</c:v>
                </c:pt>
                <c:pt idx="1916">
                  <c:v>0.344752</c:v>
                </c:pt>
                <c:pt idx="1917">
                  <c:v>0.34490700000000002</c:v>
                </c:pt>
                <c:pt idx="1918">
                  <c:v>0.34507300000000002</c:v>
                </c:pt>
                <c:pt idx="1919">
                  <c:v>0.34522799999999998</c:v>
                </c:pt>
                <c:pt idx="1920">
                  <c:v>0.34541699999999997</c:v>
                </c:pt>
                <c:pt idx="1921">
                  <c:v>0.34556100000000001</c:v>
                </c:pt>
                <c:pt idx="1922">
                  <c:v>0.345694</c:v>
                </c:pt>
                <c:pt idx="1923">
                  <c:v>0.34584900000000002</c:v>
                </c:pt>
                <c:pt idx="1924">
                  <c:v>0.34600399999999998</c:v>
                </c:pt>
                <c:pt idx="1925">
                  <c:v>0.34615899999999999</c:v>
                </c:pt>
                <c:pt idx="1926">
                  <c:v>0.34630300000000003</c:v>
                </c:pt>
                <c:pt idx="1927">
                  <c:v>0.34648099999999998</c:v>
                </c:pt>
                <c:pt idx="1928">
                  <c:v>0.34664699999999998</c:v>
                </c:pt>
                <c:pt idx="1929">
                  <c:v>0.346802</c:v>
                </c:pt>
                <c:pt idx="1930">
                  <c:v>0.346968</c:v>
                </c:pt>
                <c:pt idx="1931">
                  <c:v>0.34711199999999998</c:v>
                </c:pt>
                <c:pt idx="1932">
                  <c:v>0.347279</c:v>
                </c:pt>
                <c:pt idx="1933">
                  <c:v>0.34743400000000002</c:v>
                </c:pt>
                <c:pt idx="1934">
                  <c:v>0.34762199999999999</c:v>
                </c:pt>
                <c:pt idx="1935">
                  <c:v>0.34775499999999998</c:v>
                </c:pt>
                <c:pt idx="1936">
                  <c:v>0.34792099999999998</c:v>
                </c:pt>
                <c:pt idx="1937">
                  <c:v>0.34808800000000001</c:v>
                </c:pt>
                <c:pt idx="1938">
                  <c:v>0.34823199999999999</c:v>
                </c:pt>
                <c:pt idx="1939">
                  <c:v>0.34837600000000002</c:v>
                </c:pt>
                <c:pt idx="1940">
                  <c:v>0.34856399999999998</c:v>
                </c:pt>
                <c:pt idx="1941">
                  <c:v>0.348719</c:v>
                </c:pt>
                <c:pt idx="1942">
                  <c:v>0.34891899999999998</c:v>
                </c:pt>
                <c:pt idx="1943">
                  <c:v>0.34904099999999999</c:v>
                </c:pt>
                <c:pt idx="1944">
                  <c:v>0.34915200000000002</c:v>
                </c:pt>
                <c:pt idx="1945">
                  <c:v>0.349296</c:v>
                </c:pt>
                <c:pt idx="1946">
                  <c:v>0.34943999999999997</c:v>
                </c:pt>
                <c:pt idx="1947">
                  <c:v>0.34960599999999997</c:v>
                </c:pt>
                <c:pt idx="1948">
                  <c:v>0.34976099999999999</c:v>
                </c:pt>
                <c:pt idx="1949">
                  <c:v>0.35000500000000001</c:v>
                </c:pt>
                <c:pt idx="1950">
                  <c:v>0.35016000000000003</c:v>
                </c:pt>
                <c:pt idx="1951">
                  <c:v>0.35029300000000002</c:v>
                </c:pt>
                <c:pt idx="1952">
                  <c:v>0.35047</c:v>
                </c:pt>
                <c:pt idx="1953">
                  <c:v>0.35064800000000002</c:v>
                </c:pt>
                <c:pt idx="1954">
                  <c:v>0.35081400000000001</c:v>
                </c:pt>
                <c:pt idx="1955">
                  <c:v>0.35095799999999999</c:v>
                </c:pt>
                <c:pt idx="1956">
                  <c:v>0.35112399999999999</c:v>
                </c:pt>
                <c:pt idx="1957">
                  <c:v>0.35135699999999997</c:v>
                </c:pt>
                <c:pt idx="1958">
                  <c:v>0.35153400000000001</c:v>
                </c:pt>
                <c:pt idx="1959">
                  <c:v>0.35166700000000001</c:v>
                </c:pt>
                <c:pt idx="1960">
                  <c:v>0.3518</c:v>
                </c:pt>
                <c:pt idx="1961">
                  <c:v>0.35194399999999998</c:v>
                </c:pt>
                <c:pt idx="1962">
                  <c:v>0.35213299999999997</c:v>
                </c:pt>
                <c:pt idx="1963">
                  <c:v>0.35225499999999998</c:v>
                </c:pt>
                <c:pt idx="1964">
                  <c:v>0.35242099999999998</c:v>
                </c:pt>
                <c:pt idx="1965">
                  <c:v>0.35260900000000001</c:v>
                </c:pt>
                <c:pt idx="1966">
                  <c:v>0.35280899999999998</c:v>
                </c:pt>
                <c:pt idx="1967">
                  <c:v>0.352964</c:v>
                </c:pt>
                <c:pt idx="1968">
                  <c:v>0.35314099999999998</c:v>
                </c:pt>
                <c:pt idx="1969">
                  <c:v>0.35326299999999999</c:v>
                </c:pt>
                <c:pt idx="1970">
                  <c:v>0.35345199999999999</c:v>
                </c:pt>
                <c:pt idx="1971">
                  <c:v>0.35364000000000001</c:v>
                </c:pt>
                <c:pt idx="1972">
                  <c:v>0.35380600000000001</c:v>
                </c:pt>
                <c:pt idx="1973">
                  <c:v>0.35394999999999999</c:v>
                </c:pt>
                <c:pt idx="1974">
                  <c:v>0.354128</c:v>
                </c:pt>
                <c:pt idx="1975">
                  <c:v>0.35431600000000002</c:v>
                </c:pt>
                <c:pt idx="1976">
                  <c:v>0.354493</c:v>
                </c:pt>
                <c:pt idx="1977">
                  <c:v>0.35463699999999998</c:v>
                </c:pt>
                <c:pt idx="1978">
                  <c:v>0.35480400000000001</c:v>
                </c:pt>
                <c:pt idx="1979">
                  <c:v>0.35498099999999999</c:v>
                </c:pt>
                <c:pt idx="1980">
                  <c:v>0.35513600000000001</c:v>
                </c:pt>
                <c:pt idx="1981">
                  <c:v>0.35530200000000001</c:v>
                </c:pt>
                <c:pt idx="1982">
                  <c:v>0.355491</c:v>
                </c:pt>
                <c:pt idx="1983">
                  <c:v>0.35570099999999999</c:v>
                </c:pt>
                <c:pt idx="1984">
                  <c:v>0.35588999999999998</c:v>
                </c:pt>
                <c:pt idx="1985">
                  <c:v>0.35611100000000001</c:v>
                </c:pt>
                <c:pt idx="1986">
                  <c:v>0.35628900000000002</c:v>
                </c:pt>
                <c:pt idx="1987">
                  <c:v>0.35644399999999998</c:v>
                </c:pt>
                <c:pt idx="1988">
                  <c:v>0.35662100000000002</c:v>
                </c:pt>
                <c:pt idx="1989">
                  <c:v>0.356765</c:v>
                </c:pt>
                <c:pt idx="1990">
                  <c:v>0.356987</c:v>
                </c:pt>
                <c:pt idx="1991">
                  <c:v>0.35713099999999998</c:v>
                </c:pt>
                <c:pt idx="1992">
                  <c:v>0.35736400000000001</c:v>
                </c:pt>
                <c:pt idx="1993">
                  <c:v>0.35749700000000001</c:v>
                </c:pt>
                <c:pt idx="1994">
                  <c:v>0.35761900000000002</c:v>
                </c:pt>
                <c:pt idx="1995">
                  <c:v>0.35777399999999998</c:v>
                </c:pt>
                <c:pt idx="1996">
                  <c:v>0.35798400000000002</c:v>
                </c:pt>
                <c:pt idx="1997">
                  <c:v>0.35813899999999999</c:v>
                </c:pt>
                <c:pt idx="1998">
                  <c:v>0.35829499999999997</c:v>
                </c:pt>
                <c:pt idx="1999">
                  <c:v>0.35846099999999997</c:v>
                </c:pt>
                <c:pt idx="2000">
                  <c:v>0.35859400000000002</c:v>
                </c:pt>
                <c:pt idx="2001">
                  <c:v>0.35878199999999999</c:v>
                </c:pt>
                <c:pt idx="2002">
                  <c:v>0.35892600000000002</c:v>
                </c:pt>
                <c:pt idx="2003">
                  <c:v>0.359093</c:v>
                </c:pt>
                <c:pt idx="2004">
                  <c:v>0.35922599999999999</c:v>
                </c:pt>
                <c:pt idx="2005">
                  <c:v>0.35944700000000002</c:v>
                </c:pt>
                <c:pt idx="2006">
                  <c:v>0.35962499999999997</c:v>
                </c:pt>
                <c:pt idx="2007">
                  <c:v>0.35976900000000001</c:v>
                </c:pt>
                <c:pt idx="2008">
                  <c:v>0.35996800000000001</c:v>
                </c:pt>
                <c:pt idx="2009">
                  <c:v>0.36013400000000001</c:v>
                </c:pt>
                <c:pt idx="2010">
                  <c:v>0.36028900000000003</c:v>
                </c:pt>
                <c:pt idx="2011">
                  <c:v>0.36051100000000003</c:v>
                </c:pt>
                <c:pt idx="2012">
                  <c:v>0.36064400000000002</c:v>
                </c:pt>
                <c:pt idx="2013">
                  <c:v>0.36076599999999998</c:v>
                </c:pt>
                <c:pt idx="2014">
                  <c:v>0.36096600000000001</c:v>
                </c:pt>
                <c:pt idx="2015">
                  <c:v>0.36110999999999999</c:v>
                </c:pt>
                <c:pt idx="2016">
                  <c:v>0.361265</c:v>
                </c:pt>
                <c:pt idx="2017">
                  <c:v>0.361398</c:v>
                </c:pt>
                <c:pt idx="2018">
                  <c:v>0.36152000000000001</c:v>
                </c:pt>
                <c:pt idx="2019">
                  <c:v>0.36167500000000002</c:v>
                </c:pt>
                <c:pt idx="2020">
                  <c:v>0.361786</c:v>
                </c:pt>
                <c:pt idx="2021">
                  <c:v>0.36194100000000001</c:v>
                </c:pt>
                <c:pt idx="2022">
                  <c:v>0.36209599999999997</c:v>
                </c:pt>
                <c:pt idx="2023">
                  <c:v>0.36228399999999999</c:v>
                </c:pt>
                <c:pt idx="2024">
                  <c:v>0.36249500000000001</c:v>
                </c:pt>
                <c:pt idx="2025">
                  <c:v>0.36262800000000001</c:v>
                </c:pt>
                <c:pt idx="2026">
                  <c:v>0.36280499999999999</c:v>
                </c:pt>
                <c:pt idx="2027">
                  <c:v>0.362983</c:v>
                </c:pt>
                <c:pt idx="2028">
                  <c:v>0.363149</c:v>
                </c:pt>
                <c:pt idx="2029">
                  <c:v>0.36333700000000002</c:v>
                </c:pt>
                <c:pt idx="2030">
                  <c:v>0.363514</c:v>
                </c:pt>
                <c:pt idx="2031">
                  <c:v>0.36374699999999999</c:v>
                </c:pt>
                <c:pt idx="2032">
                  <c:v>0.363902</c:v>
                </c:pt>
                <c:pt idx="2033">
                  <c:v>0.36404599999999998</c:v>
                </c:pt>
                <c:pt idx="2034">
                  <c:v>0.36416799999999999</c:v>
                </c:pt>
                <c:pt idx="2035">
                  <c:v>0.36429</c:v>
                </c:pt>
                <c:pt idx="2036">
                  <c:v>0.36444500000000002</c:v>
                </c:pt>
                <c:pt idx="2037">
                  <c:v>0.36461199999999999</c:v>
                </c:pt>
                <c:pt idx="2038">
                  <c:v>0.36477799999999999</c:v>
                </c:pt>
                <c:pt idx="2039">
                  <c:v>0.36493300000000001</c:v>
                </c:pt>
                <c:pt idx="2040">
                  <c:v>0.36509900000000001</c:v>
                </c:pt>
                <c:pt idx="2041">
                  <c:v>0.365288</c:v>
                </c:pt>
                <c:pt idx="2042">
                  <c:v>0.36547600000000002</c:v>
                </c:pt>
                <c:pt idx="2043">
                  <c:v>0.36566399999999999</c:v>
                </c:pt>
                <c:pt idx="2044">
                  <c:v>0.36581999999999998</c:v>
                </c:pt>
                <c:pt idx="2045">
                  <c:v>0.36596400000000001</c:v>
                </c:pt>
                <c:pt idx="2046">
                  <c:v>0.36614099999999999</c:v>
                </c:pt>
                <c:pt idx="2047">
                  <c:v>0.36631799999999998</c:v>
                </c:pt>
                <c:pt idx="2048">
                  <c:v>0.36648500000000001</c:v>
                </c:pt>
                <c:pt idx="2049">
                  <c:v>0.36662899999999998</c:v>
                </c:pt>
                <c:pt idx="2050">
                  <c:v>0.36680600000000002</c:v>
                </c:pt>
                <c:pt idx="2051">
                  <c:v>0.366983</c:v>
                </c:pt>
                <c:pt idx="2052">
                  <c:v>0.36713800000000002</c:v>
                </c:pt>
                <c:pt idx="2053">
                  <c:v>0.36731599999999998</c:v>
                </c:pt>
                <c:pt idx="2054">
                  <c:v>0.36748199999999998</c:v>
                </c:pt>
                <c:pt idx="2055">
                  <c:v>0.36771500000000001</c:v>
                </c:pt>
                <c:pt idx="2056">
                  <c:v>0.36790299999999998</c:v>
                </c:pt>
                <c:pt idx="2057">
                  <c:v>0.36806899999999998</c:v>
                </c:pt>
                <c:pt idx="2058">
                  <c:v>0.36826900000000001</c:v>
                </c:pt>
                <c:pt idx="2059">
                  <c:v>0.36842399999999997</c:v>
                </c:pt>
                <c:pt idx="2060">
                  <c:v>0.36863499999999999</c:v>
                </c:pt>
                <c:pt idx="2061">
                  <c:v>0.36877900000000002</c:v>
                </c:pt>
                <c:pt idx="2062">
                  <c:v>0.36895600000000001</c:v>
                </c:pt>
                <c:pt idx="2063">
                  <c:v>0.369056</c:v>
                </c:pt>
                <c:pt idx="2064">
                  <c:v>0.36923299999999998</c:v>
                </c:pt>
                <c:pt idx="2065">
                  <c:v>0.36939899999999998</c:v>
                </c:pt>
                <c:pt idx="2066">
                  <c:v>0.36957699999999999</c:v>
                </c:pt>
                <c:pt idx="2067">
                  <c:v>0.36975400000000003</c:v>
                </c:pt>
                <c:pt idx="2068">
                  <c:v>0.36992000000000003</c:v>
                </c:pt>
                <c:pt idx="2069">
                  <c:v>0.37008600000000003</c:v>
                </c:pt>
                <c:pt idx="2070">
                  <c:v>0.370286</c:v>
                </c:pt>
                <c:pt idx="2071">
                  <c:v>0.370452</c:v>
                </c:pt>
                <c:pt idx="2072">
                  <c:v>0.37057400000000001</c:v>
                </c:pt>
                <c:pt idx="2073">
                  <c:v>0.370751</c:v>
                </c:pt>
                <c:pt idx="2074">
                  <c:v>0.37089499999999997</c:v>
                </c:pt>
                <c:pt idx="2075">
                  <c:v>0.37105100000000002</c:v>
                </c:pt>
                <c:pt idx="2076">
                  <c:v>0.37120599999999998</c:v>
                </c:pt>
                <c:pt idx="2077">
                  <c:v>0.37138300000000002</c:v>
                </c:pt>
                <c:pt idx="2078">
                  <c:v>0.37156</c:v>
                </c:pt>
                <c:pt idx="2079">
                  <c:v>0.37171500000000002</c:v>
                </c:pt>
                <c:pt idx="2080">
                  <c:v>0.37188199999999999</c:v>
                </c:pt>
                <c:pt idx="2081">
                  <c:v>0.37204799999999999</c:v>
                </c:pt>
                <c:pt idx="2082">
                  <c:v>0.37221399999999999</c:v>
                </c:pt>
                <c:pt idx="2083">
                  <c:v>0.37235800000000002</c:v>
                </c:pt>
                <c:pt idx="2084">
                  <c:v>0.37253599999999998</c:v>
                </c:pt>
                <c:pt idx="2085">
                  <c:v>0.37273499999999998</c:v>
                </c:pt>
                <c:pt idx="2086">
                  <c:v>0.37291200000000002</c:v>
                </c:pt>
                <c:pt idx="2087">
                  <c:v>0.37312299999999998</c:v>
                </c:pt>
                <c:pt idx="2088">
                  <c:v>0.37326700000000002</c:v>
                </c:pt>
                <c:pt idx="2089">
                  <c:v>0.37347799999999998</c:v>
                </c:pt>
                <c:pt idx="2090">
                  <c:v>0.37363299999999999</c:v>
                </c:pt>
                <c:pt idx="2091">
                  <c:v>0.37380999999999998</c:v>
                </c:pt>
                <c:pt idx="2092">
                  <c:v>0.37398700000000001</c:v>
                </c:pt>
                <c:pt idx="2093">
                  <c:v>0.37415399999999999</c:v>
                </c:pt>
                <c:pt idx="2094">
                  <c:v>0.37436399999999997</c:v>
                </c:pt>
                <c:pt idx="2095">
                  <c:v>0.37459700000000001</c:v>
                </c:pt>
                <c:pt idx="2096">
                  <c:v>0.37475199999999997</c:v>
                </c:pt>
                <c:pt idx="2097">
                  <c:v>0.37490699999999999</c:v>
                </c:pt>
                <c:pt idx="2098">
                  <c:v>0.37505100000000002</c:v>
                </c:pt>
                <c:pt idx="2099">
                  <c:v>0.37522899999999998</c:v>
                </c:pt>
                <c:pt idx="2100">
                  <c:v>0.37547199999999997</c:v>
                </c:pt>
                <c:pt idx="2101">
                  <c:v>0.37560500000000002</c:v>
                </c:pt>
                <c:pt idx="2102">
                  <c:v>0.37576100000000001</c:v>
                </c:pt>
                <c:pt idx="2103">
                  <c:v>0.37587100000000001</c:v>
                </c:pt>
                <c:pt idx="2104">
                  <c:v>0.37607099999999999</c:v>
                </c:pt>
                <c:pt idx="2105">
                  <c:v>0.37621500000000002</c:v>
                </c:pt>
                <c:pt idx="2106">
                  <c:v>0.37641400000000003</c:v>
                </c:pt>
                <c:pt idx="2107">
                  <c:v>0.376525</c:v>
                </c:pt>
                <c:pt idx="2108">
                  <c:v>0.37670300000000001</c:v>
                </c:pt>
                <c:pt idx="2109">
                  <c:v>0.376913</c:v>
                </c:pt>
                <c:pt idx="2110">
                  <c:v>0.37704599999999999</c:v>
                </c:pt>
                <c:pt idx="2111">
                  <c:v>0.377168</c:v>
                </c:pt>
                <c:pt idx="2112">
                  <c:v>0.37736700000000001</c:v>
                </c:pt>
                <c:pt idx="2113">
                  <c:v>0.37756699999999999</c:v>
                </c:pt>
                <c:pt idx="2114">
                  <c:v>0.377722</c:v>
                </c:pt>
                <c:pt idx="2115">
                  <c:v>0.377911</c:v>
                </c:pt>
                <c:pt idx="2116">
                  <c:v>0.37808799999999998</c:v>
                </c:pt>
                <c:pt idx="2117">
                  <c:v>0.378243</c:v>
                </c:pt>
                <c:pt idx="2118">
                  <c:v>0.378442</c:v>
                </c:pt>
                <c:pt idx="2119">
                  <c:v>0.37865300000000002</c:v>
                </c:pt>
                <c:pt idx="2120">
                  <c:v>0.37879699999999999</c:v>
                </c:pt>
                <c:pt idx="2121">
                  <c:v>0.37899699999999997</c:v>
                </c:pt>
                <c:pt idx="2122">
                  <c:v>0.37920700000000002</c:v>
                </c:pt>
                <c:pt idx="2123">
                  <c:v>0.37935099999999999</c:v>
                </c:pt>
                <c:pt idx="2124">
                  <c:v>0.37951699999999999</c:v>
                </c:pt>
                <c:pt idx="2125">
                  <c:v>0.37970599999999999</c:v>
                </c:pt>
                <c:pt idx="2126">
                  <c:v>0.37985000000000002</c:v>
                </c:pt>
                <c:pt idx="2127">
                  <c:v>0.38000499999999998</c:v>
                </c:pt>
                <c:pt idx="2128">
                  <c:v>0.38017099999999998</c:v>
                </c:pt>
                <c:pt idx="2129">
                  <c:v>0.38033800000000001</c:v>
                </c:pt>
                <c:pt idx="2130">
                  <c:v>0.380471</c:v>
                </c:pt>
                <c:pt idx="2131">
                  <c:v>0.38061499999999998</c:v>
                </c:pt>
                <c:pt idx="2132">
                  <c:v>0.38075900000000001</c:v>
                </c:pt>
                <c:pt idx="2133">
                  <c:v>0.38091399999999997</c:v>
                </c:pt>
                <c:pt idx="2134">
                  <c:v>0.38111299999999998</c:v>
                </c:pt>
                <c:pt idx="2135">
                  <c:v>0.38130199999999997</c:v>
                </c:pt>
                <c:pt idx="2136">
                  <c:v>0.381413</c:v>
                </c:pt>
                <c:pt idx="2137">
                  <c:v>0.38158999999999998</c:v>
                </c:pt>
                <c:pt idx="2138">
                  <c:v>0.38176700000000002</c:v>
                </c:pt>
                <c:pt idx="2139">
                  <c:v>0.38193300000000002</c:v>
                </c:pt>
                <c:pt idx="2140">
                  <c:v>0.38212200000000002</c:v>
                </c:pt>
                <c:pt idx="2141">
                  <c:v>0.38228800000000002</c:v>
                </c:pt>
                <c:pt idx="2142">
                  <c:v>0.382465</c:v>
                </c:pt>
                <c:pt idx="2143">
                  <c:v>0.38259799999999999</c:v>
                </c:pt>
                <c:pt idx="2144">
                  <c:v>0.38278699999999999</c:v>
                </c:pt>
                <c:pt idx="2145">
                  <c:v>0.38296400000000003</c:v>
                </c:pt>
                <c:pt idx="2146">
                  <c:v>0.383164</c:v>
                </c:pt>
                <c:pt idx="2147">
                  <c:v>0.38334099999999999</c:v>
                </c:pt>
                <c:pt idx="2148">
                  <c:v>0.38350699999999999</c:v>
                </c:pt>
                <c:pt idx="2149">
                  <c:v>0.38368400000000003</c:v>
                </c:pt>
                <c:pt idx="2150">
                  <c:v>0.38384000000000001</c:v>
                </c:pt>
                <c:pt idx="2151">
                  <c:v>0.38398399999999999</c:v>
                </c:pt>
                <c:pt idx="2152">
                  <c:v>0.38416099999999997</c:v>
                </c:pt>
                <c:pt idx="2153">
                  <c:v>0.38433800000000001</c:v>
                </c:pt>
                <c:pt idx="2154">
                  <c:v>0.38453799999999999</c:v>
                </c:pt>
                <c:pt idx="2155">
                  <c:v>0.38464900000000002</c:v>
                </c:pt>
                <c:pt idx="2156">
                  <c:v>0.38489200000000001</c:v>
                </c:pt>
                <c:pt idx="2157">
                  <c:v>0.38507000000000002</c:v>
                </c:pt>
                <c:pt idx="2158">
                  <c:v>0.38523600000000002</c:v>
                </c:pt>
                <c:pt idx="2159">
                  <c:v>0.38542399999999999</c:v>
                </c:pt>
                <c:pt idx="2160">
                  <c:v>0.38564599999999999</c:v>
                </c:pt>
                <c:pt idx="2161">
                  <c:v>0.38582300000000003</c:v>
                </c:pt>
                <c:pt idx="2162">
                  <c:v>0.38601200000000002</c:v>
                </c:pt>
                <c:pt idx="2163">
                  <c:v>0.38621100000000003</c:v>
                </c:pt>
                <c:pt idx="2164">
                  <c:v>0.38637700000000003</c:v>
                </c:pt>
                <c:pt idx="2165">
                  <c:v>0.38651000000000002</c:v>
                </c:pt>
                <c:pt idx="2166">
                  <c:v>0.38669900000000001</c:v>
                </c:pt>
                <c:pt idx="2167">
                  <c:v>0.38685399999999998</c:v>
                </c:pt>
                <c:pt idx="2168">
                  <c:v>0.38699800000000001</c:v>
                </c:pt>
                <c:pt idx="2169">
                  <c:v>0.38717499999999999</c:v>
                </c:pt>
                <c:pt idx="2170">
                  <c:v>0.38734200000000002</c:v>
                </c:pt>
                <c:pt idx="2171">
                  <c:v>0.38750800000000002</c:v>
                </c:pt>
                <c:pt idx="2172">
                  <c:v>0.38771800000000001</c:v>
                </c:pt>
                <c:pt idx="2173">
                  <c:v>0.38786300000000001</c:v>
                </c:pt>
                <c:pt idx="2174">
                  <c:v>0.38808399999999998</c:v>
                </c:pt>
                <c:pt idx="2175">
                  <c:v>0.38822800000000002</c:v>
                </c:pt>
                <c:pt idx="2176">
                  <c:v>0.38838299999999998</c:v>
                </c:pt>
                <c:pt idx="2177">
                  <c:v>0.38853900000000002</c:v>
                </c:pt>
                <c:pt idx="2178">
                  <c:v>0.38870500000000002</c:v>
                </c:pt>
                <c:pt idx="2179">
                  <c:v>0.38882699999999998</c:v>
                </c:pt>
                <c:pt idx="2180">
                  <c:v>0.38908199999999998</c:v>
                </c:pt>
                <c:pt idx="2181">
                  <c:v>0.38921499999999998</c:v>
                </c:pt>
                <c:pt idx="2182">
                  <c:v>0.38938099999999998</c:v>
                </c:pt>
                <c:pt idx="2183">
                  <c:v>0.38953599999999999</c:v>
                </c:pt>
                <c:pt idx="2184">
                  <c:v>0.38969100000000001</c:v>
                </c:pt>
                <c:pt idx="2185">
                  <c:v>0.38986799999999999</c:v>
                </c:pt>
                <c:pt idx="2186">
                  <c:v>0.39002399999999998</c:v>
                </c:pt>
                <c:pt idx="2187">
                  <c:v>0.390212</c:v>
                </c:pt>
                <c:pt idx="2188">
                  <c:v>0.39033400000000001</c:v>
                </c:pt>
                <c:pt idx="2189">
                  <c:v>0.39048899999999998</c:v>
                </c:pt>
                <c:pt idx="2190">
                  <c:v>0.39064399999999999</c:v>
                </c:pt>
                <c:pt idx="2191">
                  <c:v>0.390822</c:v>
                </c:pt>
                <c:pt idx="2192">
                  <c:v>0.390955</c:v>
                </c:pt>
                <c:pt idx="2193">
                  <c:v>0.39108799999999999</c:v>
                </c:pt>
                <c:pt idx="2194">
                  <c:v>0.39124300000000001</c:v>
                </c:pt>
                <c:pt idx="2195">
                  <c:v>0.39141999999999999</c:v>
                </c:pt>
                <c:pt idx="2196">
                  <c:v>0.39157500000000001</c:v>
                </c:pt>
                <c:pt idx="2197">
                  <c:v>0.391708</c:v>
                </c:pt>
                <c:pt idx="2198">
                  <c:v>0.39185199999999998</c:v>
                </c:pt>
                <c:pt idx="2199">
                  <c:v>0.39202999999999999</c:v>
                </c:pt>
                <c:pt idx="2200">
                  <c:v>0.39215100000000003</c:v>
                </c:pt>
                <c:pt idx="2201">
                  <c:v>0.39228400000000002</c:v>
                </c:pt>
                <c:pt idx="2202">
                  <c:v>0.39245099999999999</c:v>
                </c:pt>
                <c:pt idx="2203">
                  <c:v>0.39263900000000002</c:v>
                </c:pt>
                <c:pt idx="2204">
                  <c:v>0.39276100000000003</c:v>
                </c:pt>
                <c:pt idx="2205">
                  <c:v>0.39294899999999999</c:v>
                </c:pt>
                <c:pt idx="2206">
                  <c:v>0.39311600000000002</c:v>
                </c:pt>
                <c:pt idx="2207">
                  <c:v>0.39327099999999998</c:v>
                </c:pt>
                <c:pt idx="2208">
                  <c:v>0.39341500000000001</c:v>
                </c:pt>
                <c:pt idx="2209">
                  <c:v>0.39356999999999998</c:v>
                </c:pt>
                <c:pt idx="2210">
                  <c:v>0.39370300000000003</c:v>
                </c:pt>
                <c:pt idx="2211">
                  <c:v>0.393847</c:v>
                </c:pt>
                <c:pt idx="2212">
                  <c:v>0.39403500000000002</c:v>
                </c:pt>
                <c:pt idx="2213">
                  <c:v>0.394202</c:v>
                </c:pt>
                <c:pt idx="2214">
                  <c:v>0.39437899999999998</c:v>
                </c:pt>
                <c:pt idx="2215">
                  <c:v>0.39454499999999998</c:v>
                </c:pt>
                <c:pt idx="2216">
                  <c:v>0.39468900000000001</c:v>
                </c:pt>
                <c:pt idx="2217">
                  <c:v>0.39487800000000001</c:v>
                </c:pt>
                <c:pt idx="2218">
                  <c:v>0.39506599999999997</c:v>
                </c:pt>
                <c:pt idx="2219">
                  <c:v>0.39521000000000001</c:v>
                </c:pt>
                <c:pt idx="2220">
                  <c:v>0.395343</c:v>
                </c:pt>
                <c:pt idx="2221">
                  <c:v>0.395509</c:v>
                </c:pt>
                <c:pt idx="2222">
                  <c:v>0.39565299999999998</c:v>
                </c:pt>
                <c:pt idx="2223">
                  <c:v>0.39584200000000003</c:v>
                </c:pt>
                <c:pt idx="2224">
                  <c:v>0.39600800000000003</c:v>
                </c:pt>
                <c:pt idx="2225">
                  <c:v>0.396152</c:v>
                </c:pt>
                <c:pt idx="2226">
                  <c:v>0.39633000000000002</c:v>
                </c:pt>
                <c:pt idx="2227">
                  <c:v>0.39648499999999998</c:v>
                </c:pt>
                <c:pt idx="2228">
                  <c:v>0.39666200000000001</c:v>
                </c:pt>
                <c:pt idx="2229">
                  <c:v>0.396839</c:v>
                </c:pt>
                <c:pt idx="2230">
                  <c:v>0.39700600000000003</c:v>
                </c:pt>
                <c:pt idx="2231">
                  <c:v>0.39713900000000002</c:v>
                </c:pt>
                <c:pt idx="2232">
                  <c:v>0.39729399999999998</c:v>
                </c:pt>
                <c:pt idx="2233">
                  <c:v>0.39745999999999998</c:v>
                </c:pt>
                <c:pt idx="2234">
                  <c:v>0.397648</c:v>
                </c:pt>
                <c:pt idx="2235">
                  <c:v>0.39780300000000002</c:v>
                </c:pt>
                <c:pt idx="2236">
                  <c:v>0.39795900000000001</c:v>
                </c:pt>
                <c:pt idx="2237">
                  <c:v>0.39813599999999999</c:v>
                </c:pt>
                <c:pt idx="2238">
                  <c:v>0.39828000000000002</c:v>
                </c:pt>
                <c:pt idx="2239">
                  <c:v>0.39841300000000002</c:v>
                </c:pt>
                <c:pt idx="2240">
                  <c:v>0.39854600000000001</c:v>
                </c:pt>
                <c:pt idx="2241">
                  <c:v>0.39871200000000001</c:v>
                </c:pt>
                <c:pt idx="2242">
                  <c:v>0.39884500000000001</c:v>
                </c:pt>
                <c:pt idx="2243">
                  <c:v>0.39900000000000002</c:v>
                </c:pt>
                <c:pt idx="2244">
                  <c:v>0.399144</c:v>
                </c:pt>
                <c:pt idx="2245">
                  <c:v>0.39933299999999999</c:v>
                </c:pt>
                <c:pt idx="2246">
                  <c:v>0.39948800000000001</c:v>
                </c:pt>
                <c:pt idx="2247">
                  <c:v>0.39963199999999999</c:v>
                </c:pt>
                <c:pt idx="2248">
                  <c:v>0.39977600000000002</c:v>
                </c:pt>
                <c:pt idx="2249">
                  <c:v>0.39996500000000001</c:v>
                </c:pt>
                <c:pt idx="2250">
                  <c:v>0.40015299999999998</c:v>
                </c:pt>
                <c:pt idx="2251">
                  <c:v>0.400308</c:v>
                </c:pt>
                <c:pt idx="2252">
                  <c:v>0.40044099999999999</c:v>
                </c:pt>
                <c:pt idx="2253">
                  <c:v>0.40058500000000002</c:v>
                </c:pt>
                <c:pt idx="2254">
                  <c:v>0.400729</c:v>
                </c:pt>
                <c:pt idx="2255">
                  <c:v>0.40083999999999997</c:v>
                </c:pt>
                <c:pt idx="2256">
                  <c:v>0.40098400000000001</c:v>
                </c:pt>
                <c:pt idx="2257">
                  <c:v>0.40119500000000002</c:v>
                </c:pt>
                <c:pt idx="2258">
                  <c:v>0.40137200000000001</c:v>
                </c:pt>
                <c:pt idx="2259">
                  <c:v>0.40153800000000001</c:v>
                </c:pt>
                <c:pt idx="2260">
                  <c:v>0.401671</c:v>
                </c:pt>
                <c:pt idx="2261">
                  <c:v>0.401893</c:v>
                </c:pt>
                <c:pt idx="2262">
                  <c:v>0.40206999999999998</c:v>
                </c:pt>
                <c:pt idx="2263">
                  <c:v>0.40221400000000002</c:v>
                </c:pt>
                <c:pt idx="2264">
                  <c:v>0.40238099999999999</c:v>
                </c:pt>
                <c:pt idx="2265">
                  <c:v>0.40255800000000003</c:v>
                </c:pt>
                <c:pt idx="2266">
                  <c:v>0.40267999999999998</c:v>
                </c:pt>
                <c:pt idx="2267">
                  <c:v>0.40285700000000002</c:v>
                </c:pt>
                <c:pt idx="2268">
                  <c:v>0.403001</c:v>
                </c:pt>
                <c:pt idx="2269">
                  <c:v>0.40313399999999999</c:v>
                </c:pt>
                <c:pt idx="2270">
                  <c:v>0.40327800000000003</c:v>
                </c:pt>
                <c:pt idx="2271">
                  <c:v>0.40343299999999999</c:v>
                </c:pt>
                <c:pt idx="2272">
                  <c:v>0.40360000000000001</c:v>
                </c:pt>
                <c:pt idx="2273">
                  <c:v>0.40376600000000001</c:v>
                </c:pt>
                <c:pt idx="2274">
                  <c:v>0.40393200000000001</c:v>
                </c:pt>
                <c:pt idx="2275">
                  <c:v>0.40405400000000002</c:v>
                </c:pt>
                <c:pt idx="2276">
                  <c:v>0.40415400000000001</c:v>
                </c:pt>
                <c:pt idx="2277">
                  <c:v>0.40434199999999998</c:v>
                </c:pt>
                <c:pt idx="2278">
                  <c:v>0.40451900000000002</c:v>
                </c:pt>
                <c:pt idx="2279">
                  <c:v>0.40466299999999999</c:v>
                </c:pt>
                <c:pt idx="2280">
                  <c:v>0.40485199999999999</c:v>
                </c:pt>
                <c:pt idx="2281">
                  <c:v>0.40500700000000001</c:v>
                </c:pt>
                <c:pt idx="2282">
                  <c:v>0.40512900000000002</c:v>
                </c:pt>
                <c:pt idx="2283">
                  <c:v>0.40531699999999998</c:v>
                </c:pt>
                <c:pt idx="2284">
                  <c:v>0.405472</c:v>
                </c:pt>
                <c:pt idx="2285">
                  <c:v>0.40566099999999999</c:v>
                </c:pt>
                <c:pt idx="2286">
                  <c:v>0.40587099999999998</c:v>
                </c:pt>
                <c:pt idx="2287">
                  <c:v>0.40605999999999998</c:v>
                </c:pt>
                <c:pt idx="2288">
                  <c:v>0.40622599999999998</c:v>
                </c:pt>
                <c:pt idx="2289">
                  <c:v>0.40639199999999998</c:v>
                </c:pt>
                <c:pt idx="2290">
                  <c:v>0.406559</c:v>
                </c:pt>
                <c:pt idx="2291">
                  <c:v>0.40670299999999998</c:v>
                </c:pt>
                <c:pt idx="2292">
                  <c:v>0.40684700000000001</c:v>
                </c:pt>
                <c:pt idx="2293">
                  <c:v>0.407024</c:v>
                </c:pt>
                <c:pt idx="2294">
                  <c:v>0.40716799999999997</c:v>
                </c:pt>
                <c:pt idx="2295">
                  <c:v>0.40734500000000001</c:v>
                </c:pt>
                <c:pt idx="2296">
                  <c:v>0.40751199999999999</c:v>
                </c:pt>
                <c:pt idx="2297">
                  <c:v>0.407611</c:v>
                </c:pt>
                <c:pt idx="2298">
                  <c:v>0.40775499999999998</c:v>
                </c:pt>
                <c:pt idx="2299">
                  <c:v>0.40791100000000002</c:v>
                </c:pt>
                <c:pt idx="2300">
                  <c:v>0.40808800000000001</c:v>
                </c:pt>
                <c:pt idx="2301">
                  <c:v>0.40823199999999998</c:v>
                </c:pt>
                <c:pt idx="2302">
                  <c:v>0.40840900000000002</c:v>
                </c:pt>
                <c:pt idx="2303">
                  <c:v>0.40858699999999998</c:v>
                </c:pt>
                <c:pt idx="2304">
                  <c:v>0.40873100000000001</c:v>
                </c:pt>
                <c:pt idx="2305">
                  <c:v>0.40893000000000002</c:v>
                </c:pt>
                <c:pt idx="2306">
                  <c:v>0.40912999999999999</c:v>
                </c:pt>
                <c:pt idx="2307">
                  <c:v>0.40930699999999998</c:v>
                </c:pt>
                <c:pt idx="2308">
                  <c:v>0.40948400000000001</c:v>
                </c:pt>
                <c:pt idx="2309">
                  <c:v>0.40967300000000001</c:v>
                </c:pt>
                <c:pt idx="2310">
                  <c:v>0.40983900000000001</c:v>
                </c:pt>
                <c:pt idx="2311">
                  <c:v>0.41005000000000003</c:v>
                </c:pt>
                <c:pt idx="2312">
                  <c:v>0.41023799999999999</c:v>
                </c:pt>
                <c:pt idx="2313">
                  <c:v>0.410437</c:v>
                </c:pt>
                <c:pt idx="2314">
                  <c:v>0.41063699999999997</c:v>
                </c:pt>
                <c:pt idx="2315">
                  <c:v>0.41078100000000001</c:v>
                </c:pt>
                <c:pt idx="2316">
                  <c:v>0.41092499999999998</c:v>
                </c:pt>
                <c:pt idx="2317">
                  <c:v>0.41106900000000002</c:v>
                </c:pt>
                <c:pt idx="2318">
                  <c:v>0.411213</c:v>
                </c:pt>
                <c:pt idx="2319">
                  <c:v>0.41136800000000001</c:v>
                </c:pt>
                <c:pt idx="2320">
                  <c:v>0.41153499999999998</c:v>
                </c:pt>
                <c:pt idx="2321">
                  <c:v>0.41172300000000001</c:v>
                </c:pt>
                <c:pt idx="2322">
                  <c:v>0.41189999999999999</c:v>
                </c:pt>
                <c:pt idx="2323">
                  <c:v>0.41208899999999998</c:v>
                </c:pt>
                <c:pt idx="2324">
                  <c:v>0.41225499999999998</c:v>
                </c:pt>
                <c:pt idx="2325">
                  <c:v>0.41245399999999999</c:v>
                </c:pt>
                <c:pt idx="2326">
                  <c:v>0.412632</c:v>
                </c:pt>
                <c:pt idx="2327">
                  <c:v>0.412798</c:v>
                </c:pt>
                <c:pt idx="2328">
                  <c:v>0.41295300000000001</c:v>
                </c:pt>
                <c:pt idx="2329">
                  <c:v>0.41314200000000001</c:v>
                </c:pt>
                <c:pt idx="2330">
                  <c:v>0.41322999999999999</c:v>
                </c:pt>
                <c:pt idx="2331">
                  <c:v>0.41341899999999998</c:v>
                </c:pt>
                <c:pt idx="2332">
                  <c:v>0.41359600000000002</c:v>
                </c:pt>
                <c:pt idx="2333">
                  <c:v>0.41376200000000002</c:v>
                </c:pt>
                <c:pt idx="2334">
                  <c:v>0.41387299999999999</c:v>
                </c:pt>
                <c:pt idx="2335">
                  <c:v>0.41400599999999999</c:v>
                </c:pt>
                <c:pt idx="2336">
                  <c:v>0.41420499999999999</c:v>
                </c:pt>
                <c:pt idx="2337">
                  <c:v>0.41437200000000002</c:v>
                </c:pt>
                <c:pt idx="2338">
                  <c:v>0.41453800000000002</c:v>
                </c:pt>
                <c:pt idx="2339">
                  <c:v>0.41464899999999999</c:v>
                </c:pt>
                <c:pt idx="2340">
                  <c:v>0.41481499999999999</c:v>
                </c:pt>
                <c:pt idx="2341">
                  <c:v>0.41500300000000001</c:v>
                </c:pt>
                <c:pt idx="2342">
                  <c:v>0.41513600000000001</c:v>
                </c:pt>
                <c:pt idx="2343">
                  <c:v>0.41530299999999998</c:v>
                </c:pt>
                <c:pt idx="2344">
                  <c:v>0.415491</c:v>
                </c:pt>
                <c:pt idx="2345">
                  <c:v>0.415657</c:v>
                </c:pt>
                <c:pt idx="2346">
                  <c:v>0.41577900000000001</c:v>
                </c:pt>
                <c:pt idx="2347">
                  <c:v>0.41593400000000003</c:v>
                </c:pt>
                <c:pt idx="2348">
                  <c:v>0.41608899999999999</c:v>
                </c:pt>
                <c:pt idx="2349">
                  <c:v>0.41624499999999998</c:v>
                </c:pt>
                <c:pt idx="2350">
                  <c:v>0.41645500000000002</c:v>
                </c:pt>
                <c:pt idx="2351">
                  <c:v>0.416599</c:v>
                </c:pt>
                <c:pt idx="2352">
                  <c:v>0.416821</c:v>
                </c:pt>
                <c:pt idx="2353">
                  <c:v>0.41702</c:v>
                </c:pt>
                <c:pt idx="2354">
                  <c:v>0.41717599999999999</c:v>
                </c:pt>
                <c:pt idx="2355">
                  <c:v>0.41736400000000001</c:v>
                </c:pt>
                <c:pt idx="2356">
                  <c:v>0.41749700000000001</c:v>
                </c:pt>
                <c:pt idx="2357">
                  <c:v>0.41763</c:v>
                </c:pt>
                <c:pt idx="2358">
                  <c:v>0.41782900000000001</c:v>
                </c:pt>
                <c:pt idx="2359">
                  <c:v>0.41802899999999998</c:v>
                </c:pt>
                <c:pt idx="2360">
                  <c:v>0.418184</c:v>
                </c:pt>
                <c:pt idx="2361">
                  <c:v>0.41838399999999998</c:v>
                </c:pt>
                <c:pt idx="2362">
                  <c:v>0.41853899999999999</c:v>
                </c:pt>
                <c:pt idx="2363">
                  <c:v>0.41872700000000002</c:v>
                </c:pt>
                <c:pt idx="2364">
                  <c:v>0.41884900000000003</c:v>
                </c:pt>
                <c:pt idx="2365">
                  <c:v>0.418993</c:v>
                </c:pt>
                <c:pt idx="2366">
                  <c:v>0.41916999999999999</c:v>
                </c:pt>
                <c:pt idx="2367">
                  <c:v>0.419292</c:v>
                </c:pt>
                <c:pt idx="2368">
                  <c:v>0.41939199999999999</c:v>
                </c:pt>
                <c:pt idx="2369">
                  <c:v>0.419547</c:v>
                </c:pt>
                <c:pt idx="2370">
                  <c:v>0.41966900000000001</c:v>
                </c:pt>
                <c:pt idx="2371">
                  <c:v>0.41983500000000001</c:v>
                </c:pt>
                <c:pt idx="2372">
                  <c:v>0.42003499999999999</c:v>
                </c:pt>
                <c:pt idx="2373">
                  <c:v>0.42019000000000001</c:v>
                </c:pt>
                <c:pt idx="2374">
                  <c:v>0.42035600000000001</c:v>
                </c:pt>
                <c:pt idx="2375">
                  <c:v>0.42051100000000002</c:v>
                </c:pt>
                <c:pt idx="2376">
                  <c:v>0.42068899999999998</c:v>
                </c:pt>
                <c:pt idx="2377">
                  <c:v>0.42083300000000001</c:v>
                </c:pt>
                <c:pt idx="2378">
                  <c:v>0.42095500000000002</c:v>
                </c:pt>
                <c:pt idx="2379">
                  <c:v>0.42117599999999999</c:v>
                </c:pt>
                <c:pt idx="2380">
                  <c:v>0.42137599999999997</c:v>
                </c:pt>
                <c:pt idx="2381">
                  <c:v>0.42155300000000001</c:v>
                </c:pt>
                <c:pt idx="2382">
                  <c:v>0.42174099999999998</c:v>
                </c:pt>
                <c:pt idx="2383">
                  <c:v>0.42187400000000003</c:v>
                </c:pt>
                <c:pt idx="2384">
                  <c:v>0.422041</c:v>
                </c:pt>
                <c:pt idx="2385">
                  <c:v>0.42226200000000003</c:v>
                </c:pt>
                <c:pt idx="2386">
                  <c:v>0.422406</c:v>
                </c:pt>
                <c:pt idx="2387">
                  <c:v>0.42258400000000002</c:v>
                </c:pt>
                <c:pt idx="2388">
                  <c:v>0.42275000000000001</c:v>
                </c:pt>
                <c:pt idx="2389">
                  <c:v>0.42294900000000002</c:v>
                </c:pt>
                <c:pt idx="2390">
                  <c:v>0.42308200000000001</c:v>
                </c:pt>
                <c:pt idx="2391">
                  <c:v>0.42327100000000001</c:v>
                </c:pt>
                <c:pt idx="2392">
                  <c:v>0.42352600000000001</c:v>
                </c:pt>
                <c:pt idx="2393">
                  <c:v>0.42369200000000001</c:v>
                </c:pt>
                <c:pt idx="2394">
                  <c:v>0.42384699999999997</c:v>
                </c:pt>
                <c:pt idx="2395">
                  <c:v>0.42398000000000002</c:v>
                </c:pt>
                <c:pt idx="2396">
                  <c:v>0.42415700000000001</c:v>
                </c:pt>
                <c:pt idx="2397">
                  <c:v>0.42433500000000002</c:v>
                </c:pt>
                <c:pt idx="2398">
                  <c:v>0.42454500000000001</c:v>
                </c:pt>
                <c:pt idx="2399">
                  <c:v>0.42471199999999998</c:v>
                </c:pt>
                <c:pt idx="2400">
                  <c:v>0.42483300000000002</c:v>
                </c:pt>
                <c:pt idx="2401">
                  <c:v>0.42499999999999999</c:v>
                </c:pt>
                <c:pt idx="2402">
                  <c:v>0.42516599999999999</c:v>
                </c:pt>
                <c:pt idx="2403">
                  <c:v>0.42534300000000003</c:v>
                </c:pt>
                <c:pt idx="2404">
                  <c:v>0.425487</c:v>
                </c:pt>
                <c:pt idx="2405">
                  <c:v>0.42564299999999999</c:v>
                </c:pt>
                <c:pt idx="2406">
                  <c:v>0.42580899999999999</c:v>
                </c:pt>
                <c:pt idx="2407">
                  <c:v>0.42599700000000001</c:v>
                </c:pt>
                <c:pt idx="2408">
                  <c:v>0.426097</c:v>
                </c:pt>
                <c:pt idx="2409">
                  <c:v>0.42621900000000001</c:v>
                </c:pt>
                <c:pt idx="2410">
                  <c:v>0.426396</c:v>
                </c:pt>
                <c:pt idx="2411">
                  <c:v>0.42657299999999998</c:v>
                </c:pt>
                <c:pt idx="2412">
                  <c:v>0.42669499999999999</c:v>
                </c:pt>
                <c:pt idx="2413">
                  <c:v>0.426817</c:v>
                </c:pt>
                <c:pt idx="2414">
                  <c:v>0.42697200000000002</c:v>
                </c:pt>
                <c:pt idx="2415">
                  <c:v>0.42714999999999997</c:v>
                </c:pt>
                <c:pt idx="2416">
                  <c:v>0.42731599999999997</c:v>
                </c:pt>
                <c:pt idx="2417">
                  <c:v>0.42747099999999999</c:v>
                </c:pt>
                <c:pt idx="2418">
                  <c:v>0.42765999999999998</c:v>
                </c:pt>
                <c:pt idx="2419">
                  <c:v>0.42782599999999998</c:v>
                </c:pt>
                <c:pt idx="2420">
                  <c:v>0.42800300000000002</c:v>
                </c:pt>
                <c:pt idx="2421">
                  <c:v>0.42813600000000002</c:v>
                </c:pt>
                <c:pt idx="2422">
                  <c:v>0.42827999999999999</c:v>
                </c:pt>
                <c:pt idx="2423">
                  <c:v>0.42845699999999998</c:v>
                </c:pt>
                <c:pt idx="2424">
                  <c:v>0.42860199999999998</c:v>
                </c:pt>
                <c:pt idx="2425">
                  <c:v>0.428757</c:v>
                </c:pt>
                <c:pt idx="2426">
                  <c:v>0.42890099999999998</c:v>
                </c:pt>
                <c:pt idx="2427">
                  <c:v>0.429089</c:v>
                </c:pt>
                <c:pt idx="2428">
                  <c:v>0.42922199999999999</c:v>
                </c:pt>
                <c:pt idx="2429">
                  <c:v>0.42942200000000003</c:v>
                </c:pt>
                <c:pt idx="2430">
                  <c:v>0.42957699999999999</c:v>
                </c:pt>
                <c:pt idx="2431">
                  <c:v>0.429732</c:v>
                </c:pt>
                <c:pt idx="2432">
                  <c:v>0.42988700000000002</c:v>
                </c:pt>
                <c:pt idx="2433">
                  <c:v>0.43004199999999998</c:v>
                </c:pt>
                <c:pt idx="2434">
                  <c:v>0.430253</c:v>
                </c:pt>
                <c:pt idx="2435">
                  <c:v>0.43035299999999999</c:v>
                </c:pt>
                <c:pt idx="2436">
                  <c:v>0.430508</c:v>
                </c:pt>
                <c:pt idx="2437">
                  <c:v>0.43066300000000002</c:v>
                </c:pt>
                <c:pt idx="2438">
                  <c:v>0.43079600000000001</c:v>
                </c:pt>
                <c:pt idx="2439">
                  <c:v>0.43099500000000002</c:v>
                </c:pt>
                <c:pt idx="2440">
                  <c:v>0.43120599999999998</c:v>
                </c:pt>
                <c:pt idx="2441">
                  <c:v>0.431394</c:v>
                </c:pt>
                <c:pt idx="2442">
                  <c:v>0.43156099999999997</c:v>
                </c:pt>
                <c:pt idx="2443">
                  <c:v>0.43172700000000003</c:v>
                </c:pt>
                <c:pt idx="2444">
                  <c:v>0.43188199999999999</c:v>
                </c:pt>
                <c:pt idx="2445">
                  <c:v>0.43205900000000003</c:v>
                </c:pt>
                <c:pt idx="2446">
                  <c:v>0.43224800000000002</c:v>
                </c:pt>
                <c:pt idx="2447">
                  <c:v>0.43244700000000003</c:v>
                </c:pt>
                <c:pt idx="2448">
                  <c:v>0.43261300000000003</c:v>
                </c:pt>
                <c:pt idx="2449">
                  <c:v>0.432757</c:v>
                </c:pt>
                <c:pt idx="2450">
                  <c:v>0.43290099999999998</c:v>
                </c:pt>
                <c:pt idx="2451">
                  <c:v>0.43305700000000003</c:v>
                </c:pt>
                <c:pt idx="2452">
                  <c:v>0.43322300000000002</c:v>
                </c:pt>
                <c:pt idx="2453">
                  <c:v>0.43335600000000002</c:v>
                </c:pt>
                <c:pt idx="2454">
                  <c:v>0.43355500000000002</c:v>
                </c:pt>
                <c:pt idx="2455">
                  <c:v>0.433722</c:v>
                </c:pt>
                <c:pt idx="2456">
                  <c:v>0.43385499999999999</c:v>
                </c:pt>
                <c:pt idx="2457">
                  <c:v>0.43402099999999999</c:v>
                </c:pt>
                <c:pt idx="2458">
                  <c:v>0.43413200000000002</c:v>
                </c:pt>
                <c:pt idx="2459">
                  <c:v>0.434276</c:v>
                </c:pt>
                <c:pt idx="2460">
                  <c:v>0.43445299999999998</c:v>
                </c:pt>
                <c:pt idx="2461">
                  <c:v>0.43463000000000002</c:v>
                </c:pt>
                <c:pt idx="2462">
                  <c:v>0.43479699999999999</c:v>
                </c:pt>
                <c:pt idx="2463">
                  <c:v>0.43498500000000001</c:v>
                </c:pt>
                <c:pt idx="2464">
                  <c:v>0.43516199999999999</c:v>
                </c:pt>
                <c:pt idx="2465">
                  <c:v>0.43532900000000002</c:v>
                </c:pt>
                <c:pt idx="2466">
                  <c:v>0.43548399999999998</c:v>
                </c:pt>
                <c:pt idx="2467">
                  <c:v>0.43564999999999998</c:v>
                </c:pt>
                <c:pt idx="2468">
                  <c:v>0.43578299999999998</c:v>
                </c:pt>
                <c:pt idx="2469">
                  <c:v>0.43592700000000001</c:v>
                </c:pt>
                <c:pt idx="2470">
                  <c:v>0.43606</c:v>
                </c:pt>
                <c:pt idx="2471">
                  <c:v>0.43627100000000002</c:v>
                </c:pt>
                <c:pt idx="2472">
                  <c:v>0.43645899999999999</c:v>
                </c:pt>
                <c:pt idx="2473">
                  <c:v>0.43659199999999998</c:v>
                </c:pt>
                <c:pt idx="2474">
                  <c:v>0.43678</c:v>
                </c:pt>
                <c:pt idx="2475">
                  <c:v>0.43693500000000002</c:v>
                </c:pt>
                <c:pt idx="2476">
                  <c:v>0.43708000000000002</c:v>
                </c:pt>
                <c:pt idx="2477">
                  <c:v>0.437224</c:v>
                </c:pt>
                <c:pt idx="2478">
                  <c:v>0.43742300000000001</c:v>
                </c:pt>
                <c:pt idx="2479">
                  <c:v>0.43759999999999999</c:v>
                </c:pt>
                <c:pt idx="2480">
                  <c:v>0.43775599999999998</c:v>
                </c:pt>
                <c:pt idx="2481">
                  <c:v>0.43791099999999999</c:v>
                </c:pt>
                <c:pt idx="2482">
                  <c:v>0.43808799999999998</c:v>
                </c:pt>
                <c:pt idx="2483">
                  <c:v>0.43825399999999998</c:v>
                </c:pt>
                <c:pt idx="2484">
                  <c:v>0.43839800000000001</c:v>
                </c:pt>
                <c:pt idx="2485">
                  <c:v>0.438587</c:v>
                </c:pt>
                <c:pt idx="2486">
                  <c:v>0.43878600000000001</c:v>
                </c:pt>
                <c:pt idx="2487">
                  <c:v>0.43896400000000002</c:v>
                </c:pt>
                <c:pt idx="2488">
                  <c:v>0.43915199999999999</c:v>
                </c:pt>
                <c:pt idx="2489">
                  <c:v>0.439307</c:v>
                </c:pt>
                <c:pt idx="2490">
                  <c:v>0.43944</c:v>
                </c:pt>
                <c:pt idx="2491">
                  <c:v>0.439606</c:v>
                </c:pt>
                <c:pt idx="2492">
                  <c:v>0.43979499999999999</c:v>
                </c:pt>
                <c:pt idx="2493">
                  <c:v>0.43997199999999997</c:v>
                </c:pt>
                <c:pt idx="2494">
                  <c:v>0.44010500000000002</c:v>
                </c:pt>
                <c:pt idx="2495">
                  <c:v>0.44029299999999999</c:v>
                </c:pt>
                <c:pt idx="2496">
                  <c:v>0.44049300000000002</c:v>
                </c:pt>
                <c:pt idx="2497">
                  <c:v>0.44065900000000002</c:v>
                </c:pt>
                <c:pt idx="2498">
                  <c:v>0.44078099999999998</c:v>
                </c:pt>
                <c:pt idx="2499">
                  <c:v>0.44094699999999998</c:v>
                </c:pt>
                <c:pt idx="2500">
                  <c:v>0.44109100000000001</c:v>
                </c:pt>
                <c:pt idx="2501">
                  <c:v>0.44123499999999999</c:v>
                </c:pt>
                <c:pt idx="2502">
                  <c:v>0.44142399999999998</c:v>
                </c:pt>
                <c:pt idx="2503">
                  <c:v>0.44165700000000002</c:v>
                </c:pt>
                <c:pt idx="2504">
                  <c:v>0.44177899999999998</c:v>
                </c:pt>
                <c:pt idx="2505">
                  <c:v>0.44198900000000002</c:v>
                </c:pt>
                <c:pt idx="2506">
                  <c:v>0.442189</c:v>
                </c:pt>
                <c:pt idx="2507">
                  <c:v>0.44236599999999998</c:v>
                </c:pt>
                <c:pt idx="2508">
                  <c:v>0.44251000000000001</c:v>
                </c:pt>
                <c:pt idx="2509">
                  <c:v>0.44269799999999998</c:v>
                </c:pt>
                <c:pt idx="2510">
                  <c:v>0.44284200000000001</c:v>
                </c:pt>
                <c:pt idx="2511">
                  <c:v>0.442998</c:v>
                </c:pt>
                <c:pt idx="2512">
                  <c:v>0.44309700000000002</c:v>
                </c:pt>
                <c:pt idx="2513">
                  <c:v>0.443241</c:v>
                </c:pt>
                <c:pt idx="2514">
                  <c:v>0.44340800000000002</c:v>
                </c:pt>
                <c:pt idx="2515">
                  <c:v>0.44356299999999999</c:v>
                </c:pt>
                <c:pt idx="2516">
                  <c:v>0.44374000000000002</c:v>
                </c:pt>
                <c:pt idx="2517">
                  <c:v>0.44392799999999999</c:v>
                </c:pt>
                <c:pt idx="2518">
                  <c:v>0.444073</c:v>
                </c:pt>
                <c:pt idx="2519">
                  <c:v>0.44426100000000002</c:v>
                </c:pt>
                <c:pt idx="2520">
                  <c:v>0.44444899999999998</c:v>
                </c:pt>
                <c:pt idx="2521">
                  <c:v>0.44459300000000002</c:v>
                </c:pt>
                <c:pt idx="2522">
                  <c:v>0.44472600000000001</c:v>
                </c:pt>
                <c:pt idx="2523">
                  <c:v>0.44489299999999998</c:v>
                </c:pt>
                <c:pt idx="2524">
                  <c:v>0.44505899999999998</c:v>
                </c:pt>
                <c:pt idx="2525">
                  <c:v>0.44520300000000002</c:v>
                </c:pt>
                <c:pt idx="2526">
                  <c:v>0.44536900000000001</c:v>
                </c:pt>
                <c:pt idx="2527">
                  <c:v>0.44553500000000001</c:v>
                </c:pt>
                <c:pt idx="2528">
                  <c:v>0.445691</c:v>
                </c:pt>
                <c:pt idx="2529">
                  <c:v>0.44583499999999998</c:v>
                </c:pt>
                <c:pt idx="2530">
                  <c:v>0.44594499999999998</c:v>
                </c:pt>
                <c:pt idx="2531">
                  <c:v>0.44610100000000003</c:v>
                </c:pt>
                <c:pt idx="2532">
                  <c:v>0.44626700000000002</c:v>
                </c:pt>
                <c:pt idx="2533">
                  <c:v>0.44643300000000002</c:v>
                </c:pt>
                <c:pt idx="2534">
                  <c:v>0.446577</c:v>
                </c:pt>
                <c:pt idx="2535">
                  <c:v>0.44673200000000002</c:v>
                </c:pt>
                <c:pt idx="2536">
                  <c:v>0.446876</c:v>
                </c:pt>
                <c:pt idx="2537">
                  <c:v>0.44704300000000002</c:v>
                </c:pt>
                <c:pt idx="2538">
                  <c:v>0.44717600000000002</c:v>
                </c:pt>
                <c:pt idx="2539">
                  <c:v>0.44737500000000002</c:v>
                </c:pt>
                <c:pt idx="2540">
                  <c:v>0.44754100000000002</c:v>
                </c:pt>
                <c:pt idx="2541">
                  <c:v>0.44771899999999998</c:v>
                </c:pt>
                <c:pt idx="2542">
                  <c:v>0.44786300000000001</c:v>
                </c:pt>
                <c:pt idx="2543">
                  <c:v>0.448073</c:v>
                </c:pt>
                <c:pt idx="2544">
                  <c:v>0.44822800000000002</c:v>
                </c:pt>
                <c:pt idx="2545">
                  <c:v>0.44841700000000001</c:v>
                </c:pt>
                <c:pt idx="2546">
                  <c:v>0.44857200000000003</c:v>
                </c:pt>
                <c:pt idx="2547">
                  <c:v>0.44869399999999998</c:v>
                </c:pt>
                <c:pt idx="2548">
                  <c:v>0.44891599999999998</c:v>
                </c:pt>
                <c:pt idx="2549">
                  <c:v>0.44908199999999998</c:v>
                </c:pt>
                <c:pt idx="2550">
                  <c:v>0.44921499999999998</c:v>
                </c:pt>
                <c:pt idx="2551">
                  <c:v>0.449403</c:v>
                </c:pt>
                <c:pt idx="2552">
                  <c:v>0.44955800000000001</c:v>
                </c:pt>
                <c:pt idx="2553">
                  <c:v>0.44973600000000002</c:v>
                </c:pt>
                <c:pt idx="2554">
                  <c:v>0.44990200000000002</c:v>
                </c:pt>
                <c:pt idx="2555">
                  <c:v>0.45002399999999998</c:v>
                </c:pt>
                <c:pt idx="2556">
                  <c:v>0.45018999999999998</c:v>
                </c:pt>
                <c:pt idx="2557">
                  <c:v>0.450378</c:v>
                </c:pt>
                <c:pt idx="2558">
                  <c:v>0.45055600000000001</c:v>
                </c:pt>
                <c:pt idx="2559">
                  <c:v>0.45073299999999999</c:v>
                </c:pt>
                <c:pt idx="2560">
                  <c:v>0.45087700000000003</c:v>
                </c:pt>
                <c:pt idx="2561">
                  <c:v>0.45102100000000001</c:v>
                </c:pt>
                <c:pt idx="2562">
                  <c:v>0.45117600000000002</c:v>
                </c:pt>
                <c:pt idx="2563">
                  <c:v>0.45135399999999998</c:v>
                </c:pt>
                <c:pt idx="2564">
                  <c:v>0.45150899999999999</c:v>
                </c:pt>
                <c:pt idx="2565">
                  <c:v>0.45167499999999999</c:v>
                </c:pt>
                <c:pt idx="2566">
                  <c:v>0.45185199999999998</c:v>
                </c:pt>
                <c:pt idx="2567">
                  <c:v>0.45200800000000002</c:v>
                </c:pt>
                <c:pt idx="2568">
                  <c:v>0.45216299999999998</c:v>
                </c:pt>
                <c:pt idx="2569">
                  <c:v>0.452351</c:v>
                </c:pt>
                <c:pt idx="2570">
                  <c:v>0.452517</c:v>
                </c:pt>
                <c:pt idx="2571">
                  <c:v>0.45263900000000001</c:v>
                </c:pt>
                <c:pt idx="2572">
                  <c:v>0.45280599999999999</c:v>
                </c:pt>
                <c:pt idx="2573">
                  <c:v>0.45297199999999999</c:v>
                </c:pt>
                <c:pt idx="2574">
                  <c:v>0.453127</c:v>
                </c:pt>
                <c:pt idx="2575">
                  <c:v>0.45328200000000002</c:v>
                </c:pt>
                <c:pt idx="2576">
                  <c:v>0.45341500000000001</c:v>
                </c:pt>
                <c:pt idx="2577">
                  <c:v>0.45361499999999999</c:v>
                </c:pt>
                <c:pt idx="2578">
                  <c:v>0.453814</c:v>
                </c:pt>
                <c:pt idx="2579">
                  <c:v>0.45395799999999997</c:v>
                </c:pt>
                <c:pt idx="2580">
                  <c:v>0.45413500000000001</c:v>
                </c:pt>
                <c:pt idx="2581">
                  <c:v>0.45427899999999999</c:v>
                </c:pt>
                <c:pt idx="2582">
                  <c:v>0.45444600000000002</c:v>
                </c:pt>
                <c:pt idx="2583">
                  <c:v>0.45461200000000002</c:v>
                </c:pt>
                <c:pt idx="2584">
                  <c:v>0.45475599999999999</c:v>
                </c:pt>
                <c:pt idx="2585">
                  <c:v>0.45492199999999999</c:v>
                </c:pt>
                <c:pt idx="2586">
                  <c:v>0.45507700000000001</c:v>
                </c:pt>
                <c:pt idx="2587">
                  <c:v>0.455266</c:v>
                </c:pt>
                <c:pt idx="2588">
                  <c:v>0.455432</c:v>
                </c:pt>
                <c:pt idx="2589">
                  <c:v>0.455565</c:v>
                </c:pt>
                <c:pt idx="2590">
                  <c:v>0.45572000000000001</c:v>
                </c:pt>
                <c:pt idx="2591">
                  <c:v>0.45588600000000001</c:v>
                </c:pt>
                <c:pt idx="2592">
                  <c:v>0.45601900000000001</c:v>
                </c:pt>
                <c:pt idx="2593">
                  <c:v>0.45619700000000002</c:v>
                </c:pt>
                <c:pt idx="2594">
                  <c:v>0.45633000000000001</c:v>
                </c:pt>
                <c:pt idx="2595">
                  <c:v>0.456507</c:v>
                </c:pt>
                <c:pt idx="2596">
                  <c:v>0.45669500000000002</c:v>
                </c:pt>
                <c:pt idx="2597">
                  <c:v>0.45684000000000002</c:v>
                </c:pt>
                <c:pt idx="2598">
                  <c:v>0.45700600000000002</c:v>
                </c:pt>
                <c:pt idx="2599">
                  <c:v>0.45715</c:v>
                </c:pt>
                <c:pt idx="2600">
                  <c:v>0.45734900000000001</c:v>
                </c:pt>
                <c:pt idx="2601">
                  <c:v>0.45752700000000002</c:v>
                </c:pt>
                <c:pt idx="2602">
                  <c:v>0.45769300000000002</c:v>
                </c:pt>
                <c:pt idx="2603">
                  <c:v>0.45783699999999999</c:v>
                </c:pt>
                <c:pt idx="2604">
                  <c:v>0.45801399999999998</c:v>
                </c:pt>
                <c:pt idx="2605">
                  <c:v>0.45817999999999998</c:v>
                </c:pt>
                <c:pt idx="2606">
                  <c:v>0.45835799999999999</c:v>
                </c:pt>
                <c:pt idx="2607">
                  <c:v>0.45850200000000002</c:v>
                </c:pt>
                <c:pt idx="2608">
                  <c:v>0.45863500000000001</c:v>
                </c:pt>
                <c:pt idx="2609">
                  <c:v>0.45880100000000001</c:v>
                </c:pt>
                <c:pt idx="2610">
                  <c:v>0.45894499999999999</c:v>
                </c:pt>
                <c:pt idx="2611">
                  <c:v>0.45905600000000002</c:v>
                </c:pt>
                <c:pt idx="2612">
                  <c:v>0.459233</c:v>
                </c:pt>
                <c:pt idx="2613">
                  <c:v>0.45935500000000001</c:v>
                </c:pt>
                <c:pt idx="2614">
                  <c:v>0.45947700000000002</c:v>
                </c:pt>
                <c:pt idx="2615">
                  <c:v>0.459621</c:v>
                </c:pt>
                <c:pt idx="2616">
                  <c:v>0.45976499999999998</c:v>
                </c:pt>
                <c:pt idx="2617">
                  <c:v>0.45994299999999999</c:v>
                </c:pt>
                <c:pt idx="2618">
                  <c:v>0.46009800000000001</c:v>
                </c:pt>
                <c:pt idx="2619">
                  <c:v>0.46027499999999999</c:v>
                </c:pt>
                <c:pt idx="2620">
                  <c:v>0.46044099999999999</c:v>
                </c:pt>
                <c:pt idx="2621">
                  <c:v>0.46059600000000001</c:v>
                </c:pt>
                <c:pt idx="2622">
                  <c:v>0.46076299999999998</c:v>
                </c:pt>
                <c:pt idx="2623">
                  <c:v>0.46092899999999998</c:v>
                </c:pt>
                <c:pt idx="2624">
                  <c:v>0.461117</c:v>
                </c:pt>
                <c:pt idx="2625">
                  <c:v>0.46123900000000001</c:v>
                </c:pt>
                <c:pt idx="2626">
                  <c:v>0.46141700000000002</c:v>
                </c:pt>
                <c:pt idx="2627">
                  <c:v>0.46155000000000002</c:v>
                </c:pt>
                <c:pt idx="2628">
                  <c:v>0.46170499999999998</c:v>
                </c:pt>
                <c:pt idx="2629">
                  <c:v>0.46183800000000003</c:v>
                </c:pt>
                <c:pt idx="2630">
                  <c:v>0.46197100000000002</c:v>
                </c:pt>
                <c:pt idx="2631">
                  <c:v>0.46221400000000001</c:v>
                </c:pt>
                <c:pt idx="2632">
                  <c:v>0.462314</c:v>
                </c:pt>
                <c:pt idx="2633">
                  <c:v>0.46242499999999997</c:v>
                </c:pt>
                <c:pt idx="2634">
                  <c:v>0.46255800000000002</c:v>
                </c:pt>
                <c:pt idx="2635">
                  <c:v>0.46269100000000002</c:v>
                </c:pt>
                <c:pt idx="2636">
                  <c:v>0.46284599999999998</c:v>
                </c:pt>
                <c:pt idx="2637">
                  <c:v>0.46296799999999999</c:v>
                </c:pt>
                <c:pt idx="2638">
                  <c:v>0.46310099999999998</c:v>
                </c:pt>
                <c:pt idx="2639">
                  <c:v>0.46327800000000002</c:v>
                </c:pt>
                <c:pt idx="2640">
                  <c:v>0.46341100000000002</c:v>
                </c:pt>
                <c:pt idx="2641">
                  <c:v>0.46365499999999998</c:v>
                </c:pt>
                <c:pt idx="2642">
                  <c:v>0.46385500000000002</c:v>
                </c:pt>
                <c:pt idx="2643">
                  <c:v>0.46405400000000002</c:v>
                </c:pt>
                <c:pt idx="2644">
                  <c:v>0.46418700000000002</c:v>
                </c:pt>
                <c:pt idx="2645">
                  <c:v>0.464364</c:v>
                </c:pt>
                <c:pt idx="2646">
                  <c:v>0.46454200000000001</c:v>
                </c:pt>
                <c:pt idx="2647">
                  <c:v>0.46471899999999999</c:v>
                </c:pt>
                <c:pt idx="2648">
                  <c:v>0.46498499999999998</c:v>
                </c:pt>
                <c:pt idx="2649">
                  <c:v>0.465173</c:v>
                </c:pt>
                <c:pt idx="2650">
                  <c:v>0.46533999999999998</c:v>
                </c:pt>
                <c:pt idx="2651">
                  <c:v>0.46551700000000001</c:v>
                </c:pt>
                <c:pt idx="2652">
                  <c:v>0.46566099999999999</c:v>
                </c:pt>
                <c:pt idx="2653">
                  <c:v>0.46582699999999999</c:v>
                </c:pt>
                <c:pt idx="2654">
                  <c:v>0.46597100000000002</c:v>
                </c:pt>
                <c:pt idx="2655">
                  <c:v>0.46610400000000002</c:v>
                </c:pt>
                <c:pt idx="2656">
                  <c:v>0.46629300000000001</c:v>
                </c:pt>
                <c:pt idx="2657">
                  <c:v>0.46647</c:v>
                </c:pt>
                <c:pt idx="2658">
                  <c:v>0.46659200000000001</c:v>
                </c:pt>
                <c:pt idx="2659">
                  <c:v>0.46674700000000002</c:v>
                </c:pt>
                <c:pt idx="2660">
                  <c:v>0.46686899999999998</c:v>
                </c:pt>
                <c:pt idx="2661">
                  <c:v>0.46700199999999997</c:v>
                </c:pt>
                <c:pt idx="2662">
                  <c:v>0.467113</c:v>
                </c:pt>
                <c:pt idx="2663">
                  <c:v>0.46726800000000002</c:v>
                </c:pt>
                <c:pt idx="2664">
                  <c:v>0.46741199999999999</c:v>
                </c:pt>
                <c:pt idx="2665">
                  <c:v>0.46757799999999999</c:v>
                </c:pt>
                <c:pt idx="2666">
                  <c:v>0.46774500000000002</c:v>
                </c:pt>
                <c:pt idx="2667">
                  <c:v>0.46789999999999998</c:v>
                </c:pt>
                <c:pt idx="2668">
                  <c:v>0.46804400000000002</c:v>
                </c:pt>
                <c:pt idx="2669">
                  <c:v>0.468144</c:v>
                </c:pt>
                <c:pt idx="2670">
                  <c:v>0.46829900000000002</c:v>
                </c:pt>
                <c:pt idx="2671">
                  <c:v>0.468476</c:v>
                </c:pt>
                <c:pt idx="2672">
                  <c:v>0.468609</c:v>
                </c:pt>
                <c:pt idx="2673">
                  <c:v>0.46880899999999998</c:v>
                </c:pt>
                <c:pt idx="2674">
                  <c:v>0.46897499999999998</c:v>
                </c:pt>
                <c:pt idx="2675">
                  <c:v>0.46914099999999997</c:v>
                </c:pt>
                <c:pt idx="2676">
                  <c:v>0.46924100000000002</c:v>
                </c:pt>
                <c:pt idx="2677">
                  <c:v>0.46936299999999997</c:v>
                </c:pt>
                <c:pt idx="2678">
                  <c:v>0.46946199999999999</c:v>
                </c:pt>
                <c:pt idx="2679">
                  <c:v>0.46964</c:v>
                </c:pt>
                <c:pt idx="2680">
                  <c:v>0.46981699999999998</c:v>
                </c:pt>
                <c:pt idx="2681">
                  <c:v>0.46994999999999998</c:v>
                </c:pt>
                <c:pt idx="2682">
                  <c:v>0.47008299999999997</c:v>
                </c:pt>
                <c:pt idx="2683">
                  <c:v>0.47021600000000002</c:v>
                </c:pt>
                <c:pt idx="2684">
                  <c:v>0.47037099999999998</c:v>
                </c:pt>
                <c:pt idx="2685">
                  <c:v>0.47055999999999998</c:v>
                </c:pt>
                <c:pt idx="2686">
                  <c:v>0.47072599999999998</c:v>
                </c:pt>
                <c:pt idx="2687">
                  <c:v>0.470947</c:v>
                </c:pt>
                <c:pt idx="2688">
                  <c:v>0.47112500000000002</c:v>
                </c:pt>
                <c:pt idx="2689">
                  <c:v>0.471302</c:v>
                </c:pt>
                <c:pt idx="2690">
                  <c:v>0.471524</c:v>
                </c:pt>
                <c:pt idx="2691">
                  <c:v>0.47169</c:v>
                </c:pt>
                <c:pt idx="2692">
                  <c:v>0.471889</c:v>
                </c:pt>
                <c:pt idx="2693">
                  <c:v>0.47206700000000001</c:v>
                </c:pt>
                <c:pt idx="2694">
                  <c:v>0.47222199999999998</c:v>
                </c:pt>
                <c:pt idx="2695">
                  <c:v>0.47234399999999999</c:v>
                </c:pt>
                <c:pt idx="2696">
                  <c:v>0.47252100000000002</c:v>
                </c:pt>
                <c:pt idx="2697">
                  <c:v>0.47264299999999998</c:v>
                </c:pt>
                <c:pt idx="2698">
                  <c:v>0.47277599999999997</c:v>
                </c:pt>
                <c:pt idx="2699">
                  <c:v>0.47294199999999997</c:v>
                </c:pt>
                <c:pt idx="2700">
                  <c:v>0.47311999999999999</c:v>
                </c:pt>
                <c:pt idx="2701">
                  <c:v>0.47325299999999998</c:v>
                </c:pt>
                <c:pt idx="2702">
                  <c:v>0.47339700000000001</c:v>
                </c:pt>
                <c:pt idx="2703">
                  <c:v>0.47359600000000002</c:v>
                </c:pt>
                <c:pt idx="2704">
                  <c:v>0.47372900000000001</c:v>
                </c:pt>
                <c:pt idx="2705">
                  <c:v>0.47389500000000001</c:v>
                </c:pt>
                <c:pt idx="2706">
                  <c:v>0.47403899999999999</c:v>
                </c:pt>
                <c:pt idx="2707">
                  <c:v>0.47418399999999999</c:v>
                </c:pt>
                <c:pt idx="2708">
                  <c:v>0.47430499999999998</c:v>
                </c:pt>
                <c:pt idx="2709">
                  <c:v>0.47450500000000001</c:v>
                </c:pt>
                <c:pt idx="2710">
                  <c:v>0.47467100000000001</c:v>
                </c:pt>
                <c:pt idx="2711">
                  <c:v>0.47484799999999999</c:v>
                </c:pt>
                <c:pt idx="2712">
                  <c:v>0.474993</c:v>
                </c:pt>
                <c:pt idx="2713">
                  <c:v>0.47516999999999998</c:v>
                </c:pt>
                <c:pt idx="2714">
                  <c:v>0.47531400000000001</c:v>
                </c:pt>
                <c:pt idx="2715">
                  <c:v>0.47546899999999997</c:v>
                </c:pt>
                <c:pt idx="2716">
                  <c:v>0.47562399999999999</c:v>
                </c:pt>
                <c:pt idx="2717">
                  <c:v>0.47582400000000002</c:v>
                </c:pt>
                <c:pt idx="2718">
                  <c:v>0.475968</c:v>
                </c:pt>
                <c:pt idx="2719">
                  <c:v>0.47611199999999998</c:v>
                </c:pt>
                <c:pt idx="2720">
                  <c:v>0.47628900000000002</c:v>
                </c:pt>
                <c:pt idx="2721">
                  <c:v>0.47644399999999998</c:v>
                </c:pt>
                <c:pt idx="2722">
                  <c:v>0.47664400000000001</c:v>
                </c:pt>
                <c:pt idx="2723">
                  <c:v>0.47678799999999999</c:v>
                </c:pt>
                <c:pt idx="2724">
                  <c:v>0.47694300000000001</c:v>
                </c:pt>
                <c:pt idx="2725">
                  <c:v>0.47708699999999998</c:v>
                </c:pt>
                <c:pt idx="2726">
                  <c:v>0.477242</c:v>
                </c:pt>
                <c:pt idx="2727">
                  <c:v>0.47747499999999998</c:v>
                </c:pt>
                <c:pt idx="2728">
                  <c:v>0.47760799999999998</c:v>
                </c:pt>
                <c:pt idx="2729">
                  <c:v>0.47776299999999999</c:v>
                </c:pt>
                <c:pt idx="2730">
                  <c:v>0.47791800000000001</c:v>
                </c:pt>
                <c:pt idx="2731">
                  <c:v>0.47807300000000003</c:v>
                </c:pt>
                <c:pt idx="2732">
                  <c:v>0.47820600000000002</c:v>
                </c:pt>
                <c:pt idx="2733">
                  <c:v>0.47836200000000001</c:v>
                </c:pt>
                <c:pt idx="2734">
                  <c:v>0.478495</c:v>
                </c:pt>
                <c:pt idx="2735">
                  <c:v>0.47861599999999999</c:v>
                </c:pt>
                <c:pt idx="2736">
                  <c:v>0.47876099999999999</c:v>
                </c:pt>
                <c:pt idx="2737">
                  <c:v>0.47898200000000002</c:v>
                </c:pt>
                <c:pt idx="2738">
                  <c:v>0.47908200000000001</c:v>
                </c:pt>
                <c:pt idx="2739">
                  <c:v>0.47923700000000002</c:v>
                </c:pt>
                <c:pt idx="2740">
                  <c:v>0.47932599999999997</c:v>
                </c:pt>
                <c:pt idx="2741">
                  <c:v>0.47949199999999997</c:v>
                </c:pt>
                <c:pt idx="2742">
                  <c:v>0.47963600000000001</c:v>
                </c:pt>
                <c:pt idx="2743">
                  <c:v>0.47980200000000001</c:v>
                </c:pt>
                <c:pt idx="2744">
                  <c:v>0.479935</c:v>
                </c:pt>
                <c:pt idx="2745">
                  <c:v>0.48009000000000002</c:v>
                </c:pt>
                <c:pt idx="2746">
                  <c:v>0.48022300000000001</c:v>
                </c:pt>
                <c:pt idx="2747">
                  <c:v>0.48036699999999999</c:v>
                </c:pt>
                <c:pt idx="2748">
                  <c:v>0.480545</c:v>
                </c:pt>
                <c:pt idx="2749">
                  <c:v>0.48070000000000002</c:v>
                </c:pt>
                <c:pt idx="2750">
                  <c:v>0.48091099999999998</c:v>
                </c:pt>
                <c:pt idx="2751">
                  <c:v>0.48105500000000001</c:v>
                </c:pt>
                <c:pt idx="2752">
                  <c:v>0.48119899999999999</c:v>
                </c:pt>
                <c:pt idx="2753">
                  <c:v>0.48139799999999999</c:v>
                </c:pt>
                <c:pt idx="2754">
                  <c:v>0.48155300000000001</c:v>
                </c:pt>
                <c:pt idx="2755">
                  <c:v>0.481686</c:v>
                </c:pt>
                <c:pt idx="2756">
                  <c:v>0.481819</c:v>
                </c:pt>
                <c:pt idx="2757">
                  <c:v>0.48197400000000001</c:v>
                </c:pt>
                <c:pt idx="2758">
                  <c:v>0.48213</c:v>
                </c:pt>
                <c:pt idx="2759">
                  <c:v>0.48228500000000002</c:v>
                </c:pt>
                <c:pt idx="2760">
                  <c:v>0.48243999999999998</c:v>
                </c:pt>
                <c:pt idx="2761">
                  <c:v>0.48258400000000001</c:v>
                </c:pt>
                <c:pt idx="2762">
                  <c:v>0.48277199999999998</c:v>
                </c:pt>
                <c:pt idx="2763">
                  <c:v>0.48291600000000001</c:v>
                </c:pt>
                <c:pt idx="2764">
                  <c:v>0.48312699999999997</c:v>
                </c:pt>
                <c:pt idx="2765">
                  <c:v>0.48332599999999998</c:v>
                </c:pt>
                <c:pt idx="2766">
                  <c:v>0.48350399999999999</c:v>
                </c:pt>
                <c:pt idx="2767">
                  <c:v>0.48368100000000003</c:v>
                </c:pt>
                <c:pt idx="2768">
                  <c:v>0.48381400000000002</c:v>
                </c:pt>
                <c:pt idx="2769">
                  <c:v>0.48398000000000002</c:v>
                </c:pt>
                <c:pt idx="2770">
                  <c:v>0.48415799999999998</c:v>
                </c:pt>
                <c:pt idx="2771">
                  <c:v>0.48433500000000002</c:v>
                </c:pt>
                <c:pt idx="2772">
                  <c:v>0.48448999999999998</c:v>
                </c:pt>
                <c:pt idx="2773">
                  <c:v>0.48466700000000001</c:v>
                </c:pt>
                <c:pt idx="2774">
                  <c:v>0.48480000000000001</c:v>
                </c:pt>
                <c:pt idx="2775">
                  <c:v>0.48497800000000002</c:v>
                </c:pt>
                <c:pt idx="2776">
                  <c:v>0.48514400000000002</c:v>
                </c:pt>
                <c:pt idx="2777">
                  <c:v>0.48529899999999998</c:v>
                </c:pt>
                <c:pt idx="2778">
                  <c:v>0.48548799999999998</c:v>
                </c:pt>
                <c:pt idx="2779">
                  <c:v>0.48566500000000001</c:v>
                </c:pt>
                <c:pt idx="2780">
                  <c:v>0.48583100000000001</c:v>
                </c:pt>
                <c:pt idx="2781">
                  <c:v>0.48599700000000001</c:v>
                </c:pt>
                <c:pt idx="2782">
                  <c:v>0.48618600000000001</c:v>
                </c:pt>
                <c:pt idx="2783">
                  <c:v>0.48632999999999998</c:v>
                </c:pt>
                <c:pt idx="2784">
                  <c:v>0.48650700000000002</c:v>
                </c:pt>
                <c:pt idx="2785">
                  <c:v>0.48667300000000002</c:v>
                </c:pt>
                <c:pt idx="2786">
                  <c:v>0.48679499999999998</c:v>
                </c:pt>
                <c:pt idx="2787">
                  <c:v>0.48697299999999999</c:v>
                </c:pt>
                <c:pt idx="2788">
                  <c:v>0.48713899999999999</c:v>
                </c:pt>
                <c:pt idx="2789">
                  <c:v>0.48730499999999999</c:v>
                </c:pt>
                <c:pt idx="2790">
                  <c:v>0.48744900000000002</c:v>
                </c:pt>
                <c:pt idx="2791">
                  <c:v>0.48758200000000002</c:v>
                </c:pt>
                <c:pt idx="2792">
                  <c:v>0.48780400000000002</c:v>
                </c:pt>
                <c:pt idx="2793">
                  <c:v>0.48797000000000001</c:v>
                </c:pt>
                <c:pt idx="2794">
                  <c:v>0.48813600000000001</c:v>
                </c:pt>
                <c:pt idx="2795">
                  <c:v>0.48826900000000001</c:v>
                </c:pt>
                <c:pt idx="2796">
                  <c:v>0.48841299999999999</c:v>
                </c:pt>
                <c:pt idx="2797">
                  <c:v>0.488568</c:v>
                </c:pt>
                <c:pt idx="2798">
                  <c:v>0.48877900000000002</c:v>
                </c:pt>
                <c:pt idx="2799">
                  <c:v>0.48894500000000002</c:v>
                </c:pt>
                <c:pt idx="2800">
                  <c:v>0.48909999999999998</c:v>
                </c:pt>
                <c:pt idx="2801">
                  <c:v>0.48925600000000002</c:v>
                </c:pt>
                <c:pt idx="2802">
                  <c:v>0.48946600000000001</c:v>
                </c:pt>
                <c:pt idx="2803">
                  <c:v>0.48959900000000001</c:v>
                </c:pt>
                <c:pt idx="2804">
                  <c:v>0.48975400000000002</c:v>
                </c:pt>
                <c:pt idx="2805">
                  <c:v>0.489921</c:v>
                </c:pt>
                <c:pt idx="2806">
                  <c:v>0.49008699999999999</c:v>
                </c:pt>
                <c:pt idx="2807">
                  <c:v>0.49018699999999998</c:v>
                </c:pt>
                <c:pt idx="2808">
                  <c:v>0.49038599999999999</c:v>
                </c:pt>
                <c:pt idx="2809">
                  <c:v>0.49051899999999998</c:v>
                </c:pt>
                <c:pt idx="2810">
                  <c:v>0.490674</c:v>
                </c:pt>
                <c:pt idx="2811">
                  <c:v>0.49084</c:v>
                </c:pt>
                <c:pt idx="2812">
                  <c:v>0.49101800000000001</c:v>
                </c:pt>
                <c:pt idx="2813">
                  <c:v>0.49118400000000001</c:v>
                </c:pt>
                <c:pt idx="2814">
                  <c:v>0.49138300000000001</c:v>
                </c:pt>
                <c:pt idx="2815">
                  <c:v>0.49157200000000001</c:v>
                </c:pt>
                <c:pt idx="2816">
                  <c:v>0.49171599999999999</c:v>
                </c:pt>
                <c:pt idx="2817">
                  <c:v>0.491838</c:v>
                </c:pt>
                <c:pt idx="2818">
                  <c:v>0.492037</c:v>
                </c:pt>
                <c:pt idx="2819">
                  <c:v>0.49219200000000002</c:v>
                </c:pt>
                <c:pt idx="2820">
                  <c:v>0.49233700000000002</c:v>
                </c:pt>
                <c:pt idx="2821">
                  <c:v>0.492481</c:v>
                </c:pt>
                <c:pt idx="2822">
                  <c:v>0.49263600000000002</c:v>
                </c:pt>
                <c:pt idx="2823">
                  <c:v>0.49274699999999999</c:v>
                </c:pt>
                <c:pt idx="2824">
                  <c:v>0.49292399999999997</c:v>
                </c:pt>
                <c:pt idx="2825">
                  <c:v>0.49308999999999997</c:v>
                </c:pt>
                <c:pt idx="2826">
                  <c:v>0.49323400000000001</c:v>
                </c:pt>
                <c:pt idx="2827">
                  <c:v>0.49340000000000001</c:v>
                </c:pt>
                <c:pt idx="2828">
                  <c:v>0.493533</c:v>
                </c:pt>
                <c:pt idx="2829">
                  <c:v>0.49371100000000001</c:v>
                </c:pt>
                <c:pt idx="2830">
                  <c:v>0.49387700000000001</c:v>
                </c:pt>
                <c:pt idx="2831">
                  <c:v>0.49409900000000001</c:v>
                </c:pt>
                <c:pt idx="2832">
                  <c:v>0.494232</c:v>
                </c:pt>
                <c:pt idx="2833">
                  <c:v>0.49437599999999998</c:v>
                </c:pt>
                <c:pt idx="2834">
                  <c:v>0.49452000000000002</c:v>
                </c:pt>
                <c:pt idx="2835">
                  <c:v>0.49465300000000001</c:v>
                </c:pt>
                <c:pt idx="2836">
                  <c:v>0.494786</c:v>
                </c:pt>
                <c:pt idx="2837">
                  <c:v>0.49492999999999998</c:v>
                </c:pt>
                <c:pt idx="2838">
                  <c:v>0.495085</c:v>
                </c:pt>
                <c:pt idx="2839">
                  <c:v>0.49524000000000001</c:v>
                </c:pt>
                <c:pt idx="2840">
                  <c:v>0.495417</c:v>
                </c:pt>
                <c:pt idx="2841">
                  <c:v>0.49557299999999999</c:v>
                </c:pt>
                <c:pt idx="2842">
                  <c:v>0.495728</c:v>
                </c:pt>
                <c:pt idx="2843">
                  <c:v>0.49590499999999998</c:v>
                </c:pt>
                <c:pt idx="2844">
                  <c:v>0.49610500000000002</c:v>
                </c:pt>
                <c:pt idx="2845">
                  <c:v>0.49623800000000001</c:v>
                </c:pt>
                <c:pt idx="2846">
                  <c:v>0.49639299999999997</c:v>
                </c:pt>
                <c:pt idx="2847">
                  <c:v>0.49654799999999999</c:v>
                </c:pt>
                <c:pt idx="2848">
                  <c:v>0.49675799999999998</c:v>
                </c:pt>
                <c:pt idx="2849">
                  <c:v>0.49694700000000003</c:v>
                </c:pt>
                <c:pt idx="2850">
                  <c:v>0.49710199999999999</c:v>
                </c:pt>
                <c:pt idx="2851">
                  <c:v>0.497224</c:v>
                </c:pt>
                <c:pt idx="2852">
                  <c:v>0.49734600000000001</c:v>
                </c:pt>
                <c:pt idx="2853">
                  <c:v>0.49754500000000002</c:v>
                </c:pt>
                <c:pt idx="2854">
                  <c:v>0.49773400000000001</c:v>
                </c:pt>
                <c:pt idx="2855">
                  <c:v>0.49787799999999999</c:v>
                </c:pt>
                <c:pt idx="2856">
                  <c:v>0.49805500000000003</c:v>
                </c:pt>
                <c:pt idx="2857">
                  <c:v>0.49820999999999999</c:v>
                </c:pt>
                <c:pt idx="2858">
                  <c:v>0.49839899999999998</c:v>
                </c:pt>
                <c:pt idx="2859">
                  <c:v>0.49853199999999998</c:v>
                </c:pt>
                <c:pt idx="2860">
                  <c:v>0.49869799999999997</c:v>
                </c:pt>
                <c:pt idx="2861">
                  <c:v>0.49885299999999999</c:v>
                </c:pt>
                <c:pt idx="2862">
                  <c:v>0.49899700000000002</c:v>
                </c:pt>
                <c:pt idx="2863">
                  <c:v>0.499141</c:v>
                </c:pt>
                <c:pt idx="2864">
                  <c:v>0.499307</c:v>
                </c:pt>
                <c:pt idx="2865">
                  <c:v>0.499496</c:v>
                </c:pt>
                <c:pt idx="2866">
                  <c:v>0.49963999999999997</c:v>
                </c:pt>
                <c:pt idx="2867">
                  <c:v>0.49978400000000001</c:v>
                </c:pt>
                <c:pt idx="2868">
                  <c:v>0.49998300000000001</c:v>
                </c:pt>
                <c:pt idx="2869">
                  <c:v>0.50012699999999999</c:v>
                </c:pt>
                <c:pt idx="2870">
                  <c:v>0.50026000000000004</c:v>
                </c:pt>
                <c:pt idx="2871">
                  <c:v>0.50038199999999999</c:v>
                </c:pt>
                <c:pt idx="2872">
                  <c:v>0.50058199999999997</c:v>
                </c:pt>
                <c:pt idx="2873">
                  <c:v>0.50071500000000002</c:v>
                </c:pt>
                <c:pt idx="2874">
                  <c:v>0.50088100000000002</c:v>
                </c:pt>
                <c:pt idx="2875">
                  <c:v>0.50101399999999996</c:v>
                </c:pt>
                <c:pt idx="2876">
                  <c:v>0.50119100000000005</c:v>
                </c:pt>
                <c:pt idx="2877">
                  <c:v>0.50133499999999998</c:v>
                </c:pt>
                <c:pt idx="2878">
                  <c:v>0.50144599999999995</c:v>
                </c:pt>
                <c:pt idx="2879">
                  <c:v>0.50158999999999998</c:v>
                </c:pt>
                <c:pt idx="2880">
                  <c:v>0.501745</c:v>
                </c:pt>
                <c:pt idx="2881">
                  <c:v>0.50195599999999996</c:v>
                </c:pt>
                <c:pt idx="2882">
                  <c:v>0.50216700000000003</c:v>
                </c:pt>
                <c:pt idx="2883">
                  <c:v>0.50233300000000003</c:v>
                </c:pt>
                <c:pt idx="2884">
                  <c:v>0.50246599999999997</c:v>
                </c:pt>
                <c:pt idx="2885">
                  <c:v>0.50264299999999995</c:v>
                </c:pt>
                <c:pt idx="2886">
                  <c:v>0.50278699999999998</c:v>
                </c:pt>
                <c:pt idx="2887">
                  <c:v>0.502942</c:v>
                </c:pt>
                <c:pt idx="2888">
                  <c:v>0.50304199999999999</c:v>
                </c:pt>
                <c:pt idx="2889">
                  <c:v>0.50316399999999994</c:v>
                </c:pt>
                <c:pt idx="2890">
                  <c:v>0.50333000000000006</c:v>
                </c:pt>
                <c:pt idx="2891">
                  <c:v>0.50349699999999997</c:v>
                </c:pt>
                <c:pt idx="2892">
                  <c:v>0.50369600000000003</c:v>
                </c:pt>
                <c:pt idx="2893">
                  <c:v>0.503807</c:v>
                </c:pt>
                <c:pt idx="2894">
                  <c:v>0.50398399999999999</c:v>
                </c:pt>
                <c:pt idx="2895">
                  <c:v>0.50417299999999998</c:v>
                </c:pt>
                <c:pt idx="2896">
                  <c:v>0.50430600000000003</c:v>
                </c:pt>
                <c:pt idx="2897">
                  <c:v>0.504494</c:v>
                </c:pt>
                <c:pt idx="2898">
                  <c:v>0.50471600000000005</c:v>
                </c:pt>
                <c:pt idx="2899">
                  <c:v>0.50485999999999998</c:v>
                </c:pt>
                <c:pt idx="2900">
                  <c:v>0.50504800000000005</c:v>
                </c:pt>
                <c:pt idx="2901">
                  <c:v>0.50518099999999999</c:v>
                </c:pt>
                <c:pt idx="2902">
                  <c:v>0.50531400000000004</c:v>
                </c:pt>
                <c:pt idx="2903">
                  <c:v>0.50545799999999996</c:v>
                </c:pt>
                <c:pt idx="2904">
                  <c:v>0.50562399999999996</c:v>
                </c:pt>
                <c:pt idx="2905">
                  <c:v>0.50579099999999999</c:v>
                </c:pt>
                <c:pt idx="2906">
                  <c:v>0.50591200000000003</c:v>
                </c:pt>
                <c:pt idx="2907">
                  <c:v>0.50609000000000004</c:v>
                </c:pt>
                <c:pt idx="2908">
                  <c:v>0.50623399999999996</c:v>
                </c:pt>
                <c:pt idx="2909">
                  <c:v>0.50639999999999996</c:v>
                </c:pt>
                <c:pt idx="2910">
                  <c:v>0.50655499999999998</c:v>
                </c:pt>
                <c:pt idx="2911">
                  <c:v>0.50667700000000004</c:v>
                </c:pt>
                <c:pt idx="2912">
                  <c:v>0.50685400000000003</c:v>
                </c:pt>
                <c:pt idx="2913">
                  <c:v>0.50704300000000002</c:v>
                </c:pt>
                <c:pt idx="2914">
                  <c:v>0.50713200000000003</c:v>
                </c:pt>
                <c:pt idx="2915">
                  <c:v>0.50728700000000004</c:v>
                </c:pt>
                <c:pt idx="2916">
                  <c:v>0.50744199999999995</c:v>
                </c:pt>
                <c:pt idx="2917">
                  <c:v>0.50760799999999995</c:v>
                </c:pt>
                <c:pt idx="2918">
                  <c:v>0.50776299999999996</c:v>
                </c:pt>
                <c:pt idx="2919">
                  <c:v>0.50796300000000005</c:v>
                </c:pt>
                <c:pt idx="2920">
                  <c:v>0.50810699999999998</c:v>
                </c:pt>
                <c:pt idx="2921">
                  <c:v>0.50821799999999995</c:v>
                </c:pt>
                <c:pt idx="2922">
                  <c:v>0.50836199999999998</c:v>
                </c:pt>
                <c:pt idx="2923">
                  <c:v>0.50853899999999996</c:v>
                </c:pt>
                <c:pt idx="2924">
                  <c:v>0.50871599999999995</c:v>
                </c:pt>
                <c:pt idx="2925">
                  <c:v>0.50885999999999998</c:v>
                </c:pt>
                <c:pt idx="2926">
                  <c:v>0.50902700000000001</c:v>
                </c:pt>
                <c:pt idx="2927">
                  <c:v>0.50918200000000002</c:v>
                </c:pt>
                <c:pt idx="2928">
                  <c:v>0.50932599999999995</c:v>
                </c:pt>
                <c:pt idx="2929">
                  <c:v>0.509459</c:v>
                </c:pt>
                <c:pt idx="2930">
                  <c:v>0.50964699999999996</c:v>
                </c:pt>
                <c:pt idx="2931">
                  <c:v>0.50980199999999998</c:v>
                </c:pt>
                <c:pt idx="2932">
                  <c:v>0.50993500000000003</c:v>
                </c:pt>
                <c:pt idx="2933">
                  <c:v>0.51007899999999995</c:v>
                </c:pt>
                <c:pt idx="2934">
                  <c:v>0.51025699999999996</c:v>
                </c:pt>
                <c:pt idx="2935">
                  <c:v>0.51040099999999999</c:v>
                </c:pt>
                <c:pt idx="2936">
                  <c:v>0.51055600000000001</c:v>
                </c:pt>
                <c:pt idx="2937">
                  <c:v>0.51072200000000001</c:v>
                </c:pt>
                <c:pt idx="2938">
                  <c:v>0.51083299999999998</c:v>
                </c:pt>
                <c:pt idx="2939">
                  <c:v>0.51097700000000001</c:v>
                </c:pt>
                <c:pt idx="2940">
                  <c:v>0.51110999999999995</c:v>
                </c:pt>
                <c:pt idx="2941">
                  <c:v>0.51126499999999997</c:v>
                </c:pt>
                <c:pt idx="2942">
                  <c:v>0.51145399999999996</c:v>
                </c:pt>
                <c:pt idx="2943">
                  <c:v>0.51160899999999998</c:v>
                </c:pt>
                <c:pt idx="2944">
                  <c:v>0.51178599999999996</c:v>
                </c:pt>
                <c:pt idx="2945">
                  <c:v>0.51190800000000003</c:v>
                </c:pt>
                <c:pt idx="2946">
                  <c:v>0.51207400000000003</c:v>
                </c:pt>
                <c:pt idx="2947">
                  <c:v>0.51221799999999995</c:v>
                </c:pt>
                <c:pt idx="2948">
                  <c:v>0.51240699999999995</c:v>
                </c:pt>
                <c:pt idx="2949">
                  <c:v>0.51258400000000004</c:v>
                </c:pt>
                <c:pt idx="2950">
                  <c:v>0.51273899999999994</c:v>
                </c:pt>
                <c:pt idx="2951">
                  <c:v>0.51289399999999996</c:v>
                </c:pt>
                <c:pt idx="2952">
                  <c:v>0.51307199999999997</c:v>
                </c:pt>
                <c:pt idx="2953">
                  <c:v>0.51323799999999997</c:v>
                </c:pt>
                <c:pt idx="2954">
                  <c:v>0.51337100000000002</c:v>
                </c:pt>
                <c:pt idx="2955">
                  <c:v>0.51353700000000002</c:v>
                </c:pt>
                <c:pt idx="2956">
                  <c:v>0.51365899999999998</c:v>
                </c:pt>
                <c:pt idx="2957">
                  <c:v>0.51379200000000003</c:v>
                </c:pt>
                <c:pt idx="2958">
                  <c:v>0.51395800000000003</c:v>
                </c:pt>
                <c:pt idx="2959">
                  <c:v>0.51413600000000004</c:v>
                </c:pt>
                <c:pt idx="2960">
                  <c:v>0.51429100000000005</c:v>
                </c:pt>
                <c:pt idx="2961">
                  <c:v>0.51444599999999996</c:v>
                </c:pt>
                <c:pt idx="2962">
                  <c:v>0.51462300000000005</c:v>
                </c:pt>
                <c:pt idx="2963">
                  <c:v>0.51472300000000004</c:v>
                </c:pt>
                <c:pt idx="2964">
                  <c:v>0.51487799999999995</c:v>
                </c:pt>
                <c:pt idx="2965">
                  <c:v>0.51504399999999995</c:v>
                </c:pt>
                <c:pt idx="2966">
                  <c:v>0.51523300000000005</c:v>
                </c:pt>
                <c:pt idx="2967">
                  <c:v>0.51542100000000002</c:v>
                </c:pt>
                <c:pt idx="2968">
                  <c:v>0.51557600000000003</c:v>
                </c:pt>
                <c:pt idx="2969">
                  <c:v>0.51573100000000005</c:v>
                </c:pt>
                <c:pt idx="2970">
                  <c:v>0.51589799999999997</c:v>
                </c:pt>
                <c:pt idx="2971">
                  <c:v>0.51603100000000002</c:v>
                </c:pt>
                <c:pt idx="2972">
                  <c:v>0.51616399999999996</c:v>
                </c:pt>
                <c:pt idx="2973">
                  <c:v>0.51629700000000001</c:v>
                </c:pt>
                <c:pt idx="2974">
                  <c:v>0.51649599999999996</c:v>
                </c:pt>
                <c:pt idx="2975">
                  <c:v>0.51660700000000004</c:v>
                </c:pt>
                <c:pt idx="2976">
                  <c:v>0.51675099999999996</c:v>
                </c:pt>
                <c:pt idx="2977">
                  <c:v>0.51689499999999999</c:v>
                </c:pt>
                <c:pt idx="2978">
                  <c:v>0.51705000000000001</c:v>
                </c:pt>
                <c:pt idx="2979">
                  <c:v>0.51722800000000002</c:v>
                </c:pt>
                <c:pt idx="2980">
                  <c:v>0.51743799999999995</c:v>
                </c:pt>
                <c:pt idx="2981">
                  <c:v>0.51759299999999997</c:v>
                </c:pt>
                <c:pt idx="2982">
                  <c:v>0.51774799999999999</c:v>
                </c:pt>
                <c:pt idx="2983">
                  <c:v>0.51789300000000005</c:v>
                </c:pt>
                <c:pt idx="2984">
                  <c:v>0.51804799999999995</c:v>
                </c:pt>
                <c:pt idx="2985">
                  <c:v>0.51821399999999995</c:v>
                </c:pt>
                <c:pt idx="2986">
                  <c:v>0.51839100000000005</c:v>
                </c:pt>
                <c:pt idx="2987">
                  <c:v>0.51854599999999995</c:v>
                </c:pt>
                <c:pt idx="2988">
                  <c:v>0.518702</c:v>
                </c:pt>
                <c:pt idx="2989">
                  <c:v>0.51882300000000003</c:v>
                </c:pt>
                <c:pt idx="2990">
                  <c:v>0.51896799999999998</c:v>
                </c:pt>
                <c:pt idx="2991">
                  <c:v>0.51914499999999997</c:v>
                </c:pt>
                <c:pt idx="2992">
                  <c:v>0.51929999999999998</c:v>
                </c:pt>
                <c:pt idx="2993">
                  <c:v>0.51946599999999998</c:v>
                </c:pt>
                <c:pt idx="2994">
                  <c:v>0.519621</c:v>
                </c:pt>
                <c:pt idx="2995">
                  <c:v>0.51976500000000003</c:v>
                </c:pt>
                <c:pt idx="2996">
                  <c:v>0.51995400000000003</c:v>
                </c:pt>
                <c:pt idx="2997">
                  <c:v>0.52010900000000004</c:v>
                </c:pt>
                <c:pt idx="2998">
                  <c:v>0.52025299999999997</c:v>
                </c:pt>
                <c:pt idx="2999">
                  <c:v>0.52042999999999995</c:v>
                </c:pt>
                <c:pt idx="3000">
                  <c:v>0.52061900000000005</c:v>
                </c:pt>
                <c:pt idx="3001">
                  <c:v>0.52077399999999996</c:v>
                </c:pt>
                <c:pt idx="3002">
                  <c:v>0.52093999999999996</c:v>
                </c:pt>
                <c:pt idx="3003">
                  <c:v>0.52109499999999997</c:v>
                </c:pt>
                <c:pt idx="3004">
                  <c:v>0.52127299999999999</c:v>
                </c:pt>
                <c:pt idx="3005">
                  <c:v>0.521428</c:v>
                </c:pt>
                <c:pt idx="3006">
                  <c:v>0.521594</c:v>
                </c:pt>
                <c:pt idx="3007">
                  <c:v>0.52176</c:v>
                </c:pt>
                <c:pt idx="3008">
                  <c:v>0.52187099999999997</c:v>
                </c:pt>
                <c:pt idx="3009">
                  <c:v>0.52200400000000002</c:v>
                </c:pt>
                <c:pt idx="3010">
                  <c:v>0.52218100000000001</c:v>
                </c:pt>
                <c:pt idx="3011">
                  <c:v>0.52232599999999996</c:v>
                </c:pt>
                <c:pt idx="3012">
                  <c:v>0.52242500000000003</c:v>
                </c:pt>
                <c:pt idx="3013">
                  <c:v>0.52269100000000002</c:v>
                </c:pt>
                <c:pt idx="3014">
                  <c:v>0.52286900000000003</c:v>
                </c:pt>
                <c:pt idx="3015">
                  <c:v>0.52306799999999998</c:v>
                </c:pt>
                <c:pt idx="3016">
                  <c:v>0.52326799999999996</c:v>
                </c:pt>
                <c:pt idx="3017">
                  <c:v>0.52343399999999995</c:v>
                </c:pt>
                <c:pt idx="3018">
                  <c:v>0.52352200000000004</c:v>
                </c:pt>
                <c:pt idx="3019">
                  <c:v>0.52365499999999998</c:v>
                </c:pt>
                <c:pt idx="3020">
                  <c:v>0.52378800000000003</c:v>
                </c:pt>
                <c:pt idx="3021">
                  <c:v>0.52397700000000003</c:v>
                </c:pt>
                <c:pt idx="3022">
                  <c:v>0.52412099999999995</c:v>
                </c:pt>
                <c:pt idx="3023">
                  <c:v>0.52427599999999996</c:v>
                </c:pt>
                <c:pt idx="3024">
                  <c:v>0.52446400000000004</c:v>
                </c:pt>
                <c:pt idx="3025">
                  <c:v>0.52466400000000002</c:v>
                </c:pt>
                <c:pt idx="3026">
                  <c:v>0.52478599999999997</c:v>
                </c:pt>
                <c:pt idx="3027">
                  <c:v>0.52489699999999995</c:v>
                </c:pt>
                <c:pt idx="3028">
                  <c:v>0.52504099999999998</c:v>
                </c:pt>
                <c:pt idx="3029">
                  <c:v>0.52522899999999995</c:v>
                </c:pt>
                <c:pt idx="3030">
                  <c:v>0.525362</c:v>
                </c:pt>
                <c:pt idx="3031">
                  <c:v>0.52551700000000001</c:v>
                </c:pt>
                <c:pt idx="3032">
                  <c:v>0.52566100000000004</c:v>
                </c:pt>
                <c:pt idx="3033">
                  <c:v>0.52581599999999995</c:v>
                </c:pt>
                <c:pt idx="3034">
                  <c:v>0.525972</c:v>
                </c:pt>
                <c:pt idx="3035">
                  <c:v>0.52611600000000003</c:v>
                </c:pt>
                <c:pt idx="3036">
                  <c:v>0.52630399999999999</c:v>
                </c:pt>
                <c:pt idx="3037">
                  <c:v>0.52644800000000003</c:v>
                </c:pt>
                <c:pt idx="3038">
                  <c:v>0.52661400000000003</c:v>
                </c:pt>
                <c:pt idx="3039">
                  <c:v>0.52682499999999999</c:v>
                </c:pt>
                <c:pt idx="3040">
                  <c:v>0.52699099999999999</c:v>
                </c:pt>
                <c:pt idx="3041">
                  <c:v>0.52724599999999999</c:v>
                </c:pt>
                <c:pt idx="3042">
                  <c:v>0.52737900000000004</c:v>
                </c:pt>
                <c:pt idx="3043">
                  <c:v>0.52752299999999996</c:v>
                </c:pt>
                <c:pt idx="3044">
                  <c:v>0.52763400000000005</c:v>
                </c:pt>
                <c:pt idx="3045">
                  <c:v>0.527833</c:v>
                </c:pt>
                <c:pt idx="3046">
                  <c:v>0.52803299999999997</c:v>
                </c:pt>
                <c:pt idx="3047">
                  <c:v>0.52819899999999997</c:v>
                </c:pt>
                <c:pt idx="3048">
                  <c:v>0.52830999999999995</c:v>
                </c:pt>
                <c:pt idx="3049">
                  <c:v>0.52847599999999995</c:v>
                </c:pt>
                <c:pt idx="3050">
                  <c:v>0.528609</c:v>
                </c:pt>
                <c:pt idx="3051">
                  <c:v>0.52876400000000001</c:v>
                </c:pt>
                <c:pt idx="3052">
                  <c:v>0.52895300000000001</c:v>
                </c:pt>
                <c:pt idx="3053">
                  <c:v>0.52908599999999995</c:v>
                </c:pt>
                <c:pt idx="3054">
                  <c:v>0.52928500000000001</c:v>
                </c:pt>
                <c:pt idx="3055">
                  <c:v>0.52942900000000004</c:v>
                </c:pt>
                <c:pt idx="3056">
                  <c:v>0.52957299999999996</c:v>
                </c:pt>
                <c:pt idx="3057">
                  <c:v>0.52972900000000001</c:v>
                </c:pt>
                <c:pt idx="3058">
                  <c:v>0.529895</c:v>
                </c:pt>
                <c:pt idx="3059">
                  <c:v>0.53013900000000003</c:v>
                </c:pt>
                <c:pt idx="3060">
                  <c:v>0.53030500000000003</c:v>
                </c:pt>
                <c:pt idx="3061">
                  <c:v>0.53042699999999998</c:v>
                </c:pt>
                <c:pt idx="3062">
                  <c:v>0.53056000000000003</c:v>
                </c:pt>
                <c:pt idx="3063">
                  <c:v>0.53073700000000001</c:v>
                </c:pt>
                <c:pt idx="3064">
                  <c:v>0.53088100000000005</c:v>
                </c:pt>
                <c:pt idx="3065">
                  <c:v>0.53105800000000003</c:v>
                </c:pt>
                <c:pt idx="3066">
                  <c:v>0.53121399999999996</c:v>
                </c:pt>
                <c:pt idx="3067">
                  <c:v>0.53139099999999995</c:v>
                </c:pt>
                <c:pt idx="3068">
                  <c:v>0.53159000000000001</c:v>
                </c:pt>
                <c:pt idx="3069">
                  <c:v>0.53173499999999996</c:v>
                </c:pt>
                <c:pt idx="3070">
                  <c:v>0.53190099999999996</c:v>
                </c:pt>
                <c:pt idx="3071">
                  <c:v>0.53207800000000005</c:v>
                </c:pt>
                <c:pt idx="3072">
                  <c:v>0.53222199999999997</c:v>
                </c:pt>
                <c:pt idx="3073">
                  <c:v>0.53235500000000002</c:v>
                </c:pt>
                <c:pt idx="3074">
                  <c:v>0.53253200000000001</c:v>
                </c:pt>
                <c:pt idx="3075">
                  <c:v>0.53269900000000003</c:v>
                </c:pt>
                <c:pt idx="3076">
                  <c:v>0.532887</c:v>
                </c:pt>
                <c:pt idx="3077">
                  <c:v>0.53303100000000003</c:v>
                </c:pt>
                <c:pt idx="3078">
                  <c:v>0.53319700000000003</c:v>
                </c:pt>
                <c:pt idx="3079">
                  <c:v>0.53337500000000004</c:v>
                </c:pt>
                <c:pt idx="3080">
                  <c:v>0.53352999999999995</c:v>
                </c:pt>
                <c:pt idx="3081">
                  <c:v>0.53368499999999996</c:v>
                </c:pt>
                <c:pt idx="3082">
                  <c:v>0.533829</c:v>
                </c:pt>
                <c:pt idx="3083">
                  <c:v>0.533995</c:v>
                </c:pt>
                <c:pt idx="3084">
                  <c:v>0.53413900000000003</c:v>
                </c:pt>
                <c:pt idx="3085">
                  <c:v>0.53429499999999996</c:v>
                </c:pt>
                <c:pt idx="3086">
                  <c:v>0.53446099999999996</c:v>
                </c:pt>
                <c:pt idx="3087">
                  <c:v>0.53462699999999996</c:v>
                </c:pt>
                <c:pt idx="3088">
                  <c:v>0.53483800000000004</c:v>
                </c:pt>
                <c:pt idx="3089">
                  <c:v>0.53501500000000002</c:v>
                </c:pt>
                <c:pt idx="3090">
                  <c:v>0.53517000000000003</c:v>
                </c:pt>
                <c:pt idx="3091">
                  <c:v>0.53531399999999996</c:v>
                </c:pt>
                <c:pt idx="3092">
                  <c:v>0.53546899999999997</c:v>
                </c:pt>
                <c:pt idx="3093">
                  <c:v>0.53559100000000004</c:v>
                </c:pt>
                <c:pt idx="3094">
                  <c:v>0.53578000000000003</c:v>
                </c:pt>
                <c:pt idx="3095">
                  <c:v>0.53592399999999996</c:v>
                </c:pt>
                <c:pt idx="3096">
                  <c:v>0.53605700000000001</c:v>
                </c:pt>
                <c:pt idx="3097">
                  <c:v>0.53622300000000001</c:v>
                </c:pt>
                <c:pt idx="3098">
                  <c:v>0.53639999999999999</c:v>
                </c:pt>
                <c:pt idx="3099">
                  <c:v>0.536555</c:v>
                </c:pt>
                <c:pt idx="3100">
                  <c:v>0.53673300000000002</c:v>
                </c:pt>
                <c:pt idx="3101">
                  <c:v>0.53685499999999997</c:v>
                </c:pt>
                <c:pt idx="3102">
                  <c:v>0.53702099999999997</c:v>
                </c:pt>
                <c:pt idx="3103">
                  <c:v>0.53717599999999999</c:v>
                </c:pt>
                <c:pt idx="3104">
                  <c:v>0.53737500000000005</c:v>
                </c:pt>
                <c:pt idx="3105">
                  <c:v>0.53756400000000004</c:v>
                </c:pt>
                <c:pt idx="3106">
                  <c:v>0.53770799999999996</c:v>
                </c:pt>
                <c:pt idx="3107">
                  <c:v>0.53793000000000002</c:v>
                </c:pt>
                <c:pt idx="3108">
                  <c:v>0.53809600000000002</c:v>
                </c:pt>
                <c:pt idx="3109">
                  <c:v>0.53825100000000003</c:v>
                </c:pt>
                <c:pt idx="3110">
                  <c:v>0.53840600000000005</c:v>
                </c:pt>
                <c:pt idx="3111">
                  <c:v>0.53853899999999999</c:v>
                </c:pt>
                <c:pt idx="3112">
                  <c:v>0.53867200000000004</c:v>
                </c:pt>
                <c:pt idx="3113">
                  <c:v>0.53882699999999994</c:v>
                </c:pt>
                <c:pt idx="3114">
                  <c:v>0.53897099999999998</c:v>
                </c:pt>
                <c:pt idx="3115">
                  <c:v>0.53918200000000005</c:v>
                </c:pt>
                <c:pt idx="3116">
                  <c:v>0.539381</c:v>
                </c:pt>
                <c:pt idx="3117">
                  <c:v>0.53954800000000003</c:v>
                </c:pt>
                <c:pt idx="3118">
                  <c:v>0.53974699999999998</c:v>
                </c:pt>
                <c:pt idx="3119">
                  <c:v>0.53988000000000003</c:v>
                </c:pt>
                <c:pt idx="3120">
                  <c:v>0.54001299999999997</c:v>
                </c:pt>
                <c:pt idx="3121">
                  <c:v>0.54016799999999998</c:v>
                </c:pt>
                <c:pt idx="3122">
                  <c:v>0.54033399999999998</c:v>
                </c:pt>
                <c:pt idx="3123">
                  <c:v>0.54047900000000004</c:v>
                </c:pt>
                <c:pt idx="3124">
                  <c:v>0.54065600000000003</c:v>
                </c:pt>
                <c:pt idx="3125">
                  <c:v>0.54084399999999999</c:v>
                </c:pt>
                <c:pt idx="3126">
                  <c:v>0.54099900000000001</c:v>
                </c:pt>
                <c:pt idx="3127">
                  <c:v>0.541099</c:v>
                </c:pt>
                <c:pt idx="3128">
                  <c:v>0.54125400000000001</c:v>
                </c:pt>
                <c:pt idx="3129">
                  <c:v>0.54140900000000003</c:v>
                </c:pt>
                <c:pt idx="3130">
                  <c:v>0.54161999999999999</c:v>
                </c:pt>
                <c:pt idx="3131">
                  <c:v>0.54173099999999996</c:v>
                </c:pt>
                <c:pt idx="3132">
                  <c:v>0.54188599999999998</c:v>
                </c:pt>
                <c:pt idx="3133">
                  <c:v>0.54203000000000001</c:v>
                </c:pt>
                <c:pt idx="3134">
                  <c:v>0.54221799999999998</c:v>
                </c:pt>
                <c:pt idx="3135">
                  <c:v>0.54237400000000002</c:v>
                </c:pt>
                <c:pt idx="3136">
                  <c:v>0.54249599999999998</c:v>
                </c:pt>
                <c:pt idx="3137">
                  <c:v>0.54264000000000001</c:v>
                </c:pt>
                <c:pt idx="3138">
                  <c:v>0.54277299999999995</c:v>
                </c:pt>
                <c:pt idx="3139">
                  <c:v>0.54291699999999998</c:v>
                </c:pt>
                <c:pt idx="3140">
                  <c:v>0.54310499999999995</c:v>
                </c:pt>
                <c:pt idx="3141">
                  <c:v>0.54330500000000004</c:v>
                </c:pt>
                <c:pt idx="3142">
                  <c:v>0.54347100000000004</c:v>
                </c:pt>
                <c:pt idx="3143">
                  <c:v>0.54362600000000005</c:v>
                </c:pt>
                <c:pt idx="3144">
                  <c:v>0.54379200000000005</c:v>
                </c:pt>
                <c:pt idx="3145">
                  <c:v>0.54396999999999995</c:v>
                </c:pt>
                <c:pt idx="3146">
                  <c:v>0.54416900000000001</c:v>
                </c:pt>
                <c:pt idx="3147">
                  <c:v>0.54430199999999995</c:v>
                </c:pt>
                <c:pt idx="3148">
                  <c:v>0.544435</c:v>
                </c:pt>
                <c:pt idx="3149">
                  <c:v>0.54457900000000004</c:v>
                </c:pt>
                <c:pt idx="3150">
                  <c:v>0.54475600000000002</c:v>
                </c:pt>
                <c:pt idx="3151">
                  <c:v>0.54490000000000005</c:v>
                </c:pt>
                <c:pt idx="3152">
                  <c:v>0.54505599999999998</c:v>
                </c:pt>
                <c:pt idx="3153">
                  <c:v>0.54523299999999997</c:v>
                </c:pt>
                <c:pt idx="3154">
                  <c:v>0.54538799999999998</c:v>
                </c:pt>
                <c:pt idx="3155">
                  <c:v>0.54556499999999997</c:v>
                </c:pt>
                <c:pt idx="3156">
                  <c:v>0.54575399999999996</c:v>
                </c:pt>
                <c:pt idx="3157">
                  <c:v>0.54588700000000001</c:v>
                </c:pt>
                <c:pt idx="3158">
                  <c:v>0.54607499999999998</c:v>
                </c:pt>
                <c:pt idx="3159">
                  <c:v>0.54627499999999996</c:v>
                </c:pt>
                <c:pt idx="3160">
                  <c:v>0.54638500000000001</c:v>
                </c:pt>
                <c:pt idx="3161">
                  <c:v>0.546574</c:v>
                </c:pt>
                <c:pt idx="3162">
                  <c:v>0.54678400000000005</c:v>
                </c:pt>
                <c:pt idx="3163">
                  <c:v>0.546929</c:v>
                </c:pt>
                <c:pt idx="3164">
                  <c:v>0.54710599999999998</c:v>
                </c:pt>
                <c:pt idx="3165">
                  <c:v>0.54727199999999998</c:v>
                </c:pt>
                <c:pt idx="3166">
                  <c:v>0.54736099999999999</c:v>
                </c:pt>
                <c:pt idx="3167">
                  <c:v>0.54757100000000003</c:v>
                </c:pt>
                <c:pt idx="3168">
                  <c:v>0.54773799999999995</c:v>
                </c:pt>
                <c:pt idx="3169">
                  <c:v>0.54791500000000004</c:v>
                </c:pt>
                <c:pt idx="3170">
                  <c:v>0.54802600000000001</c:v>
                </c:pt>
                <c:pt idx="3171">
                  <c:v>0.54819200000000001</c:v>
                </c:pt>
                <c:pt idx="3172">
                  <c:v>0.54837999999999998</c:v>
                </c:pt>
                <c:pt idx="3173">
                  <c:v>0.54851300000000003</c:v>
                </c:pt>
                <c:pt idx="3174">
                  <c:v>0.54867999999999995</c:v>
                </c:pt>
                <c:pt idx="3175">
                  <c:v>0.54882399999999998</c:v>
                </c:pt>
                <c:pt idx="3176">
                  <c:v>0.54896800000000001</c:v>
                </c:pt>
                <c:pt idx="3177">
                  <c:v>0.54915599999999998</c:v>
                </c:pt>
                <c:pt idx="3178">
                  <c:v>0.54931099999999999</c:v>
                </c:pt>
                <c:pt idx="3179">
                  <c:v>0.54953300000000005</c:v>
                </c:pt>
                <c:pt idx="3180">
                  <c:v>0.54966599999999999</c:v>
                </c:pt>
                <c:pt idx="3181">
                  <c:v>0.549821</c:v>
                </c:pt>
                <c:pt idx="3182">
                  <c:v>0.54999799999999999</c:v>
                </c:pt>
                <c:pt idx="3183">
                  <c:v>0.55016500000000002</c:v>
                </c:pt>
                <c:pt idx="3184">
                  <c:v>0.55029799999999995</c:v>
                </c:pt>
                <c:pt idx="3185">
                  <c:v>0.55046399999999995</c:v>
                </c:pt>
                <c:pt idx="3186">
                  <c:v>0.55060799999999999</c:v>
                </c:pt>
                <c:pt idx="3187">
                  <c:v>0.55070799999999998</c:v>
                </c:pt>
                <c:pt idx="3188">
                  <c:v>0.55084100000000003</c:v>
                </c:pt>
                <c:pt idx="3189">
                  <c:v>0.55095099999999997</c:v>
                </c:pt>
                <c:pt idx="3190">
                  <c:v>0.55106200000000005</c:v>
                </c:pt>
                <c:pt idx="3191">
                  <c:v>0.55127300000000001</c:v>
                </c:pt>
                <c:pt idx="3192">
                  <c:v>0.55146099999999998</c:v>
                </c:pt>
                <c:pt idx="3193">
                  <c:v>0.551705</c:v>
                </c:pt>
                <c:pt idx="3194">
                  <c:v>0.55186000000000002</c:v>
                </c:pt>
                <c:pt idx="3195">
                  <c:v>0.55208199999999996</c:v>
                </c:pt>
                <c:pt idx="3196">
                  <c:v>0.55229200000000001</c:v>
                </c:pt>
                <c:pt idx="3197">
                  <c:v>0.55239199999999999</c:v>
                </c:pt>
                <c:pt idx="3198">
                  <c:v>0.55252500000000004</c:v>
                </c:pt>
                <c:pt idx="3199">
                  <c:v>0.55271400000000004</c:v>
                </c:pt>
                <c:pt idx="3200">
                  <c:v>0.55288000000000004</c:v>
                </c:pt>
                <c:pt idx="3201">
                  <c:v>0.55304600000000004</c:v>
                </c:pt>
                <c:pt idx="3202">
                  <c:v>0.55316799999999999</c:v>
                </c:pt>
                <c:pt idx="3203">
                  <c:v>0.55331200000000003</c:v>
                </c:pt>
                <c:pt idx="3204">
                  <c:v>0.55346700000000004</c:v>
                </c:pt>
                <c:pt idx="3205">
                  <c:v>0.55362199999999995</c:v>
                </c:pt>
                <c:pt idx="3206">
                  <c:v>0.55377699999999996</c:v>
                </c:pt>
                <c:pt idx="3207">
                  <c:v>0.55392200000000003</c:v>
                </c:pt>
                <c:pt idx="3208">
                  <c:v>0.55404299999999995</c:v>
                </c:pt>
                <c:pt idx="3209">
                  <c:v>0.55422099999999996</c:v>
                </c:pt>
                <c:pt idx="3210">
                  <c:v>0.55435400000000001</c:v>
                </c:pt>
                <c:pt idx="3211">
                  <c:v>0.55448699999999995</c:v>
                </c:pt>
                <c:pt idx="3212">
                  <c:v>0.55465299999999995</c:v>
                </c:pt>
                <c:pt idx="3213">
                  <c:v>0.55483000000000005</c:v>
                </c:pt>
                <c:pt idx="3214">
                  <c:v>0.55501900000000004</c:v>
                </c:pt>
                <c:pt idx="3215">
                  <c:v>0.55518500000000004</c:v>
                </c:pt>
                <c:pt idx="3216">
                  <c:v>0.555307</c:v>
                </c:pt>
                <c:pt idx="3217">
                  <c:v>0.55546200000000001</c:v>
                </c:pt>
                <c:pt idx="3218">
                  <c:v>0.55562800000000001</c:v>
                </c:pt>
                <c:pt idx="3219">
                  <c:v>0.55576099999999995</c:v>
                </c:pt>
                <c:pt idx="3220">
                  <c:v>0.555894</c:v>
                </c:pt>
                <c:pt idx="3221">
                  <c:v>0.55604900000000002</c:v>
                </c:pt>
                <c:pt idx="3222">
                  <c:v>0.55620400000000003</c:v>
                </c:pt>
                <c:pt idx="3223">
                  <c:v>0.55634899999999998</c:v>
                </c:pt>
                <c:pt idx="3224">
                  <c:v>0.55651499999999998</c:v>
                </c:pt>
                <c:pt idx="3225">
                  <c:v>0.55669199999999996</c:v>
                </c:pt>
                <c:pt idx="3226">
                  <c:v>0.55685799999999996</c:v>
                </c:pt>
                <c:pt idx="3227">
                  <c:v>0.55705800000000005</c:v>
                </c:pt>
                <c:pt idx="3228">
                  <c:v>0.55719099999999999</c:v>
                </c:pt>
                <c:pt idx="3229">
                  <c:v>0.55732400000000004</c:v>
                </c:pt>
                <c:pt idx="3230">
                  <c:v>0.55751200000000001</c:v>
                </c:pt>
                <c:pt idx="3231">
                  <c:v>0.55764499999999995</c:v>
                </c:pt>
                <c:pt idx="3232">
                  <c:v>0.55781099999999995</c:v>
                </c:pt>
                <c:pt idx="3233">
                  <c:v>0.55798899999999996</c:v>
                </c:pt>
                <c:pt idx="3234">
                  <c:v>0.55815499999999996</c:v>
                </c:pt>
                <c:pt idx="3235">
                  <c:v>0.55830999999999997</c:v>
                </c:pt>
                <c:pt idx="3236">
                  <c:v>0.55844300000000002</c:v>
                </c:pt>
                <c:pt idx="3237">
                  <c:v>0.55860900000000002</c:v>
                </c:pt>
                <c:pt idx="3238">
                  <c:v>0.55875300000000006</c:v>
                </c:pt>
                <c:pt idx="3239">
                  <c:v>0.55888599999999999</c:v>
                </c:pt>
                <c:pt idx="3240">
                  <c:v>0.55905300000000002</c:v>
                </c:pt>
                <c:pt idx="3241">
                  <c:v>0.55923</c:v>
                </c:pt>
                <c:pt idx="3242">
                  <c:v>0.55936300000000005</c:v>
                </c:pt>
                <c:pt idx="3243">
                  <c:v>0.55952900000000005</c:v>
                </c:pt>
                <c:pt idx="3244">
                  <c:v>0.55967299999999998</c:v>
                </c:pt>
                <c:pt idx="3245">
                  <c:v>0.55987299999999995</c:v>
                </c:pt>
                <c:pt idx="3246">
                  <c:v>0.56001699999999999</c:v>
                </c:pt>
                <c:pt idx="3247">
                  <c:v>0.56016100000000002</c:v>
                </c:pt>
                <c:pt idx="3248">
                  <c:v>0.56039399999999995</c:v>
                </c:pt>
                <c:pt idx="3249">
                  <c:v>0.56049300000000002</c:v>
                </c:pt>
                <c:pt idx="3250">
                  <c:v>0.56062599999999996</c:v>
                </c:pt>
                <c:pt idx="3251">
                  <c:v>0.560782</c:v>
                </c:pt>
                <c:pt idx="3252">
                  <c:v>0.56092600000000004</c:v>
                </c:pt>
                <c:pt idx="3253">
                  <c:v>0.56110300000000002</c:v>
                </c:pt>
                <c:pt idx="3254">
                  <c:v>0.56125800000000003</c:v>
                </c:pt>
                <c:pt idx="3255">
                  <c:v>0.56141300000000005</c:v>
                </c:pt>
                <c:pt idx="3256">
                  <c:v>0.56155699999999997</c:v>
                </c:pt>
                <c:pt idx="3257">
                  <c:v>0.56175699999999995</c:v>
                </c:pt>
                <c:pt idx="3258">
                  <c:v>0.56191199999999997</c:v>
                </c:pt>
                <c:pt idx="3259">
                  <c:v>0.56206699999999998</c:v>
                </c:pt>
                <c:pt idx="3260">
                  <c:v>0.56224399999999997</c:v>
                </c:pt>
                <c:pt idx="3261">
                  <c:v>0.56240000000000001</c:v>
                </c:pt>
                <c:pt idx="3262">
                  <c:v>0.56252100000000005</c:v>
                </c:pt>
                <c:pt idx="3263">
                  <c:v>0.562666</c:v>
                </c:pt>
                <c:pt idx="3264">
                  <c:v>0.56287600000000004</c:v>
                </c:pt>
                <c:pt idx="3265">
                  <c:v>0.56300899999999998</c:v>
                </c:pt>
                <c:pt idx="3266">
                  <c:v>0.56319699999999995</c:v>
                </c:pt>
                <c:pt idx="3267">
                  <c:v>0.56335299999999999</c:v>
                </c:pt>
                <c:pt idx="3268">
                  <c:v>0.56351899999999999</c:v>
                </c:pt>
                <c:pt idx="3269">
                  <c:v>0.56364099999999995</c:v>
                </c:pt>
                <c:pt idx="3270">
                  <c:v>0.56379599999999996</c:v>
                </c:pt>
                <c:pt idx="3271">
                  <c:v>0.56389599999999995</c:v>
                </c:pt>
                <c:pt idx="3272">
                  <c:v>0.56406199999999995</c:v>
                </c:pt>
                <c:pt idx="3273">
                  <c:v>0.56418400000000002</c:v>
                </c:pt>
                <c:pt idx="3274">
                  <c:v>0.56439399999999995</c:v>
                </c:pt>
                <c:pt idx="3275">
                  <c:v>0.56457199999999996</c:v>
                </c:pt>
                <c:pt idx="3276">
                  <c:v>0.56474899999999995</c:v>
                </c:pt>
                <c:pt idx="3277">
                  <c:v>0.56493700000000002</c:v>
                </c:pt>
                <c:pt idx="3278">
                  <c:v>0.56508199999999997</c:v>
                </c:pt>
                <c:pt idx="3279">
                  <c:v>0.56527000000000005</c:v>
                </c:pt>
                <c:pt idx="3280">
                  <c:v>0.56543600000000005</c:v>
                </c:pt>
                <c:pt idx="3281">
                  <c:v>0.56561300000000003</c:v>
                </c:pt>
                <c:pt idx="3282">
                  <c:v>0.56580200000000003</c:v>
                </c:pt>
                <c:pt idx="3283">
                  <c:v>0.565913</c:v>
                </c:pt>
                <c:pt idx="3284">
                  <c:v>0.56606800000000002</c:v>
                </c:pt>
                <c:pt idx="3285">
                  <c:v>0.56621200000000005</c:v>
                </c:pt>
                <c:pt idx="3286">
                  <c:v>0.56640000000000001</c:v>
                </c:pt>
                <c:pt idx="3287">
                  <c:v>0.56654400000000005</c:v>
                </c:pt>
                <c:pt idx="3288">
                  <c:v>0.56669999999999998</c:v>
                </c:pt>
                <c:pt idx="3289">
                  <c:v>0.56687699999999996</c:v>
                </c:pt>
                <c:pt idx="3290">
                  <c:v>0.56706500000000004</c:v>
                </c:pt>
                <c:pt idx="3291">
                  <c:v>0.56721999999999995</c:v>
                </c:pt>
                <c:pt idx="3292">
                  <c:v>0.56739799999999996</c:v>
                </c:pt>
                <c:pt idx="3293">
                  <c:v>0.56753100000000001</c:v>
                </c:pt>
                <c:pt idx="3294">
                  <c:v>0.56766399999999995</c:v>
                </c:pt>
                <c:pt idx="3295">
                  <c:v>0.56778600000000001</c:v>
                </c:pt>
                <c:pt idx="3296">
                  <c:v>0.56802900000000001</c:v>
                </c:pt>
                <c:pt idx="3297">
                  <c:v>0.56816199999999994</c:v>
                </c:pt>
                <c:pt idx="3298">
                  <c:v>0.56830599999999998</c:v>
                </c:pt>
                <c:pt idx="3299">
                  <c:v>0.56845100000000004</c:v>
                </c:pt>
                <c:pt idx="3300">
                  <c:v>0.56859499999999996</c:v>
                </c:pt>
                <c:pt idx="3301">
                  <c:v>0.56877200000000006</c:v>
                </c:pt>
                <c:pt idx="3302">
                  <c:v>0.56892699999999996</c:v>
                </c:pt>
                <c:pt idx="3303">
                  <c:v>0.56910400000000005</c:v>
                </c:pt>
                <c:pt idx="3304">
                  <c:v>0.56930400000000003</c:v>
                </c:pt>
                <c:pt idx="3305">
                  <c:v>0.56948100000000001</c:v>
                </c:pt>
                <c:pt idx="3306">
                  <c:v>0.56962500000000005</c:v>
                </c:pt>
                <c:pt idx="3307">
                  <c:v>0.569747</c:v>
                </c:pt>
                <c:pt idx="3308">
                  <c:v>0.56992500000000001</c:v>
                </c:pt>
                <c:pt idx="3309">
                  <c:v>0.57008000000000003</c:v>
                </c:pt>
                <c:pt idx="3310">
                  <c:v>0.57021299999999997</c:v>
                </c:pt>
                <c:pt idx="3311">
                  <c:v>0.57034600000000002</c:v>
                </c:pt>
                <c:pt idx="3312">
                  <c:v>0.57045599999999996</c:v>
                </c:pt>
                <c:pt idx="3313">
                  <c:v>0.57066700000000004</c:v>
                </c:pt>
                <c:pt idx="3314">
                  <c:v>0.57081099999999996</c:v>
                </c:pt>
                <c:pt idx="3315">
                  <c:v>0.57094400000000001</c:v>
                </c:pt>
                <c:pt idx="3316">
                  <c:v>0.57105499999999998</c:v>
                </c:pt>
                <c:pt idx="3317">
                  <c:v>0.57123199999999996</c:v>
                </c:pt>
                <c:pt idx="3318">
                  <c:v>0.571376</c:v>
                </c:pt>
                <c:pt idx="3319">
                  <c:v>0.57154300000000002</c:v>
                </c:pt>
                <c:pt idx="3320">
                  <c:v>0.57174199999999997</c:v>
                </c:pt>
                <c:pt idx="3321">
                  <c:v>0.57187500000000002</c:v>
                </c:pt>
                <c:pt idx="3322">
                  <c:v>0.57209699999999997</c:v>
                </c:pt>
                <c:pt idx="3323">
                  <c:v>0.57229600000000003</c:v>
                </c:pt>
                <c:pt idx="3324">
                  <c:v>0.57239600000000002</c:v>
                </c:pt>
                <c:pt idx="3325">
                  <c:v>0.572573</c:v>
                </c:pt>
                <c:pt idx="3326">
                  <c:v>0.572739</c:v>
                </c:pt>
                <c:pt idx="3327">
                  <c:v>0.57292799999999999</c:v>
                </c:pt>
                <c:pt idx="3328">
                  <c:v>0.57310499999999998</c:v>
                </c:pt>
                <c:pt idx="3329">
                  <c:v>0.57327099999999998</c:v>
                </c:pt>
                <c:pt idx="3330">
                  <c:v>0.573438</c:v>
                </c:pt>
                <c:pt idx="3331">
                  <c:v>0.57361499999999999</c:v>
                </c:pt>
                <c:pt idx="3332">
                  <c:v>0.57378099999999999</c:v>
                </c:pt>
                <c:pt idx="3333">
                  <c:v>0.573959</c:v>
                </c:pt>
                <c:pt idx="3334">
                  <c:v>0.574125</c:v>
                </c:pt>
                <c:pt idx="3335">
                  <c:v>0.57425800000000005</c:v>
                </c:pt>
                <c:pt idx="3336">
                  <c:v>0.57442400000000005</c:v>
                </c:pt>
                <c:pt idx="3337">
                  <c:v>0.57455699999999998</c:v>
                </c:pt>
                <c:pt idx="3338">
                  <c:v>0.57472299999999998</c:v>
                </c:pt>
                <c:pt idx="3339">
                  <c:v>0.57488899999999998</c:v>
                </c:pt>
                <c:pt idx="3340">
                  <c:v>0.57504500000000003</c:v>
                </c:pt>
                <c:pt idx="3341">
                  <c:v>0.57515499999999997</c:v>
                </c:pt>
                <c:pt idx="3342">
                  <c:v>0.57530000000000003</c:v>
                </c:pt>
                <c:pt idx="3343">
                  <c:v>0.57544399999999996</c:v>
                </c:pt>
                <c:pt idx="3344">
                  <c:v>0.57560999999999996</c:v>
                </c:pt>
                <c:pt idx="3345">
                  <c:v>0.57573200000000002</c:v>
                </c:pt>
                <c:pt idx="3346">
                  <c:v>0.57587600000000005</c:v>
                </c:pt>
                <c:pt idx="3347">
                  <c:v>0.57601999999999998</c:v>
                </c:pt>
                <c:pt idx="3348">
                  <c:v>0.57619699999999996</c:v>
                </c:pt>
                <c:pt idx="3349">
                  <c:v>0.57635199999999998</c:v>
                </c:pt>
                <c:pt idx="3350">
                  <c:v>0.57649600000000001</c:v>
                </c:pt>
                <c:pt idx="3351">
                  <c:v>0.57662899999999995</c:v>
                </c:pt>
                <c:pt idx="3352">
                  <c:v>0.57684000000000002</c:v>
                </c:pt>
                <c:pt idx="3353">
                  <c:v>0.57705099999999998</c:v>
                </c:pt>
                <c:pt idx="3354">
                  <c:v>0.57722799999999996</c:v>
                </c:pt>
                <c:pt idx="3355">
                  <c:v>0.57738299999999998</c:v>
                </c:pt>
                <c:pt idx="3356">
                  <c:v>0.57758200000000004</c:v>
                </c:pt>
                <c:pt idx="3357">
                  <c:v>0.57776000000000005</c:v>
                </c:pt>
                <c:pt idx="3358">
                  <c:v>0.57792600000000005</c:v>
                </c:pt>
                <c:pt idx="3359">
                  <c:v>0.57803700000000002</c:v>
                </c:pt>
                <c:pt idx="3360">
                  <c:v>0.57822499999999999</c:v>
                </c:pt>
                <c:pt idx="3361">
                  <c:v>0.57838000000000001</c:v>
                </c:pt>
                <c:pt idx="3362">
                  <c:v>0.57855800000000002</c:v>
                </c:pt>
                <c:pt idx="3363">
                  <c:v>0.57872400000000002</c:v>
                </c:pt>
                <c:pt idx="3364">
                  <c:v>0.57889000000000002</c:v>
                </c:pt>
                <c:pt idx="3365">
                  <c:v>0.57902299999999995</c:v>
                </c:pt>
                <c:pt idx="3366">
                  <c:v>0.57918899999999995</c:v>
                </c:pt>
                <c:pt idx="3367">
                  <c:v>0.57936699999999997</c:v>
                </c:pt>
                <c:pt idx="3368">
                  <c:v>0.579511</c:v>
                </c:pt>
                <c:pt idx="3369">
                  <c:v>0.57962199999999997</c:v>
                </c:pt>
                <c:pt idx="3370">
                  <c:v>0.57978799999999997</c:v>
                </c:pt>
                <c:pt idx="3371">
                  <c:v>0.57997600000000005</c:v>
                </c:pt>
                <c:pt idx="3372">
                  <c:v>0.58011999999999997</c:v>
                </c:pt>
                <c:pt idx="3373">
                  <c:v>0.58029799999999998</c:v>
                </c:pt>
                <c:pt idx="3374">
                  <c:v>0.58044200000000001</c:v>
                </c:pt>
                <c:pt idx="3375">
                  <c:v>0.58056399999999997</c:v>
                </c:pt>
                <c:pt idx="3376">
                  <c:v>0.58072999999999997</c:v>
                </c:pt>
                <c:pt idx="3377">
                  <c:v>0.58085200000000003</c:v>
                </c:pt>
                <c:pt idx="3378">
                  <c:v>0.58099599999999996</c:v>
                </c:pt>
                <c:pt idx="3379">
                  <c:v>0.58116199999999996</c:v>
                </c:pt>
                <c:pt idx="3380">
                  <c:v>0.58131699999999997</c:v>
                </c:pt>
                <c:pt idx="3381">
                  <c:v>0.58148299999999997</c:v>
                </c:pt>
                <c:pt idx="3382">
                  <c:v>0.58162800000000003</c:v>
                </c:pt>
                <c:pt idx="3383">
                  <c:v>0.58182699999999998</c:v>
                </c:pt>
                <c:pt idx="3384">
                  <c:v>0.58197100000000002</c:v>
                </c:pt>
                <c:pt idx="3385">
                  <c:v>0.58211500000000005</c:v>
                </c:pt>
                <c:pt idx="3386">
                  <c:v>0.58230400000000004</c:v>
                </c:pt>
                <c:pt idx="3387">
                  <c:v>0.58252499999999996</c:v>
                </c:pt>
                <c:pt idx="3388">
                  <c:v>0.58269099999999996</c:v>
                </c:pt>
                <c:pt idx="3389">
                  <c:v>0.58282400000000001</c:v>
                </c:pt>
                <c:pt idx="3390">
                  <c:v>0.58295699999999995</c:v>
                </c:pt>
                <c:pt idx="3391">
                  <c:v>0.58312399999999998</c:v>
                </c:pt>
                <c:pt idx="3392">
                  <c:v>0.58325700000000003</c:v>
                </c:pt>
                <c:pt idx="3393">
                  <c:v>0.58346699999999996</c:v>
                </c:pt>
                <c:pt idx="3394">
                  <c:v>0.58364499999999997</c:v>
                </c:pt>
                <c:pt idx="3395">
                  <c:v>0.58381099999999997</c:v>
                </c:pt>
                <c:pt idx="3396">
                  <c:v>0.583955</c:v>
                </c:pt>
                <c:pt idx="3397">
                  <c:v>0.58405499999999999</c:v>
                </c:pt>
                <c:pt idx="3398">
                  <c:v>0.58417699999999995</c:v>
                </c:pt>
                <c:pt idx="3399">
                  <c:v>0.58434299999999995</c:v>
                </c:pt>
                <c:pt idx="3400">
                  <c:v>0.584476</c:v>
                </c:pt>
                <c:pt idx="3401">
                  <c:v>0.58458699999999997</c:v>
                </c:pt>
                <c:pt idx="3402">
                  <c:v>0.58476399999999995</c:v>
                </c:pt>
                <c:pt idx="3403">
                  <c:v>0.58491899999999997</c:v>
                </c:pt>
                <c:pt idx="3404">
                  <c:v>0.585063</c:v>
                </c:pt>
                <c:pt idx="3405">
                  <c:v>0.58516299999999999</c:v>
                </c:pt>
                <c:pt idx="3406">
                  <c:v>0.58527399999999996</c:v>
                </c:pt>
                <c:pt idx="3407">
                  <c:v>0.585484</c:v>
                </c:pt>
                <c:pt idx="3408">
                  <c:v>0.58560599999999996</c:v>
                </c:pt>
                <c:pt idx="3409">
                  <c:v>0.58568399999999998</c:v>
                </c:pt>
                <c:pt idx="3410">
                  <c:v>0.58587199999999995</c:v>
                </c:pt>
                <c:pt idx="3411">
                  <c:v>0.58597200000000005</c:v>
                </c:pt>
                <c:pt idx="3412">
                  <c:v>0.58611599999999997</c:v>
                </c:pt>
                <c:pt idx="3413">
                  <c:v>0.58628199999999997</c:v>
                </c:pt>
                <c:pt idx="3414">
                  <c:v>0.58639300000000005</c:v>
                </c:pt>
                <c:pt idx="3415">
                  <c:v>0.58654799999999996</c:v>
                </c:pt>
                <c:pt idx="3416">
                  <c:v>0.58677000000000001</c:v>
                </c:pt>
                <c:pt idx="3417">
                  <c:v>0.58693600000000001</c:v>
                </c:pt>
                <c:pt idx="3418">
                  <c:v>0.58710200000000001</c:v>
                </c:pt>
                <c:pt idx="3419">
                  <c:v>0.58723499999999995</c:v>
                </c:pt>
                <c:pt idx="3420">
                  <c:v>0.58740199999999998</c:v>
                </c:pt>
                <c:pt idx="3421">
                  <c:v>0.58756799999999998</c:v>
                </c:pt>
                <c:pt idx="3422">
                  <c:v>0.58770100000000003</c:v>
                </c:pt>
                <c:pt idx="3423">
                  <c:v>0.58787800000000001</c:v>
                </c:pt>
                <c:pt idx="3424">
                  <c:v>0.58803300000000003</c:v>
                </c:pt>
                <c:pt idx="3425">
                  <c:v>0.58813300000000002</c:v>
                </c:pt>
                <c:pt idx="3426">
                  <c:v>0.58827700000000005</c:v>
                </c:pt>
                <c:pt idx="3427">
                  <c:v>0.58839900000000001</c:v>
                </c:pt>
                <c:pt idx="3428">
                  <c:v>0.58854300000000004</c:v>
                </c:pt>
                <c:pt idx="3429">
                  <c:v>0.58870900000000004</c:v>
                </c:pt>
                <c:pt idx="3430">
                  <c:v>0.58883099999999999</c:v>
                </c:pt>
                <c:pt idx="3431">
                  <c:v>0.58900799999999998</c:v>
                </c:pt>
                <c:pt idx="3432">
                  <c:v>0.58914100000000003</c:v>
                </c:pt>
                <c:pt idx="3433">
                  <c:v>0.589252</c:v>
                </c:pt>
                <c:pt idx="3434">
                  <c:v>0.58939600000000003</c:v>
                </c:pt>
                <c:pt idx="3435">
                  <c:v>0.58955100000000005</c:v>
                </c:pt>
                <c:pt idx="3436">
                  <c:v>0.58977299999999999</c:v>
                </c:pt>
                <c:pt idx="3437">
                  <c:v>0.58992800000000001</c:v>
                </c:pt>
                <c:pt idx="3438">
                  <c:v>0.59009500000000004</c:v>
                </c:pt>
                <c:pt idx="3439">
                  <c:v>0.59026100000000004</c:v>
                </c:pt>
                <c:pt idx="3440">
                  <c:v>0.59043800000000002</c:v>
                </c:pt>
                <c:pt idx="3441">
                  <c:v>0.59059300000000003</c:v>
                </c:pt>
                <c:pt idx="3442">
                  <c:v>0.59071499999999999</c:v>
                </c:pt>
                <c:pt idx="3443">
                  <c:v>0.59084800000000004</c:v>
                </c:pt>
                <c:pt idx="3444">
                  <c:v>0.59100299999999995</c:v>
                </c:pt>
                <c:pt idx="3445">
                  <c:v>0.59119200000000005</c:v>
                </c:pt>
                <c:pt idx="3446">
                  <c:v>0.59136900000000003</c:v>
                </c:pt>
                <c:pt idx="3447">
                  <c:v>0.59153500000000003</c:v>
                </c:pt>
                <c:pt idx="3448">
                  <c:v>0.59166799999999997</c:v>
                </c:pt>
                <c:pt idx="3449">
                  <c:v>0.59182299999999999</c:v>
                </c:pt>
                <c:pt idx="3450">
                  <c:v>0.59196700000000002</c:v>
                </c:pt>
                <c:pt idx="3451">
                  <c:v>0.59208899999999998</c:v>
                </c:pt>
                <c:pt idx="3452">
                  <c:v>0.59223300000000001</c:v>
                </c:pt>
                <c:pt idx="3453">
                  <c:v>0.59236599999999995</c:v>
                </c:pt>
                <c:pt idx="3454">
                  <c:v>0.59247700000000003</c:v>
                </c:pt>
                <c:pt idx="3455">
                  <c:v>0.59269899999999998</c:v>
                </c:pt>
                <c:pt idx="3456">
                  <c:v>0.59285399999999999</c:v>
                </c:pt>
                <c:pt idx="3457">
                  <c:v>0.59303099999999997</c:v>
                </c:pt>
                <c:pt idx="3458">
                  <c:v>0.59320899999999999</c:v>
                </c:pt>
                <c:pt idx="3459">
                  <c:v>0.59337499999999999</c:v>
                </c:pt>
                <c:pt idx="3460">
                  <c:v>0.59348599999999996</c:v>
                </c:pt>
                <c:pt idx="3461">
                  <c:v>0.59364099999999997</c:v>
                </c:pt>
                <c:pt idx="3462">
                  <c:v>0.59376300000000004</c:v>
                </c:pt>
                <c:pt idx="3463">
                  <c:v>0.59390699999999996</c:v>
                </c:pt>
                <c:pt idx="3464">
                  <c:v>0.59400699999999995</c:v>
                </c:pt>
                <c:pt idx="3465">
                  <c:v>0.59414</c:v>
                </c:pt>
                <c:pt idx="3466">
                  <c:v>0.59431699999999998</c:v>
                </c:pt>
                <c:pt idx="3467">
                  <c:v>0.59448299999999998</c:v>
                </c:pt>
                <c:pt idx="3468">
                  <c:v>0.59464899999999998</c:v>
                </c:pt>
                <c:pt idx="3469">
                  <c:v>0.59483799999999998</c:v>
                </c:pt>
                <c:pt idx="3470">
                  <c:v>0.59497100000000003</c:v>
                </c:pt>
                <c:pt idx="3471">
                  <c:v>0.59513700000000003</c:v>
                </c:pt>
                <c:pt idx="3472">
                  <c:v>0.59529200000000004</c:v>
                </c:pt>
                <c:pt idx="3473">
                  <c:v>0.59547000000000005</c:v>
                </c:pt>
                <c:pt idx="3474">
                  <c:v>0.59562499999999996</c:v>
                </c:pt>
                <c:pt idx="3475">
                  <c:v>0.59577999999999998</c:v>
                </c:pt>
                <c:pt idx="3476">
                  <c:v>0.59594599999999998</c:v>
                </c:pt>
                <c:pt idx="3477">
                  <c:v>0.59606800000000004</c:v>
                </c:pt>
                <c:pt idx="3478">
                  <c:v>0.59620099999999998</c:v>
                </c:pt>
                <c:pt idx="3479">
                  <c:v>0.59632300000000005</c:v>
                </c:pt>
                <c:pt idx="3480">
                  <c:v>0.59646699999999997</c:v>
                </c:pt>
                <c:pt idx="3481">
                  <c:v>0.59662199999999999</c:v>
                </c:pt>
                <c:pt idx="3482">
                  <c:v>0.59675500000000004</c:v>
                </c:pt>
                <c:pt idx="3483">
                  <c:v>0.59686600000000001</c:v>
                </c:pt>
                <c:pt idx="3484">
                  <c:v>0.59695500000000001</c:v>
                </c:pt>
                <c:pt idx="3485">
                  <c:v>0.597132</c:v>
                </c:pt>
                <c:pt idx="3486">
                  <c:v>0.59726500000000005</c:v>
                </c:pt>
                <c:pt idx="3487">
                  <c:v>0.597387</c:v>
                </c:pt>
                <c:pt idx="3488">
                  <c:v>0.597553</c:v>
                </c:pt>
                <c:pt idx="3489">
                  <c:v>0.597719</c:v>
                </c:pt>
                <c:pt idx="3490">
                  <c:v>0.597885</c:v>
                </c:pt>
                <c:pt idx="3491">
                  <c:v>0.59799599999999997</c:v>
                </c:pt>
                <c:pt idx="3492">
                  <c:v>0.59817399999999998</c:v>
                </c:pt>
                <c:pt idx="3493">
                  <c:v>0.59830700000000003</c:v>
                </c:pt>
                <c:pt idx="3494">
                  <c:v>0.59847300000000003</c:v>
                </c:pt>
                <c:pt idx="3495">
                  <c:v>0.59861699999999995</c:v>
                </c:pt>
                <c:pt idx="3496">
                  <c:v>0.59877199999999997</c:v>
                </c:pt>
                <c:pt idx="3497">
                  <c:v>0.598916</c:v>
                </c:pt>
                <c:pt idx="3498">
                  <c:v>0.59909299999999999</c:v>
                </c:pt>
                <c:pt idx="3499">
                  <c:v>0.59921500000000005</c:v>
                </c:pt>
                <c:pt idx="3500">
                  <c:v>0.59935899999999998</c:v>
                </c:pt>
                <c:pt idx="3501">
                  <c:v>0.59950400000000004</c:v>
                </c:pt>
                <c:pt idx="3502">
                  <c:v>0.59965900000000005</c:v>
                </c:pt>
                <c:pt idx="3503">
                  <c:v>0.59983600000000004</c:v>
                </c:pt>
                <c:pt idx="3504">
                  <c:v>0.59996899999999997</c:v>
                </c:pt>
                <c:pt idx="3505">
                  <c:v>0.60014599999999996</c:v>
                </c:pt>
                <c:pt idx="3506">
                  <c:v>0.60031299999999999</c:v>
                </c:pt>
                <c:pt idx="3507">
                  <c:v>0.60048999999999997</c:v>
                </c:pt>
                <c:pt idx="3508">
                  <c:v>0.60066699999999995</c:v>
                </c:pt>
                <c:pt idx="3509">
                  <c:v>0.60082199999999997</c:v>
                </c:pt>
                <c:pt idx="3510">
                  <c:v>0.60097699999999998</c:v>
                </c:pt>
                <c:pt idx="3511">
                  <c:v>0.60112200000000005</c:v>
                </c:pt>
                <c:pt idx="3512">
                  <c:v>0.60128800000000004</c:v>
                </c:pt>
                <c:pt idx="3513">
                  <c:v>0.60142099999999998</c:v>
                </c:pt>
                <c:pt idx="3514">
                  <c:v>0.601576</c:v>
                </c:pt>
                <c:pt idx="3515">
                  <c:v>0.60176399999999997</c:v>
                </c:pt>
                <c:pt idx="3516">
                  <c:v>0.60191899999999998</c:v>
                </c:pt>
                <c:pt idx="3517">
                  <c:v>0.60211899999999996</c:v>
                </c:pt>
                <c:pt idx="3518">
                  <c:v>0.60230700000000004</c:v>
                </c:pt>
                <c:pt idx="3519">
                  <c:v>0.60247399999999995</c:v>
                </c:pt>
                <c:pt idx="3520">
                  <c:v>0.60263999999999995</c:v>
                </c:pt>
                <c:pt idx="3521">
                  <c:v>0.60279499999999997</c:v>
                </c:pt>
                <c:pt idx="3522">
                  <c:v>0.60297199999999995</c:v>
                </c:pt>
                <c:pt idx="3523">
                  <c:v>0.60313899999999998</c:v>
                </c:pt>
                <c:pt idx="3524">
                  <c:v>0.60334900000000002</c:v>
                </c:pt>
                <c:pt idx="3525">
                  <c:v>0.603549</c:v>
                </c:pt>
                <c:pt idx="3526">
                  <c:v>0.60365899999999995</c:v>
                </c:pt>
                <c:pt idx="3527">
                  <c:v>0.60374799999999995</c:v>
                </c:pt>
                <c:pt idx="3528">
                  <c:v>0.60392500000000005</c:v>
                </c:pt>
                <c:pt idx="3529">
                  <c:v>0.60403600000000002</c:v>
                </c:pt>
                <c:pt idx="3530">
                  <c:v>0.60418000000000005</c:v>
                </c:pt>
                <c:pt idx="3531">
                  <c:v>0.60433499999999996</c:v>
                </c:pt>
                <c:pt idx="3532">
                  <c:v>0.60450199999999998</c:v>
                </c:pt>
                <c:pt idx="3533">
                  <c:v>0.60467899999999997</c:v>
                </c:pt>
                <c:pt idx="3534">
                  <c:v>0.60481200000000002</c:v>
                </c:pt>
                <c:pt idx="3535">
                  <c:v>0.60492299999999999</c:v>
                </c:pt>
                <c:pt idx="3536">
                  <c:v>0.60504500000000005</c:v>
                </c:pt>
                <c:pt idx="3537">
                  <c:v>0.60521100000000005</c:v>
                </c:pt>
                <c:pt idx="3538">
                  <c:v>0.60537700000000005</c:v>
                </c:pt>
                <c:pt idx="3539">
                  <c:v>0.60553199999999996</c:v>
                </c:pt>
                <c:pt idx="3540">
                  <c:v>0.60568699999999998</c:v>
                </c:pt>
                <c:pt idx="3541">
                  <c:v>0.605854</c:v>
                </c:pt>
                <c:pt idx="3542">
                  <c:v>0.60599800000000004</c:v>
                </c:pt>
                <c:pt idx="3543">
                  <c:v>0.60616400000000004</c:v>
                </c:pt>
                <c:pt idx="3544">
                  <c:v>0.60633000000000004</c:v>
                </c:pt>
                <c:pt idx="3545">
                  <c:v>0.60644100000000001</c:v>
                </c:pt>
                <c:pt idx="3546">
                  <c:v>0.60658500000000004</c:v>
                </c:pt>
                <c:pt idx="3547">
                  <c:v>0.60675100000000004</c:v>
                </c:pt>
                <c:pt idx="3548">
                  <c:v>0.60686200000000001</c:v>
                </c:pt>
                <c:pt idx="3549">
                  <c:v>0.60702800000000001</c:v>
                </c:pt>
                <c:pt idx="3550">
                  <c:v>0.60720600000000002</c:v>
                </c:pt>
                <c:pt idx="3551">
                  <c:v>0.60734999999999995</c:v>
                </c:pt>
                <c:pt idx="3552">
                  <c:v>0.607483</c:v>
                </c:pt>
                <c:pt idx="3553">
                  <c:v>0.60765999999999998</c:v>
                </c:pt>
                <c:pt idx="3554">
                  <c:v>0.60782599999999998</c:v>
                </c:pt>
                <c:pt idx="3555">
                  <c:v>0.60798200000000002</c:v>
                </c:pt>
                <c:pt idx="3556">
                  <c:v>0.60820300000000005</c:v>
                </c:pt>
                <c:pt idx="3557">
                  <c:v>0.60833599999999999</c:v>
                </c:pt>
                <c:pt idx="3558">
                  <c:v>0.60852499999999998</c:v>
                </c:pt>
                <c:pt idx="3559">
                  <c:v>0.60871299999999995</c:v>
                </c:pt>
                <c:pt idx="3560">
                  <c:v>0.60886799999999996</c:v>
                </c:pt>
                <c:pt idx="3561">
                  <c:v>0.60904499999999995</c:v>
                </c:pt>
                <c:pt idx="3562">
                  <c:v>0.60919000000000001</c:v>
                </c:pt>
                <c:pt idx="3563">
                  <c:v>0.609433</c:v>
                </c:pt>
                <c:pt idx="3564">
                  <c:v>0.60957700000000004</c:v>
                </c:pt>
                <c:pt idx="3565">
                  <c:v>0.609788</c:v>
                </c:pt>
                <c:pt idx="3566">
                  <c:v>0.60994300000000001</c:v>
                </c:pt>
                <c:pt idx="3567">
                  <c:v>0.61009800000000003</c:v>
                </c:pt>
                <c:pt idx="3568">
                  <c:v>0.61028700000000002</c:v>
                </c:pt>
                <c:pt idx="3569">
                  <c:v>0.61045300000000002</c:v>
                </c:pt>
                <c:pt idx="3570">
                  <c:v>0.61055300000000001</c:v>
                </c:pt>
                <c:pt idx="3571">
                  <c:v>0.61070800000000003</c:v>
                </c:pt>
                <c:pt idx="3572">
                  <c:v>0.61078500000000002</c:v>
                </c:pt>
                <c:pt idx="3573">
                  <c:v>0.61092900000000006</c:v>
                </c:pt>
                <c:pt idx="3574">
                  <c:v>0.61102900000000004</c:v>
                </c:pt>
                <c:pt idx="3575">
                  <c:v>0.61117299999999997</c:v>
                </c:pt>
                <c:pt idx="3576">
                  <c:v>0.61137300000000006</c:v>
                </c:pt>
                <c:pt idx="3577">
                  <c:v>0.61151699999999998</c:v>
                </c:pt>
                <c:pt idx="3578">
                  <c:v>0.61169399999999996</c:v>
                </c:pt>
                <c:pt idx="3579">
                  <c:v>0.61184899999999998</c:v>
                </c:pt>
                <c:pt idx="3580">
                  <c:v>0.61200399999999999</c:v>
                </c:pt>
                <c:pt idx="3581">
                  <c:v>0.61216000000000004</c:v>
                </c:pt>
                <c:pt idx="3582">
                  <c:v>0.61231500000000005</c:v>
                </c:pt>
                <c:pt idx="3583">
                  <c:v>0.61248100000000005</c:v>
                </c:pt>
                <c:pt idx="3584">
                  <c:v>0.61262499999999998</c:v>
                </c:pt>
                <c:pt idx="3585">
                  <c:v>0.61276900000000001</c:v>
                </c:pt>
                <c:pt idx="3586">
                  <c:v>0.61293500000000001</c:v>
                </c:pt>
                <c:pt idx="3587">
                  <c:v>0.61305699999999996</c:v>
                </c:pt>
                <c:pt idx="3588">
                  <c:v>0.61314599999999997</c:v>
                </c:pt>
                <c:pt idx="3589">
                  <c:v>0.61327900000000002</c:v>
                </c:pt>
                <c:pt idx="3590">
                  <c:v>0.61344500000000002</c:v>
                </c:pt>
                <c:pt idx="3591">
                  <c:v>0.61357799999999996</c:v>
                </c:pt>
                <c:pt idx="3592">
                  <c:v>0.61370000000000002</c:v>
                </c:pt>
                <c:pt idx="3593">
                  <c:v>0.61384399999999995</c:v>
                </c:pt>
                <c:pt idx="3594">
                  <c:v>0.61397699999999999</c:v>
                </c:pt>
                <c:pt idx="3595">
                  <c:v>0.61412100000000003</c:v>
                </c:pt>
                <c:pt idx="3596">
                  <c:v>0.61426499999999995</c:v>
                </c:pt>
                <c:pt idx="3597">
                  <c:v>0.61443199999999998</c:v>
                </c:pt>
                <c:pt idx="3598">
                  <c:v>0.61457600000000001</c:v>
                </c:pt>
                <c:pt idx="3599">
                  <c:v>0.61467499999999997</c:v>
                </c:pt>
                <c:pt idx="3600">
                  <c:v>0.61488600000000004</c:v>
                </c:pt>
                <c:pt idx="3601">
                  <c:v>0.61497500000000005</c:v>
                </c:pt>
                <c:pt idx="3602">
                  <c:v>0.61509599999999998</c:v>
                </c:pt>
                <c:pt idx="3603">
                  <c:v>0.615263</c:v>
                </c:pt>
                <c:pt idx="3604">
                  <c:v>0.61541800000000002</c:v>
                </c:pt>
                <c:pt idx="3605">
                  <c:v>0.615595</c:v>
                </c:pt>
                <c:pt idx="3606">
                  <c:v>0.615784</c:v>
                </c:pt>
                <c:pt idx="3607">
                  <c:v>0.61598299999999995</c:v>
                </c:pt>
                <c:pt idx="3608">
                  <c:v>0.61616000000000004</c:v>
                </c:pt>
                <c:pt idx="3609">
                  <c:v>0.61626000000000003</c:v>
                </c:pt>
                <c:pt idx="3610">
                  <c:v>0.61639299999999997</c:v>
                </c:pt>
                <c:pt idx="3611">
                  <c:v>0.61652600000000002</c:v>
                </c:pt>
                <c:pt idx="3612">
                  <c:v>0.61668100000000003</c:v>
                </c:pt>
                <c:pt idx="3613">
                  <c:v>0.61685900000000005</c:v>
                </c:pt>
                <c:pt idx="3614">
                  <c:v>0.61700299999999997</c:v>
                </c:pt>
                <c:pt idx="3615">
                  <c:v>0.617147</c:v>
                </c:pt>
                <c:pt idx="3616">
                  <c:v>0.61733499999999997</c:v>
                </c:pt>
                <c:pt idx="3617">
                  <c:v>0.61746800000000002</c:v>
                </c:pt>
                <c:pt idx="3618">
                  <c:v>0.61761200000000005</c:v>
                </c:pt>
                <c:pt idx="3619">
                  <c:v>0.61775599999999997</c:v>
                </c:pt>
                <c:pt idx="3620">
                  <c:v>0.61792199999999997</c:v>
                </c:pt>
                <c:pt idx="3621">
                  <c:v>0.61804400000000004</c:v>
                </c:pt>
                <c:pt idx="3622">
                  <c:v>0.61819999999999997</c:v>
                </c:pt>
                <c:pt idx="3623">
                  <c:v>0.61832100000000001</c:v>
                </c:pt>
                <c:pt idx="3624">
                  <c:v>0.61852099999999999</c:v>
                </c:pt>
                <c:pt idx="3625">
                  <c:v>0.618676</c:v>
                </c:pt>
                <c:pt idx="3626">
                  <c:v>0.618842</c:v>
                </c:pt>
                <c:pt idx="3627">
                  <c:v>0.61896399999999996</c:v>
                </c:pt>
                <c:pt idx="3628">
                  <c:v>0.61914199999999997</c:v>
                </c:pt>
                <c:pt idx="3629">
                  <c:v>0.61931899999999995</c:v>
                </c:pt>
                <c:pt idx="3630">
                  <c:v>0.61947399999999997</c:v>
                </c:pt>
                <c:pt idx="3631">
                  <c:v>0.619618</c:v>
                </c:pt>
                <c:pt idx="3632">
                  <c:v>0.61979499999999998</c:v>
                </c:pt>
                <c:pt idx="3633">
                  <c:v>0.61999499999999996</c:v>
                </c:pt>
                <c:pt idx="3634">
                  <c:v>0.62018300000000004</c:v>
                </c:pt>
                <c:pt idx="3635">
                  <c:v>0.62037200000000003</c:v>
                </c:pt>
                <c:pt idx="3636">
                  <c:v>0.62054900000000002</c:v>
                </c:pt>
                <c:pt idx="3637">
                  <c:v>0.62067099999999997</c:v>
                </c:pt>
                <c:pt idx="3638">
                  <c:v>0.62077099999999996</c:v>
                </c:pt>
                <c:pt idx="3639">
                  <c:v>0.62090400000000001</c:v>
                </c:pt>
                <c:pt idx="3640">
                  <c:v>0.62105900000000003</c:v>
                </c:pt>
                <c:pt idx="3641">
                  <c:v>0.62121400000000004</c:v>
                </c:pt>
                <c:pt idx="3642">
                  <c:v>0.621336</c:v>
                </c:pt>
                <c:pt idx="3643">
                  <c:v>0.62152399999999997</c:v>
                </c:pt>
                <c:pt idx="3644">
                  <c:v>0.62164600000000003</c:v>
                </c:pt>
                <c:pt idx="3645">
                  <c:v>0.62184600000000001</c:v>
                </c:pt>
                <c:pt idx="3646">
                  <c:v>0.62204499999999996</c:v>
                </c:pt>
                <c:pt idx="3647">
                  <c:v>0.62219999999999998</c:v>
                </c:pt>
                <c:pt idx="3648">
                  <c:v>0.62238899999999997</c:v>
                </c:pt>
                <c:pt idx="3649">
                  <c:v>0.62261</c:v>
                </c:pt>
                <c:pt idx="3650">
                  <c:v>0.62274300000000005</c:v>
                </c:pt>
                <c:pt idx="3651">
                  <c:v>0.62288699999999997</c:v>
                </c:pt>
                <c:pt idx="3652">
                  <c:v>0.62304300000000001</c:v>
                </c:pt>
                <c:pt idx="3653">
                  <c:v>0.62318700000000005</c:v>
                </c:pt>
                <c:pt idx="3654">
                  <c:v>0.62331999999999999</c:v>
                </c:pt>
                <c:pt idx="3655">
                  <c:v>0.62345300000000003</c:v>
                </c:pt>
                <c:pt idx="3656">
                  <c:v>0.62359699999999996</c:v>
                </c:pt>
                <c:pt idx="3657">
                  <c:v>0.62374099999999999</c:v>
                </c:pt>
                <c:pt idx="3658">
                  <c:v>0.62387400000000004</c:v>
                </c:pt>
                <c:pt idx="3659">
                  <c:v>0.62402899999999994</c:v>
                </c:pt>
                <c:pt idx="3660">
                  <c:v>0.62420600000000004</c:v>
                </c:pt>
                <c:pt idx="3661">
                  <c:v>0.62434999999999996</c:v>
                </c:pt>
                <c:pt idx="3662">
                  <c:v>0.62447200000000003</c:v>
                </c:pt>
                <c:pt idx="3663">
                  <c:v>0.62463800000000003</c:v>
                </c:pt>
                <c:pt idx="3664">
                  <c:v>0.624838</c:v>
                </c:pt>
                <c:pt idx="3665">
                  <c:v>0.62501499999999999</c:v>
                </c:pt>
                <c:pt idx="3666">
                  <c:v>0.62517</c:v>
                </c:pt>
                <c:pt idx="3667">
                  <c:v>0.62532600000000005</c:v>
                </c:pt>
                <c:pt idx="3668">
                  <c:v>0.62542500000000001</c:v>
                </c:pt>
                <c:pt idx="3669">
                  <c:v>0.62565800000000005</c:v>
                </c:pt>
                <c:pt idx="3670">
                  <c:v>0.62579099999999999</c:v>
                </c:pt>
                <c:pt idx="3671">
                  <c:v>0.62599000000000005</c:v>
                </c:pt>
                <c:pt idx="3672">
                  <c:v>0.626135</c:v>
                </c:pt>
                <c:pt idx="3673">
                  <c:v>0.62629000000000001</c:v>
                </c:pt>
                <c:pt idx="3674">
                  <c:v>0.62644500000000003</c:v>
                </c:pt>
                <c:pt idx="3675">
                  <c:v>0.62656699999999999</c:v>
                </c:pt>
                <c:pt idx="3676">
                  <c:v>0.626722</c:v>
                </c:pt>
                <c:pt idx="3677">
                  <c:v>0.62689899999999998</c:v>
                </c:pt>
                <c:pt idx="3678">
                  <c:v>0.62700999999999996</c:v>
                </c:pt>
                <c:pt idx="3679">
                  <c:v>0.62718700000000005</c:v>
                </c:pt>
                <c:pt idx="3680">
                  <c:v>0.62729800000000002</c:v>
                </c:pt>
                <c:pt idx="3681">
                  <c:v>0.62746400000000002</c:v>
                </c:pt>
                <c:pt idx="3682">
                  <c:v>0.62760899999999997</c:v>
                </c:pt>
                <c:pt idx="3683">
                  <c:v>0.62775300000000001</c:v>
                </c:pt>
                <c:pt idx="3684">
                  <c:v>0.62788600000000006</c:v>
                </c:pt>
                <c:pt idx="3685">
                  <c:v>0.62800699999999998</c:v>
                </c:pt>
                <c:pt idx="3686">
                  <c:v>0.62814000000000003</c:v>
                </c:pt>
                <c:pt idx="3687">
                  <c:v>0.62827299999999997</c:v>
                </c:pt>
                <c:pt idx="3688">
                  <c:v>0.62839500000000004</c:v>
                </c:pt>
                <c:pt idx="3689">
                  <c:v>0.62859500000000001</c:v>
                </c:pt>
                <c:pt idx="3690">
                  <c:v>0.62875000000000003</c:v>
                </c:pt>
                <c:pt idx="3691">
                  <c:v>0.628861</c:v>
                </c:pt>
                <c:pt idx="3692">
                  <c:v>0.62900500000000004</c:v>
                </c:pt>
                <c:pt idx="3693">
                  <c:v>0.62918200000000002</c:v>
                </c:pt>
                <c:pt idx="3694">
                  <c:v>0.62930399999999997</c:v>
                </c:pt>
                <c:pt idx="3695">
                  <c:v>0.62946999999999997</c:v>
                </c:pt>
                <c:pt idx="3696">
                  <c:v>0.629637</c:v>
                </c:pt>
                <c:pt idx="3697">
                  <c:v>0.62981399999999998</c:v>
                </c:pt>
                <c:pt idx="3698">
                  <c:v>0.629969</c:v>
                </c:pt>
                <c:pt idx="3699">
                  <c:v>0.63010200000000005</c:v>
                </c:pt>
                <c:pt idx="3700">
                  <c:v>0.63025699999999996</c:v>
                </c:pt>
                <c:pt idx="3701">
                  <c:v>0.63040099999999999</c:v>
                </c:pt>
                <c:pt idx="3702">
                  <c:v>0.63056800000000002</c:v>
                </c:pt>
                <c:pt idx="3703">
                  <c:v>0.63072300000000003</c:v>
                </c:pt>
                <c:pt idx="3704">
                  <c:v>0.63086699999999996</c:v>
                </c:pt>
                <c:pt idx="3705">
                  <c:v>0.63102199999999997</c:v>
                </c:pt>
                <c:pt idx="3706">
                  <c:v>0.63117699999999999</c:v>
                </c:pt>
                <c:pt idx="3707">
                  <c:v>0.63131000000000004</c:v>
                </c:pt>
                <c:pt idx="3708">
                  <c:v>0.63148700000000002</c:v>
                </c:pt>
                <c:pt idx="3709">
                  <c:v>0.63164299999999995</c:v>
                </c:pt>
                <c:pt idx="3710">
                  <c:v>0.63183100000000003</c:v>
                </c:pt>
                <c:pt idx="3711">
                  <c:v>0.631942</c:v>
                </c:pt>
                <c:pt idx="3712">
                  <c:v>0.63208600000000004</c:v>
                </c:pt>
                <c:pt idx="3713">
                  <c:v>0.63225200000000004</c:v>
                </c:pt>
                <c:pt idx="3714">
                  <c:v>0.63240700000000005</c:v>
                </c:pt>
                <c:pt idx="3715">
                  <c:v>0.63258499999999995</c:v>
                </c:pt>
                <c:pt idx="3716">
                  <c:v>0.63268400000000002</c:v>
                </c:pt>
                <c:pt idx="3717">
                  <c:v>0.632884</c:v>
                </c:pt>
                <c:pt idx="3718">
                  <c:v>0.63303900000000002</c:v>
                </c:pt>
                <c:pt idx="3719">
                  <c:v>0.63316099999999997</c:v>
                </c:pt>
                <c:pt idx="3720">
                  <c:v>0.63331599999999999</c:v>
                </c:pt>
                <c:pt idx="3721">
                  <c:v>0.63346000000000002</c:v>
                </c:pt>
                <c:pt idx="3722">
                  <c:v>0.63363700000000001</c:v>
                </c:pt>
                <c:pt idx="3723">
                  <c:v>0.63379300000000005</c:v>
                </c:pt>
                <c:pt idx="3724">
                  <c:v>0.63393699999999997</c:v>
                </c:pt>
                <c:pt idx="3725">
                  <c:v>0.63405800000000001</c:v>
                </c:pt>
                <c:pt idx="3726">
                  <c:v>0.63424700000000001</c:v>
                </c:pt>
                <c:pt idx="3727">
                  <c:v>0.63445700000000005</c:v>
                </c:pt>
                <c:pt idx="3728">
                  <c:v>0.63455700000000004</c:v>
                </c:pt>
                <c:pt idx="3729">
                  <c:v>0.63471200000000005</c:v>
                </c:pt>
                <c:pt idx="3730">
                  <c:v>0.63490100000000005</c:v>
                </c:pt>
                <c:pt idx="3731">
                  <c:v>0.63500000000000001</c:v>
                </c:pt>
                <c:pt idx="3732">
                  <c:v>0.63514499999999996</c:v>
                </c:pt>
                <c:pt idx="3733">
                  <c:v>0.63528899999999999</c:v>
                </c:pt>
                <c:pt idx="3734">
                  <c:v>0.63543300000000003</c:v>
                </c:pt>
                <c:pt idx="3735">
                  <c:v>0.63557699999999995</c:v>
                </c:pt>
                <c:pt idx="3736">
                  <c:v>0.63575400000000004</c:v>
                </c:pt>
                <c:pt idx="3737">
                  <c:v>0.63592000000000004</c:v>
                </c:pt>
                <c:pt idx="3738">
                  <c:v>0.63609800000000005</c:v>
                </c:pt>
                <c:pt idx="3739">
                  <c:v>0.63622000000000001</c:v>
                </c:pt>
                <c:pt idx="3740">
                  <c:v>0.63637500000000002</c:v>
                </c:pt>
                <c:pt idx="3741">
                  <c:v>0.63651899999999995</c:v>
                </c:pt>
                <c:pt idx="3742">
                  <c:v>0.63671800000000001</c:v>
                </c:pt>
                <c:pt idx="3743">
                  <c:v>0.63685099999999994</c:v>
                </c:pt>
                <c:pt idx="3744">
                  <c:v>0.63696200000000003</c:v>
                </c:pt>
                <c:pt idx="3745">
                  <c:v>0.63711700000000004</c:v>
                </c:pt>
                <c:pt idx="3746">
                  <c:v>0.63728300000000004</c:v>
                </c:pt>
                <c:pt idx="3747">
                  <c:v>0.63743899999999998</c:v>
                </c:pt>
                <c:pt idx="3748">
                  <c:v>0.63759399999999999</c:v>
                </c:pt>
                <c:pt idx="3749">
                  <c:v>0.63774900000000001</c:v>
                </c:pt>
                <c:pt idx="3750">
                  <c:v>0.63790400000000003</c:v>
                </c:pt>
                <c:pt idx="3751">
                  <c:v>0.63805900000000004</c:v>
                </c:pt>
                <c:pt idx="3752">
                  <c:v>0.63817000000000002</c:v>
                </c:pt>
                <c:pt idx="3753">
                  <c:v>0.63829199999999997</c:v>
                </c:pt>
                <c:pt idx="3754">
                  <c:v>0.63842500000000002</c:v>
                </c:pt>
                <c:pt idx="3755">
                  <c:v>0.63859100000000002</c:v>
                </c:pt>
                <c:pt idx="3756">
                  <c:v>0.63875700000000002</c:v>
                </c:pt>
                <c:pt idx="3757">
                  <c:v>0.63893500000000003</c:v>
                </c:pt>
                <c:pt idx="3758">
                  <c:v>0.63906799999999997</c:v>
                </c:pt>
                <c:pt idx="3759">
                  <c:v>0.63919000000000004</c:v>
                </c:pt>
                <c:pt idx="3760">
                  <c:v>0.639378</c:v>
                </c:pt>
                <c:pt idx="3761">
                  <c:v>0.63952200000000003</c:v>
                </c:pt>
                <c:pt idx="3762">
                  <c:v>0.63968800000000003</c:v>
                </c:pt>
                <c:pt idx="3763">
                  <c:v>0.639899</c:v>
                </c:pt>
                <c:pt idx="3764">
                  <c:v>0.64008699999999996</c:v>
                </c:pt>
                <c:pt idx="3765">
                  <c:v>0.64023099999999999</c:v>
                </c:pt>
                <c:pt idx="3766">
                  <c:v>0.64040900000000001</c:v>
                </c:pt>
                <c:pt idx="3767">
                  <c:v>0.64053099999999996</c:v>
                </c:pt>
                <c:pt idx="3768">
                  <c:v>0.64071900000000004</c:v>
                </c:pt>
                <c:pt idx="3769">
                  <c:v>0.64084099999999999</c:v>
                </c:pt>
                <c:pt idx="3770">
                  <c:v>0.64098500000000003</c:v>
                </c:pt>
                <c:pt idx="3771">
                  <c:v>0.64114000000000004</c:v>
                </c:pt>
                <c:pt idx="3772">
                  <c:v>0.64124000000000003</c:v>
                </c:pt>
                <c:pt idx="3773">
                  <c:v>0.64141700000000001</c:v>
                </c:pt>
                <c:pt idx="3774">
                  <c:v>0.641517</c:v>
                </c:pt>
                <c:pt idx="3775">
                  <c:v>0.641683</c:v>
                </c:pt>
                <c:pt idx="3776">
                  <c:v>0.641849</c:v>
                </c:pt>
                <c:pt idx="3777">
                  <c:v>0.64201600000000003</c:v>
                </c:pt>
                <c:pt idx="3778">
                  <c:v>0.64217100000000005</c:v>
                </c:pt>
                <c:pt idx="3779">
                  <c:v>0.64231499999999997</c:v>
                </c:pt>
                <c:pt idx="3780">
                  <c:v>0.64244800000000002</c:v>
                </c:pt>
                <c:pt idx="3781">
                  <c:v>0.64260300000000004</c:v>
                </c:pt>
                <c:pt idx="3782">
                  <c:v>0.64275800000000005</c:v>
                </c:pt>
                <c:pt idx="3783">
                  <c:v>0.64291299999999996</c:v>
                </c:pt>
                <c:pt idx="3784">
                  <c:v>0.64310199999999995</c:v>
                </c:pt>
                <c:pt idx="3785">
                  <c:v>0.64326799999999995</c:v>
                </c:pt>
                <c:pt idx="3786">
                  <c:v>0.64344500000000004</c:v>
                </c:pt>
                <c:pt idx="3787">
                  <c:v>0.64357799999999998</c:v>
                </c:pt>
                <c:pt idx="3788">
                  <c:v>0.64368899999999996</c:v>
                </c:pt>
                <c:pt idx="3789">
                  <c:v>0.64382200000000001</c:v>
                </c:pt>
                <c:pt idx="3790">
                  <c:v>0.64403299999999997</c:v>
                </c:pt>
                <c:pt idx="3791">
                  <c:v>0.64420999999999995</c:v>
                </c:pt>
                <c:pt idx="3792">
                  <c:v>0.644343</c:v>
                </c:pt>
                <c:pt idx="3793">
                  <c:v>0.64449800000000002</c:v>
                </c:pt>
                <c:pt idx="3794">
                  <c:v>0.64468700000000001</c:v>
                </c:pt>
                <c:pt idx="3795">
                  <c:v>0.64484200000000003</c:v>
                </c:pt>
                <c:pt idx="3796">
                  <c:v>0.64498599999999995</c:v>
                </c:pt>
                <c:pt idx="3797">
                  <c:v>0.64514099999999996</c:v>
                </c:pt>
                <c:pt idx="3798">
                  <c:v>0.645285</c:v>
                </c:pt>
                <c:pt idx="3799">
                  <c:v>0.645451</c:v>
                </c:pt>
                <c:pt idx="3800">
                  <c:v>0.64558400000000005</c:v>
                </c:pt>
                <c:pt idx="3801">
                  <c:v>0.64575000000000005</c:v>
                </c:pt>
                <c:pt idx="3802">
                  <c:v>0.645872</c:v>
                </c:pt>
                <c:pt idx="3803">
                  <c:v>0.64601600000000003</c:v>
                </c:pt>
                <c:pt idx="3804">
                  <c:v>0.64617199999999997</c:v>
                </c:pt>
                <c:pt idx="3805">
                  <c:v>0.64630500000000002</c:v>
                </c:pt>
                <c:pt idx="3806">
                  <c:v>0.646482</c:v>
                </c:pt>
                <c:pt idx="3807">
                  <c:v>0.64663700000000002</c:v>
                </c:pt>
                <c:pt idx="3808">
                  <c:v>0.64678100000000005</c:v>
                </c:pt>
                <c:pt idx="3809">
                  <c:v>0.64690300000000001</c:v>
                </c:pt>
                <c:pt idx="3810">
                  <c:v>0.64701399999999998</c:v>
                </c:pt>
                <c:pt idx="3811">
                  <c:v>0.64720200000000006</c:v>
                </c:pt>
                <c:pt idx="3812">
                  <c:v>0.64736800000000005</c:v>
                </c:pt>
                <c:pt idx="3813">
                  <c:v>0.64747900000000003</c:v>
                </c:pt>
                <c:pt idx="3814">
                  <c:v>0.647679</c:v>
                </c:pt>
                <c:pt idx="3815">
                  <c:v>0.64782300000000004</c:v>
                </c:pt>
                <c:pt idx="3816">
                  <c:v>0.648011</c:v>
                </c:pt>
                <c:pt idx="3817">
                  <c:v>0.64818900000000002</c:v>
                </c:pt>
                <c:pt idx="3818">
                  <c:v>0.64832199999999995</c:v>
                </c:pt>
                <c:pt idx="3819">
                  <c:v>0.64844299999999999</c:v>
                </c:pt>
                <c:pt idx="3820">
                  <c:v>0.64861000000000002</c:v>
                </c:pt>
                <c:pt idx="3821">
                  <c:v>0.64874299999999996</c:v>
                </c:pt>
                <c:pt idx="3822">
                  <c:v>0.64893100000000004</c:v>
                </c:pt>
                <c:pt idx="3823">
                  <c:v>0.64903100000000002</c:v>
                </c:pt>
                <c:pt idx="3824">
                  <c:v>0.64922999999999997</c:v>
                </c:pt>
                <c:pt idx="3825">
                  <c:v>0.64941899999999997</c:v>
                </c:pt>
                <c:pt idx="3826">
                  <c:v>0.64955200000000002</c:v>
                </c:pt>
                <c:pt idx="3827">
                  <c:v>0.64967399999999997</c:v>
                </c:pt>
                <c:pt idx="3828">
                  <c:v>0.64978400000000003</c:v>
                </c:pt>
                <c:pt idx="3829">
                  <c:v>0.64996200000000004</c:v>
                </c:pt>
                <c:pt idx="3830">
                  <c:v>0.65015000000000001</c:v>
                </c:pt>
                <c:pt idx="3831">
                  <c:v>0.65028300000000006</c:v>
                </c:pt>
                <c:pt idx="3832">
                  <c:v>0.65041599999999999</c:v>
                </c:pt>
                <c:pt idx="3833">
                  <c:v>0.65052699999999997</c:v>
                </c:pt>
                <c:pt idx="3834">
                  <c:v>0.65064900000000003</c:v>
                </c:pt>
                <c:pt idx="3835">
                  <c:v>0.65077099999999999</c:v>
                </c:pt>
                <c:pt idx="3836">
                  <c:v>0.650926</c:v>
                </c:pt>
                <c:pt idx="3837">
                  <c:v>0.65104799999999996</c:v>
                </c:pt>
                <c:pt idx="3838">
                  <c:v>0.65121399999999996</c:v>
                </c:pt>
                <c:pt idx="3839">
                  <c:v>0.65136899999999998</c:v>
                </c:pt>
                <c:pt idx="3840">
                  <c:v>0.65151300000000001</c:v>
                </c:pt>
                <c:pt idx="3841">
                  <c:v>0.65166800000000003</c:v>
                </c:pt>
                <c:pt idx="3842">
                  <c:v>0.651779</c:v>
                </c:pt>
                <c:pt idx="3843">
                  <c:v>0.65190099999999995</c:v>
                </c:pt>
                <c:pt idx="3844">
                  <c:v>0.65208999999999995</c:v>
                </c:pt>
                <c:pt idx="3845">
                  <c:v>0.65226700000000004</c:v>
                </c:pt>
                <c:pt idx="3846">
                  <c:v>0.65239999999999998</c:v>
                </c:pt>
                <c:pt idx="3847">
                  <c:v>0.65251099999999995</c:v>
                </c:pt>
                <c:pt idx="3848">
                  <c:v>0.65265499999999999</c:v>
                </c:pt>
                <c:pt idx="3849">
                  <c:v>0.65281</c:v>
                </c:pt>
                <c:pt idx="3850">
                  <c:v>0.652976</c:v>
                </c:pt>
                <c:pt idx="3851">
                  <c:v>0.65317599999999998</c:v>
                </c:pt>
                <c:pt idx="3852">
                  <c:v>0.65332000000000001</c:v>
                </c:pt>
                <c:pt idx="3853">
                  <c:v>0.65340799999999999</c:v>
                </c:pt>
                <c:pt idx="3854">
                  <c:v>0.65347500000000003</c:v>
                </c:pt>
                <c:pt idx="3855">
                  <c:v>0.65357500000000002</c:v>
                </c:pt>
                <c:pt idx="3856">
                  <c:v>0.65370799999999996</c:v>
                </c:pt>
                <c:pt idx="3857">
                  <c:v>0.65384100000000001</c:v>
                </c:pt>
                <c:pt idx="3858">
                  <c:v>0.65396299999999996</c:v>
                </c:pt>
                <c:pt idx="3859">
                  <c:v>0.65411799999999998</c:v>
                </c:pt>
                <c:pt idx="3860">
                  <c:v>0.65428399999999998</c:v>
                </c:pt>
                <c:pt idx="3861">
                  <c:v>0.65443899999999999</c:v>
                </c:pt>
                <c:pt idx="3862">
                  <c:v>0.65457200000000004</c:v>
                </c:pt>
                <c:pt idx="3863">
                  <c:v>0.65467200000000003</c:v>
                </c:pt>
                <c:pt idx="3864">
                  <c:v>0.65481599999999995</c:v>
                </c:pt>
                <c:pt idx="3865">
                  <c:v>0.65493800000000002</c:v>
                </c:pt>
                <c:pt idx="3866">
                  <c:v>0.65510400000000002</c:v>
                </c:pt>
                <c:pt idx="3867">
                  <c:v>0.65530299999999997</c:v>
                </c:pt>
                <c:pt idx="3868">
                  <c:v>0.65549199999999996</c:v>
                </c:pt>
                <c:pt idx="3869">
                  <c:v>0.65562500000000001</c:v>
                </c:pt>
                <c:pt idx="3870">
                  <c:v>0.65574699999999997</c:v>
                </c:pt>
                <c:pt idx="3871">
                  <c:v>0.65592399999999995</c:v>
                </c:pt>
                <c:pt idx="3872">
                  <c:v>0.65601299999999996</c:v>
                </c:pt>
                <c:pt idx="3873">
                  <c:v>0.65616799999999997</c:v>
                </c:pt>
                <c:pt idx="3874">
                  <c:v>0.65630100000000002</c:v>
                </c:pt>
                <c:pt idx="3875">
                  <c:v>0.65644499999999995</c:v>
                </c:pt>
                <c:pt idx="3876">
                  <c:v>0.65657799999999999</c:v>
                </c:pt>
                <c:pt idx="3877">
                  <c:v>0.65668899999999997</c:v>
                </c:pt>
                <c:pt idx="3878">
                  <c:v>0.65680000000000005</c:v>
                </c:pt>
                <c:pt idx="3879">
                  <c:v>0.65697700000000003</c:v>
                </c:pt>
                <c:pt idx="3880">
                  <c:v>0.65714300000000003</c:v>
                </c:pt>
                <c:pt idx="3881">
                  <c:v>0.65732000000000002</c:v>
                </c:pt>
                <c:pt idx="3882">
                  <c:v>0.65754199999999996</c:v>
                </c:pt>
                <c:pt idx="3883">
                  <c:v>0.65768599999999999</c:v>
                </c:pt>
                <c:pt idx="3884">
                  <c:v>0.65785199999999999</c:v>
                </c:pt>
                <c:pt idx="3885">
                  <c:v>0.65805199999999997</c:v>
                </c:pt>
                <c:pt idx="3886">
                  <c:v>0.65818500000000002</c:v>
                </c:pt>
                <c:pt idx="3887">
                  <c:v>0.65838399999999997</c:v>
                </c:pt>
                <c:pt idx="3888">
                  <c:v>0.65857299999999996</c:v>
                </c:pt>
                <c:pt idx="3889">
                  <c:v>0.65873899999999996</c:v>
                </c:pt>
                <c:pt idx="3890">
                  <c:v>0.658883</c:v>
                </c:pt>
                <c:pt idx="3891">
                  <c:v>0.65900499999999995</c:v>
                </c:pt>
                <c:pt idx="3892">
                  <c:v>0.65911600000000004</c:v>
                </c:pt>
                <c:pt idx="3893">
                  <c:v>0.65928200000000003</c:v>
                </c:pt>
                <c:pt idx="3894">
                  <c:v>0.65945900000000002</c:v>
                </c:pt>
                <c:pt idx="3895">
                  <c:v>0.659659</c:v>
                </c:pt>
                <c:pt idx="3896">
                  <c:v>0.65978099999999995</c:v>
                </c:pt>
                <c:pt idx="3897">
                  <c:v>0.65990300000000002</c:v>
                </c:pt>
                <c:pt idx="3898">
                  <c:v>0.66011299999999995</c:v>
                </c:pt>
                <c:pt idx="3899">
                  <c:v>0.66029099999999996</c:v>
                </c:pt>
                <c:pt idx="3900">
                  <c:v>0.66043499999999999</c:v>
                </c:pt>
                <c:pt idx="3901">
                  <c:v>0.66054500000000005</c:v>
                </c:pt>
                <c:pt idx="3902">
                  <c:v>0.66070099999999998</c:v>
                </c:pt>
                <c:pt idx="3903">
                  <c:v>0.66082300000000005</c:v>
                </c:pt>
                <c:pt idx="3904">
                  <c:v>0.66098900000000005</c:v>
                </c:pt>
                <c:pt idx="3905">
                  <c:v>0.66113299999999997</c:v>
                </c:pt>
                <c:pt idx="3906">
                  <c:v>0.66128799999999999</c:v>
                </c:pt>
                <c:pt idx="3907">
                  <c:v>0.66146499999999997</c:v>
                </c:pt>
                <c:pt idx="3908">
                  <c:v>0.66159800000000002</c:v>
                </c:pt>
                <c:pt idx="3909">
                  <c:v>0.66170899999999999</c:v>
                </c:pt>
                <c:pt idx="3910">
                  <c:v>0.66187499999999999</c:v>
                </c:pt>
                <c:pt idx="3911">
                  <c:v>0.66197499999999998</c:v>
                </c:pt>
                <c:pt idx="3912">
                  <c:v>0.66214099999999998</c:v>
                </c:pt>
                <c:pt idx="3913">
                  <c:v>0.66232999999999997</c:v>
                </c:pt>
                <c:pt idx="3914">
                  <c:v>0.66251800000000005</c:v>
                </c:pt>
                <c:pt idx="3915">
                  <c:v>0.66264000000000001</c:v>
                </c:pt>
                <c:pt idx="3916">
                  <c:v>0.66277299999999995</c:v>
                </c:pt>
                <c:pt idx="3917">
                  <c:v>0.66289500000000001</c:v>
                </c:pt>
                <c:pt idx="3918">
                  <c:v>0.66302799999999995</c:v>
                </c:pt>
                <c:pt idx="3919">
                  <c:v>0.66313900000000003</c:v>
                </c:pt>
                <c:pt idx="3920">
                  <c:v>0.66327199999999997</c:v>
                </c:pt>
                <c:pt idx="3921">
                  <c:v>0.66343799999999997</c:v>
                </c:pt>
                <c:pt idx="3922">
                  <c:v>0.66357100000000002</c:v>
                </c:pt>
                <c:pt idx="3923">
                  <c:v>0.66370399999999996</c:v>
                </c:pt>
                <c:pt idx="3924">
                  <c:v>0.66385899999999998</c:v>
                </c:pt>
                <c:pt idx="3925">
                  <c:v>0.66395899999999997</c:v>
                </c:pt>
                <c:pt idx="3926">
                  <c:v>0.664103</c:v>
                </c:pt>
                <c:pt idx="3927">
                  <c:v>0.66427999999999998</c:v>
                </c:pt>
                <c:pt idx="3928">
                  <c:v>0.664435</c:v>
                </c:pt>
                <c:pt idx="3929">
                  <c:v>0.66456800000000005</c:v>
                </c:pt>
                <c:pt idx="3930">
                  <c:v>0.66473499999999996</c:v>
                </c:pt>
                <c:pt idx="3931">
                  <c:v>0.664879</c:v>
                </c:pt>
                <c:pt idx="3932">
                  <c:v>0.66503400000000001</c:v>
                </c:pt>
                <c:pt idx="3933">
                  <c:v>0.665211</c:v>
                </c:pt>
                <c:pt idx="3934">
                  <c:v>0.66534400000000005</c:v>
                </c:pt>
                <c:pt idx="3935">
                  <c:v>0.66545500000000002</c:v>
                </c:pt>
                <c:pt idx="3936">
                  <c:v>0.66555500000000001</c:v>
                </c:pt>
                <c:pt idx="3937">
                  <c:v>0.66572100000000001</c:v>
                </c:pt>
                <c:pt idx="3938">
                  <c:v>0.66585399999999995</c:v>
                </c:pt>
                <c:pt idx="3939">
                  <c:v>0.66603100000000004</c:v>
                </c:pt>
                <c:pt idx="3940">
                  <c:v>0.66614200000000001</c:v>
                </c:pt>
                <c:pt idx="3941">
                  <c:v>0.66629700000000003</c:v>
                </c:pt>
                <c:pt idx="3942">
                  <c:v>0.66641899999999998</c:v>
                </c:pt>
                <c:pt idx="3943">
                  <c:v>0.66650799999999999</c:v>
                </c:pt>
                <c:pt idx="3944">
                  <c:v>0.66664100000000004</c:v>
                </c:pt>
                <c:pt idx="3945">
                  <c:v>0.66678499999999996</c:v>
                </c:pt>
                <c:pt idx="3946">
                  <c:v>0.666995</c:v>
                </c:pt>
                <c:pt idx="3947">
                  <c:v>0.66711699999999996</c:v>
                </c:pt>
                <c:pt idx="3948">
                  <c:v>0.66723900000000003</c:v>
                </c:pt>
                <c:pt idx="3949">
                  <c:v>0.66742800000000002</c:v>
                </c:pt>
                <c:pt idx="3950">
                  <c:v>0.66759400000000002</c:v>
                </c:pt>
                <c:pt idx="3951">
                  <c:v>0.66773800000000005</c:v>
                </c:pt>
                <c:pt idx="3952">
                  <c:v>0.66787099999999999</c:v>
                </c:pt>
                <c:pt idx="3953">
                  <c:v>0.66801500000000003</c:v>
                </c:pt>
                <c:pt idx="3954">
                  <c:v>0.66817000000000004</c:v>
                </c:pt>
                <c:pt idx="3955">
                  <c:v>0.66832499999999995</c:v>
                </c:pt>
                <c:pt idx="3956">
                  <c:v>0.66847999999999996</c:v>
                </c:pt>
                <c:pt idx="3957">
                  <c:v>0.66861300000000001</c:v>
                </c:pt>
                <c:pt idx="3958">
                  <c:v>0.66872399999999999</c:v>
                </c:pt>
                <c:pt idx="3959">
                  <c:v>0.668879</c:v>
                </c:pt>
                <c:pt idx="3960">
                  <c:v>0.66902399999999995</c:v>
                </c:pt>
                <c:pt idx="3961">
                  <c:v>0.66917899999999997</c:v>
                </c:pt>
                <c:pt idx="3962">
                  <c:v>0.66933399999999998</c:v>
                </c:pt>
                <c:pt idx="3963">
                  <c:v>0.66952199999999995</c:v>
                </c:pt>
                <c:pt idx="3964">
                  <c:v>0.66968799999999995</c:v>
                </c:pt>
                <c:pt idx="3965">
                  <c:v>0.66981000000000002</c:v>
                </c:pt>
                <c:pt idx="3966">
                  <c:v>0.66997700000000004</c:v>
                </c:pt>
                <c:pt idx="3967">
                  <c:v>0.67015400000000003</c:v>
                </c:pt>
                <c:pt idx="3968">
                  <c:v>0.67025400000000002</c:v>
                </c:pt>
                <c:pt idx="3969">
                  <c:v>0.67034199999999999</c:v>
                </c:pt>
                <c:pt idx="3970">
                  <c:v>0.67045299999999997</c:v>
                </c:pt>
                <c:pt idx="3971">
                  <c:v>0.670597</c:v>
                </c:pt>
                <c:pt idx="3972">
                  <c:v>0.67077500000000001</c:v>
                </c:pt>
                <c:pt idx="3973">
                  <c:v>0.67088499999999995</c:v>
                </c:pt>
                <c:pt idx="3974">
                  <c:v>0.67100700000000002</c:v>
                </c:pt>
                <c:pt idx="3975">
                  <c:v>0.67115100000000005</c:v>
                </c:pt>
                <c:pt idx="3976">
                  <c:v>0.67129499999999998</c:v>
                </c:pt>
                <c:pt idx="3977">
                  <c:v>0.67140599999999995</c:v>
                </c:pt>
                <c:pt idx="3978">
                  <c:v>0.67154999999999998</c:v>
                </c:pt>
                <c:pt idx="3979">
                  <c:v>0.671705</c:v>
                </c:pt>
                <c:pt idx="3980">
                  <c:v>0.67189399999999999</c:v>
                </c:pt>
                <c:pt idx="3981">
                  <c:v>0.67200499999999996</c:v>
                </c:pt>
                <c:pt idx="3982">
                  <c:v>0.67210400000000003</c:v>
                </c:pt>
                <c:pt idx="3983">
                  <c:v>0.67221500000000001</c:v>
                </c:pt>
                <c:pt idx="3984">
                  <c:v>0.672404</c:v>
                </c:pt>
                <c:pt idx="3985">
                  <c:v>0.67261400000000005</c:v>
                </c:pt>
                <c:pt idx="3986">
                  <c:v>0.67276899999999995</c:v>
                </c:pt>
                <c:pt idx="3987">
                  <c:v>0.672925</c:v>
                </c:pt>
                <c:pt idx="3988">
                  <c:v>0.67309099999999999</c:v>
                </c:pt>
                <c:pt idx="3989">
                  <c:v>0.67320199999999997</c:v>
                </c:pt>
                <c:pt idx="3990">
                  <c:v>0.67330100000000004</c:v>
                </c:pt>
                <c:pt idx="3991">
                  <c:v>0.67344499999999996</c:v>
                </c:pt>
                <c:pt idx="3992">
                  <c:v>0.67357800000000001</c:v>
                </c:pt>
                <c:pt idx="3993">
                  <c:v>0.67372200000000004</c:v>
                </c:pt>
                <c:pt idx="3994">
                  <c:v>0.673844</c:v>
                </c:pt>
                <c:pt idx="3995">
                  <c:v>0.67398800000000003</c:v>
                </c:pt>
                <c:pt idx="3996">
                  <c:v>0.67412099999999997</c:v>
                </c:pt>
                <c:pt idx="3997">
                  <c:v>0.674288</c:v>
                </c:pt>
                <c:pt idx="3998">
                  <c:v>0.67443200000000003</c:v>
                </c:pt>
                <c:pt idx="3999">
                  <c:v>0.67458700000000005</c:v>
                </c:pt>
                <c:pt idx="4000">
                  <c:v>0.67471999999999999</c:v>
                </c:pt>
                <c:pt idx="4001">
                  <c:v>0.67485300000000004</c:v>
                </c:pt>
                <c:pt idx="4002">
                  <c:v>0.67500800000000005</c:v>
                </c:pt>
                <c:pt idx="4003">
                  <c:v>0.67514099999999999</c:v>
                </c:pt>
                <c:pt idx="4004">
                  <c:v>0.67526299999999995</c:v>
                </c:pt>
                <c:pt idx="4005">
                  <c:v>0.675396</c:v>
                </c:pt>
                <c:pt idx="4006">
                  <c:v>0.67552900000000005</c:v>
                </c:pt>
                <c:pt idx="4007">
                  <c:v>0.67566199999999998</c:v>
                </c:pt>
                <c:pt idx="4008">
                  <c:v>0.67579500000000003</c:v>
                </c:pt>
                <c:pt idx="4009">
                  <c:v>0.67597200000000002</c:v>
                </c:pt>
                <c:pt idx="4010">
                  <c:v>0.67609399999999997</c:v>
                </c:pt>
                <c:pt idx="4011">
                  <c:v>0.67620499999999995</c:v>
                </c:pt>
                <c:pt idx="4012">
                  <c:v>0.67633799999999999</c:v>
                </c:pt>
                <c:pt idx="4013">
                  <c:v>0.67645999999999995</c:v>
                </c:pt>
                <c:pt idx="4014">
                  <c:v>0.67661499999999997</c:v>
                </c:pt>
                <c:pt idx="4015">
                  <c:v>0.67673700000000003</c:v>
                </c:pt>
                <c:pt idx="4016">
                  <c:v>0.67691400000000002</c:v>
                </c:pt>
                <c:pt idx="4017">
                  <c:v>0.67702499999999999</c:v>
                </c:pt>
                <c:pt idx="4018">
                  <c:v>0.67721299999999995</c:v>
                </c:pt>
                <c:pt idx="4019">
                  <c:v>0.677369</c:v>
                </c:pt>
                <c:pt idx="4020">
                  <c:v>0.677535</c:v>
                </c:pt>
                <c:pt idx="4021">
                  <c:v>0.67764599999999997</c:v>
                </c:pt>
                <c:pt idx="4022">
                  <c:v>0.67774500000000004</c:v>
                </c:pt>
                <c:pt idx="4023">
                  <c:v>0.67793400000000004</c:v>
                </c:pt>
                <c:pt idx="4024">
                  <c:v>0.67808900000000005</c:v>
                </c:pt>
                <c:pt idx="4025">
                  <c:v>0.67820000000000003</c:v>
                </c:pt>
                <c:pt idx="4026">
                  <c:v>0.67837700000000001</c:v>
                </c:pt>
                <c:pt idx="4027">
                  <c:v>0.67848799999999998</c:v>
                </c:pt>
                <c:pt idx="4028">
                  <c:v>0.67865399999999998</c:v>
                </c:pt>
                <c:pt idx="4029">
                  <c:v>0.678809</c:v>
                </c:pt>
                <c:pt idx="4030">
                  <c:v>0.67895300000000003</c:v>
                </c:pt>
                <c:pt idx="4031">
                  <c:v>0.67913100000000004</c:v>
                </c:pt>
                <c:pt idx="4032">
                  <c:v>0.67923</c:v>
                </c:pt>
                <c:pt idx="4033">
                  <c:v>0.67934099999999997</c:v>
                </c:pt>
                <c:pt idx="4034">
                  <c:v>0.67945199999999994</c:v>
                </c:pt>
                <c:pt idx="4035">
                  <c:v>0.67961800000000006</c:v>
                </c:pt>
                <c:pt idx="4036">
                  <c:v>0.67977299999999996</c:v>
                </c:pt>
                <c:pt idx="4037">
                  <c:v>0.67991800000000002</c:v>
                </c:pt>
                <c:pt idx="4038">
                  <c:v>0.68009500000000001</c:v>
                </c:pt>
                <c:pt idx="4039">
                  <c:v>0.68021699999999996</c:v>
                </c:pt>
                <c:pt idx="4040">
                  <c:v>0.68038299999999996</c:v>
                </c:pt>
                <c:pt idx="4041">
                  <c:v>0.68051600000000001</c:v>
                </c:pt>
                <c:pt idx="4042">
                  <c:v>0.68060500000000002</c:v>
                </c:pt>
                <c:pt idx="4043">
                  <c:v>0.68077100000000002</c:v>
                </c:pt>
                <c:pt idx="4044">
                  <c:v>0.68090399999999995</c:v>
                </c:pt>
                <c:pt idx="4045">
                  <c:v>0.68100400000000005</c:v>
                </c:pt>
                <c:pt idx="4046">
                  <c:v>0.68115899999999996</c:v>
                </c:pt>
                <c:pt idx="4047">
                  <c:v>0.68127000000000004</c:v>
                </c:pt>
                <c:pt idx="4048">
                  <c:v>0.68140299999999998</c:v>
                </c:pt>
                <c:pt idx="4049">
                  <c:v>0.68153600000000003</c:v>
                </c:pt>
                <c:pt idx="4050">
                  <c:v>0.68171300000000001</c:v>
                </c:pt>
                <c:pt idx="4051">
                  <c:v>0.68186800000000003</c:v>
                </c:pt>
                <c:pt idx="4052">
                  <c:v>0.68203400000000003</c:v>
                </c:pt>
                <c:pt idx="4053">
                  <c:v>0.68216699999999997</c:v>
                </c:pt>
                <c:pt idx="4054">
                  <c:v>0.68234499999999998</c:v>
                </c:pt>
                <c:pt idx="4055">
                  <c:v>0.68252199999999996</c:v>
                </c:pt>
                <c:pt idx="4056">
                  <c:v>0.68263300000000005</c:v>
                </c:pt>
                <c:pt idx="4057">
                  <c:v>0.68281000000000003</c:v>
                </c:pt>
                <c:pt idx="4058">
                  <c:v>0.68293199999999998</c:v>
                </c:pt>
                <c:pt idx="4059">
                  <c:v>0.68305400000000005</c:v>
                </c:pt>
                <c:pt idx="4060">
                  <c:v>0.68316500000000002</c:v>
                </c:pt>
                <c:pt idx="4061">
                  <c:v>0.68329799999999996</c:v>
                </c:pt>
                <c:pt idx="4062">
                  <c:v>0.68343100000000001</c:v>
                </c:pt>
                <c:pt idx="4063">
                  <c:v>0.68358600000000003</c:v>
                </c:pt>
                <c:pt idx="4064">
                  <c:v>0.68372999999999995</c:v>
                </c:pt>
                <c:pt idx="4065">
                  <c:v>0.68384100000000003</c:v>
                </c:pt>
                <c:pt idx="4066">
                  <c:v>0.68399600000000005</c:v>
                </c:pt>
                <c:pt idx="4067">
                  <c:v>0.68416200000000005</c:v>
                </c:pt>
                <c:pt idx="4068">
                  <c:v>0.684284</c:v>
                </c:pt>
                <c:pt idx="4069">
                  <c:v>0.68452800000000003</c:v>
                </c:pt>
                <c:pt idx="4070">
                  <c:v>0.684616</c:v>
                </c:pt>
                <c:pt idx="4071">
                  <c:v>0.68474900000000005</c:v>
                </c:pt>
                <c:pt idx="4072">
                  <c:v>0.684894</c:v>
                </c:pt>
                <c:pt idx="4073">
                  <c:v>0.68501500000000004</c:v>
                </c:pt>
                <c:pt idx="4074">
                  <c:v>0.68515999999999999</c:v>
                </c:pt>
                <c:pt idx="4075">
                  <c:v>0.68525899999999995</c:v>
                </c:pt>
                <c:pt idx="4076">
                  <c:v>0.68542599999999998</c:v>
                </c:pt>
                <c:pt idx="4077">
                  <c:v>0.68559199999999998</c:v>
                </c:pt>
                <c:pt idx="4078">
                  <c:v>0.68567999999999996</c:v>
                </c:pt>
                <c:pt idx="4079">
                  <c:v>0.68582399999999999</c:v>
                </c:pt>
                <c:pt idx="4080">
                  <c:v>0.68601299999999998</c:v>
                </c:pt>
                <c:pt idx="4081">
                  <c:v>0.68620099999999995</c:v>
                </c:pt>
                <c:pt idx="4082">
                  <c:v>0.68634499999999998</c:v>
                </c:pt>
                <c:pt idx="4083">
                  <c:v>0.68654499999999996</c:v>
                </c:pt>
                <c:pt idx="4084">
                  <c:v>0.68669999999999998</c:v>
                </c:pt>
                <c:pt idx="4085">
                  <c:v>0.68684400000000001</c:v>
                </c:pt>
                <c:pt idx="4086">
                  <c:v>0.686944</c:v>
                </c:pt>
                <c:pt idx="4087">
                  <c:v>0.68707700000000005</c:v>
                </c:pt>
                <c:pt idx="4088">
                  <c:v>0.68723199999999995</c:v>
                </c:pt>
                <c:pt idx="4089">
                  <c:v>0.68739799999999995</c:v>
                </c:pt>
                <c:pt idx="4090">
                  <c:v>0.68754199999999999</c:v>
                </c:pt>
                <c:pt idx="4091">
                  <c:v>0.68766400000000005</c:v>
                </c:pt>
                <c:pt idx="4092">
                  <c:v>0.68780799999999997</c:v>
                </c:pt>
                <c:pt idx="4093">
                  <c:v>0.68793000000000004</c:v>
                </c:pt>
                <c:pt idx="4094">
                  <c:v>0.68804100000000001</c:v>
                </c:pt>
                <c:pt idx="4095">
                  <c:v>0.68817399999999995</c:v>
                </c:pt>
                <c:pt idx="4096">
                  <c:v>0.68831799999999999</c:v>
                </c:pt>
                <c:pt idx="4097">
                  <c:v>0.68848399999999998</c:v>
                </c:pt>
                <c:pt idx="4098">
                  <c:v>0.68869499999999995</c:v>
                </c:pt>
                <c:pt idx="4099">
                  <c:v>0.68884999999999996</c:v>
                </c:pt>
                <c:pt idx="4100">
                  <c:v>0.68901599999999996</c:v>
                </c:pt>
                <c:pt idx="4101">
                  <c:v>0.689083</c:v>
                </c:pt>
                <c:pt idx="4102">
                  <c:v>0.68918199999999996</c:v>
                </c:pt>
                <c:pt idx="4103">
                  <c:v>0.68932700000000002</c:v>
                </c:pt>
                <c:pt idx="4104">
                  <c:v>0.68947099999999995</c:v>
                </c:pt>
                <c:pt idx="4105">
                  <c:v>0.689581</c:v>
                </c:pt>
                <c:pt idx="4106">
                  <c:v>0.68972500000000003</c:v>
                </c:pt>
                <c:pt idx="4107">
                  <c:v>0.689836</c:v>
                </c:pt>
                <c:pt idx="4108">
                  <c:v>0.68996900000000005</c:v>
                </c:pt>
                <c:pt idx="4109">
                  <c:v>0.69011299999999998</c:v>
                </c:pt>
                <c:pt idx="4110">
                  <c:v>0.69024600000000003</c:v>
                </c:pt>
                <c:pt idx="4111">
                  <c:v>0.69040199999999996</c:v>
                </c:pt>
                <c:pt idx="4112">
                  <c:v>0.69051200000000001</c:v>
                </c:pt>
                <c:pt idx="4113">
                  <c:v>0.69064499999999995</c:v>
                </c:pt>
                <c:pt idx="4114">
                  <c:v>0.69076700000000002</c:v>
                </c:pt>
                <c:pt idx="4115">
                  <c:v>0.69086700000000001</c:v>
                </c:pt>
                <c:pt idx="4116">
                  <c:v>0.69103300000000001</c:v>
                </c:pt>
                <c:pt idx="4117">
                  <c:v>0.69112200000000001</c:v>
                </c:pt>
                <c:pt idx="4118">
                  <c:v>0.69121100000000002</c:v>
                </c:pt>
                <c:pt idx="4119">
                  <c:v>0.69134399999999996</c:v>
                </c:pt>
                <c:pt idx="4120">
                  <c:v>0.69152100000000005</c:v>
                </c:pt>
                <c:pt idx="4121">
                  <c:v>0.69168700000000005</c:v>
                </c:pt>
                <c:pt idx="4122">
                  <c:v>0.69181999999999999</c:v>
                </c:pt>
                <c:pt idx="4123">
                  <c:v>0.69199699999999997</c:v>
                </c:pt>
                <c:pt idx="4124">
                  <c:v>0.69213000000000002</c:v>
                </c:pt>
                <c:pt idx="4125">
                  <c:v>0.69226299999999996</c:v>
                </c:pt>
                <c:pt idx="4126">
                  <c:v>0.69244099999999997</c:v>
                </c:pt>
                <c:pt idx="4127">
                  <c:v>0.69255199999999995</c:v>
                </c:pt>
                <c:pt idx="4128">
                  <c:v>0.69270699999999996</c:v>
                </c:pt>
                <c:pt idx="4129">
                  <c:v>0.69287299999999996</c:v>
                </c:pt>
                <c:pt idx="4130">
                  <c:v>0.69302799999999998</c:v>
                </c:pt>
                <c:pt idx="4131">
                  <c:v>0.69317200000000001</c:v>
                </c:pt>
                <c:pt idx="4132">
                  <c:v>0.69333800000000001</c:v>
                </c:pt>
                <c:pt idx="4133">
                  <c:v>0.69344899999999998</c:v>
                </c:pt>
                <c:pt idx="4134">
                  <c:v>0.69361499999999998</c:v>
                </c:pt>
                <c:pt idx="4135">
                  <c:v>0.69377100000000003</c:v>
                </c:pt>
                <c:pt idx="4136">
                  <c:v>0.69395899999999999</c:v>
                </c:pt>
                <c:pt idx="4137">
                  <c:v>0.69408099999999995</c:v>
                </c:pt>
                <c:pt idx="4138">
                  <c:v>0.69420300000000001</c:v>
                </c:pt>
                <c:pt idx="4139">
                  <c:v>0.69435800000000003</c:v>
                </c:pt>
                <c:pt idx="4140">
                  <c:v>0.69449099999999997</c:v>
                </c:pt>
                <c:pt idx="4141">
                  <c:v>0.69466799999999995</c:v>
                </c:pt>
                <c:pt idx="4142">
                  <c:v>0.69482299999999997</c:v>
                </c:pt>
                <c:pt idx="4143">
                  <c:v>0.694967</c:v>
                </c:pt>
                <c:pt idx="4144">
                  <c:v>0.69511199999999995</c:v>
                </c:pt>
                <c:pt idx="4145">
                  <c:v>0.69525599999999999</c:v>
                </c:pt>
                <c:pt idx="4146">
                  <c:v>0.69536600000000004</c:v>
                </c:pt>
                <c:pt idx="4147">
                  <c:v>0.69549899999999998</c:v>
                </c:pt>
                <c:pt idx="4148">
                  <c:v>0.69563200000000003</c:v>
                </c:pt>
                <c:pt idx="4149">
                  <c:v>0.69576499999999997</c:v>
                </c:pt>
                <c:pt idx="4150">
                  <c:v>0.69587600000000005</c:v>
                </c:pt>
                <c:pt idx="4151">
                  <c:v>0.69601999999999997</c:v>
                </c:pt>
                <c:pt idx="4152">
                  <c:v>0.69615300000000002</c:v>
                </c:pt>
                <c:pt idx="4153">
                  <c:v>0.69627499999999998</c:v>
                </c:pt>
                <c:pt idx="4154">
                  <c:v>0.69640800000000003</c:v>
                </c:pt>
                <c:pt idx="4155">
                  <c:v>0.696519</c:v>
                </c:pt>
                <c:pt idx="4156">
                  <c:v>0.69667400000000002</c:v>
                </c:pt>
                <c:pt idx="4157">
                  <c:v>0.69680699999999995</c:v>
                </c:pt>
                <c:pt idx="4158">
                  <c:v>0.69695099999999999</c:v>
                </c:pt>
                <c:pt idx="4159">
                  <c:v>0.69703999999999999</c:v>
                </c:pt>
                <c:pt idx="4160">
                  <c:v>0.69717300000000004</c:v>
                </c:pt>
                <c:pt idx="4161">
                  <c:v>0.69738299999999998</c:v>
                </c:pt>
                <c:pt idx="4162">
                  <c:v>0.69752800000000004</c:v>
                </c:pt>
                <c:pt idx="4163">
                  <c:v>0.69770500000000002</c:v>
                </c:pt>
                <c:pt idx="4164">
                  <c:v>0.697882</c:v>
                </c:pt>
                <c:pt idx="4165">
                  <c:v>0.69798199999999999</c:v>
                </c:pt>
                <c:pt idx="4166">
                  <c:v>0.69811500000000004</c:v>
                </c:pt>
                <c:pt idx="4167">
                  <c:v>0.69828100000000004</c:v>
                </c:pt>
                <c:pt idx="4168">
                  <c:v>0.69847000000000004</c:v>
                </c:pt>
                <c:pt idx="4169">
                  <c:v>0.69860299999999997</c:v>
                </c:pt>
                <c:pt idx="4170">
                  <c:v>0.69871300000000003</c:v>
                </c:pt>
                <c:pt idx="4171">
                  <c:v>0.69883499999999998</c:v>
                </c:pt>
                <c:pt idx="4172">
                  <c:v>0.69897900000000002</c:v>
                </c:pt>
                <c:pt idx="4173">
                  <c:v>0.69915700000000003</c:v>
                </c:pt>
                <c:pt idx="4174">
                  <c:v>0.69934499999999999</c:v>
                </c:pt>
                <c:pt idx="4175">
                  <c:v>0.69944499999999998</c:v>
                </c:pt>
                <c:pt idx="4176">
                  <c:v>0.69957800000000003</c:v>
                </c:pt>
                <c:pt idx="4177">
                  <c:v>0.69971099999999997</c:v>
                </c:pt>
                <c:pt idx="4178">
                  <c:v>0.69991000000000003</c:v>
                </c:pt>
                <c:pt idx="4179">
                  <c:v>0.69999900000000004</c:v>
                </c:pt>
                <c:pt idx="4180">
                  <c:v>0.70014299999999996</c:v>
                </c:pt>
                <c:pt idx="4181">
                  <c:v>0.70029799999999998</c:v>
                </c:pt>
                <c:pt idx="4182">
                  <c:v>0.70046399999999998</c:v>
                </c:pt>
                <c:pt idx="4183">
                  <c:v>0.70057499999999995</c:v>
                </c:pt>
                <c:pt idx="4184">
                  <c:v>0.700708</c:v>
                </c:pt>
                <c:pt idx="4185">
                  <c:v>0.70085200000000003</c:v>
                </c:pt>
                <c:pt idx="4186">
                  <c:v>0.70099599999999995</c:v>
                </c:pt>
                <c:pt idx="4187">
                  <c:v>0.701129</c:v>
                </c:pt>
                <c:pt idx="4188">
                  <c:v>0.70127300000000004</c:v>
                </c:pt>
                <c:pt idx="4189">
                  <c:v>0.70140599999999997</c:v>
                </c:pt>
                <c:pt idx="4190">
                  <c:v>0.70155000000000001</c:v>
                </c:pt>
                <c:pt idx="4191">
                  <c:v>0.70167199999999996</c:v>
                </c:pt>
                <c:pt idx="4192">
                  <c:v>0.70178300000000005</c:v>
                </c:pt>
                <c:pt idx="4193">
                  <c:v>0.70187200000000005</c:v>
                </c:pt>
                <c:pt idx="4194">
                  <c:v>0.70202699999999996</c:v>
                </c:pt>
                <c:pt idx="4195">
                  <c:v>0.70216000000000001</c:v>
                </c:pt>
                <c:pt idx="4196">
                  <c:v>0.70239300000000005</c:v>
                </c:pt>
                <c:pt idx="4197">
                  <c:v>0.70258100000000001</c:v>
                </c:pt>
                <c:pt idx="4198">
                  <c:v>0.70270299999999997</c:v>
                </c:pt>
                <c:pt idx="4199">
                  <c:v>0.70283600000000002</c:v>
                </c:pt>
                <c:pt idx="4200">
                  <c:v>0.70299100000000003</c:v>
                </c:pt>
                <c:pt idx="4201">
                  <c:v>0.70311299999999999</c:v>
                </c:pt>
                <c:pt idx="4202">
                  <c:v>0.70324600000000004</c:v>
                </c:pt>
                <c:pt idx="4203">
                  <c:v>0.70336799999999999</c:v>
                </c:pt>
                <c:pt idx="4204">
                  <c:v>0.70348999999999995</c:v>
                </c:pt>
                <c:pt idx="4205">
                  <c:v>0.70361200000000002</c:v>
                </c:pt>
                <c:pt idx="4206">
                  <c:v>0.70373399999999997</c:v>
                </c:pt>
                <c:pt idx="4207">
                  <c:v>0.70385600000000004</c:v>
                </c:pt>
                <c:pt idx="4208">
                  <c:v>0.70402200000000004</c:v>
                </c:pt>
                <c:pt idx="4209">
                  <c:v>0.70416599999999996</c:v>
                </c:pt>
                <c:pt idx="4210">
                  <c:v>0.70434300000000005</c:v>
                </c:pt>
                <c:pt idx="4211">
                  <c:v>0.70449799999999996</c:v>
                </c:pt>
                <c:pt idx="4212">
                  <c:v>0.70462000000000002</c:v>
                </c:pt>
                <c:pt idx="4213">
                  <c:v>0.70479800000000004</c:v>
                </c:pt>
                <c:pt idx="4214">
                  <c:v>0.70493099999999997</c:v>
                </c:pt>
                <c:pt idx="4215">
                  <c:v>0.70503000000000005</c:v>
                </c:pt>
                <c:pt idx="4216">
                  <c:v>0.70521900000000004</c:v>
                </c:pt>
                <c:pt idx="4217">
                  <c:v>0.70535199999999998</c:v>
                </c:pt>
                <c:pt idx="4218">
                  <c:v>0.70546299999999995</c:v>
                </c:pt>
                <c:pt idx="4219">
                  <c:v>0.70558399999999999</c:v>
                </c:pt>
                <c:pt idx="4220">
                  <c:v>0.70572900000000005</c:v>
                </c:pt>
                <c:pt idx="4221">
                  <c:v>0.705928</c:v>
                </c:pt>
                <c:pt idx="4222">
                  <c:v>0.70612699999999995</c:v>
                </c:pt>
                <c:pt idx="4223">
                  <c:v>0.70629399999999998</c:v>
                </c:pt>
                <c:pt idx="4224">
                  <c:v>0.70637099999999997</c:v>
                </c:pt>
                <c:pt idx="4225">
                  <c:v>0.70650400000000002</c:v>
                </c:pt>
                <c:pt idx="4226">
                  <c:v>0.70665900000000004</c:v>
                </c:pt>
                <c:pt idx="4227">
                  <c:v>0.70675900000000003</c:v>
                </c:pt>
                <c:pt idx="4228">
                  <c:v>0.706959</c:v>
                </c:pt>
                <c:pt idx="4229">
                  <c:v>0.70711400000000002</c:v>
                </c:pt>
                <c:pt idx="4230">
                  <c:v>0.70728000000000002</c:v>
                </c:pt>
                <c:pt idx="4231">
                  <c:v>0.70743500000000004</c:v>
                </c:pt>
                <c:pt idx="4232">
                  <c:v>0.70759000000000005</c:v>
                </c:pt>
                <c:pt idx="4233">
                  <c:v>0.70772299999999999</c:v>
                </c:pt>
                <c:pt idx="4234">
                  <c:v>0.70785600000000004</c:v>
                </c:pt>
                <c:pt idx="4235">
                  <c:v>0.70804500000000004</c:v>
                </c:pt>
                <c:pt idx="4236">
                  <c:v>0.70816699999999999</c:v>
                </c:pt>
                <c:pt idx="4237">
                  <c:v>0.70833299999999999</c:v>
                </c:pt>
                <c:pt idx="4238">
                  <c:v>0.70843299999999998</c:v>
                </c:pt>
                <c:pt idx="4239">
                  <c:v>0.708588</c:v>
                </c:pt>
                <c:pt idx="4240">
                  <c:v>0.70867599999999997</c:v>
                </c:pt>
                <c:pt idx="4241">
                  <c:v>0.70882000000000001</c:v>
                </c:pt>
                <c:pt idx="4242">
                  <c:v>0.70899800000000002</c:v>
                </c:pt>
                <c:pt idx="4243">
                  <c:v>0.70915300000000003</c:v>
                </c:pt>
                <c:pt idx="4244">
                  <c:v>0.70929699999999996</c:v>
                </c:pt>
                <c:pt idx="4245">
                  <c:v>0.70941900000000002</c:v>
                </c:pt>
                <c:pt idx="4246">
                  <c:v>0.70954099999999998</c:v>
                </c:pt>
                <c:pt idx="4247">
                  <c:v>0.70965199999999995</c:v>
                </c:pt>
                <c:pt idx="4248">
                  <c:v>0.70977400000000002</c:v>
                </c:pt>
                <c:pt idx="4249">
                  <c:v>0.70988399999999996</c:v>
                </c:pt>
                <c:pt idx="4250">
                  <c:v>0.71002799999999999</c:v>
                </c:pt>
                <c:pt idx="4251">
                  <c:v>0.71017300000000005</c:v>
                </c:pt>
                <c:pt idx="4252">
                  <c:v>0.71033900000000005</c:v>
                </c:pt>
                <c:pt idx="4253">
                  <c:v>0.71052700000000002</c:v>
                </c:pt>
                <c:pt idx="4254">
                  <c:v>0.71063799999999999</c:v>
                </c:pt>
                <c:pt idx="4255">
                  <c:v>0.71079300000000001</c:v>
                </c:pt>
                <c:pt idx="4256">
                  <c:v>0.71092599999999995</c:v>
                </c:pt>
                <c:pt idx="4257">
                  <c:v>0.71108099999999996</c:v>
                </c:pt>
                <c:pt idx="4258">
                  <c:v>0.71120300000000003</c:v>
                </c:pt>
                <c:pt idx="4259">
                  <c:v>0.71142499999999997</c:v>
                </c:pt>
                <c:pt idx="4260">
                  <c:v>0.71154700000000004</c:v>
                </c:pt>
                <c:pt idx="4261">
                  <c:v>0.711669</c:v>
                </c:pt>
                <c:pt idx="4262">
                  <c:v>0.71182400000000001</c:v>
                </c:pt>
                <c:pt idx="4263">
                  <c:v>0.71195699999999995</c:v>
                </c:pt>
                <c:pt idx="4264">
                  <c:v>0.71207900000000002</c:v>
                </c:pt>
                <c:pt idx="4265">
                  <c:v>0.71224500000000002</c:v>
                </c:pt>
                <c:pt idx="4266">
                  <c:v>0.71238900000000005</c:v>
                </c:pt>
                <c:pt idx="4267">
                  <c:v>0.71248900000000004</c:v>
                </c:pt>
                <c:pt idx="4268">
                  <c:v>0.71263299999999996</c:v>
                </c:pt>
                <c:pt idx="4269">
                  <c:v>0.71281000000000005</c:v>
                </c:pt>
                <c:pt idx="4270">
                  <c:v>0.71297600000000005</c:v>
                </c:pt>
                <c:pt idx="4271">
                  <c:v>0.71315399999999995</c:v>
                </c:pt>
                <c:pt idx="4272">
                  <c:v>0.71333100000000005</c:v>
                </c:pt>
                <c:pt idx="4273">
                  <c:v>0.713453</c:v>
                </c:pt>
                <c:pt idx="4274">
                  <c:v>0.71364099999999997</c:v>
                </c:pt>
                <c:pt idx="4275">
                  <c:v>0.713785</c:v>
                </c:pt>
                <c:pt idx="4276">
                  <c:v>0.71388499999999999</c:v>
                </c:pt>
                <c:pt idx="4277">
                  <c:v>0.71405099999999999</c:v>
                </c:pt>
                <c:pt idx="4278">
                  <c:v>0.71420700000000004</c:v>
                </c:pt>
                <c:pt idx="4279">
                  <c:v>0.71429500000000001</c:v>
                </c:pt>
                <c:pt idx="4280">
                  <c:v>0.71442799999999995</c:v>
                </c:pt>
                <c:pt idx="4281">
                  <c:v>0.71455000000000002</c:v>
                </c:pt>
                <c:pt idx="4282">
                  <c:v>0.71466099999999999</c:v>
                </c:pt>
                <c:pt idx="4283">
                  <c:v>0.71480500000000002</c:v>
                </c:pt>
                <c:pt idx="4284">
                  <c:v>0.71497100000000002</c:v>
                </c:pt>
                <c:pt idx="4285">
                  <c:v>0.71513700000000002</c:v>
                </c:pt>
                <c:pt idx="4286">
                  <c:v>0.71525899999999998</c:v>
                </c:pt>
                <c:pt idx="4287">
                  <c:v>0.71542600000000001</c:v>
                </c:pt>
                <c:pt idx="4288">
                  <c:v>0.71555899999999995</c:v>
                </c:pt>
                <c:pt idx="4289">
                  <c:v>0.71569199999999999</c:v>
                </c:pt>
                <c:pt idx="4290">
                  <c:v>0.71581399999999995</c:v>
                </c:pt>
                <c:pt idx="4291">
                  <c:v>0.71595799999999998</c:v>
                </c:pt>
                <c:pt idx="4292">
                  <c:v>0.71605700000000005</c:v>
                </c:pt>
                <c:pt idx="4293">
                  <c:v>0.71618999999999999</c:v>
                </c:pt>
                <c:pt idx="4294">
                  <c:v>0.71632300000000004</c:v>
                </c:pt>
                <c:pt idx="4295">
                  <c:v>0.71648999999999996</c:v>
                </c:pt>
                <c:pt idx="4296">
                  <c:v>0.71662300000000001</c:v>
                </c:pt>
                <c:pt idx="4297">
                  <c:v>0.71675599999999995</c:v>
                </c:pt>
                <c:pt idx="4298">
                  <c:v>0.71691099999999996</c:v>
                </c:pt>
                <c:pt idx="4299">
                  <c:v>0.71711000000000003</c:v>
                </c:pt>
                <c:pt idx="4300">
                  <c:v>0.71724299999999996</c:v>
                </c:pt>
                <c:pt idx="4301">
                  <c:v>0.71734299999999995</c:v>
                </c:pt>
                <c:pt idx="4302">
                  <c:v>0.71746500000000002</c:v>
                </c:pt>
                <c:pt idx="4303">
                  <c:v>0.717642</c:v>
                </c:pt>
                <c:pt idx="4304">
                  <c:v>0.71785299999999996</c:v>
                </c:pt>
                <c:pt idx="4305">
                  <c:v>0.71801899999999996</c:v>
                </c:pt>
                <c:pt idx="4306">
                  <c:v>0.718163</c:v>
                </c:pt>
                <c:pt idx="4307">
                  <c:v>0.71829600000000005</c:v>
                </c:pt>
                <c:pt idx="4308">
                  <c:v>0.71842899999999998</c:v>
                </c:pt>
                <c:pt idx="4309">
                  <c:v>0.71857300000000002</c:v>
                </c:pt>
                <c:pt idx="4310">
                  <c:v>0.71866200000000002</c:v>
                </c:pt>
                <c:pt idx="4311">
                  <c:v>0.71880599999999994</c:v>
                </c:pt>
                <c:pt idx="4312">
                  <c:v>0.71894999999999998</c:v>
                </c:pt>
                <c:pt idx="4313">
                  <c:v>0.71911599999999998</c:v>
                </c:pt>
                <c:pt idx="4314">
                  <c:v>0.71927099999999999</c:v>
                </c:pt>
                <c:pt idx="4315">
                  <c:v>0.71936</c:v>
                </c:pt>
                <c:pt idx="4316">
                  <c:v>0.71947099999999997</c:v>
                </c:pt>
                <c:pt idx="4317">
                  <c:v>0.71962599999999999</c:v>
                </c:pt>
                <c:pt idx="4318">
                  <c:v>0.71982500000000005</c:v>
                </c:pt>
                <c:pt idx="4319">
                  <c:v>0.71997999999999995</c:v>
                </c:pt>
                <c:pt idx="4320">
                  <c:v>0.720136</c:v>
                </c:pt>
                <c:pt idx="4321">
                  <c:v>0.72032399999999996</c:v>
                </c:pt>
                <c:pt idx="4322">
                  <c:v>0.72042399999999995</c:v>
                </c:pt>
                <c:pt idx="4323">
                  <c:v>0.72054600000000002</c:v>
                </c:pt>
                <c:pt idx="4324">
                  <c:v>0.72071200000000002</c:v>
                </c:pt>
                <c:pt idx="4325">
                  <c:v>0.72079000000000004</c:v>
                </c:pt>
                <c:pt idx="4326">
                  <c:v>0.72098899999999999</c:v>
                </c:pt>
                <c:pt idx="4327">
                  <c:v>0.72112200000000004</c:v>
                </c:pt>
                <c:pt idx="4328">
                  <c:v>0.72126599999999996</c:v>
                </c:pt>
                <c:pt idx="4329">
                  <c:v>0.72134399999999999</c:v>
                </c:pt>
                <c:pt idx="4330">
                  <c:v>0.72143199999999996</c:v>
                </c:pt>
                <c:pt idx="4331">
                  <c:v>0.72155400000000003</c:v>
                </c:pt>
                <c:pt idx="4332">
                  <c:v>0.72175400000000001</c:v>
                </c:pt>
                <c:pt idx="4333">
                  <c:v>0.72189800000000004</c:v>
                </c:pt>
                <c:pt idx="4334">
                  <c:v>0.72204199999999996</c:v>
                </c:pt>
                <c:pt idx="4335">
                  <c:v>0.72224100000000002</c:v>
                </c:pt>
                <c:pt idx="4336">
                  <c:v>0.72235199999999999</c:v>
                </c:pt>
                <c:pt idx="4337">
                  <c:v>0.72249600000000003</c:v>
                </c:pt>
                <c:pt idx="4338">
                  <c:v>0.72266200000000003</c:v>
                </c:pt>
                <c:pt idx="4339">
                  <c:v>0.72284000000000004</c:v>
                </c:pt>
                <c:pt idx="4340">
                  <c:v>0.72301700000000002</c:v>
                </c:pt>
                <c:pt idx="4341">
                  <c:v>0.72317200000000004</c:v>
                </c:pt>
                <c:pt idx="4342">
                  <c:v>0.72330499999999998</c:v>
                </c:pt>
                <c:pt idx="4343">
                  <c:v>0.723383</c:v>
                </c:pt>
                <c:pt idx="4344">
                  <c:v>0.72353800000000001</c:v>
                </c:pt>
                <c:pt idx="4345">
                  <c:v>0.72365999999999997</c:v>
                </c:pt>
                <c:pt idx="4346">
                  <c:v>0.72384800000000005</c:v>
                </c:pt>
                <c:pt idx="4347">
                  <c:v>0.72399199999999997</c:v>
                </c:pt>
                <c:pt idx="4348">
                  <c:v>0.72414699999999999</c:v>
                </c:pt>
                <c:pt idx="4349">
                  <c:v>0.72426900000000005</c:v>
                </c:pt>
                <c:pt idx="4350">
                  <c:v>0.72444699999999995</c:v>
                </c:pt>
                <c:pt idx="4351">
                  <c:v>0.72458</c:v>
                </c:pt>
                <c:pt idx="4352">
                  <c:v>0.72470199999999996</c:v>
                </c:pt>
                <c:pt idx="4353">
                  <c:v>0.72482400000000002</c:v>
                </c:pt>
                <c:pt idx="4354">
                  <c:v>0.72494499999999995</c:v>
                </c:pt>
                <c:pt idx="4355">
                  <c:v>0.72508899999999998</c:v>
                </c:pt>
                <c:pt idx="4356">
                  <c:v>0.72525600000000001</c:v>
                </c:pt>
                <c:pt idx="4357">
                  <c:v>0.72540000000000004</c:v>
                </c:pt>
                <c:pt idx="4358">
                  <c:v>0.72557700000000003</c:v>
                </c:pt>
                <c:pt idx="4359">
                  <c:v>0.72574300000000003</c:v>
                </c:pt>
                <c:pt idx="4360">
                  <c:v>0.72586499999999998</c:v>
                </c:pt>
                <c:pt idx="4361">
                  <c:v>0.72595399999999999</c:v>
                </c:pt>
                <c:pt idx="4362">
                  <c:v>0.72605399999999998</c:v>
                </c:pt>
                <c:pt idx="4363">
                  <c:v>0.72615300000000005</c:v>
                </c:pt>
                <c:pt idx="4364">
                  <c:v>0.72625300000000004</c:v>
                </c:pt>
                <c:pt idx="4365">
                  <c:v>0.72638599999999998</c:v>
                </c:pt>
                <c:pt idx="4366">
                  <c:v>0.726464</c:v>
                </c:pt>
                <c:pt idx="4367">
                  <c:v>0.72656299999999996</c:v>
                </c:pt>
                <c:pt idx="4368">
                  <c:v>0.72668500000000003</c:v>
                </c:pt>
                <c:pt idx="4369">
                  <c:v>0.72685200000000005</c:v>
                </c:pt>
                <c:pt idx="4370">
                  <c:v>0.72701800000000005</c:v>
                </c:pt>
                <c:pt idx="4371">
                  <c:v>0.72716199999999998</c:v>
                </c:pt>
                <c:pt idx="4372">
                  <c:v>0.72725099999999998</c:v>
                </c:pt>
                <c:pt idx="4373">
                  <c:v>0.72736100000000004</c:v>
                </c:pt>
                <c:pt idx="4374">
                  <c:v>0.72752799999999995</c:v>
                </c:pt>
                <c:pt idx="4375">
                  <c:v>0.727661</c:v>
                </c:pt>
                <c:pt idx="4376">
                  <c:v>0.72780500000000004</c:v>
                </c:pt>
                <c:pt idx="4377">
                  <c:v>0.72793799999999997</c:v>
                </c:pt>
                <c:pt idx="4378">
                  <c:v>0.72808200000000001</c:v>
                </c:pt>
                <c:pt idx="4379">
                  <c:v>0.72819299999999998</c:v>
                </c:pt>
                <c:pt idx="4380">
                  <c:v>0.72833700000000001</c:v>
                </c:pt>
                <c:pt idx="4381">
                  <c:v>0.72846999999999995</c:v>
                </c:pt>
                <c:pt idx="4382">
                  <c:v>0.72859200000000002</c:v>
                </c:pt>
                <c:pt idx="4383">
                  <c:v>0.72867999999999999</c:v>
                </c:pt>
                <c:pt idx="4384">
                  <c:v>0.72880199999999995</c:v>
                </c:pt>
                <c:pt idx="4385">
                  <c:v>0.72887999999999997</c:v>
                </c:pt>
                <c:pt idx="4386">
                  <c:v>0.72903499999999999</c:v>
                </c:pt>
                <c:pt idx="4387">
                  <c:v>0.72919</c:v>
                </c:pt>
                <c:pt idx="4388">
                  <c:v>0.72932300000000005</c:v>
                </c:pt>
                <c:pt idx="4389">
                  <c:v>0.729522</c:v>
                </c:pt>
                <c:pt idx="4390">
                  <c:v>0.72964399999999996</c:v>
                </c:pt>
                <c:pt idx="4391">
                  <c:v>0.72978799999999999</c:v>
                </c:pt>
                <c:pt idx="4392">
                  <c:v>0.72993300000000005</c:v>
                </c:pt>
                <c:pt idx="4393">
                  <c:v>0.73005399999999998</c:v>
                </c:pt>
                <c:pt idx="4394">
                  <c:v>0.73018700000000003</c:v>
                </c:pt>
                <c:pt idx="4395">
                  <c:v>0.730298</c:v>
                </c:pt>
                <c:pt idx="4396">
                  <c:v>0.73039799999999999</c:v>
                </c:pt>
                <c:pt idx="4397">
                  <c:v>0.73051999999999995</c:v>
                </c:pt>
                <c:pt idx="4398">
                  <c:v>0.73066399999999998</c:v>
                </c:pt>
                <c:pt idx="4399">
                  <c:v>0.73091899999999999</c:v>
                </c:pt>
                <c:pt idx="4400">
                  <c:v>0.73106300000000002</c:v>
                </c:pt>
                <c:pt idx="4401">
                  <c:v>0.73120700000000005</c:v>
                </c:pt>
                <c:pt idx="4402">
                  <c:v>0.73137300000000005</c:v>
                </c:pt>
                <c:pt idx="4403">
                  <c:v>0.73148400000000002</c:v>
                </c:pt>
                <c:pt idx="4404">
                  <c:v>0.73166100000000001</c:v>
                </c:pt>
                <c:pt idx="4405">
                  <c:v>0.73179400000000006</c:v>
                </c:pt>
                <c:pt idx="4406">
                  <c:v>0.73193799999999998</c:v>
                </c:pt>
                <c:pt idx="4407">
                  <c:v>0.73210500000000001</c:v>
                </c:pt>
                <c:pt idx="4408">
                  <c:v>0.73228199999999999</c:v>
                </c:pt>
                <c:pt idx="4409">
                  <c:v>0.732437</c:v>
                </c:pt>
                <c:pt idx="4410">
                  <c:v>0.732603</c:v>
                </c:pt>
                <c:pt idx="4411">
                  <c:v>0.73277000000000003</c:v>
                </c:pt>
                <c:pt idx="4412">
                  <c:v>0.73289199999999999</c:v>
                </c:pt>
                <c:pt idx="4413">
                  <c:v>0.73299099999999995</c:v>
                </c:pt>
                <c:pt idx="4414">
                  <c:v>0.73314599999999996</c:v>
                </c:pt>
                <c:pt idx="4415">
                  <c:v>0.73323499999999997</c:v>
                </c:pt>
                <c:pt idx="4416">
                  <c:v>0.733379</c:v>
                </c:pt>
                <c:pt idx="4417">
                  <c:v>0.73351200000000005</c:v>
                </c:pt>
                <c:pt idx="4418">
                  <c:v>0.73364499999999999</c:v>
                </c:pt>
                <c:pt idx="4419">
                  <c:v>0.73381099999999999</c:v>
                </c:pt>
                <c:pt idx="4420">
                  <c:v>0.73396700000000004</c:v>
                </c:pt>
                <c:pt idx="4421">
                  <c:v>0.73411099999999996</c:v>
                </c:pt>
                <c:pt idx="4422">
                  <c:v>0.734232</c:v>
                </c:pt>
                <c:pt idx="4423">
                  <c:v>0.73437699999999995</c:v>
                </c:pt>
                <c:pt idx="4424">
                  <c:v>0.73458699999999999</c:v>
                </c:pt>
                <c:pt idx="4425">
                  <c:v>0.73476399999999997</c:v>
                </c:pt>
                <c:pt idx="4426">
                  <c:v>0.73492000000000002</c:v>
                </c:pt>
                <c:pt idx="4427">
                  <c:v>0.73504199999999997</c:v>
                </c:pt>
                <c:pt idx="4428">
                  <c:v>0.73518600000000001</c:v>
                </c:pt>
                <c:pt idx="4429">
                  <c:v>0.73536299999999999</c:v>
                </c:pt>
                <c:pt idx="4430">
                  <c:v>0.73549600000000004</c:v>
                </c:pt>
                <c:pt idx="4431">
                  <c:v>0.73567300000000002</c:v>
                </c:pt>
                <c:pt idx="4432">
                  <c:v>0.73577300000000001</c:v>
                </c:pt>
                <c:pt idx="4433">
                  <c:v>0.73592800000000003</c:v>
                </c:pt>
                <c:pt idx="4434">
                  <c:v>0.73606099999999997</c:v>
                </c:pt>
                <c:pt idx="4435">
                  <c:v>0.736205</c:v>
                </c:pt>
                <c:pt idx="4436">
                  <c:v>0.73641599999999996</c:v>
                </c:pt>
                <c:pt idx="4437">
                  <c:v>0.73655999999999999</c:v>
                </c:pt>
                <c:pt idx="4438">
                  <c:v>0.73668199999999995</c:v>
                </c:pt>
                <c:pt idx="4439">
                  <c:v>0.73683699999999996</c:v>
                </c:pt>
                <c:pt idx="4440">
                  <c:v>0.73699199999999998</c:v>
                </c:pt>
                <c:pt idx="4441">
                  <c:v>0.73710299999999995</c:v>
                </c:pt>
                <c:pt idx="4442">
                  <c:v>0.73722500000000002</c:v>
                </c:pt>
                <c:pt idx="4443">
                  <c:v>0.73739100000000002</c:v>
                </c:pt>
                <c:pt idx="4444">
                  <c:v>0.73754600000000003</c:v>
                </c:pt>
                <c:pt idx="4445">
                  <c:v>0.73766799999999999</c:v>
                </c:pt>
                <c:pt idx="4446">
                  <c:v>0.73780100000000004</c:v>
                </c:pt>
                <c:pt idx="4447">
                  <c:v>0.73796700000000004</c:v>
                </c:pt>
                <c:pt idx="4448">
                  <c:v>0.73811099999999996</c:v>
                </c:pt>
                <c:pt idx="4449">
                  <c:v>0.73824400000000001</c:v>
                </c:pt>
                <c:pt idx="4450">
                  <c:v>0.73841100000000004</c:v>
                </c:pt>
                <c:pt idx="4451">
                  <c:v>0.73851</c:v>
                </c:pt>
                <c:pt idx="4452">
                  <c:v>0.73860999999999999</c:v>
                </c:pt>
                <c:pt idx="4453">
                  <c:v>0.73869899999999999</c:v>
                </c:pt>
                <c:pt idx="4454">
                  <c:v>0.73882099999999995</c:v>
                </c:pt>
                <c:pt idx="4455">
                  <c:v>0.738954</c:v>
                </c:pt>
                <c:pt idx="4456">
                  <c:v>0.73909800000000003</c:v>
                </c:pt>
                <c:pt idx="4457">
                  <c:v>0.73917500000000003</c:v>
                </c:pt>
                <c:pt idx="4458">
                  <c:v>0.73927500000000002</c:v>
                </c:pt>
                <c:pt idx="4459">
                  <c:v>0.73941900000000005</c:v>
                </c:pt>
                <c:pt idx="4460">
                  <c:v>0.73956299999999997</c:v>
                </c:pt>
                <c:pt idx="4461">
                  <c:v>0.73965199999999998</c:v>
                </c:pt>
                <c:pt idx="4462">
                  <c:v>0.73981799999999998</c:v>
                </c:pt>
                <c:pt idx="4463">
                  <c:v>0.73994000000000004</c:v>
                </c:pt>
                <c:pt idx="4464">
                  <c:v>0.74005100000000001</c:v>
                </c:pt>
                <c:pt idx="4465">
                  <c:v>0.74018399999999995</c:v>
                </c:pt>
                <c:pt idx="4466">
                  <c:v>0.74036100000000005</c:v>
                </c:pt>
                <c:pt idx="4467">
                  <c:v>0.74046100000000004</c:v>
                </c:pt>
                <c:pt idx="4468">
                  <c:v>0.74060499999999996</c:v>
                </c:pt>
                <c:pt idx="4469">
                  <c:v>0.74074899999999999</c:v>
                </c:pt>
                <c:pt idx="4470">
                  <c:v>0.74085999999999996</c:v>
                </c:pt>
                <c:pt idx="4471">
                  <c:v>0.74101499999999998</c:v>
                </c:pt>
                <c:pt idx="4472">
                  <c:v>0.74118099999999998</c:v>
                </c:pt>
                <c:pt idx="4473">
                  <c:v>0.74131400000000003</c:v>
                </c:pt>
                <c:pt idx="4474">
                  <c:v>0.74148000000000003</c:v>
                </c:pt>
                <c:pt idx="4475">
                  <c:v>0.741591</c:v>
                </c:pt>
                <c:pt idx="4476">
                  <c:v>0.74172400000000005</c:v>
                </c:pt>
                <c:pt idx="4477">
                  <c:v>0.74185699999999999</c:v>
                </c:pt>
                <c:pt idx="4478">
                  <c:v>0.74199000000000004</c:v>
                </c:pt>
                <c:pt idx="4479">
                  <c:v>0.74213399999999996</c:v>
                </c:pt>
                <c:pt idx="4480">
                  <c:v>0.74226700000000001</c:v>
                </c:pt>
                <c:pt idx="4481">
                  <c:v>0.742367</c:v>
                </c:pt>
                <c:pt idx="4482">
                  <c:v>0.742456</c:v>
                </c:pt>
                <c:pt idx="4483">
                  <c:v>0.74260000000000004</c:v>
                </c:pt>
                <c:pt idx="4484">
                  <c:v>0.74268800000000001</c:v>
                </c:pt>
                <c:pt idx="4485">
                  <c:v>0.74280999999999997</c:v>
                </c:pt>
                <c:pt idx="4486">
                  <c:v>0.742954</c:v>
                </c:pt>
                <c:pt idx="4487">
                  <c:v>0.74313200000000001</c:v>
                </c:pt>
                <c:pt idx="4488">
                  <c:v>0.74328700000000003</c:v>
                </c:pt>
                <c:pt idx="4489">
                  <c:v>0.74340899999999999</c:v>
                </c:pt>
                <c:pt idx="4490">
                  <c:v>0.74357499999999999</c:v>
                </c:pt>
                <c:pt idx="4491">
                  <c:v>0.74374099999999999</c:v>
                </c:pt>
                <c:pt idx="4492">
                  <c:v>0.74395199999999995</c:v>
                </c:pt>
                <c:pt idx="4493">
                  <c:v>0.744085</c:v>
                </c:pt>
                <c:pt idx="4494">
                  <c:v>0.744251</c:v>
                </c:pt>
                <c:pt idx="4495">
                  <c:v>0.74437299999999995</c:v>
                </c:pt>
                <c:pt idx="4496">
                  <c:v>0.74447300000000005</c:v>
                </c:pt>
                <c:pt idx="4497">
                  <c:v>0.74460599999999999</c:v>
                </c:pt>
                <c:pt idx="4498">
                  <c:v>0.74481600000000003</c:v>
                </c:pt>
                <c:pt idx="4499">
                  <c:v>0.74492700000000001</c:v>
                </c:pt>
                <c:pt idx="4500">
                  <c:v>0.74509300000000001</c:v>
                </c:pt>
                <c:pt idx="4501">
                  <c:v>0.74520399999999998</c:v>
                </c:pt>
                <c:pt idx="4502">
                  <c:v>0.74534800000000001</c:v>
                </c:pt>
                <c:pt idx="4503">
                  <c:v>0.74549200000000004</c:v>
                </c:pt>
                <c:pt idx="4504">
                  <c:v>0.74567000000000005</c:v>
                </c:pt>
                <c:pt idx="4505">
                  <c:v>0.74578</c:v>
                </c:pt>
                <c:pt idx="4506">
                  <c:v>0.74595800000000001</c:v>
                </c:pt>
                <c:pt idx="4507">
                  <c:v>0.74612400000000001</c:v>
                </c:pt>
                <c:pt idx="4508">
                  <c:v>0.74623499999999998</c:v>
                </c:pt>
                <c:pt idx="4509">
                  <c:v>0.74634599999999995</c:v>
                </c:pt>
                <c:pt idx="4510">
                  <c:v>0.74651199999999995</c:v>
                </c:pt>
                <c:pt idx="4511">
                  <c:v>0.74667799999999995</c:v>
                </c:pt>
                <c:pt idx="4512">
                  <c:v>0.74684399999999995</c:v>
                </c:pt>
                <c:pt idx="4513">
                  <c:v>0.74701099999999998</c:v>
                </c:pt>
                <c:pt idx="4514">
                  <c:v>0.747166</c:v>
                </c:pt>
                <c:pt idx="4515">
                  <c:v>0.74728799999999995</c:v>
                </c:pt>
                <c:pt idx="4516">
                  <c:v>0.74743199999999999</c:v>
                </c:pt>
                <c:pt idx="4517">
                  <c:v>0.74761999999999995</c:v>
                </c:pt>
                <c:pt idx="4518">
                  <c:v>0.74774200000000002</c:v>
                </c:pt>
                <c:pt idx="4519">
                  <c:v>0.74787499999999996</c:v>
                </c:pt>
                <c:pt idx="4520">
                  <c:v>0.74801899999999999</c:v>
                </c:pt>
                <c:pt idx="4521">
                  <c:v>0.748108</c:v>
                </c:pt>
                <c:pt idx="4522">
                  <c:v>0.74820699999999996</c:v>
                </c:pt>
                <c:pt idx="4523">
                  <c:v>0.74832900000000002</c:v>
                </c:pt>
                <c:pt idx="4524">
                  <c:v>0.74846199999999996</c:v>
                </c:pt>
                <c:pt idx="4525">
                  <c:v>0.74857300000000004</c:v>
                </c:pt>
                <c:pt idx="4526">
                  <c:v>0.74875000000000003</c:v>
                </c:pt>
                <c:pt idx="4527">
                  <c:v>0.74885000000000002</c:v>
                </c:pt>
                <c:pt idx="4528">
                  <c:v>0.74899400000000005</c:v>
                </c:pt>
                <c:pt idx="4529">
                  <c:v>0.74904999999999999</c:v>
                </c:pt>
                <c:pt idx="4530">
                  <c:v>0.74924900000000005</c:v>
                </c:pt>
                <c:pt idx="4531">
                  <c:v>0.74944900000000003</c:v>
                </c:pt>
                <c:pt idx="4532">
                  <c:v>0.74955899999999998</c:v>
                </c:pt>
                <c:pt idx="4533">
                  <c:v>0.74971500000000002</c:v>
                </c:pt>
                <c:pt idx="4534">
                  <c:v>0.74984799999999996</c:v>
                </c:pt>
                <c:pt idx="4535">
                  <c:v>0.74997000000000003</c:v>
                </c:pt>
                <c:pt idx="4536">
                  <c:v>0.75012500000000004</c:v>
                </c:pt>
                <c:pt idx="4537">
                  <c:v>0.75019100000000005</c:v>
                </c:pt>
                <c:pt idx="4538">
                  <c:v>0.75030200000000002</c:v>
                </c:pt>
                <c:pt idx="4539">
                  <c:v>0.750413</c:v>
                </c:pt>
                <c:pt idx="4540">
                  <c:v>0.75055700000000003</c:v>
                </c:pt>
                <c:pt idx="4541">
                  <c:v>0.75070099999999995</c:v>
                </c:pt>
                <c:pt idx="4542">
                  <c:v>0.750834</c:v>
                </c:pt>
                <c:pt idx="4543">
                  <c:v>0.75097800000000003</c:v>
                </c:pt>
                <c:pt idx="4544">
                  <c:v>0.75107800000000002</c:v>
                </c:pt>
                <c:pt idx="4545">
                  <c:v>0.75117800000000001</c:v>
                </c:pt>
                <c:pt idx="4546">
                  <c:v>0.75128799999999996</c:v>
                </c:pt>
                <c:pt idx="4547">
                  <c:v>0.75143199999999999</c:v>
                </c:pt>
                <c:pt idx="4548">
                  <c:v>0.75154299999999996</c:v>
                </c:pt>
                <c:pt idx="4549">
                  <c:v>0.75164299999999995</c:v>
                </c:pt>
                <c:pt idx="4550">
                  <c:v>0.75180899999999995</c:v>
                </c:pt>
                <c:pt idx="4551">
                  <c:v>0.75189799999999996</c:v>
                </c:pt>
                <c:pt idx="4552">
                  <c:v>0.75204199999999999</c:v>
                </c:pt>
                <c:pt idx="4553">
                  <c:v>0.75214199999999998</c:v>
                </c:pt>
                <c:pt idx="4554">
                  <c:v>0.75229699999999999</c:v>
                </c:pt>
                <c:pt idx="4555">
                  <c:v>0.75237399999999999</c:v>
                </c:pt>
                <c:pt idx="4556">
                  <c:v>0.75246299999999999</c:v>
                </c:pt>
                <c:pt idx="4557">
                  <c:v>0.75258499999999995</c:v>
                </c:pt>
                <c:pt idx="4558">
                  <c:v>0.75268500000000005</c:v>
                </c:pt>
                <c:pt idx="4559">
                  <c:v>0.75282899999999997</c:v>
                </c:pt>
                <c:pt idx="4560">
                  <c:v>0.75290599999999996</c:v>
                </c:pt>
                <c:pt idx="4561">
                  <c:v>0.75301700000000005</c:v>
                </c:pt>
                <c:pt idx="4562">
                  <c:v>0.75312800000000002</c:v>
                </c:pt>
                <c:pt idx="4563">
                  <c:v>0.75327200000000005</c:v>
                </c:pt>
                <c:pt idx="4564">
                  <c:v>0.75341599999999997</c:v>
                </c:pt>
                <c:pt idx="4565">
                  <c:v>0.75350499999999998</c:v>
                </c:pt>
                <c:pt idx="4566">
                  <c:v>0.75364900000000001</c:v>
                </c:pt>
                <c:pt idx="4567">
                  <c:v>0.75378199999999995</c:v>
                </c:pt>
                <c:pt idx="4568">
                  <c:v>0.75389300000000004</c:v>
                </c:pt>
                <c:pt idx="4569">
                  <c:v>0.75403699999999996</c:v>
                </c:pt>
                <c:pt idx="4570">
                  <c:v>0.75412500000000005</c:v>
                </c:pt>
                <c:pt idx="4571">
                  <c:v>0.75423600000000002</c:v>
                </c:pt>
                <c:pt idx="4572">
                  <c:v>0.75439100000000003</c:v>
                </c:pt>
                <c:pt idx="4573">
                  <c:v>0.75452399999999997</c:v>
                </c:pt>
                <c:pt idx="4574">
                  <c:v>0.75464600000000004</c:v>
                </c:pt>
                <c:pt idx="4575">
                  <c:v>0.75477899999999998</c:v>
                </c:pt>
                <c:pt idx="4576">
                  <c:v>0.75490100000000004</c:v>
                </c:pt>
                <c:pt idx="4577">
                  <c:v>0.75497899999999996</c:v>
                </c:pt>
                <c:pt idx="4578">
                  <c:v>0.75510100000000002</c:v>
                </c:pt>
                <c:pt idx="4579">
                  <c:v>0.75525600000000004</c:v>
                </c:pt>
                <c:pt idx="4580">
                  <c:v>0.75541100000000005</c:v>
                </c:pt>
                <c:pt idx="4581">
                  <c:v>0.75559900000000002</c:v>
                </c:pt>
                <c:pt idx="4582">
                  <c:v>0.75574300000000005</c:v>
                </c:pt>
                <c:pt idx="4583">
                  <c:v>0.75589899999999999</c:v>
                </c:pt>
                <c:pt idx="4584">
                  <c:v>0.75606499999999999</c:v>
                </c:pt>
                <c:pt idx="4585">
                  <c:v>0.75618700000000005</c:v>
                </c:pt>
                <c:pt idx="4586">
                  <c:v>0.75631999999999999</c:v>
                </c:pt>
                <c:pt idx="4587">
                  <c:v>0.75646400000000003</c:v>
                </c:pt>
                <c:pt idx="4588">
                  <c:v>0.75660799999999995</c:v>
                </c:pt>
                <c:pt idx="4589">
                  <c:v>0.75673000000000001</c:v>
                </c:pt>
                <c:pt idx="4590">
                  <c:v>0.75687400000000005</c:v>
                </c:pt>
                <c:pt idx="4591">
                  <c:v>0.75696300000000005</c:v>
                </c:pt>
                <c:pt idx="4592">
                  <c:v>0.75710699999999997</c:v>
                </c:pt>
                <c:pt idx="4593">
                  <c:v>0.75722900000000004</c:v>
                </c:pt>
                <c:pt idx="4594">
                  <c:v>0.757328</c:v>
                </c:pt>
                <c:pt idx="4595">
                  <c:v>0.75746100000000005</c:v>
                </c:pt>
                <c:pt idx="4596">
                  <c:v>0.75759399999999999</c:v>
                </c:pt>
                <c:pt idx="4597">
                  <c:v>0.75772700000000004</c:v>
                </c:pt>
                <c:pt idx="4598">
                  <c:v>0.75788199999999994</c:v>
                </c:pt>
                <c:pt idx="4599">
                  <c:v>0.75802599999999998</c:v>
                </c:pt>
                <c:pt idx="4600">
                  <c:v>0.75814800000000004</c:v>
                </c:pt>
                <c:pt idx="4601">
                  <c:v>0.75828099999999998</c:v>
                </c:pt>
                <c:pt idx="4602">
                  <c:v>0.75842500000000002</c:v>
                </c:pt>
                <c:pt idx="4603">
                  <c:v>0.75856900000000005</c:v>
                </c:pt>
                <c:pt idx="4604">
                  <c:v>0.758691</c:v>
                </c:pt>
                <c:pt idx="4605">
                  <c:v>0.75885800000000003</c:v>
                </c:pt>
                <c:pt idx="4606">
                  <c:v>0.75897999999999999</c:v>
                </c:pt>
                <c:pt idx="4607">
                  <c:v>0.75916799999999995</c:v>
                </c:pt>
                <c:pt idx="4608">
                  <c:v>0.75931199999999999</c:v>
                </c:pt>
                <c:pt idx="4609">
                  <c:v>0.75943400000000005</c:v>
                </c:pt>
                <c:pt idx="4610">
                  <c:v>0.75957799999999998</c:v>
                </c:pt>
                <c:pt idx="4611">
                  <c:v>0.75972200000000001</c:v>
                </c:pt>
                <c:pt idx="4612">
                  <c:v>0.75984399999999996</c:v>
                </c:pt>
                <c:pt idx="4613">
                  <c:v>0.75997700000000001</c:v>
                </c:pt>
                <c:pt idx="4614">
                  <c:v>0.76008799999999999</c:v>
                </c:pt>
                <c:pt idx="4615">
                  <c:v>0.76022100000000004</c:v>
                </c:pt>
                <c:pt idx="4616">
                  <c:v>0.76036499999999996</c:v>
                </c:pt>
                <c:pt idx="4617">
                  <c:v>0.76046499999999995</c:v>
                </c:pt>
                <c:pt idx="4618">
                  <c:v>0.76065300000000002</c:v>
                </c:pt>
                <c:pt idx="4619">
                  <c:v>0.76080800000000004</c:v>
                </c:pt>
                <c:pt idx="4620">
                  <c:v>0.76097400000000004</c:v>
                </c:pt>
                <c:pt idx="4621">
                  <c:v>0.76115200000000005</c:v>
                </c:pt>
                <c:pt idx="4622">
                  <c:v>0.76129599999999997</c:v>
                </c:pt>
                <c:pt idx="4623">
                  <c:v>0.76142900000000002</c:v>
                </c:pt>
                <c:pt idx="4624">
                  <c:v>0.76156199999999996</c:v>
                </c:pt>
                <c:pt idx="4625">
                  <c:v>0.76170599999999999</c:v>
                </c:pt>
                <c:pt idx="4626">
                  <c:v>0.76180599999999998</c:v>
                </c:pt>
                <c:pt idx="4627">
                  <c:v>0.76191600000000004</c:v>
                </c:pt>
                <c:pt idx="4628">
                  <c:v>0.76207199999999997</c:v>
                </c:pt>
                <c:pt idx="4629">
                  <c:v>0.76222699999999999</c:v>
                </c:pt>
                <c:pt idx="4630">
                  <c:v>0.76236000000000004</c:v>
                </c:pt>
                <c:pt idx="4631">
                  <c:v>0.76250399999999996</c:v>
                </c:pt>
                <c:pt idx="4632">
                  <c:v>0.76265899999999998</c:v>
                </c:pt>
                <c:pt idx="4633">
                  <c:v>0.76279200000000003</c:v>
                </c:pt>
                <c:pt idx="4634">
                  <c:v>0.76297999999999999</c:v>
                </c:pt>
                <c:pt idx="4635">
                  <c:v>0.76311300000000004</c:v>
                </c:pt>
                <c:pt idx="4636">
                  <c:v>0.763324</c:v>
                </c:pt>
                <c:pt idx="4637">
                  <c:v>0.76346800000000004</c:v>
                </c:pt>
                <c:pt idx="4638">
                  <c:v>0.76354500000000003</c:v>
                </c:pt>
                <c:pt idx="4639">
                  <c:v>0.76371199999999995</c:v>
                </c:pt>
                <c:pt idx="4640">
                  <c:v>0.76378900000000005</c:v>
                </c:pt>
                <c:pt idx="4641">
                  <c:v>0.76392199999999999</c:v>
                </c:pt>
                <c:pt idx="4642">
                  <c:v>0.76413299999999995</c:v>
                </c:pt>
                <c:pt idx="4643">
                  <c:v>0.76428799999999997</c:v>
                </c:pt>
                <c:pt idx="4644">
                  <c:v>0.76439900000000005</c:v>
                </c:pt>
                <c:pt idx="4645">
                  <c:v>0.76451000000000002</c:v>
                </c:pt>
                <c:pt idx="4646">
                  <c:v>0.76463199999999998</c:v>
                </c:pt>
                <c:pt idx="4647">
                  <c:v>0.76478699999999999</c:v>
                </c:pt>
                <c:pt idx="4648">
                  <c:v>0.76494200000000001</c:v>
                </c:pt>
                <c:pt idx="4649">
                  <c:v>0.76514099999999996</c:v>
                </c:pt>
                <c:pt idx="4650">
                  <c:v>0.76527400000000001</c:v>
                </c:pt>
                <c:pt idx="4651">
                  <c:v>0.76540699999999995</c:v>
                </c:pt>
                <c:pt idx="4652">
                  <c:v>0.76552900000000002</c:v>
                </c:pt>
                <c:pt idx="4653">
                  <c:v>0.76563999999999999</c:v>
                </c:pt>
                <c:pt idx="4654">
                  <c:v>0.76581699999999997</c:v>
                </c:pt>
                <c:pt idx="4655">
                  <c:v>0.76593900000000004</c:v>
                </c:pt>
                <c:pt idx="4656">
                  <c:v>0.76606099999999999</c:v>
                </c:pt>
                <c:pt idx="4657">
                  <c:v>0.76617199999999996</c:v>
                </c:pt>
                <c:pt idx="4658">
                  <c:v>0.76633799999999996</c:v>
                </c:pt>
                <c:pt idx="4659">
                  <c:v>0.76643799999999995</c:v>
                </c:pt>
                <c:pt idx="4660">
                  <c:v>0.76654900000000004</c:v>
                </c:pt>
                <c:pt idx="4661">
                  <c:v>0.76667099999999999</c:v>
                </c:pt>
                <c:pt idx="4662">
                  <c:v>0.76681500000000002</c:v>
                </c:pt>
                <c:pt idx="4663">
                  <c:v>0.76691500000000001</c:v>
                </c:pt>
                <c:pt idx="4664">
                  <c:v>0.76695899999999995</c:v>
                </c:pt>
                <c:pt idx="4665">
                  <c:v>0.76712499999999995</c:v>
                </c:pt>
                <c:pt idx="4666">
                  <c:v>0.76724700000000001</c:v>
                </c:pt>
                <c:pt idx="4667">
                  <c:v>0.76741300000000001</c:v>
                </c:pt>
                <c:pt idx="4668">
                  <c:v>0.76756800000000003</c:v>
                </c:pt>
                <c:pt idx="4669">
                  <c:v>0.76775700000000002</c:v>
                </c:pt>
                <c:pt idx="4670">
                  <c:v>0.76781200000000005</c:v>
                </c:pt>
                <c:pt idx="4671">
                  <c:v>0.76791200000000004</c:v>
                </c:pt>
                <c:pt idx="4672">
                  <c:v>0.76803399999999999</c:v>
                </c:pt>
                <c:pt idx="4673">
                  <c:v>0.76815599999999995</c:v>
                </c:pt>
                <c:pt idx="4674">
                  <c:v>0.76832199999999995</c:v>
                </c:pt>
                <c:pt idx="4675">
                  <c:v>0.768455</c:v>
                </c:pt>
                <c:pt idx="4676">
                  <c:v>0.76857699999999995</c:v>
                </c:pt>
                <c:pt idx="4677">
                  <c:v>0.76871</c:v>
                </c:pt>
                <c:pt idx="4678">
                  <c:v>0.76880999999999999</c:v>
                </c:pt>
                <c:pt idx="4679">
                  <c:v>0.76894300000000004</c:v>
                </c:pt>
                <c:pt idx="4680">
                  <c:v>0.769065</c:v>
                </c:pt>
                <c:pt idx="4681">
                  <c:v>0.76920900000000003</c:v>
                </c:pt>
                <c:pt idx="4682">
                  <c:v>0.76931899999999998</c:v>
                </c:pt>
                <c:pt idx="4683">
                  <c:v>0.76949699999999999</c:v>
                </c:pt>
                <c:pt idx="4684">
                  <c:v>0.76961900000000005</c:v>
                </c:pt>
                <c:pt idx="4685">
                  <c:v>0.76976299999999998</c:v>
                </c:pt>
                <c:pt idx="4686">
                  <c:v>0.76990700000000001</c:v>
                </c:pt>
                <c:pt idx="4687">
                  <c:v>0.77005100000000004</c:v>
                </c:pt>
                <c:pt idx="4688">
                  <c:v>0.77011700000000005</c:v>
                </c:pt>
                <c:pt idx="4689">
                  <c:v>0.77021700000000004</c:v>
                </c:pt>
                <c:pt idx="4690">
                  <c:v>0.77030600000000005</c:v>
                </c:pt>
                <c:pt idx="4691">
                  <c:v>0.77040600000000004</c:v>
                </c:pt>
                <c:pt idx="4692">
                  <c:v>0.77053799999999995</c:v>
                </c:pt>
                <c:pt idx="4693">
                  <c:v>0.77070499999999997</c:v>
                </c:pt>
                <c:pt idx="4694">
                  <c:v>0.77081599999999995</c:v>
                </c:pt>
                <c:pt idx="4695">
                  <c:v>0.77101500000000001</c:v>
                </c:pt>
                <c:pt idx="4696">
                  <c:v>0.77117000000000002</c:v>
                </c:pt>
                <c:pt idx="4697">
                  <c:v>0.77134800000000003</c:v>
                </c:pt>
                <c:pt idx="4698">
                  <c:v>0.77145799999999998</c:v>
                </c:pt>
                <c:pt idx="4699">
                  <c:v>0.77158000000000004</c:v>
                </c:pt>
                <c:pt idx="4700">
                  <c:v>0.77168000000000003</c:v>
                </c:pt>
                <c:pt idx="4701">
                  <c:v>0.771791</c:v>
                </c:pt>
                <c:pt idx="4702">
                  <c:v>0.77189099999999999</c:v>
                </c:pt>
                <c:pt idx="4703">
                  <c:v>0.77201200000000003</c:v>
                </c:pt>
                <c:pt idx="4704">
                  <c:v>0.77211200000000002</c:v>
                </c:pt>
                <c:pt idx="4705">
                  <c:v>0.77220100000000003</c:v>
                </c:pt>
                <c:pt idx="4706">
                  <c:v>0.77233399999999996</c:v>
                </c:pt>
                <c:pt idx="4707">
                  <c:v>0.77249999999999996</c:v>
                </c:pt>
                <c:pt idx="4708">
                  <c:v>0.77265499999999998</c:v>
                </c:pt>
                <c:pt idx="4709">
                  <c:v>0.77277700000000005</c:v>
                </c:pt>
                <c:pt idx="4710">
                  <c:v>0.77286600000000005</c:v>
                </c:pt>
                <c:pt idx="4711">
                  <c:v>0.77296600000000004</c:v>
                </c:pt>
                <c:pt idx="4712">
                  <c:v>0.77307599999999999</c:v>
                </c:pt>
                <c:pt idx="4713">
                  <c:v>0.77318699999999996</c:v>
                </c:pt>
                <c:pt idx="4714">
                  <c:v>0.77335299999999996</c:v>
                </c:pt>
                <c:pt idx="4715">
                  <c:v>0.77344199999999996</c:v>
                </c:pt>
                <c:pt idx="4716">
                  <c:v>0.773586</c:v>
                </c:pt>
                <c:pt idx="4717">
                  <c:v>0.77369699999999997</c:v>
                </c:pt>
                <c:pt idx="4718">
                  <c:v>0.77383000000000002</c:v>
                </c:pt>
                <c:pt idx="4719">
                  <c:v>0.77396299999999996</c:v>
                </c:pt>
                <c:pt idx="4720">
                  <c:v>0.77415100000000003</c:v>
                </c:pt>
                <c:pt idx="4721">
                  <c:v>0.77426200000000001</c:v>
                </c:pt>
                <c:pt idx="4722">
                  <c:v>0.77441700000000002</c:v>
                </c:pt>
                <c:pt idx="4723">
                  <c:v>0.77452799999999999</c:v>
                </c:pt>
                <c:pt idx="4724">
                  <c:v>0.77466100000000004</c:v>
                </c:pt>
                <c:pt idx="4725">
                  <c:v>0.77476100000000003</c:v>
                </c:pt>
                <c:pt idx="4726">
                  <c:v>0.77492700000000003</c:v>
                </c:pt>
                <c:pt idx="4727">
                  <c:v>0.77500500000000005</c:v>
                </c:pt>
                <c:pt idx="4728">
                  <c:v>0.77510400000000002</c:v>
                </c:pt>
                <c:pt idx="4729">
                  <c:v>0.775204</c:v>
                </c:pt>
                <c:pt idx="4730">
                  <c:v>0.77532599999999996</c:v>
                </c:pt>
                <c:pt idx="4731">
                  <c:v>0.77549199999999996</c:v>
                </c:pt>
                <c:pt idx="4732">
                  <c:v>0.77563599999999999</c:v>
                </c:pt>
                <c:pt idx="4733">
                  <c:v>0.77573599999999998</c:v>
                </c:pt>
                <c:pt idx="4734">
                  <c:v>0.775891</c:v>
                </c:pt>
                <c:pt idx="4735">
                  <c:v>0.77602400000000005</c:v>
                </c:pt>
                <c:pt idx="4736">
                  <c:v>0.77620199999999995</c:v>
                </c:pt>
                <c:pt idx="4737">
                  <c:v>0.77626799999999996</c:v>
                </c:pt>
                <c:pt idx="4738">
                  <c:v>0.77639000000000002</c:v>
                </c:pt>
                <c:pt idx="4739">
                  <c:v>0.77649000000000001</c:v>
                </c:pt>
                <c:pt idx="4740">
                  <c:v>0.77657799999999999</c:v>
                </c:pt>
                <c:pt idx="4741">
                  <c:v>0.77671100000000004</c:v>
                </c:pt>
                <c:pt idx="4742">
                  <c:v>0.77687799999999996</c:v>
                </c:pt>
                <c:pt idx="4743">
                  <c:v>0.77701100000000001</c:v>
                </c:pt>
                <c:pt idx="4744">
                  <c:v>0.77716600000000002</c:v>
                </c:pt>
                <c:pt idx="4745">
                  <c:v>0.77726600000000001</c:v>
                </c:pt>
                <c:pt idx="4746">
                  <c:v>0.77741000000000005</c:v>
                </c:pt>
                <c:pt idx="4747">
                  <c:v>0.77754299999999998</c:v>
                </c:pt>
                <c:pt idx="4748">
                  <c:v>0.77766400000000002</c:v>
                </c:pt>
                <c:pt idx="4749">
                  <c:v>0.77777499999999999</c:v>
                </c:pt>
                <c:pt idx="4750">
                  <c:v>0.77793000000000001</c:v>
                </c:pt>
                <c:pt idx="4751">
                  <c:v>0.77803</c:v>
                </c:pt>
                <c:pt idx="4752">
                  <c:v>0.77816300000000005</c:v>
                </c:pt>
                <c:pt idx="4753">
                  <c:v>0.77827400000000002</c:v>
                </c:pt>
                <c:pt idx="4754">
                  <c:v>0.77840699999999996</c:v>
                </c:pt>
                <c:pt idx="4755">
                  <c:v>0.77856199999999998</c:v>
                </c:pt>
                <c:pt idx="4756">
                  <c:v>0.77865099999999998</c:v>
                </c:pt>
                <c:pt idx="4757">
                  <c:v>0.778806</c:v>
                </c:pt>
                <c:pt idx="4758">
                  <c:v>0.77891699999999997</c:v>
                </c:pt>
                <c:pt idx="4759">
                  <c:v>0.77909399999999995</c:v>
                </c:pt>
                <c:pt idx="4760">
                  <c:v>0.77928299999999995</c:v>
                </c:pt>
                <c:pt idx="4761">
                  <c:v>0.77936000000000005</c:v>
                </c:pt>
                <c:pt idx="4762">
                  <c:v>0.77944899999999995</c:v>
                </c:pt>
                <c:pt idx="4763">
                  <c:v>0.77956000000000003</c:v>
                </c:pt>
                <c:pt idx="4764">
                  <c:v>0.77970399999999995</c:v>
                </c:pt>
                <c:pt idx="4765">
                  <c:v>0.77986999999999995</c:v>
                </c:pt>
                <c:pt idx="4766">
                  <c:v>0.77998100000000004</c:v>
                </c:pt>
                <c:pt idx="4767">
                  <c:v>0.78013600000000005</c:v>
                </c:pt>
                <c:pt idx="4768">
                  <c:v>0.78026899999999999</c:v>
                </c:pt>
                <c:pt idx="4769">
                  <c:v>0.78039099999999995</c:v>
                </c:pt>
                <c:pt idx="4770">
                  <c:v>0.780524</c:v>
                </c:pt>
                <c:pt idx="4771">
                  <c:v>0.78066800000000003</c:v>
                </c:pt>
                <c:pt idx="4772">
                  <c:v>0.78088900000000006</c:v>
                </c:pt>
                <c:pt idx="4773">
                  <c:v>0.78098900000000004</c:v>
                </c:pt>
                <c:pt idx="4774">
                  <c:v>0.781111</c:v>
                </c:pt>
                <c:pt idx="4775">
                  <c:v>0.78122199999999997</c:v>
                </c:pt>
                <c:pt idx="4776">
                  <c:v>0.78133300000000006</c:v>
                </c:pt>
                <c:pt idx="4777">
                  <c:v>0.78147699999999998</c:v>
                </c:pt>
                <c:pt idx="4778">
                  <c:v>0.78159900000000004</c:v>
                </c:pt>
                <c:pt idx="4779">
                  <c:v>0.78174299999999997</c:v>
                </c:pt>
                <c:pt idx="4780">
                  <c:v>0.78186500000000003</c:v>
                </c:pt>
                <c:pt idx="4781">
                  <c:v>0.78199799999999997</c:v>
                </c:pt>
                <c:pt idx="4782">
                  <c:v>0.78212000000000004</c:v>
                </c:pt>
                <c:pt idx="4783">
                  <c:v>0.782219</c:v>
                </c:pt>
                <c:pt idx="4784">
                  <c:v>0.78228600000000004</c:v>
                </c:pt>
                <c:pt idx="4785">
                  <c:v>0.78240799999999999</c:v>
                </c:pt>
                <c:pt idx="4786">
                  <c:v>0.78251899999999996</c:v>
                </c:pt>
                <c:pt idx="4787">
                  <c:v>0.78261800000000004</c:v>
                </c:pt>
                <c:pt idx="4788">
                  <c:v>0.78280700000000003</c:v>
                </c:pt>
                <c:pt idx="4789">
                  <c:v>0.78292899999999999</c:v>
                </c:pt>
                <c:pt idx="4790">
                  <c:v>0.783084</c:v>
                </c:pt>
                <c:pt idx="4791">
                  <c:v>0.78320599999999996</c:v>
                </c:pt>
                <c:pt idx="4792">
                  <c:v>0.78332800000000002</c:v>
                </c:pt>
                <c:pt idx="4793">
                  <c:v>0.78346099999999996</c:v>
                </c:pt>
                <c:pt idx="4794">
                  <c:v>0.78358300000000003</c:v>
                </c:pt>
                <c:pt idx="4795">
                  <c:v>0.78372699999999995</c:v>
                </c:pt>
                <c:pt idx="4796">
                  <c:v>0.78380399999999995</c:v>
                </c:pt>
                <c:pt idx="4797">
                  <c:v>0.78393699999999999</c:v>
                </c:pt>
                <c:pt idx="4798">
                  <c:v>0.78410299999999999</c:v>
                </c:pt>
                <c:pt idx="4799">
                  <c:v>0.78422499999999995</c:v>
                </c:pt>
                <c:pt idx="4800">
                  <c:v>0.78441399999999994</c:v>
                </c:pt>
                <c:pt idx="4801">
                  <c:v>0.78450200000000003</c:v>
                </c:pt>
                <c:pt idx="4802">
                  <c:v>0.78464599999999995</c:v>
                </c:pt>
                <c:pt idx="4803">
                  <c:v>0.78474600000000005</c:v>
                </c:pt>
                <c:pt idx="4804">
                  <c:v>0.78485700000000003</c:v>
                </c:pt>
                <c:pt idx="4805">
                  <c:v>0.78495700000000002</c:v>
                </c:pt>
                <c:pt idx="4806">
                  <c:v>0.78508999999999995</c:v>
                </c:pt>
                <c:pt idx="4807">
                  <c:v>0.78518900000000003</c:v>
                </c:pt>
                <c:pt idx="4808">
                  <c:v>0.78535600000000005</c:v>
                </c:pt>
                <c:pt idx="4809">
                  <c:v>0.78552200000000005</c:v>
                </c:pt>
                <c:pt idx="4810">
                  <c:v>0.78565499999999999</c:v>
                </c:pt>
                <c:pt idx="4811">
                  <c:v>0.785744</c:v>
                </c:pt>
                <c:pt idx="4812">
                  <c:v>0.78586500000000004</c:v>
                </c:pt>
                <c:pt idx="4813">
                  <c:v>0.78599799999999997</c:v>
                </c:pt>
                <c:pt idx="4814">
                  <c:v>0.786165</c:v>
                </c:pt>
                <c:pt idx="4815">
                  <c:v>0.78628699999999996</c:v>
                </c:pt>
                <c:pt idx="4816">
                  <c:v>0.78640900000000002</c:v>
                </c:pt>
                <c:pt idx="4817">
                  <c:v>0.78651899999999997</c:v>
                </c:pt>
                <c:pt idx="4818">
                  <c:v>0.78660799999999997</c:v>
                </c:pt>
                <c:pt idx="4819">
                  <c:v>0.78675200000000001</c:v>
                </c:pt>
                <c:pt idx="4820">
                  <c:v>0.78688499999999995</c:v>
                </c:pt>
                <c:pt idx="4821">
                  <c:v>0.78696299999999997</c:v>
                </c:pt>
                <c:pt idx="4822">
                  <c:v>0.78706200000000004</c:v>
                </c:pt>
                <c:pt idx="4823">
                  <c:v>0.78721799999999997</c:v>
                </c:pt>
                <c:pt idx="4824">
                  <c:v>0.78733900000000001</c:v>
                </c:pt>
                <c:pt idx="4825">
                  <c:v>0.78744999999999998</c:v>
                </c:pt>
                <c:pt idx="4826">
                  <c:v>0.78761700000000001</c:v>
                </c:pt>
                <c:pt idx="4827">
                  <c:v>0.78779399999999999</c:v>
                </c:pt>
                <c:pt idx="4828">
                  <c:v>0.78788199999999997</c:v>
                </c:pt>
                <c:pt idx="4829">
                  <c:v>0.78800400000000004</c:v>
                </c:pt>
                <c:pt idx="4830">
                  <c:v>0.78811500000000001</c:v>
                </c:pt>
                <c:pt idx="4831">
                  <c:v>0.78829300000000002</c:v>
                </c:pt>
                <c:pt idx="4832">
                  <c:v>0.78835900000000003</c:v>
                </c:pt>
                <c:pt idx="4833">
                  <c:v>0.78853600000000001</c:v>
                </c:pt>
                <c:pt idx="4834">
                  <c:v>0.78869100000000003</c:v>
                </c:pt>
                <c:pt idx="4835">
                  <c:v>0.78889100000000001</c:v>
                </c:pt>
                <c:pt idx="4836">
                  <c:v>0.78902399999999995</c:v>
                </c:pt>
                <c:pt idx="4837">
                  <c:v>0.789157</c:v>
                </c:pt>
                <c:pt idx="4838">
                  <c:v>0.789246</c:v>
                </c:pt>
                <c:pt idx="4839">
                  <c:v>0.78936799999999996</c:v>
                </c:pt>
                <c:pt idx="4840">
                  <c:v>0.78952299999999997</c:v>
                </c:pt>
                <c:pt idx="4841">
                  <c:v>0.78965600000000002</c:v>
                </c:pt>
                <c:pt idx="4842">
                  <c:v>0.78976599999999997</c:v>
                </c:pt>
                <c:pt idx="4843">
                  <c:v>0.78989900000000002</c:v>
                </c:pt>
                <c:pt idx="4844">
                  <c:v>0.78999900000000001</c:v>
                </c:pt>
                <c:pt idx="4845">
                  <c:v>0.79014300000000004</c:v>
                </c:pt>
                <c:pt idx="4846">
                  <c:v>0.79030999999999996</c:v>
                </c:pt>
                <c:pt idx="4847">
                  <c:v>0.79047599999999996</c:v>
                </c:pt>
                <c:pt idx="4848">
                  <c:v>0.79056400000000004</c:v>
                </c:pt>
                <c:pt idx="4849">
                  <c:v>0.79069699999999998</c:v>
                </c:pt>
                <c:pt idx="4850">
                  <c:v>0.79081900000000005</c:v>
                </c:pt>
                <c:pt idx="4851">
                  <c:v>0.79093000000000002</c:v>
                </c:pt>
                <c:pt idx="4852">
                  <c:v>0.79105199999999998</c:v>
                </c:pt>
                <c:pt idx="4853">
                  <c:v>0.79118500000000003</c:v>
                </c:pt>
                <c:pt idx="4854">
                  <c:v>0.79136200000000001</c:v>
                </c:pt>
                <c:pt idx="4855">
                  <c:v>0.79150600000000004</c:v>
                </c:pt>
                <c:pt idx="4856">
                  <c:v>0.79163899999999998</c:v>
                </c:pt>
                <c:pt idx="4857">
                  <c:v>0.79178300000000001</c:v>
                </c:pt>
                <c:pt idx="4858">
                  <c:v>0.791883</c:v>
                </c:pt>
                <c:pt idx="4859">
                  <c:v>0.79196100000000003</c:v>
                </c:pt>
                <c:pt idx="4860">
                  <c:v>0.79208299999999998</c:v>
                </c:pt>
                <c:pt idx="4861">
                  <c:v>0.79220500000000005</c:v>
                </c:pt>
                <c:pt idx="4862">
                  <c:v>0.79235999999999995</c:v>
                </c:pt>
                <c:pt idx="4863">
                  <c:v>0.79250399999999999</c:v>
                </c:pt>
                <c:pt idx="4864">
                  <c:v>0.79263700000000004</c:v>
                </c:pt>
                <c:pt idx="4865">
                  <c:v>0.79283599999999999</c:v>
                </c:pt>
                <c:pt idx="4866">
                  <c:v>0.79295800000000005</c:v>
                </c:pt>
                <c:pt idx="4867">
                  <c:v>0.79313599999999995</c:v>
                </c:pt>
                <c:pt idx="4868">
                  <c:v>0.79327999999999999</c:v>
                </c:pt>
                <c:pt idx="4869">
                  <c:v>0.79340200000000005</c:v>
                </c:pt>
                <c:pt idx="4870">
                  <c:v>0.79354599999999997</c:v>
                </c:pt>
                <c:pt idx="4871">
                  <c:v>0.79370099999999999</c:v>
                </c:pt>
                <c:pt idx="4872">
                  <c:v>0.79385600000000001</c:v>
                </c:pt>
                <c:pt idx="4873">
                  <c:v>0.79401100000000002</c:v>
                </c:pt>
                <c:pt idx="4874">
                  <c:v>0.79416600000000004</c:v>
                </c:pt>
                <c:pt idx="4875">
                  <c:v>0.79429899999999998</c:v>
                </c:pt>
                <c:pt idx="4876">
                  <c:v>0.79444300000000001</c:v>
                </c:pt>
                <c:pt idx="4877">
                  <c:v>0.794543</c:v>
                </c:pt>
                <c:pt idx="4878">
                  <c:v>0.79467600000000005</c:v>
                </c:pt>
                <c:pt idx="4879">
                  <c:v>0.79484200000000005</c:v>
                </c:pt>
                <c:pt idx="4880">
                  <c:v>0.79491999999999996</c:v>
                </c:pt>
                <c:pt idx="4881">
                  <c:v>0.79510800000000004</c:v>
                </c:pt>
                <c:pt idx="4882">
                  <c:v>0.79522999999999999</c:v>
                </c:pt>
                <c:pt idx="4883">
                  <c:v>0.79532999999999998</c:v>
                </c:pt>
                <c:pt idx="4884">
                  <c:v>0.79550699999999996</c:v>
                </c:pt>
                <c:pt idx="4885">
                  <c:v>0.79561800000000005</c:v>
                </c:pt>
                <c:pt idx="4886">
                  <c:v>0.79575099999999999</c:v>
                </c:pt>
                <c:pt idx="4887">
                  <c:v>0.79586199999999996</c:v>
                </c:pt>
                <c:pt idx="4888">
                  <c:v>0.79599500000000001</c:v>
                </c:pt>
                <c:pt idx="4889">
                  <c:v>0.79610599999999998</c:v>
                </c:pt>
                <c:pt idx="4890">
                  <c:v>0.79620500000000005</c:v>
                </c:pt>
                <c:pt idx="4891">
                  <c:v>0.79630500000000004</c:v>
                </c:pt>
                <c:pt idx="4892">
                  <c:v>0.79638299999999995</c:v>
                </c:pt>
                <c:pt idx="4893">
                  <c:v>0.79652699999999999</c:v>
                </c:pt>
                <c:pt idx="4894">
                  <c:v>0.796682</c:v>
                </c:pt>
                <c:pt idx="4895">
                  <c:v>0.79680399999999996</c:v>
                </c:pt>
                <c:pt idx="4896">
                  <c:v>0.79689200000000004</c:v>
                </c:pt>
                <c:pt idx="4897">
                  <c:v>0.79708100000000004</c:v>
                </c:pt>
                <c:pt idx="4898">
                  <c:v>0.79720299999999999</c:v>
                </c:pt>
                <c:pt idx="4899">
                  <c:v>0.79732499999999995</c:v>
                </c:pt>
                <c:pt idx="4900">
                  <c:v>0.79743600000000003</c:v>
                </c:pt>
                <c:pt idx="4901">
                  <c:v>0.79752400000000001</c:v>
                </c:pt>
                <c:pt idx="4902">
                  <c:v>0.79771300000000001</c:v>
                </c:pt>
                <c:pt idx="4903">
                  <c:v>0.79784600000000006</c:v>
                </c:pt>
                <c:pt idx="4904">
                  <c:v>0.79796699999999998</c:v>
                </c:pt>
                <c:pt idx="4905">
                  <c:v>0.79810000000000003</c:v>
                </c:pt>
                <c:pt idx="4906">
                  <c:v>0.79822199999999999</c:v>
                </c:pt>
                <c:pt idx="4907">
                  <c:v>0.79835500000000004</c:v>
                </c:pt>
                <c:pt idx="4908">
                  <c:v>0.79848799999999998</c:v>
                </c:pt>
                <c:pt idx="4909">
                  <c:v>0.79859899999999995</c:v>
                </c:pt>
                <c:pt idx="4910">
                  <c:v>0.79872100000000001</c:v>
                </c:pt>
                <c:pt idx="4911">
                  <c:v>0.79885399999999995</c:v>
                </c:pt>
                <c:pt idx="4912">
                  <c:v>0.79900899999999997</c:v>
                </c:pt>
                <c:pt idx="4913">
                  <c:v>0.799153</c:v>
                </c:pt>
                <c:pt idx="4914">
                  <c:v>0.79928600000000005</c:v>
                </c:pt>
                <c:pt idx="4915">
                  <c:v>0.79942999999999997</c:v>
                </c:pt>
                <c:pt idx="4916">
                  <c:v>0.79951899999999998</c:v>
                </c:pt>
                <c:pt idx="4917">
                  <c:v>0.799597</c:v>
                </c:pt>
                <c:pt idx="4918">
                  <c:v>0.79969599999999996</c:v>
                </c:pt>
                <c:pt idx="4919">
                  <c:v>0.79982900000000001</c:v>
                </c:pt>
                <c:pt idx="4920">
                  <c:v>0.80000700000000002</c:v>
                </c:pt>
                <c:pt idx="4921">
                  <c:v>0.800095</c:v>
                </c:pt>
                <c:pt idx="4922">
                  <c:v>0.80018400000000001</c:v>
                </c:pt>
                <c:pt idx="4923">
                  <c:v>0.800284</c:v>
                </c:pt>
                <c:pt idx="4924">
                  <c:v>0.80039499999999997</c:v>
                </c:pt>
                <c:pt idx="4925">
                  <c:v>0.80056099999999997</c:v>
                </c:pt>
                <c:pt idx="4926">
                  <c:v>0.80068300000000003</c:v>
                </c:pt>
                <c:pt idx="4927">
                  <c:v>0.80080499999999999</c:v>
                </c:pt>
                <c:pt idx="4928">
                  <c:v>0.80093800000000004</c:v>
                </c:pt>
                <c:pt idx="4929">
                  <c:v>0.80102600000000002</c:v>
                </c:pt>
                <c:pt idx="4930">
                  <c:v>0.80111500000000002</c:v>
                </c:pt>
                <c:pt idx="4931">
                  <c:v>0.80121500000000001</c:v>
                </c:pt>
                <c:pt idx="4932">
                  <c:v>0.80135900000000004</c:v>
                </c:pt>
                <c:pt idx="4933">
                  <c:v>0.80150299999999997</c:v>
                </c:pt>
                <c:pt idx="4934">
                  <c:v>0.80163600000000002</c:v>
                </c:pt>
                <c:pt idx="4935">
                  <c:v>0.80180200000000001</c:v>
                </c:pt>
                <c:pt idx="4936">
                  <c:v>0.80191299999999999</c:v>
                </c:pt>
                <c:pt idx="4937">
                  <c:v>0.80202399999999996</c:v>
                </c:pt>
                <c:pt idx="4938">
                  <c:v>0.80216799999999999</c:v>
                </c:pt>
                <c:pt idx="4939">
                  <c:v>0.80226699999999995</c:v>
                </c:pt>
                <c:pt idx="4940">
                  <c:v>0.80241200000000001</c:v>
                </c:pt>
                <c:pt idx="4941">
                  <c:v>0.80254499999999995</c:v>
                </c:pt>
                <c:pt idx="4942">
                  <c:v>0.80266599999999999</c:v>
                </c:pt>
                <c:pt idx="4943">
                  <c:v>0.80276599999999998</c:v>
                </c:pt>
                <c:pt idx="4944">
                  <c:v>0.80291000000000001</c:v>
                </c:pt>
                <c:pt idx="4945">
                  <c:v>0.80301</c:v>
                </c:pt>
                <c:pt idx="4946">
                  <c:v>0.80314300000000005</c:v>
                </c:pt>
                <c:pt idx="4947">
                  <c:v>0.80328699999999997</c:v>
                </c:pt>
                <c:pt idx="4948">
                  <c:v>0.80338699999999996</c:v>
                </c:pt>
                <c:pt idx="4949">
                  <c:v>0.80350900000000003</c:v>
                </c:pt>
                <c:pt idx="4950">
                  <c:v>0.80360799999999999</c:v>
                </c:pt>
                <c:pt idx="4951">
                  <c:v>0.80374100000000004</c:v>
                </c:pt>
                <c:pt idx="4952">
                  <c:v>0.80385200000000001</c:v>
                </c:pt>
                <c:pt idx="4953">
                  <c:v>0.80406299999999997</c:v>
                </c:pt>
                <c:pt idx="4954">
                  <c:v>0.80417400000000006</c:v>
                </c:pt>
                <c:pt idx="4955">
                  <c:v>0.80432899999999996</c:v>
                </c:pt>
                <c:pt idx="4956">
                  <c:v>0.80447299999999999</c:v>
                </c:pt>
                <c:pt idx="4957">
                  <c:v>0.80464999999999998</c:v>
                </c:pt>
                <c:pt idx="4958">
                  <c:v>0.80477200000000004</c:v>
                </c:pt>
                <c:pt idx="4959">
                  <c:v>0.80488300000000002</c:v>
                </c:pt>
                <c:pt idx="4960">
                  <c:v>0.804983</c:v>
                </c:pt>
                <c:pt idx="4961">
                  <c:v>0.80513800000000002</c:v>
                </c:pt>
                <c:pt idx="4962">
                  <c:v>0.80528200000000005</c:v>
                </c:pt>
                <c:pt idx="4963">
                  <c:v>0.80542599999999998</c:v>
                </c:pt>
                <c:pt idx="4964">
                  <c:v>0.80557000000000001</c:v>
                </c:pt>
                <c:pt idx="4965">
                  <c:v>0.80567</c:v>
                </c:pt>
                <c:pt idx="4966">
                  <c:v>0.80580300000000005</c:v>
                </c:pt>
                <c:pt idx="4967">
                  <c:v>0.80590200000000001</c:v>
                </c:pt>
                <c:pt idx="4968">
                  <c:v>0.80603499999999995</c:v>
                </c:pt>
                <c:pt idx="4969">
                  <c:v>0.806168</c:v>
                </c:pt>
                <c:pt idx="4970">
                  <c:v>0.80626799999999998</c:v>
                </c:pt>
                <c:pt idx="4971">
                  <c:v>0.806423</c:v>
                </c:pt>
                <c:pt idx="4972">
                  <c:v>0.80655600000000005</c:v>
                </c:pt>
                <c:pt idx="4973">
                  <c:v>0.80666700000000002</c:v>
                </c:pt>
                <c:pt idx="4974">
                  <c:v>0.806778</c:v>
                </c:pt>
                <c:pt idx="4975">
                  <c:v>0.80688899999999997</c:v>
                </c:pt>
                <c:pt idx="4976">
                  <c:v>0.807033</c:v>
                </c:pt>
                <c:pt idx="4977">
                  <c:v>0.80714399999999997</c:v>
                </c:pt>
                <c:pt idx="4978">
                  <c:v>0.80725499999999994</c:v>
                </c:pt>
                <c:pt idx="4979">
                  <c:v>0.80733200000000005</c:v>
                </c:pt>
                <c:pt idx="4980">
                  <c:v>0.80750900000000003</c:v>
                </c:pt>
                <c:pt idx="4981">
                  <c:v>0.80767599999999995</c:v>
                </c:pt>
                <c:pt idx="4982">
                  <c:v>0.80779800000000002</c:v>
                </c:pt>
                <c:pt idx="4983">
                  <c:v>0.80795300000000003</c:v>
                </c:pt>
                <c:pt idx="4984">
                  <c:v>0.80809699999999995</c:v>
                </c:pt>
                <c:pt idx="4985">
                  <c:v>0.80818500000000004</c:v>
                </c:pt>
                <c:pt idx="4986">
                  <c:v>0.80831799999999998</c:v>
                </c:pt>
                <c:pt idx="4987">
                  <c:v>0.80845100000000003</c:v>
                </c:pt>
                <c:pt idx="4988">
                  <c:v>0.80859599999999998</c:v>
                </c:pt>
                <c:pt idx="4989">
                  <c:v>0.80866199999999999</c:v>
                </c:pt>
                <c:pt idx="4990">
                  <c:v>0.80881700000000001</c:v>
                </c:pt>
                <c:pt idx="4991">
                  <c:v>0.80889500000000003</c:v>
                </c:pt>
                <c:pt idx="4992">
                  <c:v>0.80902799999999997</c:v>
                </c:pt>
                <c:pt idx="4993">
                  <c:v>0.80915000000000004</c:v>
                </c:pt>
                <c:pt idx="4994">
                  <c:v>0.80931600000000004</c:v>
                </c:pt>
                <c:pt idx="4995">
                  <c:v>0.80943799999999999</c:v>
                </c:pt>
                <c:pt idx="4996">
                  <c:v>0.80952599999999997</c:v>
                </c:pt>
                <c:pt idx="4997">
                  <c:v>0.80967100000000003</c:v>
                </c:pt>
                <c:pt idx="4998">
                  <c:v>0.80974800000000002</c:v>
                </c:pt>
                <c:pt idx="4999">
                  <c:v>0.80989199999999995</c:v>
                </c:pt>
                <c:pt idx="5000">
                  <c:v>0.81004699999999996</c:v>
                </c:pt>
                <c:pt idx="5001">
                  <c:v>0.81013599999999997</c:v>
                </c:pt>
                <c:pt idx="5002">
                  <c:v>0.81028</c:v>
                </c:pt>
                <c:pt idx="5003">
                  <c:v>0.81041300000000005</c:v>
                </c:pt>
                <c:pt idx="5004">
                  <c:v>0.81054599999999999</c:v>
                </c:pt>
                <c:pt idx="5005">
                  <c:v>0.810701</c:v>
                </c:pt>
                <c:pt idx="5006">
                  <c:v>0.81085600000000002</c:v>
                </c:pt>
                <c:pt idx="5007">
                  <c:v>0.81098899999999996</c:v>
                </c:pt>
                <c:pt idx="5008">
                  <c:v>0.81116699999999997</c:v>
                </c:pt>
                <c:pt idx="5009">
                  <c:v>0.81132199999999999</c:v>
                </c:pt>
                <c:pt idx="5010">
                  <c:v>0.81144400000000005</c:v>
                </c:pt>
                <c:pt idx="5011">
                  <c:v>0.81158799999999998</c:v>
                </c:pt>
                <c:pt idx="5012">
                  <c:v>0.81174299999999999</c:v>
                </c:pt>
                <c:pt idx="5013">
                  <c:v>0.81184299999999998</c:v>
                </c:pt>
                <c:pt idx="5014">
                  <c:v>0.81197600000000003</c:v>
                </c:pt>
                <c:pt idx="5015">
                  <c:v>0.81208599999999997</c:v>
                </c:pt>
                <c:pt idx="5016">
                  <c:v>0.81217499999999998</c:v>
                </c:pt>
                <c:pt idx="5017">
                  <c:v>0.81224200000000002</c:v>
                </c:pt>
                <c:pt idx="5018">
                  <c:v>0.81238600000000005</c:v>
                </c:pt>
                <c:pt idx="5019">
                  <c:v>0.81250800000000001</c:v>
                </c:pt>
                <c:pt idx="5020">
                  <c:v>0.81257400000000002</c:v>
                </c:pt>
                <c:pt idx="5021">
                  <c:v>0.81269599999999997</c:v>
                </c:pt>
                <c:pt idx="5022">
                  <c:v>0.81286199999999997</c:v>
                </c:pt>
                <c:pt idx="5023">
                  <c:v>0.81298400000000004</c:v>
                </c:pt>
                <c:pt idx="5024">
                  <c:v>0.81307300000000005</c:v>
                </c:pt>
                <c:pt idx="5025">
                  <c:v>0.813195</c:v>
                </c:pt>
                <c:pt idx="5026">
                  <c:v>0.81331699999999996</c:v>
                </c:pt>
                <c:pt idx="5027">
                  <c:v>0.81339399999999995</c:v>
                </c:pt>
                <c:pt idx="5028">
                  <c:v>0.81359400000000004</c:v>
                </c:pt>
                <c:pt idx="5029">
                  <c:v>0.81372699999999998</c:v>
                </c:pt>
                <c:pt idx="5030">
                  <c:v>0.81387100000000001</c:v>
                </c:pt>
                <c:pt idx="5031">
                  <c:v>0.81396999999999997</c:v>
                </c:pt>
                <c:pt idx="5032">
                  <c:v>0.81411500000000003</c:v>
                </c:pt>
                <c:pt idx="5033">
                  <c:v>0.81424799999999997</c:v>
                </c:pt>
                <c:pt idx="5034">
                  <c:v>0.81438100000000002</c:v>
                </c:pt>
                <c:pt idx="5035">
                  <c:v>0.81454700000000002</c:v>
                </c:pt>
                <c:pt idx="5036">
                  <c:v>0.81464700000000001</c:v>
                </c:pt>
                <c:pt idx="5037">
                  <c:v>0.81480200000000003</c:v>
                </c:pt>
                <c:pt idx="5038">
                  <c:v>0.81496800000000003</c:v>
                </c:pt>
                <c:pt idx="5039">
                  <c:v>0.81510099999999996</c:v>
                </c:pt>
                <c:pt idx="5040">
                  <c:v>0.81517799999999996</c:v>
                </c:pt>
                <c:pt idx="5041">
                  <c:v>0.81535599999999997</c:v>
                </c:pt>
                <c:pt idx="5042">
                  <c:v>0.81551099999999999</c:v>
                </c:pt>
                <c:pt idx="5043">
                  <c:v>0.81564400000000004</c:v>
                </c:pt>
                <c:pt idx="5044">
                  <c:v>0.81581000000000004</c:v>
                </c:pt>
                <c:pt idx="5045">
                  <c:v>0.81595399999999996</c:v>
                </c:pt>
                <c:pt idx="5046">
                  <c:v>0.81607600000000002</c:v>
                </c:pt>
                <c:pt idx="5047">
                  <c:v>0.81621999999999995</c:v>
                </c:pt>
                <c:pt idx="5048">
                  <c:v>0.81634200000000001</c:v>
                </c:pt>
                <c:pt idx="5049">
                  <c:v>0.81649700000000003</c:v>
                </c:pt>
                <c:pt idx="5050">
                  <c:v>0.81665200000000004</c:v>
                </c:pt>
                <c:pt idx="5051">
                  <c:v>0.81684100000000004</c:v>
                </c:pt>
                <c:pt idx="5052">
                  <c:v>0.81695200000000001</c:v>
                </c:pt>
                <c:pt idx="5053">
                  <c:v>0.81709600000000004</c:v>
                </c:pt>
                <c:pt idx="5054">
                  <c:v>0.817195</c:v>
                </c:pt>
                <c:pt idx="5055">
                  <c:v>0.81730599999999998</c:v>
                </c:pt>
                <c:pt idx="5056">
                  <c:v>0.81745000000000001</c:v>
                </c:pt>
                <c:pt idx="5057">
                  <c:v>0.81759400000000004</c:v>
                </c:pt>
                <c:pt idx="5058">
                  <c:v>0.81772699999999998</c:v>
                </c:pt>
                <c:pt idx="5059">
                  <c:v>0.81782699999999997</c:v>
                </c:pt>
                <c:pt idx="5060">
                  <c:v>0.81800399999999995</c:v>
                </c:pt>
                <c:pt idx="5061">
                  <c:v>0.81812600000000002</c:v>
                </c:pt>
                <c:pt idx="5062">
                  <c:v>0.81824799999999998</c:v>
                </c:pt>
                <c:pt idx="5063">
                  <c:v>0.81834799999999996</c:v>
                </c:pt>
                <c:pt idx="5064">
                  <c:v>0.818492</c:v>
                </c:pt>
                <c:pt idx="5065">
                  <c:v>0.81864700000000001</c:v>
                </c:pt>
                <c:pt idx="5066">
                  <c:v>0.81873600000000002</c:v>
                </c:pt>
                <c:pt idx="5067">
                  <c:v>0.81889100000000004</c:v>
                </c:pt>
                <c:pt idx="5068">
                  <c:v>0.81899100000000002</c:v>
                </c:pt>
                <c:pt idx="5069">
                  <c:v>0.819079</c:v>
                </c:pt>
                <c:pt idx="5070">
                  <c:v>0.81923500000000005</c:v>
                </c:pt>
                <c:pt idx="5071">
                  <c:v>0.81933400000000001</c:v>
                </c:pt>
                <c:pt idx="5072">
                  <c:v>0.81947800000000004</c:v>
                </c:pt>
                <c:pt idx="5073">
                  <c:v>0.81965600000000005</c:v>
                </c:pt>
                <c:pt idx="5074">
                  <c:v>0.81973300000000004</c:v>
                </c:pt>
                <c:pt idx="5075">
                  <c:v>0.81984400000000002</c:v>
                </c:pt>
                <c:pt idx="5076">
                  <c:v>0.82001000000000002</c:v>
                </c:pt>
                <c:pt idx="5077">
                  <c:v>0.82014299999999996</c:v>
                </c:pt>
                <c:pt idx="5078">
                  <c:v>0.82027600000000001</c:v>
                </c:pt>
                <c:pt idx="5079">
                  <c:v>0.82036500000000001</c:v>
                </c:pt>
                <c:pt idx="5080">
                  <c:v>0.82048699999999997</c:v>
                </c:pt>
                <c:pt idx="5081">
                  <c:v>0.82062000000000002</c:v>
                </c:pt>
                <c:pt idx="5082">
                  <c:v>0.82077500000000003</c:v>
                </c:pt>
                <c:pt idx="5083">
                  <c:v>0.820886</c:v>
                </c:pt>
                <c:pt idx="5084">
                  <c:v>0.82100799999999996</c:v>
                </c:pt>
                <c:pt idx="5085">
                  <c:v>0.82114100000000001</c:v>
                </c:pt>
                <c:pt idx="5086">
                  <c:v>0.82129600000000003</c:v>
                </c:pt>
                <c:pt idx="5087">
                  <c:v>0.821407</c:v>
                </c:pt>
                <c:pt idx="5088">
                  <c:v>0.82151799999999997</c:v>
                </c:pt>
                <c:pt idx="5089">
                  <c:v>0.82162800000000002</c:v>
                </c:pt>
                <c:pt idx="5090">
                  <c:v>0.821739</c:v>
                </c:pt>
                <c:pt idx="5091">
                  <c:v>0.82189400000000001</c:v>
                </c:pt>
                <c:pt idx="5092">
                  <c:v>0.821994</c:v>
                </c:pt>
                <c:pt idx="5093">
                  <c:v>0.82207200000000002</c:v>
                </c:pt>
                <c:pt idx="5094">
                  <c:v>0.82222700000000004</c:v>
                </c:pt>
                <c:pt idx="5095">
                  <c:v>0.82231600000000005</c:v>
                </c:pt>
                <c:pt idx="5096">
                  <c:v>0.82244899999999999</c:v>
                </c:pt>
                <c:pt idx="5097">
                  <c:v>0.82257000000000002</c:v>
                </c:pt>
                <c:pt idx="5098">
                  <c:v>0.82277</c:v>
                </c:pt>
                <c:pt idx="5099">
                  <c:v>0.82290300000000005</c:v>
                </c:pt>
                <c:pt idx="5100">
                  <c:v>0.82294699999999998</c:v>
                </c:pt>
                <c:pt idx="5101">
                  <c:v>0.82303599999999999</c:v>
                </c:pt>
                <c:pt idx="5102">
                  <c:v>0.823125</c:v>
                </c:pt>
                <c:pt idx="5103">
                  <c:v>0.82326900000000003</c:v>
                </c:pt>
                <c:pt idx="5104">
                  <c:v>0.82339099999999998</c:v>
                </c:pt>
                <c:pt idx="5105">
                  <c:v>0.82352400000000003</c:v>
                </c:pt>
                <c:pt idx="5106">
                  <c:v>0.82369000000000003</c:v>
                </c:pt>
                <c:pt idx="5107">
                  <c:v>0.82380100000000001</c:v>
                </c:pt>
                <c:pt idx="5108">
                  <c:v>0.82395600000000002</c:v>
                </c:pt>
                <c:pt idx="5109">
                  <c:v>0.82406699999999999</c:v>
                </c:pt>
                <c:pt idx="5110">
                  <c:v>0.82415499999999997</c:v>
                </c:pt>
                <c:pt idx="5111">
                  <c:v>0.82425499999999996</c:v>
                </c:pt>
                <c:pt idx="5112">
                  <c:v>0.82436600000000004</c:v>
                </c:pt>
                <c:pt idx="5113">
                  <c:v>0.824488</c:v>
                </c:pt>
                <c:pt idx="5114">
                  <c:v>0.82460999999999995</c:v>
                </c:pt>
                <c:pt idx="5115">
                  <c:v>0.82476499999999997</c:v>
                </c:pt>
                <c:pt idx="5116">
                  <c:v>0.82489800000000002</c:v>
                </c:pt>
                <c:pt idx="5117">
                  <c:v>0.82500899999999999</c:v>
                </c:pt>
                <c:pt idx="5118">
                  <c:v>0.82518599999999998</c:v>
                </c:pt>
                <c:pt idx="5119">
                  <c:v>0.82531900000000002</c:v>
                </c:pt>
                <c:pt idx="5120">
                  <c:v>0.82544099999999998</c:v>
                </c:pt>
                <c:pt idx="5121">
                  <c:v>0.82555199999999995</c:v>
                </c:pt>
                <c:pt idx="5122">
                  <c:v>0.82567400000000002</c:v>
                </c:pt>
                <c:pt idx="5123">
                  <c:v>0.82578399999999996</c:v>
                </c:pt>
                <c:pt idx="5124">
                  <c:v>0.82594000000000001</c:v>
                </c:pt>
                <c:pt idx="5125">
                  <c:v>0.82604999999999995</c:v>
                </c:pt>
                <c:pt idx="5126">
                  <c:v>0.82610600000000001</c:v>
                </c:pt>
                <c:pt idx="5127">
                  <c:v>0.82622799999999996</c:v>
                </c:pt>
                <c:pt idx="5128">
                  <c:v>0.82633800000000002</c:v>
                </c:pt>
                <c:pt idx="5129">
                  <c:v>0.82650500000000005</c:v>
                </c:pt>
                <c:pt idx="5130">
                  <c:v>0.82663799999999998</c:v>
                </c:pt>
                <c:pt idx="5131">
                  <c:v>0.82674899999999996</c:v>
                </c:pt>
                <c:pt idx="5132">
                  <c:v>0.82691499999999996</c:v>
                </c:pt>
                <c:pt idx="5133">
                  <c:v>0.82704800000000001</c:v>
                </c:pt>
                <c:pt idx="5134">
                  <c:v>0.82714699999999997</c:v>
                </c:pt>
                <c:pt idx="5135">
                  <c:v>0.82725800000000005</c:v>
                </c:pt>
                <c:pt idx="5136">
                  <c:v>0.82731399999999999</c:v>
                </c:pt>
                <c:pt idx="5137">
                  <c:v>0.82745800000000003</c:v>
                </c:pt>
                <c:pt idx="5138">
                  <c:v>0.82759099999999997</c:v>
                </c:pt>
                <c:pt idx="5139">
                  <c:v>0.82769099999999995</c:v>
                </c:pt>
                <c:pt idx="5140">
                  <c:v>0.82783499999999999</c:v>
                </c:pt>
                <c:pt idx="5141">
                  <c:v>0.82795700000000005</c:v>
                </c:pt>
                <c:pt idx="5142">
                  <c:v>0.828067</c:v>
                </c:pt>
                <c:pt idx="5143">
                  <c:v>0.82821100000000003</c:v>
                </c:pt>
                <c:pt idx="5144">
                  <c:v>0.828322</c:v>
                </c:pt>
                <c:pt idx="5145">
                  <c:v>0.82843299999999997</c:v>
                </c:pt>
                <c:pt idx="5146">
                  <c:v>0.82850000000000001</c:v>
                </c:pt>
                <c:pt idx="5147">
                  <c:v>0.82862100000000005</c:v>
                </c:pt>
                <c:pt idx="5148">
                  <c:v>0.82873200000000002</c:v>
                </c:pt>
                <c:pt idx="5149">
                  <c:v>0.82887599999999995</c:v>
                </c:pt>
                <c:pt idx="5150">
                  <c:v>0.82896499999999995</c:v>
                </c:pt>
                <c:pt idx="5151">
                  <c:v>0.82906500000000005</c:v>
                </c:pt>
                <c:pt idx="5152">
                  <c:v>0.82923100000000005</c:v>
                </c:pt>
                <c:pt idx="5153">
                  <c:v>0.82931999999999995</c:v>
                </c:pt>
                <c:pt idx="5154">
                  <c:v>0.82944200000000001</c:v>
                </c:pt>
                <c:pt idx="5155">
                  <c:v>0.82956300000000005</c:v>
                </c:pt>
                <c:pt idx="5156">
                  <c:v>0.82967400000000002</c:v>
                </c:pt>
                <c:pt idx="5157">
                  <c:v>0.82981799999999994</c:v>
                </c:pt>
                <c:pt idx="5158">
                  <c:v>0.82991800000000004</c:v>
                </c:pt>
                <c:pt idx="5159">
                  <c:v>0.83004</c:v>
                </c:pt>
                <c:pt idx="5160">
                  <c:v>0.83021699999999998</c:v>
                </c:pt>
                <c:pt idx="5161">
                  <c:v>0.830372</c:v>
                </c:pt>
                <c:pt idx="5162">
                  <c:v>0.83051699999999995</c:v>
                </c:pt>
                <c:pt idx="5163">
                  <c:v>0.83061600000000002</c:v>
                </c:pt>
                <c:pt idx="5164">
                  <c:v>0.83074899999999996</c:v>
                </c:pt>
                <c:pt idx="5165">
                  <c:v>0.83084899999999995</c:v>
                </c:pt>
                <c:pt idx="5166">
                  <c:v>0.83093799999999995</c:v>
                </c:pt>
                <c:pt idx="5167">
                  <c:v>0.83104900000000004</c:v>
                </c:pt>
                <c:pt idx="5168">
                  <c:v>0.83110399999999995</c:v>
                </c:pt>
                <c:pt idx="5169">
                  <c:v>0.83120400000000005</c:v>
                </c:pt>
                <c:pt idx="5170">
                  <c:v>0.83137000000000005</c:v>
                </c:pt>
                <c:pt idx="5171">
                  <c:v>0.83149200000000001</c:v>
                </c:pt>
                <c:pt idx="5172">
                  <c:v>0.831569</c:v>
                </c:pt>
                <c:pt idx="5173">
                  <c:v>0.83164700000000003</c:v>
                </c:pt>
                <c:pt idx="5174">
                  <c:v>0.83176899999999998</c:v>
                </c:pt>
                <c:pt idx="5175">
                  <c:v>0.83183499999999999</c:v>
                </c:pt>
                <c:pt idx="5176">
                  <c:v>0.83194599999999996</c:v>
                </c:pt>
                <c:pt idx="5177">
                  <c:v>0.83205700000000005</c:v>
                </c:pt>
                <c:pt idx="5178">
                  <c:v>0.83220099999999997</c:v>
                </c:pt>
                <c:pt idx="5179">
                  <c:v>0.83228999999999997</c:v>
                </c:pt>
                <c:pt idx="5180">
                  <c:v>0.83243400000000001</c:v>
                </c:pt>
                <c:pt idx="5181">
                  <c:v>0.83255599999999996</c:v>
                </c:pt>
                <c:pt idx="5182">
                  <c:v>0.83264400000000005</c:v>
                </c:pt>
                <c:pt idx="5183">
                  <c:v>0.83276600000000001</c:v>
                </c:pt>
                <c:pt idx="5184">
                  <c:v>0.83285500000000001</c:v>
                </c:pt>
                <c:pt idx="5185">
                  <c:v>0.83294400000000002</c:v>
                </c:pt>
                <c:pt idx="5186">
                  <c:v>0.83306599999999997</c:v>
                </c:pt>
                <c:pt idx="5187">
                  <c:v>0.83317600000000003</c:v>
                </c:pt>
                <c:pt idx="5188">
                  <c:v>0.83335400000000004</c:v>
                </c:pt>
                <c:pt idx="5189">
                  <c:v>0.83343100000000003</c:v>
                </c:pt>
                <c:pt idx="5190">
                  <c:v>0.83357499999999995</c:v>
                </c:pt>
                <c:pt idx="5191">
                  <c:v>0.83372999999999997</c:v>
                </c:pt>
                <c:pt idx="5192">
                  <c:v>0.83387500000000003</c:v>
                </c:pt>
                <c:pt idx="5193">
                  <c:v>0.83403000000000005</c:v>
                </c:pt>
                <c:pt idx="5194">
                  <c:v>0.834152</c:v>
                </c:pt>
                <c:pt idx="5195">
                  <c:v>0.83425099999999996</c:v>
                </c:pt>
                <c:pt idx="5196">
                  <c:v>0.834395</c:v>
                </c:pt>
                <c:pt idx="5197">
                  <c:v>0.834484</c:v>
                </c:pt>
                <c:pt idx="5198">
                  <c:v>0.83457300000000001</c:v>
                </c:pt>
                <c:pt idx="5199">
                  <c:v>0.83468399999999998</c:v>
                </c:pt>
                <c:pt idx="5200">
                  <c:v>0.834839</c:v>
                </c:pt>
                <c:pt idx="5201">
                  <c:v>0.83493799999999996</c:v>
                </c:pt>
                <c:pt idx="5202">
                  <c:v>0.83503799999999995</c:v>
                </c:pt>
                <c:pt idx="5203">
                  <c:v>0.83522700000000005</c:v>
                </c:pt>
                <c:pt idx="5204">
                  <c:v>0.83537099999999997</c:v>
                </c:pt>
                <c:pt idx="5205">
                  <c:v>0.83543699999999999</c:v>
                </c:pt>
                <c:pt idx="5206">
                  <c:v>0.835592</c:v>
                </c:pt>
                <c:pt idx="5207">
                  <c:v>0.83570299999999997</c:v>
                </c:pt>
                <c:pt idx="5208">
                  <c:v>0.83582500000000004</c:v>
                </c:pt>
                <c:pt idx="5209">
                  <c:v>0.83597999999999995</c:v>
                </c:pt>
                <c:pt idx="5210">
                  <c:v>0.83604699999999998</c:v>
                </c:pt>
                <c:pt idx="5211">
                  <c:v>0.83622399999999997</c:v>
                </c:pt>
                <c:pt idx="5212">
                  <c:v>0.83628999999999998</c:v>
                </c:pt>
                <c:pt idx="5213">
                  <c:v>0.83641200000000004</c:v>
                </c:pt>
                <c:pt idx="5214">
                  <c:v>0.836534</c:v>
                </c:pt>
                <c:pt idx="5215">
                  <c:v>0.83660100000000004</c:v>
                </c:pt>
                <c:pt idx="5216">
                  <c:v>0.83670100000000003</c:v>
                </c:pt>
                <c:pt idx="5217">
                  <c:v>0.83679999999999999</c:v>
                </c:pt>
                <c:pt idx="5218">
                  <c:v>0.83694400000000002</c:v>
                </c:pt>
                <c:pt idx="5219">
                  <c:v>0.83713300000000002</c:v>
                </c:pt>
                <c:pt idx="5220">
                  <c:v>0.83725499999999997</c:v>
                </c:pt>
                <c:pt idx="5221">
                  <c:v>0.83731</c:v>
                </c:pt>
                <c:pt idx="5222">
                  <c:v>0.83743199999999995</c:v>
                </c:pt>
                <c:pt idx="5223">
                  <c:v>0.83754300000000004</c:v>
                </c:pt>
                <c:pt idx="5224">
                  <c:v>0.83770900000000004</c:v>
                </c:pt>
                <c:pt idx="5225">
                  <c:v>0.83779800000000004</c:v>
                </c:pt>
                <c:pt idx="5226">
                  <c:v>0.83793099999999998</c:v>
                </c:pt>
                <c:pt idx="5227">
                  <c:v>0.83804199999999995</c:v>
                </c:pt>
                <c:pt idx="5228">
                  <c:v>0.83818599999999999</c:v>
                </c:pt>
                <c:pt idx="5229">
                  <c:v>0.83833000000000002</c:v>
                </c:pt>
                <c:pt idx="5230">
                  <c:v>0.83847400000000005</c:v>
                </c:pt>
                <c:pt idx="5231">
                  <c:v>0.83859600000000001</c:v>
                </c:pt>
                <c:pt idx="5232">
                  <c:v>0.83874000000000004</c:v>
                </c:pt>
                <c:pt idx="5233">
                  <c:v>0.83881700000000003</c:v>
                </c:pt>
                <c:pt idx="5234">
                  <c:v>0.83888399999999996</c:v>
                </c:pt>
                <c:pt idx="5235">
                  <c:v>0.83904999999999996</c:v>
                </c:pt>
                <c:pt idx="5236">
                  <c:v>0.83913899999999997</c:v>
                </c:pt>
                <c:pt idx="5237">
                  <c:v>0.83931599999999995</c:v>
                </c:pt>
                <c:pt idx="5238">
                  <c:v>0.83939399999999997</c:v>
                </c:pt>
                <c:pt idx="5239">
                  <c:v>0.83950400000000003</c:v>
                </c:pt>
                <c:pt idx="5240">
                  <c:v>0.83967099999999995</c:v>
                </c:pt>
                <c:pt idx="5241">
                  <c:v>0.83979300000000001</c:v>
                </c:pt>
                <c:pt idx="5242">
                  <c:v>0.83991400000000005</c:v>
                </c:pt>
                <c:pt idx="5243">
                  <c:v>0.84006999999999998</c:v>
                </c:pt>
                <c:pt idx="5244">
                  <c:v>0.84019200000000005</c:v>
                </c:pt>
                <c:pt idx="5245">
                  <c:v>0.84029100000000001</c:v>
                </c:pt>
                <c:pt idx="5246">
                  <c:v>0.84043500000000004</c:v>
                </c:pt>
                <c:pt idx="5247">
                  <c:v>0.84053500000000003</c:v>
                </c:pt>
                <c:pt idx="5248">
                  <c:v>0.84061300000000005</c:v>
                </c:pt>
                <c:pt idx="5249">
                  <c:v>0.840723</c:v>
                </c:pt>
                <c:pt idx="5250">
                  <c:v>0.84085600000000005</c:v>
                </c:pt>
                <c:pt idx="5251">
                  <c:v>0.84095600000000004</c:v>
                </c:pt>
                <c:pt idx="5252">
                  <c:v>0.84103399999999995</c:v>
                </c:pt>
                <c:pt idx="5253">
                  <c:v>0.84112200000000004</c:v>
                </c:pt>
                <c:pt idx="5254">
                  <c:v>0.84126599999999996</c:v>
                </c:pt>
                <c:pt idx="5255">
                  <c:v>0.84139900000000001</c:v>
                </c:pt>
                <c:pt idx="5256">
                  <c:v>0.84148800000000001</c:v>
                </c:pt>
                <c:pt idx="5257">
                  <c:v>0.84159899999999999</c:v>
                </c:pt>
                <c:pt idx="5258">
                  <c:v>0.84169899999999997</c:v>
                </c:pt>
                <c:pt idx="5259">
                  <c:v>0.84185399999999999</c:v>
                </c:pt>
                <c:pt idx="5260">
                  <c:v>0.84198700000000004</c:v>
                </c:pt>
                <c:pt idx="5261">
                  <c:v>0.84211999999999998</c:v>
                </c:pt>
                <c:pt idx="5262">
                  <c:v>0.84224200000000005</c:v>
                </c:pt>
                <c:pt idx="5263">
                  <c:v>0.84230799999999995</c:v>
                </c:pt>
                <c:pt idx="5264">
                  <c:v>0.84243000000000001</c:v>
                </c:pt>
                <c:pt idx="5265">
                  <c:v>0.84254099999999998</c:v>
                </c:pt>
                <c:pt idx="5266">
                  <c:v>0.84262999999999999</c:v>
                </c:pt>
                <c:pt idx="5267">
                  <c:v>0.84272899999999995</c:v>
                </c:pt>
                <c:pt idx="5268">
                  <c:v>0.842862</c:v>
                </c:pt>
                <c:pt idx="5269">
                  <c:v>0.84296199999999999</c:v>
                </c:pt>
                <c:pt idx="5270">
                  <c:v>0.84311700000000001</c:v>
                </c:pt>
                <c:pt idx="5271">
                  <c:v>0.84326100000000004</c:v>
                </c:pt>
                <c:pt idx="5272">
                  <c:v>0.84336100000000003</c:v>
                </c:pt>
                <c:pt idx="5273">
                  <c:v>0.84349399999999997</c:v>
                </c:pt>
                <c:pt idx="5274">
                  <c:v>0.84360500000000005</c:v>
                </c:pt>
                <c:pt idx="5275">
                  <c:v>0.843727</c:v>
                </c:pt>
                <c:pt idx="5276">
                  <c:v>0.84387100000000004</c:v>
                </c:pt>
                <c:pt idx="5277">
                  <c:v>0.84396000000000004</c:v>
                </c:pt>
                <c:pt idx="5278">
                  <c:v>0.84406999999999999</c:v>
                </c:pt>
                <c:pt idx="5279">
                  <c:v>0.84415899999999999</c:v>
                </c:pt>
                <c:pt idx="5280">
                  <c:v>0.84425899999999998</c:v>
                </c:pt>
                <c:pt idx="5281">
                  <c:v>0.84439200000000003</c:v>
                </c:pt>
                <c:pt idx="5282">
                  <c:v>0.84448000000000001</c:v>
                </c:pt>
                <c:pt idx="5283">
                  <c:v>0.84461299999999995</c:v>
                </c:pt>
                <c:pt idx="5284">
                  <c:v>0.84470199999999995</c:v>
                </c:pt>
                <c:pt idx="5285">
                  <c:v>0.84484599999999999</c:v>
                </c:pt>
                <c:pt idx="5286">
                  <c:v>0.84494599999999997</c:v>
                </c:pt>
                <c:pt idx="5287">
                  <c:v>0.84506800000000004</c:v>
                </c:pt>
                <c:pt idx="5288">
                  <c:v>0.84513400000000005</c:v>
                </c:pt>
                <c:pt idx="5289">
                  <c:v>0.84522299999999995</c:v>
                </c:pt>
                <c:pt idx="5290">
                  <c:v>0.84534500000000001</c:v>
                </c:pt>
                <c:pt idx="5291">
                  <c:v>0.84545599999999999</c:v>
                </c:pt>
                <c:pt idx="5292">
                  <c:v>0.84560000000000002</c:v>
                </c:pt>
                <c:pt idx="5293">
                  <c:v>0.845777</c:v>
                </c:pt>
                <c:pt idx="5294">
                  <c:v>0.84585500000000002</c:v>
                </c:pt>
                <c:pt idx="5295">
                  <c:v>0.84597699999999998</c:v>
                </c:pt>
                <c:pt idx="5296">
                  <c:v>0.84609800000000002</c:v>
                </c:pt>
                <c:pt idx="5297">
                  <c:v>0.84624299999999997</c:v>
                </c:pt>
                <c:pt idx="5298">
                  <c:v>0.84631999999999996</c:v>
                </c:pt>
                <c:pt idx="5299">
                  <c:v>0.84644200000000003</c:v>
                </c:pt>
                <c:pt idx="5300">
                  <c:v>0.84652000000000005</c:v>
                </c:pt>
                <c:pt idx="5301">
                  <c:v>0.84662999999999999</c:v>
                </c:pt>
                <c:pt idx="5302">
                  <c:v>0.84676300000000004</c:v>
                </c:pt>
                <c:pt idx="5303">
                  <c:v>0.84685200000000005</c:v>
                </c:pt>
                <c:pt idx="5304">
                  <c:v>0.84694100000000005</c:v>
                </c:pt>
                <c:pt idx="5305">
                  <c:v>0.84707399999999999</c:v>
                </c:pt>
                <c:pt idx="5306">
                  <c:v>0.84721800000000003</c:v>
                </c:pt>
                <c:pt idx="5307">
                  <c:v>0.84736199999999995</c:v>
                </c:pt>
                <c:pt idx="5308">
                  <c:v>0.84750599999999998</c:v>
                </c:pt>
                <c:pt idx="5309">
                  <c:v>0.84763900000000003</c:v>
                </c:pt>
                <c:pt idx="5310">
                  <c:v>0.84773900000000002</c:v>
                </c:pt>
                <c:pt idx="5311">
                  <c:v>0.84784899999999996</c:v>
                </c:pt>
                <c:pt idx="5312">
                  <c:v>0.84796000000000005</c:v>
                </c:pt>
                <c:pt idx="5313">
                  <c:v>0.84811499999999995</c:v>
                </c:pt>
                <c:pt idx="5314">
                  <c:v>0.84822600000000004</c:v>
                </c:pt>
                <c:pt idx="5315">
                  <c:v>0.84829299999999996</c:v>
                </c:pt>
                <c:pt idx="5316">
                  <c:v>0.84832600000000002</c:v>
                </c:pt>
                <c:pt idx="5317">
                  <c:v>0.84846999999999995</c:v>
                </c:pt>
                <c:pt idx="5318">
                  <c:v>0.84854799999999997</c:v>
                </c:pt>
                <c:pt idx="5319">
                  <c:v>0.84871399999999997</c:v>
                </c:pt>
                <c:pt idx="5320">
                  <c:v>0.84882500000000005</c:v>
                </c:pt>
                <c:pt idx="5321">
                  <c:v>0.84895799999999999</c:v>
                </c:pt>
                <c:pt idx="5322">
                  <c:v>0.84907999999999995</c:v>
                </c:pt>
                <c:pt idx="5323">
                  <c:v>0.84920200000000001</c:v>
                </c:pt>
                <c:pt idx="5324">
                  <c:v>0.84932300000000005</c:v>
                </c:pt>
                <c:pt idx="5325">
                  <c:v>0.84942300000000004</c:v>
                </c:pt>
                <c:pt idx="5326">
                  <c:v>0.84952300000000003</c:v>
                </c:pt>
                <c:pt idx="5327">
                  <c:v>0.84965599999999997</c:v>
                </c:pt>
                <c:pt idx="5328">
                  <c:v>0.84978900000000002</c:v>
                </c:pt>
                <c:pt idx="5329">
                  <c:v>0.84992199999999996</c:v>
                </c:pt>
                <c:pt idx="5330">
                  <c:v>0.85006599999999999</c:v>
                </c:pt>
                <c:pt idx="5331">
                  <c:v>0.85016599999999998</c:v>
                </c:pt>
                <c:pt idx="5332">
                  <c:v>0.85028800000000004</c:v>
                </c:pt>
                <c:pt idx="5333">
                  <c:v>0.85037600000000002</c:v>
                </c:pt>
                <c:pt idx="5334">
                  <c:v>0.85048699999999999</c:v>
                </c:pt>
                <c:pt idx="5335">
                  <c:v>0.85063100000000003</c:v>
                </c:pt>
                <c:pt idx="5336">
                  <c:v>0.85073100000000001</c:v>
                </c:pt>
                <c:pt idx="5337">
                  <c:v>0.85085299999999997</c:v>
                </c:pt>
                <c:pt idx="5338">
                  <c:v>0.85098600000000002</c:v>
                </c:pt>
                <c:pt idx="5339">
                  <c:v>0.85109699999999999</c:v>
                </c:pt>
                <c:pt idx="5340">
                  <c:v>0.85121899999999995</c:v>
                </c:pt>
                <c:pt idx="5341">
                  <c:v>0.85131800000000002</c:v>
                </c:pt>
                <c:pt idx="5342">
                  <c:v>0.85141800000000001</c:v>
                </c:pt>
                <c:pt idx="5343">
                  <c:v>0.851518</c:v>
                </c:pt>
                <c:pt idx="5344">
                  <c:v>0.85160599999999997</c:v>
                </c:pt>
                <c:pt idx="5345">
                  <c:v>0.85170599999999996</c:v>
                </c:pt>
                <c:pt idx="5346">
                  <c:v>0.85186099999999998</c:v>
                </c:pt>
                <c:pt idx="5347">
                  <c:v>0.85194999999999999</c:v>
                </c:pt>
                <c:pt idx="5348">
                  <c:v>0.85209400000000002</c:v>
                </c:pt>
                <c:pt idx="5349">
                  <c:v>0.85217200000000004</c:v>
                </c:pt>
                <c:pt idx="5350">
                  <c:v>0.85226000000000002</c:v>
                </c:pt>
                <c:pt idx="5351">
                  <c:v>0.85239299999999996</c:v>
                </c:pt>
                <c:pt idx="5352">
                  <c:v>0.85252600000000001</c:v>
                </c:pt>
                <c:pt idx="5353">
                  <c:v>0.85263699999999998</c:v>
                </c:pt>
                <c:pt idx="5354">
                  <c:v>0.85278100000000001</c:v>
                </c:pt>
                <c:pt idx="5355">
                  <c:v>0.85284800000000005</c:v>
                </c:pt>
                <c:pt idx="5356">
                  <c:v>0.85299199999999997</c:v>
                </c:pt>
                <c:pt idx="5357">
                  <c:v>0.85306899999999997</c:v>
                </c:pt>
                <c:pt idx="5358">
                  <c:v>0.85318000000000005</c:v>
                </c:pt>
                <c:pt idx="5359">
                  <c:v>0.85338000000000003</c:v>
                </c:pt>
                <c:pt idx="5360">
                  <c:v>0.85354600000000003</c:v>
                </c:pt>
                <c:pt idx="5361">
                  <c:v>0.85367899999999997</c:v>
                </c:pt>
                <c:pt idx="5362">
                  <c:v>0.85377899999999995</c:v>
                </c:pt>
                <c:pt idx="5363">
                  <c:v>0.85387800000000003</c:v>
                </c:pt>
                <c:pt idx="5364">
                  <c:v>0.85396700000000003</c:v>
                </c:pt>
                <c:pt idx="5365">
                  <c:v>0.85402199999999995</c:v>
                </c:pt>
                <c:pt idx="5366">
                  <c:v>0.85411099999999995</c:v>
                </c:pt>
                <c:pt idx="5367">
                  <c:v>0.85421100000000005</c:v>
                </c:pt>
                <c:pt idx="5368">
                  <c:v>0.85432200000000003</c:v>
                </c:pt>
                <c:pt idx="5369">
                  <c:v>0.85441</c:v>
                </c:pt>
                <c:pt idx="5370">
                  <c:v>0.85449900000000001</c:v>
                </c:pt>
                <c:pt idx="5371">
                  <c:v>0.85458800000000001</c:v>
                </c:pt>
                <c:pt idx="5372">
                  <c:v>0.85468699999999997</c:v>
                </c:pt>
                <c:pt idx="5373">
                  <c:v>0.85483100000000001</c:v>
                </c:pt>
                <c:pt idx="5374">
                  <c:v>0.85489800000000005</c:v>
                </c:pt>
                <c:pt idx="5375">
                  <c:v>0.85500900000000002</c:v>
                </c:pt>
                <c:pt idx="5376">
                  <c:v>0.85516400000000004</c:v>
                </c:pt>
                <c:pt idx="5377">
                  <c:v>0.85526400000000002</c:v>
                </c:pt>
                <c:pt idx="5378">
                  <c:v>0.85539699999999996</c:v>
                </c:pt>
                <c:pt idx="5379">
                  <c:v>0.855518</c:v>
                </c:pt>
                <c:pt idx="5380">
                  <c:v>0.85558500000000004</c:v>
                </c:pt>
                <c:pt idx="5381">
                  <c:v>0.85576200000000002</c:v>
                </c:pt>
                <c:pt idx="5382">
                  <c:v>0.85587299999999999</c:v>
                </c:pt>
                <c:pt idx="5383">
                  <c:v>0.85600600000000004</c:v>
                </c:pt>
                <c:pt idx="5384">
                  <c:v>0.856128</c:v>
                </c:pt>
                <c:pt idx="5385">
                  <c:v>0.85630499999999998</c:v>
                </c:pt>
                <c:pt idx="5386">
                  <c:v>0.85639399999999999</c:v>
                </c:pt>
                <c:pt idx="5387">
                  <c:v>0.85647200000000001</c:v>
                </c:pt>
                <c:pt idx="5388">
                  <c:v>0.85658199999999995</c:v>
                </c:pt>
                <c:pt idx="5389">
                  <c:v>0.856738</c:v>
                </c:pt>
                <c:pt idx="5390">
                  <c:v>0.85681499999999999</c:v>
                </c:pt>
                <c:pt idx="5391">
                  <c:v>0.85694800000000004</c:v>
                </c:pt>
                <c:pt idx="5392">
                  <c:v>0.85703700000000005</c:v>
                </c:pt>
                <c:pt idx="5393">
                  <c:v>0.85713700000000004</c:v>
                </c:pt>
                <c:pt idx="5394">
                  <c:v>0.85724699999999998</c:v>
                </c:pt>
                <c:pt idx="5395">
                  <c:v>0.85735799999999995</c:v>
                </c:pt>
                <c:pt idx="5396">
                  <c:v>0.857491</c:v>
                </c:pt>
                <c:pt idx="5397">
                  <c:v>0.85760199999999998</c:v>
                </c:pt>
                <c:pt idx="5398">
                  <c:v>0.85774600000000001</c:v>
                </c:pt>
                <c:pt idx="5399">
                  <c:v>0.857846</c:v>
                </c:pt>
                <c:pt idx="5400">
                  <c:v>0.85795699999999997</c:v>
                </c:pt>
                <c:pt idx="5401">
                  <c:v>0.85804499999999995</c:v>
                </c:pt>
                <c:pt idx="5402">
                  <c:v>0.85814500000000005</c:v>
                </c:pt>
                <c:pt idx="5403">
                  <c:v>0.85825600000000002</c:v>
                </c:pt>
                <c:pt idx="5404">
                  <c:v>0.85836699999999999</c:v>
                </c:pt>
                <c:pt idx="5405">
                  <c:v>0.858433</c:v>
                </c:pt>
                <c:pt idx="5406">
                  <c:v>0.85854399999999997</c:v>
                </c:pt>
                <c:pt idx="5407">
                  <c:v>0.858622</c:v>
                </c:pt>
                <c:pt idx="5408">
                  <c:v>0.85873200000000005</c:v>
                </c:pt>
                <c:pt idx="5409">
                  <c:v>0.85888799999999998</c:v>
                </c:pt>
                <c:pt idx="5410">
                  <c:v>0.85897599999999996</c:v>
                </c:pt>
                <c:pt idx="5411">
                  <c:v>0.85910900000000001</c:v>
                </c:pt>
                <c:pt idx="5412">
                  <c:v>0.85926400000000003</c:v>
                </c:pt>
                <c:pt idx="5413">
                  <c:v>0.85934200000000005</c:v>
                </c:pt>
                <c:pt idx="5414">
                  <c:v>0.85948599999999997</c:v>
                </c:pt>
                <c:pt idx="5415">
                  <c:v>0.85958599999999996</c:v>
                </c:pt>
                <c:pt idx="5416">
                  <c:v>0.85971900000000001</c:v>
                </c:pt>
                <c:pt idx="5417">
                  <c:v>0.85980699999999999</c:v>
                </c:pt>
                <c:pt idx="5418">
                  <c:v>0.85990699999999998</c:v>
                </c:pt>
                <c:pt idx="5419">
                  <c:v>0.86002900000000004</c:v>
                </c:pt>
                <c:pt idx="5420">
                  <c:v>0.860151</c:v>
                </c:pt>
                <c:pt idx="5421">
                  <c:v>0.86027299999999995</c:v>
                </c:pt>
                <c:pt idx="5422">
                  <c:v>0.86033899999999996</c:v>
                </c:pt>
                <c:pt idx="5423">
                  <c:v>0.860406</c:v>
                </c:pt>
                <c:pt idx="5424">
                  <c:v>0.86052799999999996</c:v>
                </c:pt>
                <c:pt idx="5425">
                  <c:v>0.86066100000000001</c:v>
                </c:pt>
                <c:pt idx="5426">
                  <c:v>0.86078299999999996</c:v>
                </c:pt>
                <c:pt idx="5427">
                  <c:v>0.86087100000000005</c:v>
                </c:pt>
                <c:pt idx="5428">
                  <c:v>0.86097100000000004</c:v>
                </c:pt>
                <c:pt idx="5429">
                  <c:v>0.86103799999999997</c:v>
                </c:pt>
                <c:pt idx="5430">
                  <c:v>0.86117100000000002</c:v>
                </c:pt>
                <c:pt idx="5431">
                  <c:v>0.86128099999999996</c:v>
                </c:pt>
                <c:pt idx="5432">
                  <c:v>0.86140300000000003</c:v>
                </c:pt>
                <c:pt idx="5433">
                  <c:v>0.86149200000000004</c:v>
                </c:pt>
                <c:pt idx="5434">
                  <c:v>0.86159200000000002</c:v>
                </c:pt>
                <c:pt idx="5435">
                  <c:v>0.86162499999999997</c:v>
                </c:pt>
                <c:pt idx="5436">
                  <c:v>0.86172499999999996</c:v>
                </c:pt>
                <c:pt idx="5437">
                  <c:v>0.861869</c:v>
                </c:pt>
                <c:pt idx="5438">
                  <c:v>0.86195699999999997</c:v>
                </c:pt>
                <c:pt idx="5439">
                  <c:v>0.86206799999999995</c:v>
                </c:pt>
                <c:pt idx="5440">
                  <c:v>0.862201</c:v>
                </c:pt>
                <c:pt idx="5441">
                  <c:v>0.86226800000000003</c:v>
                </c:pt>
                <c:pt idx="5442">
                  <c:v>0.86231199999999997</c:v>
                </c:pt>
                <c:pt idx="5443">
                  <c:v>0.862456</c:v>
                </c:pt>
                <c:pt idx="5444">
                  <c:v>0.86261100000000002</c:v>
                </c:pt>
                <c:pt idx="5445">
                  <c:v>0.86278900000000003</c:v>
                </c:pt>
                <c:pt idx="5446">
                  <c:v>0.86288799999999999</c:v>
                </c:pt>
                <c:pt idx="5447">
                  <c:v>0.86301000000000005</c:v>
                </c:pt>
                <c:pt idx="5448">
                  <c:v>0.86313200000000001</c:v>
                </c:pt>
                <c:pt idx="5449">
                  <c:v>0.863232</c:v>
                </c:pt>
                <c:pt idx="5450">
                  <c:v>0.86334299999999997</c:v>
                </c:pt>
                <c:pt idx="5451">
                  <c:v>0.86347600000000002</c:v>
                </c:pt>
                <c:pt idx="5452">
                  <c:v>0.86357499999999998</c:v>
                </c:pt>
                <c:pt idx="5453">
                  <c:v>0.86367499999999997</c:v>
                </c:pt>
                <c:pt idx="5454">
                  <c:v>0.86375299999999999</c:v>
                </c:pt>
                <c:pt idx="5455">
                  <c:v>0.86388600000000004</c:v>
                </c:pt>
                <c:pt idx="5456">
                  <c:v>0.86397400000000002</c:v>
                </c:pt>
                <c:pt idx="5457">
                  <c:v>0.86409599999999998</c:v>
                </c:pt>
                <c:pt idx="5458">
                  <c:v>0.86420699999999995</c:v>
                </c:pt>
                <c:pt idx="5459">
                  <c:v>0.86428499999999997</c:v>
                </c:pt>
                <c:pt idx="5460">
                  <c:v>0.86436199999999996</c:v>
                </c:pt>
                <c:pt idx="5461">
                  <c:v>0.86448400000000003</c:v>
                </c:pt>
                <c:pt idx="5462">
                  <c:v>0.86462799999999995</c:v>
                </c:pt>
                <c:pt idx="5463">
                  <c:v>0.86467300000000002</c:v>
                </c:pt>
                <c:pt idx="5464">
                  <c:v>0.86480599999999996</c:v>
                </c:pt>
                <c:pt idx="5465">
                  <c:v>0.86491600000000002</c:v>
                </c:pt>
                <c:pt idx="5466">
                  <c:v>0.86503799999999997</c:v>
                </c:pt>
                <c:pt idx="5467">
                  <c:v>0.865116</c:v>
                </c:pt>
                <c:pt idx="5468">
                  <c:v>0.86523799999999995</c:v>
                </c:pt>
                <c:pt idx="5469">
                  <c:v>0.86534900000000003</c:v>
                </c:pt>
                <c:pt idx="5470">
                  <c:v>0.865448</c:v>
                </c:pt>
                <c:pt idx="5471">
                  <c:v>0.86556999999999995</c:v>
                </c:pt>
                <c:pt idx="5472">
                  <c:v>0.86569200000000002</c:v>
                </c:pt>
                <c:pt idx="5473">
                  <c:v>0.86578100000000002</c:v>
                </c:pt>
                <c:pt idx="5474">
                  <c:v>0.86590299999999998</c:v>
                </c:pt>
                <c:pt idx="5475">
                  <c:v>0.86607999999999996</c:v>
                </c:pt>
                <c:pt idx="5476">
                  <c:v>0.86621300000000001</c:v>
                </c:pt>
                <c:pt idx="5477">
                  <c:v>0.866313</c:v>
                </c:pt>
                <c:pt idx="5478">
                  <c:v>0.86641299999999999</c:v>
                </c:pt>
                <c:pt idx="5479">
                  <c:v>0.86657899999999999</c:v>
                </c:pt>
                <c:pt idx="5480">
                  <c:v>0.86672300000000002</c:v>
                </c:pt>
                <c:pt idx="5481">
                  <c:v>0.86684499999999998</c:v>
                </c:pt>
                <c:pt idx="5482">
                  <c:v>0.86693299999999995</c:v>
                </c:pt>
                <c:pt idx="5483">
                  <c:v>0.86702199999999996</c:v>
                </c:pt>
                <c:pt idx="5484">
                  <c:v>0.86713300000000004</c:v>
                </c:pt>
                <c:pt idx="5485">
                  <c:v>0.86724400000000001</c:v>
                </c:pt>
                <c:pt idx="5486">
                  <c:v>0.86727699999999996</c:v>
                </c:pt>
                <c:pt idx="5487">
                  <c:v>0.86737699999999995</c:v>
                </c:pt>
                <c:pt idx="5488">
                  <c:v>0.86749900000000002</c:v>
                </c:pt>
                <c:pt idx="5489">
                  <c:v>0.867587</c:v>
                </c:pt>
                <c:pt idx="5490">
                  <c:v>0.86766500000000002</c:v>
                </c:pt>
                <c:pt idx="5491">
                  <c:v>0.86774200000000001</c:v>
                </c:pt>
                <c:pt idx="5492">
                  <c:v>0.86785299999999999</c:v>
                </c:pt>
                <c:pt idx="5493">
                  <c:v>0.86797500000000005</c:v>
                </c:pt>
                <c:pt idx="5494">
                  <c:v>0.86815200000000003</c:v>
                </c:pt>
                <c:pt idx="5495">
                  <c:v>0.86830799999999997</c:v>
                </c:pt>
                <c:pt idx="5496">
                  <c:v>0.86841800000000002</c:v>
                </c:pt>
                <c:pt idx="5497">
                  <c:v>0.86849600000000005</c:v>
                </c:pt>
                <c:pt idx="5498">
                  <c:v>0.86862899999999998</c:v>
                </c:pt>
                <c:pt idx="5499">
                  <c:v>0.86872899999999997</c:v>
                </c:pt>
                <c:pt idx="5500">
                  <c:v>0.86882800000000004</c:v>
                </c:pt>
                <c:pt idx="5501">
                  <c:v>0.86887300000000001</c:v>
                </c:pt>
                <c:pt idx="5502">
                  <c:v>0.86899499999999996</c:v>
                </c:pt>
                <c:pt idx="5503">
                  <c:v>0.86917199999999994</c:v>
                </c:pt>
                <c:pt idx="5504">
                  <c:v>0.86936000000000002</c:v>
                </c:pt>
                <c:pt idx="5505">
                  <c:v>0.86949299999999996</c:v>
                </c:pt>
                <c:pt idx="5506">
                  <c:v>0.86968199999999996</c:v>
                </c:pt>
                <c:pt idx="5507">
                  <c:v>0.86980400000000002</c:v>
                </c:pt>
                <c:pt idx="5508">
                  <c:v>0.86993699999999996</c:v>
                </c:pt>
                <c:pt idx="5509">
                  <c:v>0.87008099999999999</c:v>
                </c:pt>
                <c:pt idx="5510">
                  <c:v>0.87018099999999998</c:v>
                </c:pt>
                <c:pt idx="5511">
                  <c:v>0.87029100000000004</c:v>
                </c:pt>
                <c:pt idx="5512">
                  <c:v>0.87041299999999999</c:v>
                </c:pt>
                <c:pt idx="5513">
                  <c:v>0.87053499999999995</c:v>
                </c:pt>
                <c:pt idx="5514">
                  <c:v>0.87064600000000003</c:v>
                </c:pt>
                <c:pt idx="5515">
                  <c:v>0.87078999999999995</c:v>
                </c:pt>
                <c:pt idx="5516">
                  <c:v>0.87087899999999996</c:v>
                </c:pt>
                <c:pt idx="5517">
                  <c:v>0.87099000000000004</c:v>
                </c:pt>
                <c:pt idx="5518">
                  <c:v>0.87107800000000002</c:v>
                </c:pt>
                <c:pt idx="5519">
                  <c:v>0.87119999999999997</c:v>
                </c:pt>
                <c:pt idx="5520">
                  <c:v>0.87128899999999998</c:v>
                </c:pt>
                <c:pt idx="5521">
                  <c:v>0.87138899999999997</c:v>
                </c:pt>
                <c:pt idx="5522">
                  <c:v>0.87152200000000002</c:v>
                </c:pt>
                <c:pt idx="5523">
                  <c:v>0.87163199999999996</c:v>
                </c:pt>
                <c:pt idx="5524">
                  <c:v>0.87175400000000003</c:v>
                </c:pt>
                <c:pt idx="5525">
                  <c:v>0.87187599999999998</c:v>
                </c:pt>
                <c:pt idx="5526">
                  <c:v>0.87202000000000002</c:v>
                </c:pt>
                <c:pt idx="5527">
                  <c:v>0.87210900000000002</c:v>
                </c:pt>
                <c:pt idx="5528">
                  <c:v>0.87226400000000004</c:v>
                </c:pt>
                <c:pt idx="5529">
                  <c:v>0.87239699999999998</c:v>
                </c:pt>
                <c:pt idx="5530">
                  <c:v>0.87250799999999995</c:v>
                </c:pt>
                <c:pt idx="5531">
                  <c:v>0.87267399999999995</c:v>
                </c:pt>
                <c:pt idx="5532">
                  <c:v>0.872807</c:v>
                </c:pt>
                <c:pt idx="5533">
                  <c:v>0.87290699999999999</c:v>
                </c:pt>
                <c:pt idx="5534">
                  <c:v>0.873062</c:v>
                </c:pt>
                <c:pt idx="5535">
                  <c:v>0.87317299999999998</c:v>
                </c:pt>
                <c:pt idx="5536">
                  <c:v>0.87326099999999995</c:v>
                </c:pt>
                <c:pt idx="5537">
                  <c:v>0.87334999999999996</c:v>
                </c:pt>
                <c:pt idx="5538">
                  <c:v>0.87343899999999997</c:v>
                </c:pt>
                <c:pt idx="5539">
                  <c:v>0.87352700000000005</c:v>
                </c:pt>
                <c:pt idx="5540">
                  <c:v>0.87367099999999998</c:v>
                </c:pt>
                <c:pt idx="5541">
                  <c:v>0.87375999999999998</c:v>
                </c:pt>
                <c:pt idx="5542">
                  <c:v>0.873838</c:v>
                </c:pt>
                <c:pt idx="5543">
                  <c:v>0.87393699999999996</c:v>
                </c:pt>
                <c:pt idx="5544">
                  <c:v>0.874004</c:v>
                </c:pt>
                <c:pt idx="5545">
                  <c:v>0.87410399999999999</c:v>
                </c:pt>
                <c:pt idx="5546">
                  <c:v>0.87418099999999999</c:v>
                </c:pt>
                <c:pt idx="5547">
                  <c:v>0.87429199999999996</c:v>
                </c:pt>
                <c:pt idx="5548">
                  <c:v>0.87436999999999998</c:v>
                </c:pt>
                <c:pt idx="5549">
                  <c:v>0.87444699999999997</c:v>
                </c:pt>
                <c:pt idx="5550">
                  <c:v>0.87451400000000001</c:v>
                </c:pt>
                <c:pt idx="5551">
                  <c:v>0.87468000000000001</c:v>
                </c:pt>
                <c:pt idx="5552">
                  <c:v>0.87478</c:v>
                </c:pt>
                <c:pt idx="5553">
                  <c:v>0.87489099999999997</c:v>
                </c:pt>
                <c:pt idx="5554">
                  <c:v>0.87502400000000002</c:v>
                </c:pt>
                <c:pt idx="5555">
                  <c:v>0.87514499999999995</c:v>
                </c:pt>
                <c:pt idx="5556">
                  <c:v>0.87522299999999997</c:v>
                </c:pt>
                <c:pt idx="5557">
                  <c:v>0.87533399999999995</c:v>
                </c:pt>
                <c:pt idx="5558">
                  <c:v>0.87544500000000003</c:v>
                </c:pt>
                <c:pt idx="5559">
                  <c:v>0.87552200000000002</c:v>
                </c:pt>
                <c:pt idx="5560">
                  <c:v>0.87563299999999999</c:v>
                </c:pt>
                <c:pt idx="5561">
                  <c:v>0.87579899999999999</c:v>
                </c:pt>
                <c:pt idx="5562">
                  <c:v>0.87587700000000002</c:v>
                </c:pt>
                <c:pt idx="5563">
                  <c:v>0.87598799999999999</c:v>
                </c:pt>
                <c:pt idx="5564">
                  <c:v>0.876054</c:v>
                </c:pt>
                <c:pt idx="5565">
                  <c:v>0.87617599999999995</c:v>
                </c:pt>
                <c:pt idx="5566">
                  <c:v>0.87627600000000005</c:v>
                </c:pt>
                <c:pt idx="5567">
                  <c:v>0.87640899999999999</c:v>
                </c:pt>
                <c:pt idx="5568">
                  <c:v>0.87653099999999995</c:v>
                </c:pt>
                <c:pt idx="5569">
                  <c:v>0.87668599999999997</c:v>
                </c:pt>
                <c:pt idx="5570">
                  <c:v>0.87679700000000005</c:v>
                </c:pt>
                <c:pt idx="5571">
                  <c:v>0.87687400000000004</c:v>
                </c:pt>
                <c:pt idx="5572">
                  <c:v>0.87700699999999998</c:v>
                </c:pt>
                <c:pt idx="5573">
                  <c:v>0.877085</c:v>
                </c:pt>
                <c:pt idx="5574">
                  <c:v>0.87715100000000001</c:v>
                </c:pt>
                <c:pt idx="5575">
                  <c:v>0.87728399999999995</c:v>
                </c:pt>
                <c:pt idx="5576">
                  <c:v>0.87739500000000004</c:v>
                </c:pt>
                <c:pt idx="5577">
                  <c:v>0.87749500000000002</c:v>
                </c:pt>
                <c:pt idx="5578">
                  <c:v>0.87762799999999996</c:v>
                </c:pt>
                <c:pt idx="5579">
                  <c:v>0.87772799999999995</c:v>
                </c:pt>
                <c:pt idx="5580">
                  <c:v>0.87779399999999996</c:v>
                </c:pt>
                <c:pt idx="5581">
                  <c:v>0.87794899999999998</c:v>
                </c:pt>
                <c:pt idx="5582">
                  <c:v>0.87808200000000003</c:v>
                </c:pt>
                <c:pt idx="5583">
                  <c:v>0.87818200000000002</c:v>
                </c:pt>
                <c:pt idx="5584">
                  <c:v>0.87826000000000004</c:v>
                </c:pt>
                <c:pt idx="5585">
                  <c:v>0.87840399999999996</c:v>
                </c:pt>
                <c:pt idx="5586">
                  <c:v>0.87846999999999997</c:v>
                </c:pt>
                <c:pt idx="5587">
                  <c:v>0.87850300000000003</c:v>
                </c:pt>
                <c:pt idx="5588">
                  <c:v>0.878548</c:v>
                </c:pt>
                <c:pt idx="5589">
                  <c:v>0.87858099999999995</c:v>
                </c:pt>
                <c:pt idx="5590">
                  <c:v>0.87862499999999999</c:v>
                </c:pt>
                <c:pt idx="5591">
                  <c:v>0.87866999999999995</c:v>
                </c:pt>
                <c:pt idx="5592">
                  <c:v>0.87882499999999997</c:v>
                </c:pt>
                <c:pt idx="5593">
                  <c:v>0.87890199999999996</c:v>
                </c:pt>
                <c:pt idx="5594">
                  <c:v>0.87900199999999995</c:v>
                </c:pt>
                <c:pt idx="5595">
                  <c:v>0.87912400000000002</c:v>
                </c:pt>
                <c:pt idx="5596">
                  <c:v>0.87922400000000001</c:v>
                </c:pt>
                <c:pt idx="5597">
                  <c:v>0.87934599999999996</c:v>
                </c:pt>
                <c:pt idx="5598">
                  <c:v>0.87947900000000001</c:v>
                </c:pt>
                <c:pt idx="5599">
                  <c:v>0.87956699999999999</c:v>
                </c:pt>
                <c:pt idx="5600">
                  <c:v>0.87968900000000005</c:v>
                </c:pt>
                <c:pt idx="5601">
                  <c:v>0.87980000000000003</c:v>
                </c:pt>
                <c:pt idx="5602">
                  <c:v>0.87993299999999997</c:v>
                </c:pt>
                <c:pt idx="5603">
                  <c:v>0.88003299999999995</c:v>
                </c:pt>
                <c:pt idx="5604">
                  <c:v>0.88017699999999999</c:v>
                </c:pt>
                <c:pt idx="5605">
                  <c:v>0.88027699999999998</c:v>
                </c:pt>
                <c:pt idx="5606">
                  <c:v>0.88044299999999998</c:v>
                </c:pt>
                <c:pt idx="5607">
                  <c:v>0.88059799999999999</c:v>
                </c:pt>
                <c:pt idx="5608">
                  <c:v>0.88071999999999995</c:v>
                </c:pt>
                <c:pt idx="5609">
                  <c:v>0.88078599999999996</c:v>
                </c:pt>
                <c:pt idx="5610">
                  <c:v>0.88087499999999996</c:v>
                </c:pt>
                <c:pt idx="5611">
                  <c:v>0.88097499999999995</c:v>
                </c:pt>
                <c:pt idx="5612">
                  <c:v>0.88111899999999999</c:v>
                </c:pt>
                <c:pt idx="5613">
                  <c:v>0.88119599999999998</c:v>
                </c:pt>
                <c:pt idx="5614">
                  <c:v>0.88129599999999997</c:v>
                </c:pt>
                <c:pt idx="5615">
                  <c:v>0.88140700000000005</c:v>
                </c:pt>
                <c:pt idx="5616">
                  <c:v>0.88151800000000002</c:v>
                </c:pt>
                <c:pt idx="5617">
                  <c:v>0.881629</c:v>
                </c:pt>
                <c:pt idx="5618">
                  <c:v>0.88172799999999996</c:v>
                </c:pt>
                <c:pt idx="5619">
                  <c:v>0.88181699999999996</c:v>
                </c:pt>
                <c:pt idx="5620">
                  <c:v>0.88191699999999995</c:v>
                </c:pt>
                <c:pt idx="5621">
                  <c:v>0.88199399999999994</c:v>
                </c:pt>
                <c:pt idx="5622">
                  <c:v>0.88212699999999999</c:v>
                </c:pt>
                <c:pt idx="5623">
                  <c:v>0.88227100000000003</c:v>
                </c:pt>
                <c:pt idx="5624">
                  <c:v>0.88231599999999999</c:v>
                </c:pt>
                <c:pt idx="5625">
                  <c:v>0.88242699999999996</c:v>
                </c:pt>
                <c:pt idx="5626">
                  <c:v>0.88248199999999999</c:v>
                </c:pt>
                <c:pt idx="5627">
                  <c:v>0.88261500000000004</c:v>
                </c:pt>
                <c:pt idx="5628">
                  <c:v>0.88277000000000005</c:v>
                </c:pt>
                <c:pt idx="5629">
                  <c:v>0.88283699999999998</c:v>
                </c:pt>
                <c:pt idx="5630">
                  <c:v>0.88294700000000004</c:v>
                </c:pt>
                <c:pt idx="5631">
                  <c:v>0.88305800000000001</c:v>
                </c:pt>
                <c:pt idx="5632">
                  <c:v>0.88319099999999995</c:v>
                </c:pt>
                <c:pt idx="5633">
                  <c:v>0.88326899999999997</c:v>
                </c:pt>
                <c:pt idx="5634">
                  <c:v>0.88339100000000004</c:v>
                </c:pt>
                <c:pt idx="5635">
                  <c:v>0.88354600000000005</c:v>
                </c:pt>
                <c:pt idx="5636">
                  <c:v>0.88364600000000004</c:v>
                </c:pt>
                <c:pt idx="5637">
                  <c:v>0.88378999999999996</c:v>
                </c:pt>
                <c:pt idx="5638">
                  <c:v>0.88388900000000004</c:v>
                </c:pt>
                <c:pt idx="5639">
                  <c:v>0.88400000000000001</c:v>
                </c:pt>
                <c:pt idx="5640">
                  <c:v>0.88407800000000003</c:v>
                </c:pt>
                <c:pt idx="5641">
                  <c:v>0.88414400000000004</c:v>
                </c:pt>
                <c:pt idx="5642">
                  <c:v>0.88425500000000001</c:v>
                </c:pt>
                <c:pt idx="5643">
                  <c:v>0.88442100000000001</c:v>
                </c:pt>
                <c:pt idx="5644">
                  <c:v>0.88454299999999997</c:v>
                </c:pt>
                <c:pt idx="5645">
                  <c:v>0.88458800000000004</c:v>
                </c:pt>
                <c:pt idx="5646">
                  <c:v>0.88467600000000002</c:v>
                </c:pt>
                <c:pt idx="5647">
                  <c:v>0.88475400000000004</c:v>
                </c:pt>
                <c:pt idx="5648">
                  <c:v>0.88483100000000003</c:v>
                </c:pt>
                <c:pt idx="5649">
                  <c:v>0.88495299999999999</c:v>
                </c:pt>
                <c:pt idx="5650">
                  <c:v>0.88505299999999998</c:v>
                </c:pt>
                <c:pt idx="5651">
                  <c:v>0.88509700000000002</c:v>
                </c:pt>
                <c:pt idx="5652">
                  <c:v>0.88522999999999996</c:v>
                </c:pt>
                <c:pt idx="5653">
                  <c:v>0.88538600000000001</c:v>
                </c:pt>
                <c:pt idx="5654">
                  <c:v>0.88547399999999998</c:v>
                </c:pt>
                <c:pt idx="5655">
                  <c:v>0.88558499999999996</c:v>
                </c:pt>
                <c:pt idx="5656">
                  <c:v>0.88566299999999998</c:v>
                </c:pt>
                <c:pt idx="5657">
                  <c:v>0.88578500000000004</c:v>
                </c:pt>
                <c:pt idx="5658">
                  <c:v>0.88592899999999997</c:v>
                </c:pt>
                <c:pt idx="5659">
                  <c:v>0.88603900000000002</c:v>
                </c:pt>
                <c:pt idx="5660">
                  <c:v>0.88613900000000001</c:v>
                </c:pt>
                <c:pt idx="5661">
                  <c:v>0.88626099999999997</c:v>
                </c:pt>
                <c:pt idx="5662">
                  <c:v>0.88636099999999995</c:v>
                </c:pt>
                <c:pt idx="5663">
                  <c:v>0.88648300000000002</c:v>
                </c:pt>
                <c:pt idx="5664">
                  <c:v>0.88654900000000003</c:v>
                </c:pt>
                <c:pt idx="5665">
                  <c:v>0.88664900000000002</c:v>
                </c:pt>
                <c:pt idx="5666">
                  <c:v>0.88674900000000001</c:v>
                </c:pt>
                <c:pt idx="5667">
                  <c:v>0.88684799999999997</c:v>
                </c:pt>
                <c:pt idx="5668">
                  <c:v>0.88693699999999998</c:v>
                </c:pt>
                <c:pt idx="5669">
                  <c:v>0.88702599999999998</c:v>
                </c:pt>
                <c:pt idx="5670">
                  <c:v>0.88709199999999999</c:v>
                </c:pt>
                <c:pt idx="5671">
                  <c:v>0.88721399999999995</c:v>
                </c:pt>
                <c:pt idx="5672">
                  <c:v>0.88729199999999997</c:v>
                </c:pt>
                <c:pt idx="5673">
                  <c:v>0.88742500000000002</c:v>
                </c:pt>
                <c:pt idx="5674">
                  <c:v>0.88748000000000005</c:v>
                </c:pt>
                <c:pt idx="5675">
                  <c:v>0.88756900000000005</c:v>
                </c:pt>
                <c:pt idx="5676">
                  <c:v>0.88765799999999995</c:v>
                </c:pt>
                <c:pt idx="5677">
                  <c:v>0.88771299999999997</c:v>
                </c:pt>
                <c:pt idx="5678">
                  <c:v>0.88782399999999995</c:v>
                </c:pt>
                <c:pt idx="5679">
                  <c:v>0.88792300000000002</c:v>
                </c:pt>
                <c:pt idx="5680">
                  <c:v>0.88805599999999996</c:v>
                </c:pt>
                <c:pt idx="5681">
                  <c:v>0.888123</c:v>
                </c:pt>
                <c:pt idx="5682">
                  <c:v>0.88816700000000004</c:v>
                </c:pt>
                <c:pt idx="5683">
                  <c:v>0.88825600000000005</c:v>
                </c:pt>
                <c:pt idx="5684">
                  <c:v>0.88833399999999996</c:v>
                </c:pt>
                <c:pt idx="5685">
                  <c:v>0.88842200000000005</c:v>
                </c:pt>
                <c:pt idx="5686">
                  <c:v>0.88851100000000005</c:v>
                </c:pt>
                <c:pt idx="5687">
                  <c:v>0.88866599999999996</c:v>
                </c:pt>
                <c:pt idx="5688">
                  <c:v>0.88880999999999999</c:v>
                </c:pt>
                <c:pt idx="5689">
                  <c:v>0.88888800000000001</c:v>
                </c:pt>
                <c:pt idx="5690">
                  <c:v>0.88898699999999997</c:v>
                </c:pt>
                <c:pt idx="5691">
                  <c:v>0.88907599999999998</c:v>
                </c:pt>
                <c:pt idx="5692">
                  <c:v>0.88914300000000002</c:v>
                </c:pt>
                <c:pt idx="5693">
                  <c:v>0.88927599999999996</c:v>
                </c:pt>
                <c:pt idx="5694">
                  <c:v>0.88934199999999997</c:v>
                </c:pt>
                <c:pt idx="5695">
                  <c:v>0.88945300000000005</c:v>
                </c:pt>
                <c:pt idx="5696">
                  <c:v>0.88955300000000004</c:v>
                </c:pt>
                <c:pt idx="5697">
                  <c:v>0.88966299999999998</c:v>
                </c:pt>
                <c:pt idx="5698">
                  <c:v>0.88975199999999999</c:v>
                </c:pt>
                <c:pt idx="5699">
                  <c:v>0.88983000000000001</c:v>
                </c:pt>
                <c:pt idx="5700">
                  <c:v>0.88996299999999995</c:v>
                </c:pt>
                <c:pt idx="5701">
                  <c:v>0.890073</c:v>
                </c:pt>
                <c:pt idx="5702">
                  <c:v>0.89017299999999999</c:v>
                </c:pt>
                <c:pt idx="5703">
                  <c:v>0.89030600000000004</c:v>
                </c:pt>
                <c:pt idx="5704">
                  <c:v>0.89041700000000001</c:v>
                </c:pt>
                <c:pt idx="5705">
                  <c:v>0.89056100000000005</c:v>
                </c:pt>
                <c:pt idx="5706">
                  <c:v>0.89063899999999996</c:v>
                </c:pt>
                <c:pt idx="5707">
                  <c:v>0.89070499999999997</c:v>
                </c:pt>
                <c:pt idx="5708">
                  <c:v>0.89082700000000004</c:v>
                </c:pt>
                <c:pt idx="5709">
                  <c:v>0.89091600000000004</c:v>
                </c:pt>
                <c:pt idx="5710">
                  <c:v>0.89094899999999999</c:v>
                </c:pt>
                <c:pt idx="5711">
                  <c:v>0.89107099999999995</c:v>
                </c:pt>
                <c:pt idx="5712">
                  <c:v>0.89117100000000005</c:v>
                </c:pt>
                <c:pt idx="5713">
                  <c:v>0.89127000000000001</c:v>
                </c:pt>
                <c:pt idx="5714">
                  <c:v>0.89135900000000001</c:v>
                </c:pt>
                <c:pt idx="5715">
                  <c:v>0.89142600000000005</c:v>
                </c:pt>
                <c:pt idx="5716">
                  <c:v>0.89150300000000005</c:v>
                </c:pt>
                <c:pt idx="5717">
                  <c:v>0.89156999999999997</c:v>
                </c:pt>
                <c:pt idx="5718">
                  <c:v>0.89169200000000004</c:v>
                </c:pt>
                <c:pt idx="5719">
                  <c:v>0.89180199999999998</c:v>
                </c:pt>
                <c:pt idx="5720">
                  <c:v>0.89190199999999997</c:v>
                </c:pt>
                <c:pt idx="5721">
                  <c:v>0.89201299999999994</c:v>
                </c:pt>
                <c:pt idx="5722">
                  <c:v>0.89216799999999996</c:v>
                </c:pt>
                <c:pt idx="5723">
                  <c:v>0.89225699999999997</c:v>
                </c:pt>
                <c:pt idx="5724">
                  <c:v>0.89234500000000005</c:v>
                </c:pt>
                <c:pt idx="5725">
                  <c:v>0.89243399999999995</c:v>
                </c:pt>
                <c:pt idx="5726">
                  <c:v>0.89250099999999999</c:v>
                </c:pt>
                <c:pt idx="5727">
                  <c:v>0.89263400000000004</c:v>
                </c:pt>
                <c:pt idx="5728">
                  <c:v>0.89267799999999997</c:v>
                </c:pt>
                <c:pt idx="5729">
                  <c:v>0.89277799999999996</c:v>
                </c:pt>
                <c:pt idx="5730">
                  <c:v>0.89291100000000001</c:v>
                </c:pt>
                <c:pt idx="5731">
                  <c:v>0.89296600000000004</c:v>
                </c:pt>
                <c:pt idx="5732">
                  <c:v>0.89305500000000004</c:v>
                </c:pt>
                <c:pt idx="5733">
                  <c:v>0.89314300000000002</c:v>
                </c:pt>
                <c:pt idx="5734">
                  <c:v>0.89319899999999997</c:v>
                </c:pt>
                <c:pt idx="5735">
                  <c:v>0.89329800000000004</c:v>
                </c:pt>
                <c:pt idx="5736">
                  <c:v>0.89340900000000001</c:v>
                </c:pt>
                <c:pt idx="5737">
                  <c:v>0.89348700000000003</c:v>
                </c:pt>
                <c:pt idx="5738">
                  <c:v>0.89356400000000002</c:v>
                </c:pt>
              </c:numCache>
            </c:numRef>
          </c:yVal>
          <c:smooth val="1"/>
        </c:ser>
        <c:ser>
          <c:idx val="4"/>
          <c:order val="1"/>
          <c:tx>
            <c:strRef>
              <c:f>ROC!$E$1</c:f>
              <c:strCache>
                <c:ptCount val="1"/>
                <c:pt idx="0">
                  <c:v>S2Net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ROC!$E$3:$E$5673</c:f>
              <c:numCache>
                <c:formatCode>General</c:formatCode>
                <c:ptCount val="567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 formatCode="0.00E+00">
                  <c:v>2.4199999999999999E-5</c:v>
                </c:pt>
                <c:pt idx="9" formatCode="0.00E+00">
                  <c:v>2.4199999999999999E-5</c:v>
                </c:pt>
                <c:pt idx="10" formatCode="0.00E+00">
                  <c:v>2.4199999999999999E-5</c:v>
                </c:pt>
                <c:pt idx="11" formatCode="0.00E+00">
                  <c:v>2.4199999999999999E-5</c:v>
                </c:pt>
                <c:pt idx="12" formatCode="0.00E+00">
                  <c:v>2.4199999999999999E-5</c:v>
                </c:pt>
                <c:pt idx="13" formatCode="0.00E+00">
                  <c:v>2.4199999999999999E-5</c:v>
                </c:pt>
                <c:pt idx="14" formatCode="0.00E+00">
                  <c:v>2.4199999999999999E-5</c:v>
                </c:pt>
                <c:pt idx="15" formatCode="0.00E+00">
                  <c:v>4.8399999999999997E-5</c:v>
                </c:pt>
                <c:pt idx="16" formatCode="0.00E+00">
                  <c:v>4.8399999999999997E-5</c:v>
                </c:pt>
                <c:pt idx="17" formatCode="0.00E+00">
                  <c:v>4.8399999999999997E-5</c:v>
                </c:pt>
                <c:pt idx="18" formatCode="0.00E+00">
                  <c:v>7.2600000000000003E-5</c:v>
                </c:pt>
                <c:pt idx="19" formatCode="0.00E+00">
                  <c:v>7.2600000000000003E-5</c:v>
                </c:pt>
                <c:pt idx="20" formatCode="0.00E+00">
                  <c:v>7.2600000000000003E-5</c:v>
                </c:pt>
                <c:pt idx="21" formatCode="0.00E+00">
                  <c:v>7.2600000000000003E-5</c:v>
                </c:pt>
                <c:pt idx="22" formatCode="0.00E+00">
                  <c:v>7.2600000000000003E-5</c:v>
                </c:pt>
                <c:pt idx="23" formatCode="0.00E+00">
                  <c:v>7.2600000000000003E-5</c:v>
                </c:pt>
                <c:pt idx="24">
                  <c:v>1.20989E-4</c:v>
                </c:pt>
                <c:pt idx="25">
                  <c:v>1.20989E-4</c:v>
                </c:pt>
                <c:pt idx="26">
                  <c:v>1.20989E-4</c:v>
                </c:pt>
                <c:pt idx="27">
                  <c:v>1.20989E-4</c:v>
                </c:pt>
                <c:pt idx="28">
                  <c:v>1.6938500000000001E-4</c:v>
                </c:pt>
                <c:pt idx="29">
                  <c:v>1.6938500000000001E-4</c:v>
                </c:pt>
                <c:pt idx="30">
                  <c:v>1.6938500000000001E-4</c:v>
                </c:pt>
                <c:pt idx="31">
                  <c:v>1.9358299999999999E-4</c:v>
                </c:pt>
                <c:pt idx="32">
                  <c:v>2.1778100000000001E-4</c:v>
                </c:pt>
                <c:pt idx="33">
                  <c:v>2.1778100000000001E-4</c:v>
                </c:pt>
                <c:pt idx="34">
                  <c:v>2.1778100000000001E-4</c:v>
                </c:pt>
                <c:pt idx="35">
                  <c:v>2.1778100000000001E-4</c:v>
                </c:pt>
                <c:pt idx="36">
                  <c:v>2.4197800000000001E-4</c:v>
                </c:pt>
                <c:pt idx="37">
                  <c:v>2.6617600000000002E-4</c:v>
                </c:pt>
                <c:pt idx="38">
                  <c:v>2.6617600000000002E-4</c:v>
                </c:pt>
                <c:pt idx="39">
                  <c:v>2.6617600000000002E-4</c:v>
                </c:pt>
                <c:pt idx="40">
                  <c:v>2.6617600000000002E-4</c:v>
                </c:pt>
                <c:pt idx="41">
                  <c:v>2.6617600000000002E-4</c:v>
                </c:pt>
                <c:pt idx="42">
                  <c:v>2.6617600000000002E-4</c:v>
                </c:pt>
                <c:pt idx="43">
                  <c:v>2.6617600000000002E-4</c:v>
                </c:pt>
                <c:pt idx="44">
                  <c:v>2.6617600000000002E-4</c:v>
                </c:pt>
                <c:pt idx="45">
                  <c:v>2.6617600000000002E-4</c:v>
                </c:pt>
                <c:pt idx="46">
                  <c:v>2.6617600000000002E-4</c:v>
                </c:pt>
                <c:pt idx="47">
                  <c:v>2.6617600000000002E-4</c:v>
                </c:pt>
                <c:pt idx="48">
                  <c:v>2.6617600000000002E-4</c:v>
                </c:pt>
                <c:pt idx="49">
                  <c:v>2.6617600000000002E-4</c:v>
                </c:pt>
                <c:pt idx="50">
                  <c:v>2.9037399999999998E-4</c:v>
                </c:pt>
                <c:pt idx="51">
                  <c:v>2.9037399999999998E-4</c:v>
                </c:pt>
                <c:pt idx="52">
                  <c:v>2.9037399999999998E-4</c:v>
                </c:pt>
                <c:pt idx="53">
                  <c:v>2.9037399999999998E-4</c:v>
                </c:pt>
                <c:pt idx="54">
                  <c:v>2.9037399999999998E-4</c:v>
                </c:pt>
                <c:pt idx="55">
                  <c:v>3.14572E-4</c:v>
                </c:pt>
                <c:pt idx="56">
                  <c:v>3.14572E-4</c:v>
                </c:pt>
                <c:pt idx="57">
                  <c:v>3.14572E-4</c:v>
                </c:pt>
                <c:pt idx="58">
                  <c:v>3.14572E-4</c:v>
                </c:pt>
                <c:pt idx="59">
                  <c:v>3.14572E-4</c:v>
                </c:pt>
                <c:pt idx="60">
                  <c:v>3.8716500000000002E-4</c:v>
                </c:pt>
                <c:pt idx="61">
                  <c:v>3.8716500000000002E-4</c:v>
                </c:pt>
                <c:pt idx="62">
                  <c:v>4.1136299999999998E-4</c:v>
                </c:pt>
                <c:pt idx="63">
                  <c:v>4.35561E-4</c:v>
                </c:pt>
                <c:pt idx="64">
                  <c:v>4.35561E-4</c:v>
                </c:pt>
                <c:pt idx="65">
                  <c:v>4.35561E-4</c:v>
                </c:pt>
                <c:pt idx="66">
                  <c:v>4.35561E-4</c:v>
                </c:pt>
                <c:pt idx="67">
                  <c:v>4.35561E-4</c:v>
                </c:pt>
                <c:pt idx="68">
                  <c:v>4.5975900000000001E-4</c:v>
                </c:pt>
                <c:pt idx="69">
                  <c:v>4.5975900000000001E-4</c:v>
                </c:pt>
                <c:pt idx="70">
                  <c:v>4.5975900000000001E-4</c:v>
                </c:pt>
                <c:pt idx="71">
                  <c:v>4.8395699999999997E-4</c:v>
                </c:pt>
                <c:pt idx="72">
                  <c:v>4.8395699999999997E-4</c:v>
                </c:pt>
                <c:pt idx="73">
                  <c:v>4.8395699999999997E-4</c:v>
                </c:pt>
                <c:pt idx="74">
                  <c:v>4.8395699999999997E-4</c:v>
                </c:pt>
                <c:pt idx="75">
                  <c:v>4.8395699999999997E-4</c:v>
                </c:pt>
                <c:pt idx="76">
                  <c:v>5.5654999999999995E-4</c:v>
                </c:pt>
                <c:pt idx="77">
                  <c:v>5.5654999999999995E-4</c:v>
                </c:pt>
                <c:pt idx="78">
                  <c:v>5.5654999999999995E-4</c:v>
                </c:pt>
                <c:pt idx="79">
                  <c:v>5.5654999999999995E-4</c:v>
                </c:pt>
                <c:pt idx="80">
                  <c:v>5.5654999999999995E-4</c:v>
                </c:pt>
                <c:pt idx="81">
                  <c:v>5.8074799999999996E-4</c:v>
                </c:pt>
                <c:pt idx="82">
                  <c:v>5.8074799999999996E-4</c:v>
                </c:pt>
                <c:pt idx="83">
                  <c:v>5.8074799999999996E-4</c:v>
                </c:pt>
                <c:pt idx="84">
                  <c:v>5.8074799999999996E-4</c:v>
                </c:pt>
                <c:pt idx="85">
                  <c:v>5.8074799999999996E-4</c:v>
                </c:pt>
                <c:pt idx="86">
                  <c:v>5.8074799999999996E-4</c:v>
                </c:pt>
                <c:pt idx="87">
                  <c:v>5.8074799999999996E-4</c:v>
                </c:pt>
                <c:pt idx="88">
                  <c:v>6.0494599999999998E-4</c:v>
                </c:pt>
                <c:pt idx="89">
                  <c:v>6.0494599999999998E-4</c:v>
                </c:pt>
                <c:pt idx="90">
                  <c:v>6.0494599999999998E-4</c:v>
                </c:pt>
                <c:pt idx="91">
                  <c:v>6.2914399999999999E-4</c:v>
                </c:pt>
                <c:pt idx="92">
                  <c:v>6.2914399999999999E-4</c:v>
                </c:pt>
                <c:pt idx="93">
                  <c:v>6.2914399999999999E-4</c:v>
                </c:pt>
                <c:pt idx="94">
                  <c:v>6.2914399999999999E-4</c:v>
                </c:pt>
                <c:pt idx="95">
                  <c:v>6.2914399999999999E-4</c:v>
                </c:pt>
                <c:pt idx="96">
                  <c:v>6.2914399999999999E-4</c:v>
                </c:pt>
                <c:pt idx="97">
                  <c:v>6.2914399999999999E-4</c:v>
                </c:pt>
                <c:pt idx="98">
                  <c:v>6.2914399999999999E-4</c:v>
                </c:pt>
                <c:pt idx="99">
                  <c:v>6.2914399999999999E-4</c:v>
                </c:pt>
                <c:pt idx="100">
                  <c:v>6.2914399999999999E-4</c:v>
                </c:pt>
                <c:pt idx="101">
                  <c:v>6.2914399999999999E-4</c:v>
                </c:pt>
                <c:pt idx="102">
                  <c:v>6.2914399999999999E-4</c:v>
                </c:pt>
                <c:pt idx="103">
                  <c:v>6.2914399999999999E-4</c:v>
                </c:pt>
                <c:pt idx="104">
                  <c:v>6.2914399999999999E-4</c:v>
                </c:pt>
                <c:pt idx="105">
                  <c:v>6.2914399999999999E-4</c:v>
                </c:pt>
                <c:pt idx="106">
                  <c:v>6.2914399999999999E-4</c:v>
                </c:pt>
                <c:pt idx="107">
                  <c:v>6.2914399999999999E-4</c:v>
                </c:pt>
                <c:pt idx="108">
                  <c:v>6.2914399999999999E-4</c:v>
                </c:pt>
                <c:pt idx="109">
                  <c:v>6.2914399999999999E-4</c:v>
                </c:pt>
                <c:pt idx="110">
                  <c:v>6.5334200000000001E-4</c:v>
                </c:pt>
                <c:pt idx="111">
                  <c:v>6.5334200000000001E-4</c:v>
                </c:pt>
                <c:pt idx="112">
                  <c:v>6.7754000000000002E-4</c:v>
                </c:pt>
                <c:pt idx="113">
                  <c:v>6.7754000000000002E-4</c:v>
                </c:pt>
                <c:pt idx="114">
                  <c:v>6.7754000000000002E-4</c:v>
                </c:pt>
                <c:pt idx="115">
                  <c:v>6.7754000000000002E-4</c:v>
                </c:pt>
                <c:pt idx="116">
                  <c:v>6.7754000000000002E-4</c:v>
                </c:pt>
                <c:pt idx="117">
                  <c:v>6.7754000000000002E-4</c:v>
                </c:pt>
                <c:pt idx="118">
                  <c:v>6.7754000000000002E-4</c:v>
                </c:pt>
                <c:pt idx="119">
                  <c:v>6.7754000000000002E-4</c:v>
                </c:pt>
                <c:pt idx="120">
                  <c:v>7.0173700000000002E-4</c:v>
                </c:pt>
                <c:pt idx="121">
                  <c:v>7.0173700000000002E-4</c:v>
                </c:pt>
                <c:pt idx="122">
                  <c:v>7.0173700000000002E-4</c:v>
                </c:pt>
                <c:pt idx="123">
                  <c:v>7.2593500000000004E-4</c:v>
                </c:pt>
                <c:pt idx="124">
                  <c:v>7.2593500000000004E-4</c:v>
                </c:pt>
                <c:pt idx="125">
                  <c:v>7.5013300000000005E-4</c:v>
                </c:pt>
                <c:pt idx="126">
                  <c:v>7.7433099999999996E-4</c:v>
                </c:pt>
                <c:pt idx="127">
                  <c:v>7.9852899999999997E-4</c:v>
                </c:pt>
                <c:pt idx="128">
                  <c:v>7.9852899999999997E-4</c:v>
                </c:pt>
                <c:pt idx="129">
                  <c:v>7.9852899999999997E-4</c:v>
                </c:pt>
                <c:pt idx="130">
                  <c:v>7.9852899999999997E-4</c:v>
                </c:pt>
                <c:pt idx="131">
                  <c:v>7.9852899999999997E-4</c:v>
                </c:pt>
                <c:pt idx="132">
                  <c:v>7.9852899999999997E-4</c:v>
                </c:pt>
                <c:pt idx="133">
                  <c:v>7.9852899999999997E-4</c:v>
                </c:pt>
                <c:pt idx="134">
                  <c:v>7.9852899999999997E-4</c:v>
                </c:pt>
                <c:pt idx="135">
                  <c:v>7.9852899999999997E-4</c:v>
                </c:pt>
                <c:pt idx="136">
                  <c:v>8.4692399999999998E-4</c:v>
                </c:pt>
                <c:pt idx="137">
                  <c:v>8.4692399999999998E-4</c:v>
                </c:pt>
                <c:pt idx="138">
                  <c:v>8.4692399999999998E-4</c:v>
                </c:pt>
                <c:pt idx="139">
                  <c:v>8.4692399999999998E-4</c:v>
                </c:pt>
                <c:pt idx="140">
                  <c:v>8.4692399999999998E-4</c:v>
                </c:pt>
                <c:pt idx="141">
                  <c:v>8.4692399999999998E-4</c:v>
                </c:pt>
                <c:pt idx="142">
                  <c:v>8.4692399999999998E-4</c:v>
                </c:pt>
                <c:pt idx="143">
                  <c:v>8.4692399999999998E-4</c:v>
                </c:pt>
                <c:pt idx="144">
                  <c:v>8.4692399999999998E-4</c:v>
                </c:pt>
                <c:pt idx="145">
                  <c:v>8.4692399999999998E-4</c:v>
                </c:pt>
                <c:pt idx="146">
                  <c:v>8.4692399999999998E-4</c:v>
                </c:pt>
                <c:pt idx="147">
                  <c:v>8.4692399999999998E-4</c:v>
                </c:pt>
                <c:pt idx="148">
                  <c:v>8.4692399999999998E-4</c:v>
                </c:pt>
                <c:pt idx="149">
                  <c:v>8.4692399999999998E-4</c:v>
                </c:pt>
                <c:pt idx="150">
                  <c:v>8.4692399999999998E-4</c:v>
                </c:pt>
                <c:pt idx="151">
                  <c:v>8.71122E-4</c:v>
                </c:pt>
                <c:pt idx="152">
                  <c:v>8.9532000000000001E-4</c:v>
                </c:pt>
                <c:pt idx="153">
                  <c:v>8.9532000000000001E-4</c:v>
                </c:pt>
                <c:pt idx="154">
                  <c:v>8.9532000000000001E-4</c:v>
                </c:pt>
                <c:pt idx="155">
                  <c:v>8.9532000000000001E-4</c:v>
                </c:pt>
                <c:pt idx="156">
                  <c:v>8.9532000000000001E-4</c:v>
                </c:pt>
                <c:pt idx="157">
                  <c:v>8.9532000000000001E-4</c:v>
                </c:pt>
                <c:pt idx="158">
                  <c:v>8.9532000000000001E-4</c:v>
                </c:pt>
                <c:pt idx="159">
                  <c:v>8.9532000000000001E-4</c:v>
                </c:pt>
                <c:pt idx="160">
                  <c:v>9.4371600000000004E-4</c:v>
                </c:pt>
                <c:pt idx="161">
                  <c:v>9.4371600000000004E-4</c:v>
                </c:pt>
                <c:pt idx="162">
                  <c:v>9.4371600000000004E-4</c:v>
                </c:pt>
                <c:pt idx="163">
                  <c:v>9.4371600000000004E-4</c:v>
                </c:pt>
                <c:pt idx="164">
                  <c:v>9.4371600000000004E-4</c:v>
                </c:pt>
                <c:pt idx="165">
                  <c:v>9.4371600000000004E-4</c:v>
                </c:pt>
                <c:pt idx="166">
                  <c:v>9.4371600000000004E-4</c:v>
                </c:pt>
                <c:pt idx="167">
                  <c:v>9.4371600000000004E-4</c:v>
                </c:pt>
                <c:pt idx="168">
                  <c:v>9.4371600000000004E-4</c:v>
                </c:pt>
                <c:pt idx="169">
                  <c:v>9.6791399999999995E-4</c:v>
                </c:pt>
                <c:pt idx="170">
                  <c:v>9.6791399999999995E-4</c:v>
                </c:pt>
                <c:pt idx="171">
                  <c:v>9.6791399999999995E-4</c:v>
                </c:pt>
                <c:pt idx="172">
                  <c:v>9.6791399999999995E-4</c:v>
                </c:pt>
                <c:pt idx="173">
                  <c:v>9.6791399999999995E-4</c:v>
                </c:pt>
                <c:pt idx="174">
                  <c:v>9.6791399999999995E-4</c:v>
                </c:pt>
                <c:pt idx="175">
                  <c:v>9.6791399999999995E-4</c:v>
                </c:pt>
                <c:pt idx="176">
                  <c:v>9.6791399999999995E-4</c:v>
                </c:pt>
                <c:pt idx="177">
                  <c:v>9.6791399999999995E-4</c:v>
                </c:pt>
                <c:pt idx="178">
                  <c:v>1.016309E-3</c:v>
                </c:pt>
                <c:pt idx="179">
                  <c:v>1.016309E-3</c:v>
                </c:pt>
                <c:pt idx="180">
                  <c:v>1.016309E-3</c:v>
                </c:pt>
                <c:pt idx="181">
                  <c:v>1.016309E-3</c:v>
                </c:pt>
                <c:pt idx="182">
                  <c:v>1.016309E-3</c:v>
                </c:pt>
                <c:pt idx="183">
                  <c:v>1.064705E-3</c:v>
                </c:pt>
                <c:pt idx="184">
                  <c:v>1.064705E-3</c:v>
                </c:pt>
                <c:pt idx="185">
                  <c:v>1.064705E-3</c:v>
                </c:pt>
                <c:pt idx="186">
                  <c:v>1.064705E-3</c:v>
                </c:pt>
                <c:pt idx="187">
                  <c:v>1.064705E-3</c:v>
                </c:pt>
                <c:pt idx="188">
                  <c:v>1.064705E-3</c:v>
                </c:pt>
                <c:pt idx="189">
                  <c:v>1.064705E-3</c:v>
                </c:pt>
                <c:pt idx="190">
                  <c:v>1.064705E-3</c:v>
                </c:pt>
                <c:pt idx="191">
                  <c:v>1.064705E-3</c:v>
                </c:pt>
                <c:pt idx="192">
                  <c:v>1.064705E-3</c:v>
                </c:pt>
                <c:pt idx="193">
                  <c:v>1.064705E-3</c:v>
                </c:pt>
                <c:pt idx="194">
                  <c:v>1.088903E-3</c:v>
                </c:pt>
                <c:pt idx="195">
                  <c:v>1.113101E-3</c:v>
                </c:pt>
                <c:pt idx="196">
                  <c:v>1.113101E-3</c:v>
                </c:pt>
                <c:pt idx="197">
                  <c:v>1.113101E-3</c:v>
                </c:pt>
                <c:pt idx="198">
                  <c:v>1.113101E-3</c:v>
                </c:pt>
                <c:pt idx="199">
                  <c:v>1.113101E-3</c:v>
                </c:pt>
                <c:pt idx="200">
                  <c:v>1.113101E-3</c:v>
                </c:pt>
                <c:pt idx="201">
                  <c:v>1.113101E-3</c:v>
                </c:pt>
                <c:pt idx="202">
                  <c:v>1.113101E-3</c:v>
                </c:pt>
                <c:pt idx="203">
                  <c:v>1.113101E-3</c:v>
                </c:pt>
                <c:pt idx="204">
                  <c:v>1.113101E-3</c:v>
                </c:pt>
                <c:pt idx="205">
                  <c:v>1.113101E-3</c:v>
                </c:pt>
                <c:pt idx="206">
                  <c:v>1.1614959999999999E-3</c:v>
                </c:pt>
                <c:pt idx="207">
                  <c:v>1.1614959999999999E-3</c:v>
                </c:pt>
                <c:pt idx="208">
                  <c:v>1.1614959999999999E-3</c:v>
                </c:pt>
                <c:pt idx="209">
                  <c:v>1.1856939999999999E-3</c:v>
                </c:pt>
                <c:pt idx="210">
                  <c:v>1.23409E-3</c:v>
                </c:pt>
                <c:pt idx="211">
                  <c:v>1.23409E-3</c:v>
                </c:pt>
                <c:pt idx="212">
                  <c:v>1.23409E-3</c:v>
                </c:pt>
                <c:pt idx="213">
                  <c:v>1.23409E-3</c:v>
                </c:pt>
                <c:pt idx="214">
                  <c:v>1.258288E-3</c:v>
                </c:pt>
                <c:pt idx="215">
                  <c:v>1.258288E-3</c:v>
                </c:pt>
                <c:pt idx="216">
                  <c:v>1.258288E-3</c:v>
                </c:pt>
                <c:pt idx="217">
                  <c:v>1.258288E-3</c:v>
                </c:pt>
                <c:pt idx="218">
                  <c:v>1.258288E-3</c:v>
                </c:pt>
                <c:pt idx="219">
                  <c:v>1.258288E-3</c:v>
                </c:pt>
                <c:pt idx="220">
                  <c:v>1.258288E-3</c:v>
                </c:pt>
                <c:pt idx="221">
                  <c:v>1.3066830000000001E-3</c:v>
                </c:pt>
                <c:pt idx="222">
                  <c:v>1.3066830000000001E-3</c:v>
                </c:pt>
                <c:pt idx="223">
                  <c:v>1.3066830000000001E-3</c:v>
                </c:pt>
                <c:pt idx="224">
                  <c:v>1.3066830000000001E-3</c:v>
                </c:pt>
                <c:pt idx="225">
                  <c:v>1.3066830000000001E-3</c:v>
                </c:pt>
                <c:pt idx="226">
                  <c:v>1.3066830000000001E-3</c:v>
                </c:pt>
                <c:pt idx="227">
                  <c:v>1.3066830000000001E-3</c:v>
                </c:pt>
                <c:pt idx="228">
                  <c:v>1.3308809999999999E-3</c:v>
                </c:pt>
                <c:pt idx="229">
                  <c:v>1.3550789999999999E-3</c:v>
                </c:pt>
                <c:pt idx="230">
                  <c:v>1.3550789999999999E-3</c:v>
                </c:pt>
                <c:pt idx="231">
                  <c:v>1.3792769999999999E-3</c:v>
                </c:pt>
                <c:pt idx="232">
                  <c:v>1.4034749999999999E-3</c:v>
                </c:pt>
                <c:pt idx="233">
                  <c:v>1.4034749999999999E-3</c:v>
                </c:pt>
                <c:pt idx="234">
                  <c:v>1.427673E-3</c:v>
                </c:pt>
                <c:pt idx="235">
                  <c:v>1.427673E-3</c:v>
                </c:pt>
                <c:pt idx="236">
                  <c:v>1.427673E-3</c:v>
                </c:pt>
                <c:pt idx="237">
                  <c:v>1.4760680000000001E-3</c:v>
                </c:pt>
                <c:pt idx="238">
                  <c:v>1.4760680000000001E-3</c:v>
                </c:pt>
                <c:pt idx="239">
                  <c:v>1.4760680000000001E-3</c:v>
                </c:pt>
                <c:pt idx="240">
                  <c:v>1.5002660000000001E-3</c:v>
                </c:pt>
                <c:pt idx="241">
                  <c:v>1.5486619999999999E-3</c:v>
                </c:pt>
                <c:pt idx="242">
                  <c:v>1.5728599999999999E-3</c:v>
                </c:pt>
                <c:pt idx="243">
                  <c:v>1.621255E-3</c:v>
                </c:pt>
                <c:pt idx="244">
                  <c:v>1.6454530000000001E-3</c:v>
                </c:pt>
                <c:pt idx="245">
                  <c:v>1.6696510000000001E-3</c:v>
                </c:pt>
                <c:pt idx="246">
                  <c:v>1.6696510000000001E-3</c:v>
                </c:pt>
                <c:pt idx="247">
                  <c:v>1.6938490000000001E-3</c:v>
                </c:pt>
                <c:pt idx="248">
                  <c:v>1.6938490000000001E-3</c:v>
                </c:pt>
                <c:pt idx="249">
                  <c:v>1.6938490000000001E-3</c:v>
                </c:pt>
                <c:pt idx="250">
                  <c:v>1.6938490000000001E-3</c:v>
                </c:pt>
                <c:pt idx="251">
                  <c:v>1.6938490000000001E-3</c:v>
                </c:pt>
                <c:pt idx="252">
                  <c:v>1.6938490000000001E-3</c:v>
                </c:pt>
                <c:pt idx="253">
                  <c:v>1.6938490000000001E-3</c:v>
                </c:pt>
                <c:pt idx="254">
                  <c:v>1.6938490000000001E-3</c:v>
                </c:pt>
                <c:pt idx="255">
                  <c:v>1.6938490000000001E-3</c:v>
                </c:pt>
                <c:pt idx="256">
                  <c:v>1.6938490000000001E-3</c:v>
                </c:pt>
                <c:pt idx="257">
                  <c:v>1.6938490000000001E-3</c:v>
                </c:pt>
                <c:pt idx="258">
                  <c:v>1.6938490000000001E-3</c:v>
                </c:pt>
                <c:pt idx="259">
                  <c:v>1.6938490000000001E-3</c:v>
                </c:pt>
                <c:pt idx="260">
                  <c:v>1.6938490000000001E-3</c:v>
                </c:pt>
                <c:pt idx="261">
                  <c:v>1.6938490000000001E-3</c:v>
                </c:pt>
                <c:pt idx="262">
                  <c:v>1.6938490000000001E-3</c:v>
                </c:pt>
                <c:pt idx="263">
                  <c:v>1.6938490000000001E-3</c:v>
                </c:pt>
                <c:pt idx="264">
                  <c:v>1.6938490000000001E-3</c:v>
                </c:pt>
                <c:pt idx="265">
                  <c:v>1.6938490000000001E-3</c:v>
                </c:pt>
                <c:pt idx="266">
                  <c:v>1.6938490000000001E-3</c:v>
                </c:pt>
                <c:pt idx="267">
                  <c:v>1.6938490000000001E-3</c:v>
                </c:pt>
                <c:pt idx="268">
                  <c:v>1.6938490000000001E-3</c:v>
                </c:pt>
                <c:pt idx="269">
                  <c:v>1.6938490000000001E-3</c:v>
                </c:pt>
                <c:pt idx="270">
                  <c:v>1.6938490000000001E-3</c:v>
                </c:pt>
                <c:pt idx="271">
                  <c:v>1.6938490000000001E-3</c:v>
                </c:pt>
                <c:pt idx="272">
                  <c:v>1.6938490000000001E-3</c:v>
                </c:pt>
                <c:pt idx="273">
                  <c:v>1.6938490000000001E-3</c:v>
                </c:pt>
                <c:pt idx="274">
                  <c:v>1.6938490000000001E-3</c:v>
                </c:pt>
                <c:pt idx="275">
                  <c:v>1.7180470000000001E-3</c:v>
                </c:pt>
                <c:pt idx="276">
                  <c:v>1.7180470000000001E-3</c:v>
                </c:pt>
                <c:pt idx="277">
                  <c:v>1.7422449999999999E-3</c:v>
                </c:pt>
                <c:pt idx="278">
                  <c:v>1.7422449999999999E-3</c:v>
                </c:pt>
                <c:pt idx="279">
                  <c:v>1.7422449999999999E-3</c:v>
                </c:pt>
                <c:pt idx="280">
                  <c:v>1.7422449999999999E-3</c:v>
                </c:pt>
                <c:pt idx="281">
                  <c:v>1.7422449999999999E-3</c:v>
                </c:pt>
                <c:pt idx="282">
                  <c:v>1.7422449999999999E-3</c:v>
                </c:pt>
                <c:pt idx="283">
                  <c:v>1.7422449999999999E-3</c:v>
                </c:pt>
                <c:pt idx="284">
                  <c:v>1.7422449999999999E-3</c:v>
                </c:pt>
                <c:pt idx="285">
                  <c:v>1.7422449999999999E-3</c:v>
                </c:pt>
                <c:pt idx="286">
                  <c:v>1.7422449999999999E-3</c:v>
                </c:pt>
                <c:pt idx="287">
                  <c:v>1.7422449999999999E-3</c:v>
                </c:pt>
                <c:pt idx="288">
                  <c:v>1.7422449999999999E-3</c:v>
                </c:pt>
                <c:pt idx="289">
                  <c:v>1.7422449999999999E-3</c:v>
                </c:pt>
                <c:pt idx="290">
                  <c:v>1.7422449999999999E-3</c:v>
                </c:pt>
                <c:pt idx="291">
                  <c:v>1.766442E-3</c:v>
                </c:pt>
                <c:pt idx="292">
                  <c:v>1.814838E-3</c:v>
                </c:pt>
                <c:pt idx="293">
                  <c:v>1.8390360000000001E-3</c:v>
                </c:pt>
                <c:pt idx="294">
                  <c:v>1.8390360000000001E-3</c:v>
                </c:pt>
                <c:pt idx="295">
                  <c:v>1.8390360000000001E-3</c:v>
                </c:pt>
                <c:pt idx="296">
                  <c:v>1.8632340000000001E-3</c:v>
                </c:pt>
                <c:pt idx="297">
                  <c:v>1.8632340000000001E-3</c:v>
                </c:pt>
                <c:pt idx="298">
                  <c:v>1.8632340000000001E-3</c:v>
                </c:pt>
                <c:pt idx="299">
                  <c:v>1.8874320000000001E-3</c:v>
                </c:pt>
                <c:pt idx="300">
                  <c:v>1.911629E-3</c:v>
                </c:pt>
                <c:pt idx="301">
                  <c:v>1.935827E-3</c:v>
                </c:pt>
                <c:pt idx="302">
                  <c:v>1.9600249999999998E-3</c:v>
                </c:pt>
                <c:pt idx="303">
                  <c:v>1.9600249999999998E-3</c:v>
                </c:pt>
                <c:pt idx="304">
                  <c:v>1.9600249999999998E-3</c:v>
                </c:pt>
                <c:pt idx="305">
                  <c:v>1.9600249999999998E-3</c:v>
                </c:pt>
                <c:pt idx="306">
                  <c:v>1.9600249999999998E-3</c:v>
                </c:pt>
                <c:pt idx="307">
                  <c:v>2.0326189999999998E-3</c:v>
                </c:pt>
                <c:pt idx="308">
                  <c:v>2.0568169999999998E-3</c:v>
                </c:pt>
                <c:pt idx="309">
                  <c:v>2.0568169999999998E-3</c:v>
                </c:pt>
                <c:pt idx="310">
                  <c:v>2.0568169999999998E-3</c:v>
                </c:pt>
                <c:pt idx="311">
                  <c:v>2.0568169999999998E-3</c:v>
                </c:pt>
                <c:pt idx="312">
                  <c:v>2.0568169999999998E-3</c:v>
                </c:pt>
                <c:pt idx="313">
                  <c:v>2.0568169999999998E-3</c:v>
                </c:pt>
                <c:pt idx="314">
                  <c:v>2.0568169999999998E-3</c:v>
                </c:pt>
                <c:pt idx="315">
                  <c:v>2.0568169999999998E-3</c:v>
                </c:pt>
                <c:pt idx="316">
                  <c:v>2.0568169999999998E-3</c:v>
                </c:pt>
                <c:pt idx="317">
                  <c:v>2.0568169999999998E-3</c:v>
                </c:pt>
                <c:pt idx="318">
                  <c:v>2.105212E-3</c:v>
                </c:pt>
                <c:pt idx="319">
                  <c:v>2.105212E-3</c:v>
                </c:pt>
                <c:pt idx="320">
                  <c:v>2.105212E-3</c:v>
                </c:pt>
                <c:pt idx="321">
                  <c:v>2.105212E-3</c:v>
                </c:pt>
                <c:pt idx="322">
                  <c:v>2.105212E-3</c:v>
                </c:pt>
                <c:pt idx="323">
                  <c:v>2.105212E-3</c:v>
                </c:pt>
                <c:pt idx="324">
                  <c:v>2.105212E-3</c:v>
                </c:pt>
                <c:pt idx="325">
                  <c:v>2.105212E-3</c:v>
                </c:pt>
                <c:pt idx="326">
                  <c:v>2.105212E-3</c:v>
                </c:pt>
                <c:pt idx="327">
                  <c:v>2.12941E-3</c:v>
                </c:pt>
                <c:pt idx="328">
                  <c:v>2.153608E-3</c:v>
                </c:pt>
                <c:pt idx="329">
                  <c:v>2.2262010000000001E-3</c:v>
                </c:pt>
                <c:pt idx="330">
                  <c:v>2.2262010000000001E-3</c:v>
                </c:pt>
                <c:pt idx="331">
                  <c:v>2.2503990000000001E-3</c:v>
                </c:pt>
                <c:pt idx="332">
                  <c:v>2.2503990000000001E-3</c:v>
                </c:pt>
                <c:pt idx="333">
                  <c:v>2.2503990000000001E-3</c:v>
                </c:pt>
                <c:pt idx="334">
                  <c:v>2.2503990000000001E-3</c:v>
                </c:pt>
                <c:pt idx="335">
                  <c:v>2.2503990000000001E-3</c:v>
                </c:pt>
                <c:pt idx="336">
                  <c:v>2.2503990000000001E-3</c:v>
                </c:pt>
                <c:pt idx="337">
                  <c:v>2.2503990000000001E-3</c:v>
                </c:pt>
                <c:pt idx="338">
                  <c:v>2.2503990000000001E-3</c:v>
                </c:pt>
                <c:pt idx="339">
                  <c:v>2.2503990000000001E-3</c:v>
                </c:pt>
                <c:pt idx="340">
                  <c:v>2.2503990000000001E-3</c:v>
                </c:pt>
                <c:pt idx="341">
                  <c:v>2.2503990000000001E-3</c:v>
                </c:pt>
                <c:pt idx="342">
                  <c:v>2.2503990000000001E-3</c:v>
                </c:pt>
                <c:pt idx="343">
                  <c:v>2.2503990000000001E-3</c:v>
                </c:pt>
                <c:pt idx="344">
                  <c:v>2.2987950000000002E-3</c:v>
                </c:pt>
                <c:pt idx="345">
                  <c:v>2.3713879999999999E-3</c:v>
                </c:pt>
                <c:pt idx="346">
                  <c:v>2.3955859999999999E-3</c:v>
                </c:pt>
                <c:pt idx="347">
                  <c:v>2.3955859999999999E-3</c:v>
                </c:pt>
                <c:pt idx="348">
                  <c:v>2.3955859999999999E-3</c:v>
                </c:pt>
                <c:pt idx="349">
                  <c:v>2.3955859999999999E-3</c:v>
                </c:pt>
                <c:pt idx="350">
                  <c:v>2.3955859999999999E-3</c:v>
                </c:pt>
                <c:pt idx="351">
                  <c:v>2.3955859999999999E-3</c:v>
                </c:pt>
                <c:pt idx="352">
                  <c:v>2.3955859999999999E-3</c:v>
                </c:pt>
                <c:pt idx="353">
                  <c:v>2.4681799999999999E-3</c:v>
                </c:pt>
                <c:pt idx="354">
                  <c:v>2.4681799999999999E-3</c:v>
                </c:pt>
                <c:pt idx="355">
                  <c:v>2.4681799999999999E-3</c:v>
                </c:pt>
                <c:pt idx="356">
                  <c:v>2.4681799999999999E-3</c:v>
                </c:pt>
                <c:pt idx="357">
                  <c:v>2.492378E-3</c:v>
                </c:pt>
                <c:pt idx="358">
                  <c:v>2.492378E-3</c:v>
                </c:pt>
                <c:pt idx="359">
                  <c:v>2.492378E-3</c:v>
                </c:pt>
                <c:pt idx="360">
                  <c:v>2.492378E-3</c:v>
                </c:pt>
                <c:pt idx="361">
                  <c:v>2.492378E-3</c:v>
                </c:pt>
                <c:pt idx="362">
                  <c:v>2.492378E-3</c:v>
                </c:pt>
                <c:pt idx="363">
                  <c:v>2.492378E-3</c:v>
                </c:pt>
                <c:pt idx="364">
                  <c:v>2.516576E-3</c:v>
                </c:pt>
                <c:pt idx="365">
                  <c:v>2.516576E-3</c:v>
                </c:pt>
                <c:pt idx="366">
                  <c:v>2.516576E-3</c:v>
                </c:pt>
                <c:pt idx="367">
                  <c:v>2.5649710000000001E-3</c:v>
                </c:pt>
                <c:pt idx="368">
                  <c:v>2.5649710000000001E-3</c:v>
                </c:pt>
                <c:pt idx="369">
                  <c:v>2.5649710000000001E-3</c:v>
                </c:pt>
                <c:pt idx="370">
                  <c:v>2.6133670000000001E-3</c:v>
                </c:pt>
                <c:pt idx="371">
                  <c:v>2.6133670000000001E-3</c:v>
                </c:pt>
                <c:pt idx="372">
                  <c:v>2.6133670000000001E-3</c:v>
                </c:pt>
                <c:pt idx="373">
                  <c:v>2.6133670000000001E-3</c:v>
                </c:pt>
                <c:pt idx="374">
                  <c:v>2.6133670000000001E-3</c:v>
                </c:pt>
                <c:pt idx="375">
                  <c:v>2.6133670000000001E-3</c:v>
                </c:pt>
                <c:pt idx="376">
                  <c:v>2.6133670000000001E-3</c:v>
                </c:pt>
                <c:pt idx="377">
                  <c:v>2.6375650000000001E-3</c:v>
                </c:pt>
                <c:pt idx="378">
                  <c:v>2.6375650000000001E-3</c:v>
                </c:pt>
                <c:pt idx="379">
                  <c:v>2.6375650000000001E-3</c:v>
                </c:pt>
                <c:pt idx="380">
                  <c:v>2.6617630000000001E-3</c:v>
                </c:pt>
                <c:pt idx="381">
                  <c:v>2.6617630000000001E-3</c:v>
                </c:pt>
                <c:pt idx="382">
                  <c:v>2.6617630000000001E-3</c:v>
                </c:pt>
                <c:pt idx="383">
                  <c:v>2.6617630000000001E-3</c:v>
                </c:pt>
                <c:pt idx="384">
                  <c:v>2.6617630000000001E-3</c:v>
                </c:pt>
                <c:pt idx="385">
                  <c:v>2.6617630000000001E-3</c:v>
                </c:pt>
                <c:pt idx="386">
                  <c:v>2.6617630000000001E-3</c:v>
                </c:pt>
                <c:pt idx="387">
                  <c:v>2.6617630000000001E-3</c:v>
                </c:pt>
                <c:pt idx="388">
                  <c:v>2.6617630000000001E-3</c:v>
                </c:pt>
                <c:pt idx="389">
                  <c:v>2.6617630000000001E-3</c:v>
                </c:pt>
                <c:pt idx="390">
                  <c:v>2.6859599999999998E-3</c:v>
                </c:pt>
                <c:pt idx="391">
                  <c:v>2.7101579999999998E-3</c:v>
                </c:pt>
                <c:pt idx="392">
                  <c:v>2.7343559999999999E-3</c:v>
                </c:pt>
                <c:pt idx="393">
                  <c:v>2.7343559999999999E-3</c:v>
                </c:pt>
                <c:pt idx="394">
                  <c:v>2.7343559999999999E-3</c:v>
                </c:pt>
                <c:pt idx="395">
                  <c:v>2.7343559999999999E-3</c:v>
                </c:pt>
                <c:pt idx="396">
                  <c:v>2.7343559999999999E-3</c:v>
                </c:pt>
                <c:pt idx="397">
                  <c:v>2.7343559999999999E-3</c:v>
                </c:pt>
                <c:pt idx="398">
                  <c:v>2.7343559999999999E-3</c:v>
                </c:pt>
                <c:pt idx="399">
                  <c:v>2.7343559999999999E-3</c:v>
                </c:pt>
                <c:pt idx="400">
                  <c:v>2.7343559999999999E-3</c:v>
                </c:pt>
                <c:pt idx="401">
                  <c:v>2.7343559999999999E-3</c:v>
                </c:pt>
                <c:pt idx="402">
                  <c:v>2.7343559999999999E-3</c:v>
                </c:pt>
                <c:pt idx="403">
                  <c:v>2.7343559999999999E-3</c:v>
                </c:pt>
                <c:pt idx="404">
                  <c:v>2.7585539999999999E-3</c:v>
                </c:pt>
                <c:pt idx="405">
                  <c:v>2.7585539999999999E-3</c:v>
                </c:pt>
                <c:pt idx="406">
                  <c:v>2.7827519999999999E-3</c:v>
                </c:pt>
                <c:pt idx="407">
                  <c:v>2.7827519999999999E-3</c:v>
                </c:pt>
                <c:pt idx="408">
                  <c:v>2.7827519999999999E-3</c:v>
                </c:pt>
                <c:pt idx="409">
                  <c:v>2.7827519999999999E-3</c:v>
                </c:pt>
                <c:pt idx="410">
                  <c:v>2.7827519999999999E-3</c:v>
                </c:pt>
                <c:pt idx="411">
                  <c:v>2.8069499999999999E-3</c:v>
                </c:pt>
                <c:pt idx="412">
                  <c:v>2.903741E-3</c:v>
                </c:pt>
                <c:pt idx="413">
                  <c:v>2.903741E-3</c:v>
                </c:pt>
                <c:pt idx="414">
                  <c:v>2.903741E-3</c:v>
                </c:pt>
                <c:pt idx="415">
                  <c:v>2.903741E-3</c:v>
                </c:pt>
                <c:pt idx="416">
                  <c:v>2.9521370000000001E-3</c:v>
                </c:pt>
                <c:pt idx="417">
                  <c:v>2.9521370000000001E-3</c:v>
                </c:pt>
                <c:pt idx="418">
                  <c:v>2.9521370000000001E-3</c:v>
                </c:pt>
                <c:pt idx="419">
                  <c:v>2.9521370000000001E-3</c:v>
                </c:pt>
                <c:pt idx="420">
                  <c:v>2.9521370000000001E-3</c:v>
                </c:pt>
                <c:pt idx="421">
                  <c:v>3.0247300000000002E-3</c:v>
                </c:pt>
                <c:pt idx="422">
                  <c:v>3.0247300000000002E-3</c:v>
                </c:pt>
                <c:pt idx="423">
                  <c:v>3.0247300000000002E-3</c:v>
                </c:pt>
                <c:pt idx="424">
                  <c:v>3.0247300000000002E-3</c:v>
                </c:pt>
                <c:pt idx="425">
                  <c:v>3.0247300000000002E-3</c:v>
                </c:pt>
                <c:pt idx="426">
                  <c:v>3.0247300000000002E-3</c:v>
                </c:pt>
                <c:pt idx="427">
                  <c:v>3.0247300000000002E-3</c:v>
                </c:pt>
                <c:pt idx="428">
                  <c:v>3.0247300000000002E-3</c:v>
                </c:pt>
                <c:pt idx="429">
                  <c:v>3.0247300000000002E-3</c:v>
                </c:pt>
                <c:pt idx="430">
                  <c:v>3.0731259999999998E-3</c:v>
                </c:pt>
                <c:pt idx="431">
                  <c:v>3.0731259999999998E-3</c:v>
                </c:pt>
                <c:pt idx="432">
                  <c:v>3.0731259999999998E-3</c:v>
                </c:pt>
                <c:pt idx="433">
                  <c:v>3.0731259999999998E-3</c:v>
                </c:pt>
                <c:pt idx="434">
                  <c:v>3.0731259999999998E-3</c:v>
                </c:pt>
                <c:pt idx="435">
                  <c:v>3.0731259999999998E-3</c:v>
                </c:pt>
                <c:pt idx="436">
                  <c:v>3.0731259999999998E-3</c:v>
                </c:pt>
                <c:pt idx="437">
                  <c:v>3.0731259999999998E-3</c:v>
                </c:pt>
                <c:pt idx="438">
                  <c:v>3.0731259999999998E-3</c:v>
                </c:pt>
                <c:pt idx="439">
                  <c:v>3.1215219999999998E-3</c:v>
                </c:pt>
                <c:pt idx="440">
                  <c:v>3.1215219999999998E-3</c:v>
                </c:pt>
                <c:pt idx="441">
                  <c:v>3.1215219999999998E-3</c:v>
                </c:pt>
                <c:pt idx="442">
                  <c:v>3.1215219999999998E-3</c:v>
                </c:pt>
                <c:pt idx="443">
                  <c:v>3.1457189999999999E-3</c:v>
                </c:pt>
                <c:pt idx="444">
                  <c:v>3.194115E-3</c:v>
                </c:pt>
                <c:pt idx="445">
                  <c:v>3.194115E-3</c:v>
                </c:pt>
                <c:pt idx="446">
                  <c:v>3.194115E-3</c:v>
                </c:pt>
                <c:pt idx="447">
                  <c:v>3.194115E-3</c:v>
                </c:pt>
                <c:pt idx="448">
                  <c:v>3.194115E-3</c:v>
                </c:pt>
                <c:pt idx="449">
                  <c:v>3.194115E-3</c:v>
                </c:pt>
                <c:pt idx="450">
                  <c:v>3.194115E-3</c:v>
                </c:pt>
                <c:pt idx="451">
                  <c:v>3.218313E-3</c:v>
                </c:pt>
                <c:pt idx="452">
                  <c:v>3.242511E-3</c:v>
                </c:pt>
                <c:pt idx="453">
                  <c:v>3.266709E-3</c:v>
                </c:pt>
                <c:pt idx="454">
                  <c:v>3.266709E-3</c:v>
                </c:pt>
                <c:pt idx="455">
                  <c:v>3.266709E-3</c:v>
                </c:pt>
                <c:pt idx="456">
                  <c:v>3.2909060000000001E-3</c:v>
                </c:pt>
                <c:pt idx="457">
                  <c:v>3.2909060000000001E-3</c:v>
                </c:pt>
                <c:pt idx="458">
                  <c:v>3.2909060000000001E-3</c:v>
                </c:pt>
                <c:pt idx="459">
                  <c:v>3.3151040000000001E-3</c:v>
                </c:pt>
                <c:pt idx="460">
                  <c:v>3.3151040000000001E-3</c:v>
                </c:pt>
                <c:pt idx="461">
                  <c:v>3.3151040000000001E-3</c:v>
                </c:pt>
                <c:pt idx="462">
                  <c:v>3.3151040000000001E-3</c:v>
                </c:pt>
                <c:pt idx="463">
                  <c:v>3.3151040000000001E-3</c:v>
                </c:pt>
                <c:pt idx="464">
                  <c:v>3.3151040000000001E-3</c:v>
                </c:pt>
                <c:pt idx="465">
                  <c:v>3.3393020000000002E-3</c:v>
                </c:pt>
                <c:pt idx="466">
                  <c:v>3.3393020000000002E-3</c:v>
                </c:pt>
                <c:pt idx="467">
                  <c:v>3.3393020000000002E-3</c:v>
                </c:pt>
                <c:pt idx="468">
                  <c:v>3.3393020000000002E-3</c:v>
                </c:pt>
                <c:pt idx="469">
                  <c:v>3.3393020000000002E-3</c:v>
                </c:pt>
                <c:pt idx="470">
                  <c:v>3.3393020000000002E-3</c:v>
                </c:pt>
                <c:pt idx="471">
                  <c:v>3.3393020000000002E-3</c:v>
                </c:pt>
                <c:pt idx="472">
                  <c:v>3.3393020000000002E-3</c:v>
                </c:pt>
                <c:pt idx="473">
                  <c:v>3.3393020000000002E-3</c:v>
                </c:pt>
                <c:pt idx="474">
                  <c:v>3.3393020000000002E-3</c:v>
                </c:pt>
                <c:pt idx="475">
                  <c:v>3.3393020000000002E-3</c:v>
                </c:pt>
                <c:pt idx="476">
                  <c:v>3.3393020000000002E-3</c:v>
                </c:pt>
                <c:pt idx="477">
                  <c:v>3.3393020000000002E-3</c:v>
                </c:pt>
                <c:pt idx="478">
                  <c:v>3.3393020000000002E-3</c:v>
                </c:pt>
                <c:pt idx="479">
                  <c:v>3.3393020000000002E-3</c:v>
                </c:pt>
                <c:pt idx="480">
                  <c:v>3.3393020000000002E-3</c:v>
                </c:pt>
                <c:pt idx="481">
                  <c:v>3.3393020000000002E-3</c:v>
                </c:pt>
                <c:pt idx="482">
                  <c:v>3.3393020000000002E-3</c:v>
                </c:pt>
                <c:pt idx="483">
                  <c:v>3.3393020000000002E-3</c:v>
                </c:pt>
                <c:pt idx="484">
                  <c:v>3.3393020000000002E-3</c:v>
                </c:pt>
                <c:pt idx="485">
                  <c:v>3.3876980000000002E-3</c:v>
                </c:pt>
                <c:pt idx="486">
                  <c:v>3.3876980000000002E-3</c:v>
                </c:pt>
                <c:pt idx="487">
                  <c:v>3.3876980000000002E-3</c:v>
                </c:pt>
                <c:pt idx="488">
                  <c:v>3.3876980000000002E-3</c:v>
                </c:pt>
                <c:pt idx="489">
                  <c:v>3.3876980000000002E-3</c:v>
                </c:pt>
                <c:pt idx="490">
                  <c:v>3.3876980000000002E-3</c:v>
                </c:pt>
                <c:pt idx="491">
                  <c:v>3.4118960000000002E-3</c:v>
                </c:pt>
                <c:pt idx="492">
                  <c:v>3.4602909999999999E-3</c:v>
                </c:pt>
                <c:pt idx="493">
                  <c:v>3.4602909999999999E-3</c:v>
                </c:pt>
                <c:pt idx="494">
                  <c:v>3.4602909999999999E-3</c:v>
                </c:pt>
                <c:pt idx="495">
                  <c:v>3.4602909999999999E-3</c:v>
                </c:pt>
                <c:pt idx="496">
                  <c:v>3.4602909999999999E-3</c:v>
                </c:pt>
                <c:pt idx="497">
                  <c:v>3.4602909999999999E-3</c:v>
                </c:pt>
                <c:pt idx="498">
                  <c:v>3.4602909999999999E-3</c:v>
                </c:pt>
                <c:pt idx="499">
                  <c:v>3.4844889999999999E-3</c:v>
                </c:pt>
                <c:pt idx="500">
                  <c:v>3.5086869999999999E-3</c:v>
                </c:pt>
                <c:pt idx="501">
                  <c:v>3.5086869999999999E-3</c:v>
                </c:pt>
                <c:pt idx="502">
                  <c:v>3.5570829999999999E-3</c:v>
                </c:pt>
                <c:pt idx="503">
                  <c:v>3.5570829999999999E-3</c:v>
                </c:pt>
                <c:pt idx="504">
                  <c:v>3.5570829999999999E-3</c:v>
                </c:pt>
                <c:pt idx="505">
                  <c:v>3.6296760000000001E-3</c:v>
                </c:pt>
                <c:pt idx="506">
                  <c:v>3.6296760000000001E-3</c:v>
                </c:pt>
                <c:pt idx="507">
                  <c:v>3.6538740000000001E-3</c:v>
                </c:pt>
                <c:pt idx="508">
                  <c:v>3.6780720000000001E-3</c:v>
                </c:pt>
                <c:pt idx="509">
                  <c:v>3.6780720000000001E-3</c:v>
                </c:pt>
                <c:pt idx="510">
                  <c:v>3.7264680000000001E-3</c:v>
                </c:pt>
                <c:pt idx="511">
                  <c:v>3.7264680000000001E-3</c:v>
                </c:pt>
                <c:pt idx="512">
                  <c:v>3.7264680000000001E-3</c:v>
                </c:pt>
                <c:pt idx="513">
                  <c:v>3.7264680000000001E-3</c:v>
                </c:pt>
                <c:pt idx="514">
                  <c:v>3.7264680000000001E-3</c:v>
                </c:pt>
                <c:pt idx="515">
                  <c:v>3.7264680000000001E-3</c:v>
                </c:pt>
                <c:pt idx="516">
                  <c:v>3.7264680000000001E-3</c:v>
                </c:pt>
                <c:pt idx="517">
                  <c:v>3.7264680000000001E-3</c:v>
                </c:pt>
                <c:pt idx="518">
                  <c:v>3.7264680000000001E-3</c:v>
                </c:pt>
                <c:pt idx="519">
                  <c:v>3.7264680000000001E-3</c:v>
                </c:pt>
                <c:pt idx="520">
                  <c:v>3.7264680000000001E-3</c:v>
                </c:pt>
                <c:pt idx="521">
                  <c:v>3.7506649999999998E-3</c:v>
                </c:pt>
                <c:pt idx="522">
                  <c:v>3.7506649999999998E-3</c:v>
                </c:pt>
                <c:pt idx="523">
                  <c:v>3.8232589999999999E-3</c:v>
                </c:pt>
                <c:pt idx="524">
                  <c:v>3.8232589999999999E-3</c:v>
                </c:pt>
                <c:pt idx="525">
                  <c:v>3.8232589999999999E-3</c:v>
                </c:pt>
                <c:pt idx="526">
                  <c:v>3.8232589999999999E-3</c:v>
                </c:pt>
                <c:pt idx="527">
                  <c:v>3.8232589999999999E-3</c:v>
                </c:pt>
                <c:pt idx="528">
                  <c:v>3.8232589999999999E-3</c:v>
                </c:pt>
                <c:pt idx="529">
                  <c:v>3.8232589999999999E-3</c:v>
                </c:pt>
                <c:pt idx="530">
                  <c:v>3.8232589999999999E-3</c:v>
                </c:pt>
                <c:pt idx="531">
                  <c:v>3.8232589999999999E-3</c:v>
                </c:pt>
                <c:pt idx="532">
                  <c:v>3.8232589999999999E-3</c:v>
                </c:pt>
                <c:pt idx="533">
                  <c:v>3.8232589999999999E-3</c:v>
                </c:pt>
                <c:pt idx="534">
                  <c:v>3.8232589999999999E-3</c:v>
                </c:pt>
                <c:pt idx="535">
                  <c:v>3.8232589999999999E-3</c:v>
                </c:pt>
                <c:pt idx="536">
                  <c:v>3.8716549999999999E-3</c:v>
                </c:pt>
                <c:pt idx="537">
                  <c:v>3.8716549999999999E-3</c:v>
                </c:pt>
                <c:pt idx="538">
                  <c:v>3.8716549999999999E-3</c:v>
                </c:pt>
                <c:pt idx="539">
                  <c:v>3.895852E-3</c:v>
                </c:pt>
                <c:pt idx="540">
                  <c:v>3.9200499999999996E-3</c:v>
                </c:pt>
                <c:pt idx="541">
                  <c:v>3.9200499999999996E-3</c:v>
                </c:pt>
                <c:pt idx="542">
                  <c:v>3.9200499999999996E-3</c:v>
                </c:pt>
                <c:pt idx="543">
                  <c:v>3.944248E-3</c:v>
                </c:pt>
                <c:pt idx="544">
                  <c:v>3.944248E-3</c:v>
                </c:pt>
                <c:pt idx="545">
                  <c:v>3.9684459999999996E-3</c:v>
                </c:pt>
                <c:pt idx="546">
                  <c:v>3.9684459999999996E-3</c:v>
                </c:pt>
                <c:pt idx="547">
                  <c:v>3.9684459999999996E-3</c:v>
                </c:pt>
                <c:pt idx="548">
                  <c:v>3.9684459999999996E-3</c:v>
                </c:pt>
                <c:pt idx="549">
                  <c:v>4.0410400000000001E-3</c:v>
                </c:pt>
                <c:pt idx="550">
                  <c:v>4.0652370000000002E-3</c:v>
                </c:pt>
                <c:pt idx="551">
                  <c:v>4.0652370000000002E-3</c:v>
                </c:pt>
                <c:pt idx="552">
                  <c:v>4.1620290000000002E-3</c:v>
                </c:pt>
                <c:pt idx="553">
                  <c:v>4.1620290000000002E-3</c:v>
                </c:pt>
                <c:pt idx="554">
                  <c:v>4.1620290000000002E-3</c:v>
                </c:pt>
                <c:pt idx="555">
                  <c:v>4.1620290000000002E-3</c:v>
                </c:pt>
                <c:pt idx="556">
                  <c:v>4.1862269999999998E-3</c:v>
                </c:pt>
                <c:pt idx="557">
                  <c:v>4.1862269999999998E-3</c:v>
                </c:pt>
                <c:pt idx="558">
                  <c:v>4.1862269999999998E-3</c:v>
                </c:pt>
                <c:pt idx="559">
                  <c:v>4.1862269999999998E-3</c:v>
                </c:pt>
                <c:pt idx="560">
                  <c:v>4.1862269999999998E-3</c:v>
                </c:pt>
                <c:pt idx="561">
                  <c:v>4.1862269999999998E-3</c:v>
                </c:pt>
                <c:pt idx="562">
                  <c:v>4.1862269999999998E-3</c:v>
                </c:pt>
                <c:pt idx="563">
                  <c:v>4.1862269999999998E-3</c:v>
                </c:pt>
                <c:pt idx="564">
                  <c:v>4.1862269999999998E-3</c:v>
                </c:pt>
                <c:pt idx="565">
                  <c:v>4.1862269999999998E-3</c:v>
                </c:pt>
                <c:pt idx="566">
                  <c:v>4.2104239999999999E-3</c:v>
                </c:pt>
                <c:pt idx="567">
                  <c:v>4.2104239999999999E-3</c:v>
                </c:pt>
                <c:pt idx="568">
                  <c:v>4.2346220000000004E-3</c:v>
                </c:pt>
                <c:pt idx="569">
                  <c:v>4.2346220000000004E-3</c:v>
                </c:pt>
                <c:pt idx="570">
                  <c:v>4.2346220000000004E-3</c:v>
                </c:pt>
                <c:pt idx="571">
                  <c:v>4.25882E-3</c:v>
                </c:pt>
                <c:pt idx="572">
                  <c:v>4.25882E-3</c:v>
                </c:pt>
                <c:pt idx="573">
                  <c:v>4.25882E-3</c:v>
                </c:pt>
                <c:pt idx="574">
                  <c:v>4.25882E-3</c:v>
                </c:pt>
                <c:pt idx="575">
                  <c:v>4.25882E-3</c:v>
                </c:pt>
                <c:pt idx="576">
                  <c:v>4.25882E-3</c:v>
                </c:pt>
                <c:pt idx="577">
                  <c:v>4.25882E-3</c:v>
                </c:pt>
                <c:pt idx="578">
                  <c:v>4.25882E-3</c:v>
                </c:pt>
                <c:pt idx="579">
                  <c:v>4.25882E-3</c:v>
                </c:pt>
                <c:pt idx="580">
                  <c:v>4.25882E-3</c:v>
                </c:pt>
                <c:pt idx="581">
                  <c:v>4.25882E-3</c:v>
                </c:pt>
                <c:pt idx="582">
                  <c:v>4.2830180000000004E-3</c:v>
                </c:pt>
                <c:pt idx="583">
                  <c:v>4.2830180000000004E-3</c:v>
                </c:pt>
                <c:pt idx="584">
                  <c:v>4.2830180000000004E-3</c:v>
                </c:pt>
                <c:pt idx="585">
                  <c:v>4.2830180000000004E-3</c:v>
                </c:pt>
                <c:pt idx="586">
                  <c:v>4.307216E-3</c:v>
                </c:pt>
                <c:pt idx="587">
                  <c:v>4.307216E-3</c:v>
                </c:pt>
                <c:pt idx="588">
                  <c:v>4.307216E-3</c:v>
                </c:pt>
                <c:pt idx="589">
                  <c:v>4.307216E-3</c:v>
                </c:pt>
                <c:pt idx="590">
                  <c:v>4.307216E-3</c:v>
                </c:pt>
                <c:pt idx="591">
                  <c:v>4.307216E-3</c:v>
                </c:pt>
                <c:pt idx="592">
                  <c:v>4.307216E-3</c:v>
                </c:pt>
                <c:pt idx="593">
                  <c:v>4.307216E-3</c:v>
                </c:pt>
                <c:pt idx="594">
                  <c:v>4.307216E-3</c:v>
                </c:pt>
                <c:pt idx="595">
                  <c:v>4.307216E-3</c:v>
                </c:pt>
                <c:pt idx="596">
                  <c:v>4.307216E-3</c:v>
                </c:pt>
                <c:pt idx="597">
                  <c:v>4.307216E-3</c:v>
                </c:pt>
                <c:pt idx="598">
                  <c:v>4.307216E-3</c:v>
                </c:pt>
                <c:pt idx="599">
                  <c:v>4.307216E-3</c:v>
                </c:pt>
                <c:pt idx="600">
                  <c:v>4.307216E-3</c:v>
                </c:pt>
                <c:pt idx="601">
                  <c:v>4.3314139999999996E-3</c:v>
                </c:pt>
                <c:pt idx="602">
                  <c:v>4.3314139999999996E-3</c:v>
                </c:pt>
                <c:pt idx="603">
                  <c:v>4.3314139999999996E-3</c:v>
                </c:pt>
                <c:pt idx="604">
                  <c:v>4.3314139999999996E-3</c:v>
                </c:pt>
                <c:pt idx="605">
                  <c:v>4.3314139999999996E-3</c:v>
                </c:pt>
                <c:pt idx="606">
                  <c:v>4.3556109999999997E-3</c:v>
                </c:pt>
                <c:pt idx="607">
                  <c:v>4.3798090000000001E-3</c:v>
                </c:pt>
                <c:pt idx="608">
                  <c:v>4.3798090000000001E-3</c:v>
                </c:pt>
                <c:pt idx="609">
                  <c:v>4.3798090000000001E-3</c:v>
                </c:pt>
                <c:pt idx="610">
                  <c:v>4.4040069999999997E-3</c:v>
                </c:pt>
                <c:pt idx="611">
                  <c:v>4.4040069999999997E-3</c:v>
                </c:pt>
                <c:pt idx="612">
                  <c:v>4.4040069999999997E-3</c:v>
                </c:pt>
                <c:pt idx="613">
                  <c:v>4.4040069999999997E-3</c:v>
                </c:pt>
                <c:pt idx="614">
                  <c:v>4.4040069999999997E-3</c:v>
                </c:pt>
                <c:pt idx="615">
                  <c:v>4.4040069999999997E-3</c:v>
                </c:pt>
                <c:pt idx="616">
                  <c:v>4.4040069999999997E-3</c:v>
                </c:pt>
                <c:pt idx="617">
                  <c:v>4.4040069999999997E-3</c:v>
                </c:pt>
                <c:pt idx="618">
                  <c:v>4.4040069999999997E-3</c:v>
                </c:pt>
                <c:pt idx="619">
                  <c:v>4.4040069999999997E-3</c:v>
                </c:pt>
                <c:pt idx="620">
                  <c:v>4.4040069999999997E-3</c:v>
                </c:pt>
                <c:pt idx="621">
                  <c:v>4.4040069999999997E-3</c:v>
                </c:pt>
                <c:pt idx="622">
                  <c:v>4.4282050000000002E-3</c:v>
                </c:pt>
                <c:pt idx="623">
                  <c:v>4.4282050000000002E-3</c:v>
                </c:pt>
                <c:pt idx="624">
                  <c:v>4.4524029999999997E-3</c:v>
                </c:pt>
                <c:pt idx="625">
                  <c:v>4.5007989999999998E-3</c:v>
                </c:pt>
                <c:pt idx="626">
                  <c:v>4.5007989999999998E-3</c:v>
                </c:pt>
                <c:pt idx="627">
                  <c:v>4.5007989999999998E-3</c:v>
                </c:pt>
                <c:pt idx="628">
                  <c:v>4.5007989999999998E-3</c:v>
                </c:pt>
                <c:pt idx="629">
                  <c:v>4.5007989999999998E-3</c:v>
                </c:pt>
                <c:pt idx="630">
                  <c:v>4.5007989999999998E-3</c:v>
                </c:pt>
                <c:pt idx="631">
                  <c:v>4.5007989999999998E-3</c:v>
                </c:pt>
                <c:pt idx="632">
                  <c:v>4.5007989999999998E-3</c:v>
                </c:pt>
                <c:pt idx="633">
                  <c:v>4.5007989999999998E-3</c:v>
                </c:pt>
                <c:pt idx="634">
                  <c:v>4.5007989999999998E-3</c:v>
                </c:pt>
                <c:pt idx="635">
                  <c:v>4.5007989999999998E-3</c:v>
                </c:pt>
                <c:pt idx="636">
                  <c:v>4.5007989999999998E-3</c:v>
                </c:pt>
                <c:pt idx="637">
                  <c:v>4.5007989999999998E-3</c:v>
                </c:pt>
                <c:pt idx="638">
                  <c:v>4.5007989999999998E-3</c:v>
                </c:pt>
                <c:pt idx="639">
                  <c:v>4.5007989999999998E-3</c:v>
                </c:pt>
                <c:pt idx="640">
                  <c:v>4.5007989999999998E-3</c:v>
                </c:pt>
                <c:pt idx="641">
                  <c:v>4.5007989999999998E-3</c:v>
                </c:pt>
                <c:pt idx="642">
                  <c:v>4.5007989999999998E-3</c:v>
                </c:pt>
                <c:pt idx="643">
                  <c:v>4.5007989999999998E-3</c:v>
                </c:pt>
                <c:pt idx="644">
                  <c:v>4.5007989999999998E-3</c:v>
                </c:pt>
                <c:pt idx="645">
                  <c:v>4.5007989999999998E-3</c:v>
                </c:pt>
                <c:pt idx="646">
                  <c:v>4.5007989999999998E-3</c:v>
                </c:pt>
                <c:pt idx="647">
                  <c:v>4.5007989999999998E-3</c:v>
                </c:pt>
                <c:pt idx="648">
                  <c:v>4.5007989999999998E-3</c:v>
                </c:pt>
                <c:pt idx="649">
                  <c:v>4.5007989999999998E-3</c:v>
                </c:pt>
                <c:pt idx="650">
                  <c:v>4.5007989999999998E-3</c:v>
                </c:pt>
                <c:pt idx="651">
                  <c:v>4.5007989999999998E-3</c:v>
                </c:pt>
                <c:pt idx="652">
                  <c:v>4.5249959999999999E-3</c:v>
                </c:pt>
                <c:pt idx="653">
                  <c:v>4.5249959999999999E-3</c:v>
                </c:pt>
                <c:pt idx="654">
                  <c:v>4.5249959999999999E-3</c:v>
                </c:pt>
                <c:pt idx="655">
                  <c:v>4.5491940000000003E-3</c:v>
                </c:pt>
                <c:pt idx="656">
                  <c:v>4.5491940000000003E-3</c:v>
                </c:pt>
                <c:pt idx="657">
                  <c:v>4.5491940000000003E-3</c:v>
                </c:pt>
                <c:pt idx="658">
                  <c:v>4.5975900000000004E-3</c:v>
                </c:pt>
                <c:pt idx="659">
                  <c:v>4.6217879999999999E-3</c:v>
                </c:pt>
                <c:pt idx="660">
                  <c:v>4.6217879999999999E-3</c:v>
                </c:pt>
                <c:pt idx="661">
                  <c:v>4.6217879999999999E-3</c:v>
                </c:pt>
                <c:pt idx="662">
                  <c:v>4.6217879999999999E-3</c:v>
                </c:pt>
                <c:pt idx="663">
                  <c:v>4.6217879999999999E-3</c:v>
                </c:pt>
                <c:pt idx="664">
                  <c:v>4.6701829999999996E-3</c:v>
                </c:pt>
                <c:pt idx="665">
                  <c:v>4.6701829999999996E-3</c:v>
                </c:pt>
                <c:pt idx="666">
                  <c:v>4.6701829999999996E-3</c:v>
                </c:pt>
                <c:pt idx="667">
                  <c:v>4.6701829999999996E-3</c:v>
                </c:pt>
                <c:pt idx="668">
                  <c:v>4.6701829999999996E-3</c:v>
                </c:pt>
                <c:pt idx="669">
                  <c:v>4.6701829999999996E-3</c:v>
                </c:pt>
                <c:pt idx="670">
                  <c:v>4.6701829999999996E-3</c:v>
                </c:pt>
                <c:pt idx="671">
                  <c:v>4.6701829999999996E-3</c:v>
                </c:pt>
                <c:pt idx="672">
                  <c:v>4.6701829999999996E-3</c:v>
                </c:pt>
                <c:pt idx="673">
                  <c:v>4.6701829999999996E-3</c:v>
                </c:pt>
                <c:pt idx="674">
                  <c:v>4.6701829999999996E-3</c:v>
                </c:pt>
                <c:pt idx="675">
                  <c:v>4.6943810000000001E-3</c:v>
                </c:pt>
                <c:pt idx="676">
                  <c:v>4.6943810000000001E-3</c:v>
                </c:pt>
                <c:pt idx="677">
                  <c:v>4.7427770000000001E-3</c:v>
                </c:pt>
                <c:pt idx="678">
                  <c:v>4.7427770000000001E-3</c:v>
                </c:pt>
                <c:pt idx="679">
                  <c:v>4.7427770000000001E-3</c:v>
                </c:pt>
                <c:pt idx="680">
                  <c:v>4.7911730000000001E-3</c:v>
                </c:pt>
                <c:pt idx="681">
                  <c:v>4.7911730000000001E-3</c:v>
                </c:pt>
                <c:pt idx="682">
                  <c:v>4.7911730000000001E-3</c:v>
                </c:pt>
                <c:pt idx="683">
                  <c:v>4.7911730000000001E-3</c:v>
                </c:pt>
                <c:pt idx="684">
                  <c:v>4.7911730000000001E-3</c:v>
                </c:pt>
                <c:pt idx="685">
                  <c:v>4.7911730000000001E-3</c:v>
                </c:pt>
                <c:pt idx="686">
                  <c:v>4.7911730000000001E-3</c:v>
                </c:pt>
                <c:pt idx="687">
                  <c:v>4.7911730000000001E-3</c:v>
                </c:pt>
                <c:pt idx="688">
                  <c:v>4.7911730000000001E-3</c:v>
                </c:pt>
                <c:pt idx="689">
                  <c:v>4.8153700000000002E-3</c:v>
                </c:pt>
                <c:pt idx="690">
                  <c:v>4.8153700000000002E-3</c:v>
                </c:pt>
                <c:pt idx="691">
                  <c:v>4.8153700000000002E-3</c:v>
                </c:pt>
                <c:pt idx="692">
                  <c:v>4.8153700000000002E-3</c:v>
                </c:pt>
                <c:pt idx="693">
                  <c:v>4.8153700000000002E-3</c:v>
                </c:pt>
                <c:pt idx="694">
                  <c:v>4.8153700000000002E-3</c:v>
                </c:pt>
                <c:pt idx="695">
                  <c:v>4.8153700000000002E-3</c:v>
                </c:pt>
                <c:pt idx="696">
                  <c:v>4.8153700000000002E-3</c:v>
                </c:pt>
                <c:pt idx="697">
                  <c:v>4.8153700000000002E-3</c:v>
                </c:pt>
                <c:pt idx="698">
                  <c:v>4.8153700000000002E-3</c:v>
                </c:pt>
                <c:pt idx="699">
                  <c:v>4.8395679999999998E-3</c:v>
                </c:pt>
                <c:pt idx="700">
                  <c:v>4.8637660000000003E-3</c:v>
                </c:pt>
                <c:pt idx="701">
                  <c:v>4.8637660000000003E-3</c:v>
                </c:pt>
                <c:pt idx="702">
                  <c:v>4.8637660000000003E-3</c:v>
                </c:pt>
                <c:pt idx="703">
                  <c:v>4.8637660000000003E-3</c:v>
                </c:pt>
                <c:pt idx="704">
                  <c:v>4.8637660000000003E-3</c:v>
                </c:pt>
                <c:pt idx="705">
                  <c:v>4.8637660000000003E-3</c:v>
                </c:pt>
                <c:pt idx="706">
                  <c:v>4.8637660000000003E-3</c:v>
                </c:pt>
                <c:pt idx="707">
                  <c:v>4.8637660000000003E-3</c:v>
                </c:pt>
                <c:pt idx="708">
                  <c:v>4.8879639999999999E-3</c:v>
                </c:pt>
                <c:pt idx="709">
                  <c:v>4.8879639999999999E-3</c:v>
                </c:pt>
                <c:pt idx="710">
                  <c:v>4.8879639999999999E-3</c:v>
                </c:pt>
                <c:pt idx="711">
                  <c:v>4.8879639999999999E-3</c:v>
                </c:pt>
                <c:pt idx="712">
                  <c:v>4.9121620000000003E-3</c:v>
                </c:pt>
                <c:pt idx="713">
                  <c:v>4.9121620000000003E-3</c:v>
                </c:pt>
                <c:pt idx="714">
                  <c:v>4.9121620000000003E-3</c:v>
                </c:pt>
                <c:pt idx="715">
                  <c:v>4.9121620000000003E-3</c:v>
                </c:pt>
                <c:pt idx="716">
                  <c:v>4.9121620000000003E-3</c:v>
                </c:pt>
                <c:pt idx="717">
                  <c:v>4.9121620000000003E-3</c:v>
                </c:pt>
                <c:pt idx="718">
                  <c:v>4.9121620000000003E-3</c:v>
                </c:pt>
                <c:pt idx="719">
                  <c:v>4.9121620000000003E-3</c:v>
                </c:pt>
                <c:pt idx="720">
                  <c:v>4.9121620000000003E-3</c:v>
                </c:pt>
                <c:pt idx="721">
                  <c:v>4.9363599999999999E-3</c:v>
                </c:pt>
                <c:pt idx="722">
                  <c:v>4.9363599999999999E-3</c:v>
                </c:pt>
                <c:pt idx="723">
                  <c:v>4.9363599999999999E-3</c:v>
                </c:pt>
                <c:pt idx="724">
                  <c:v>4.9605580000000003E-3</c:v>
                </c:pt>
                <c:pt idx="725">
                  <c:v>4.9605580000000003E-3</c:v>
                </c:pt>
                <c:pt idx="726">
                  <c:v>4.9605580000000003E-3</c:v>
                </c:pt>
                <c:pt idx="727">
                  <c:v>4.9605580000000003E-3</c:v>
                </c:pt>
                <c:pt idx="728">
                  <c:v>4.9605580000000003E-3</c:v>
                </c:pt>
                <c:pt idx="729">
                  <c:v>4.9605580000000003E-3</c:v>
                </c:pt>
                <c:pt idx="730">
                  <c:v>4.9847549999999996E-3</c:v>
                </c:pt>
                <c:pt idx="731">
                  <c:v>4.9847549999999996E-3</c:v>
                </c:pt>
                <c:pt idx="732">
                  <c:v>4.9847549999999996E-3</c:v>
                </c:pt>
                <c:pt idx="733">
                  <c:v>4.9847549999999996E-3</c:v>
                </c:pt>
                <c:pt idx="734">
                  <c:v>5.057349E-3</c:v>
                </c:pt>
                <c:pt idx="735">
                  <c:v>5.057349E-3</c:v>
                </c:pt>
                <c:pt idx="736">
                  <c:v>5.057349E-3</c:v>
                </c:pt>
                <c:pt idx="737">
                  <c:v>5.057349E-3</c:v>
                </c:pt>
                <c:pt idx="738">
                  <c:v>5.057349E-3</c:v>
                </c:pt>
                <c:pt idx="739">
                  <c:v>5.057349E-3</c:v>
                </c:pt>
                <c:pt idx="740">
                  <c:v>5.057349E-3</c:v>
                </c:pt>
                <c:pt idx="741">
                  <c:v>5.1057450000000001E-3</c:v>
                </c:pt>
                <c:pt idx="742">
                  <c:v>5.1057450000000001E-3</c:v>
                </c:pt>
                <c:pt idx="743">
                  <c:v>5.1057450000000001E-3</c:v>
                </c:pt>
                <c:pt idx="744">
                  <c:v>5.1299420000000002E-3</c:v>
                </c:pt>
                <c:pt idx="745">
                  <c:v>5.1299420000000002E-3</c:v>
                </c:pt>
                <c:pt idx="746">
                  <c:v>5.1541399999999998E-3</c:v>
                </c:pt>
                <c:pt idx="747">
                  <c:v>5.1541399999999998E-3</c:v>
                </c:pt>
                <c:pt idx="748">
                  <c:v>5.1541399999999998E-3</c:v>
                </c:pt>
                <c:pt idx="749">
                  <c:v>5.1541399999999998E-3</c:v>
                </c:pt>
                <c:pt idx="750">
                  <c:v>5.1783380000000002E-3</c:v>
                </c:pt>
                <c:pt idx="751">
                  <c:v>5.1783380000000002E-3</c:v>
                </c:pt>
                <c:pt idx="752">
                  <c:v>5.1783380000000002E-3</c:v>
                </c:pt>
                <c:pt idx="753">
                  <c:v>5.1783380000000002E-3</c:v>
                </c:pt>
                <c:pt idx="754">
                  <c:v>5.1783380000000002E-3</c:v>
                </c:pt>
                <c:pt idx="755">
                  <c:v>5.1783380000000002E-3</c:v>
                </c:pt>
                <c:pt idx="756">
                  <c:v>5.1783380000000002E-3</c:v>
                </c:pt>
                <c:pt idx="757">
                  <c:v>5.1783380000000002E-3</c:v>
                </c:pt>
                <c:pt idx="758">
                  <c:v>5.2025359999999998E-3</c:v>
                </c:pt>
                <c:pt idx="759">
                  <c:v>5.2025359999999998E-3</c:v>
                </c:pt>
                <c:pt idx="760">
                  <c:v>5.2025359999999998E-3</c:v>
                </c:pt>
                <c:pt idx="761">
                  <c:v>5.2509319999999998E-3</c:v>
                </c:pt>
                <c:pt idx="762">
                  <c:v>5.2509319999999998E-3</c:v>
                </c:pt>
                <c:pt idx="763">
                  <c:v>5.2509319999999998E-3</c:v>
                </c:pt>
                <c:pt idx="764">
                  <c:v>5.2751289999999999E-3</c:v>
                </c:pt>
                <c:pt idx="765">
                  <c:v>5.2751289999999999E-3</c:v>
                </c:pt>
                <c:pt idx="766">
                  <c:v>5.2751289999999999E-3</c:v>
                </c:pt>
                <c:pt idx="767">
                  <c:v>5.2751289999999999E-3</c:v>
                </c:pt>
                <c:pt idx="768">
                  <c:v>5.2751289999999999E-3</c:v>
                </c:pt>
                <c:pt idx="769">
                  <c:v>5.2751289999999999E-3</c:v>
                </c:pt>
                <c:pt idx="770">
                  <c:v>5.2751289999999999E-3</c:v>
                </c:pt>
                <c:pt idx="771">
                  <c:v>5.2751289999999999E-3</c:v>
                </c:pt>
                <c:pt idx="772">
                  <c:v>5.323525E-3</c:v>
                </c:pt>
                <c:pt idx="773">
                  <c:v>5.323525E-3</c:v>
                </c:pt>
                <c:pt idx="774">
                  <c:v>5.323525E-3</c:v>
                </c:pt>
                <c:pt idx="775">
                  <c:v>5.323525E-3</c:v>
                </c:pt>
                <c:pt idx="776">
                  <c:v>5.323525E-3</c:v>
                </c:pt>
                <c:pt idx="777">
                  <c:v>5.323525E-3</c:v>
                </c:pt>
                <c:pt idx="778">
                  <c:v>5.323525E-3</c:v>
                </c:pt>
                <c:pt idx="779">
                  <c:v>5.323525E-3</c:v>
                </c:pt>
                <c:pt idx="780">
                  <c:v>5.323525E-3</c:v>
                </c:pt>
                <c:pt idx="781">
                  <c:v>5.3477230000000004E-3</c:v>
                </c:pt>
                <c:pt idx="782">
                  <c:v>5.3477230000000004E-3</c:v>
                </c:pt>
                <c:pt idx="783">
                  <c:v>5.3477230000000004E-3</c:v>
                </c:pt>
                <c:pt idx="784">
                  <c:v>5.3477230000000004E-3</c:v>
                </c:pt>
                <c:pt idx="785">
                  <c:v>5.3477230000000004E-3</c:v>
                </c:pt>
                <c:pt idx="786">
                  <c:v>5.3477230000000004E-3</c:v>
                </c:pt>
                <c:pt idx="787">
                  <c:v>5.3477230000000004E-3</c:v>
                </c:pt>
                <c:pt idx="788">
                  <c:v>5.3477230000000004E-3</c:v>
                </c:pt>
                <c:pt idx="789">
                  <c:v>5.3477230000000004E-3</c:v>
                </c:pt>
                <c:pt idx="790">
                  <c:v>5.3477230000000004E-3</c:v>
                </c:pt>
                <c:pt idx="791">
                  <c:v>5.3477230000000004E-3</c:v>
                </c:pt>
                <c:pt idx="792">
                  <c:v>5.420317E-3</c:v>
                </c:pt>
                <c:pt idx="793">
                  <c:v>5.420317E-3</c:v>
                </c:pt>
                <c:pt idx="794">
                  <c:v>5.420317E-3</c:v>
                </c:pt>
                <c:pt idx="795">
                  <c:v>5.420317E-3</c:v>
                </c:pt>
                <c:pt idx="796">
                  <c:v>5.5413060000000002E-3</c:v>
                </c:pt>
                <c:pt idx="797">
                  <c:v>5.5655039999999998E-3</c:v>
                </c:pt>
                <c:pt idx="798">
                  <c:v>5.5897009999999999E-3</c:v>
                </c:pt>
                <c:pt idx="799">
                  <c:v>5.5897009999999999E-3</c:v>
                </c:pt>
                <c:pt idx="800">
                  <c:v>5.5897009999999999E-3</c:v>
                </c:pt>
                <c:pt idx="801">
                  <c:v>5.5897009999999999E-3</c:v>
                </c:pt>
                <c:pt idx="802">
                  <c:v>5.5897009999999999E-3</c:v>
                </c:pt>
                <c:pt idx="803">
                  <c:v>5.5897009999999999E-3</c:v>
                </c:pt>
                <c:pt idx="804">
                  <c:v>5.5897009999999999E-3</c:v>
                </c:pt>
                <c:pt idx="805">
                  <c:v>5.5897009999999999E-3</c:v>
                </c:pt>
                <c:pt idx="806">
                  <c:v>5.6380969999999999E-3</c:v>
                </c:pt>
                <c:pt idx="807">
                  <c:v>5.6380969999999999E-3</c:v>
                </c:pt>
                <c:pt idx="808">
                  <c:v>5.6380969999999999E-3</c:v>
                </c:pt>
                <c:pt idx="809">
                  <c:v>5.6380969999999999E-3</c:v>
                </c:pt>
                <c:pt idx="810">
                  <c:v>5.6380969999999999E-3</c:v>
                </c:pt>
                <c:pt idx="811">
                  <c:v>5.6380969999999999E-3</c:v>
                </c:pt>
                <c:pt idx="812">
                  <c:v>5.6622950000000003E-3</c:v>
                </c:pt>
                <c:pt idx="813">
                  <c:v>5.6622950000000003E-3</c:v>
                </c:pt>
                <c:pt idx="814">
                  <c:v>5.6622950000000003E-3</c:v>
                </c:pt>
                <c:pt idx="815">
                  <c:v>5.6622950000000003E-3</c:v>
                </c:pt>
                <c:pt idx="816">
                  <c:v>5.6622950000000003E-3</c:v>
                </c:pt>
                <c:pt idx="817">
                  <c:v>5.6622950000000003E-3</c:v>
                </c:pt>
                <c:pt idx="818">
                  <c:v>5.6864929999999999E-3</c:v>
                </c:pt>
                <c:pt idx="819">
                  <c:v>5.7106910000000004E-3</c:v>
                </c:pt>
                <c:pt idx="820">
                  <c:v>5.7106910000000004E-3</c:v>
                </c:pt>
                <c:pt idx="821">
                  <c:v>5.7106910000000004E-3</c:v>
                </c:pt>
                <c:pt idx="822">
                  <c:v>5.7106910000000004E-3</c:v>
                </c:pt>
                <c:pt idx="823">
                  <c:v>5.7106910000000004E-3</c:v>
                </c:pt>
                <c:pt idx="824">
                  <c:v>5.7106910000000004E-3</c:v>
                </c:pt>
                <c:pt idx="825">
                  <c:v>5.7106910000000004E-3</c:v>
                </c:pt>
                <c:pt idx="826">
                  <c:v>5.7106910000000004E-3</c:v>
                </c:pt>
                <c:pt idx="827">
                  <c:v>5.7106910000000004E-3</c:v>
                </c:pt>
                <c:pt idx="828">
                  <c:v>5.7348879999999996E-3</c:v>
                </c:pt>
                <c:pt idx="829">
                  <c:v>5.7348879999999996E-3</c:v>
                </c:pt>
                <c:pt idx="830">
                  <c:v>5.7348879999999996E-3</c:v>
                </c:pt>
                <c:pt idx="831">
                  <c:v>5.7348879999999996E-3</c:v>
                </c:pt>
                <c:pt idx="832">
                  <c:v>5.7348879999999996E-3</c:v>
                </c:pt>
                <c:pt idx="833">
                  <c:v>5.7590860000000001E-3</c:v>
                </c:pt>
                <c:pt idx="834">
                  <c:v>5.7832839999999996E-3</c:v>
                </c:pt>
                <c:pt idx="835">
                  <c:v>5.7832839999999996E-3</c:v>
                </c:pt>
                <c:pt idx="836">
                  <c:v>5.7832839999999996E-3</c:v>
                </c:pt>
                <c:pt idx="837">
                  <c:v>5.7832839999999996E-3</c:v>
                </c:pt>
                <c:pt idx="838">
                  <c:v>5.7832839999999996E-3</c:v>
                </c:pt>
                <c:pt idx="839">
                  <c:v>5.8074820000000001E-3</c:v>
                </c:pt>
                <c:pt idx="840">
                  <c:v>5.8074820000000001E-3</c:v>
                </c:pt>
                <c:pt idx="841">
                  <c:v>5.8074820000000001E-3</c:v>
                </c:pt>
                <c:pt idx="842">
                  <c:v>5.8074820000000001E-3</c:v>
                </c:pt>
                <c:pt idx="843">
                  <c:v>5.8074820000000001E-3</c:v>
                </c:pt>
                <c:pt idx="844">
                  <c:v>5.8074820000000001E-3</c:v>
                </c:pt>
                <c:pt idx="845">
                  <c:v>5.8800750000000002E-3</c:v>
                </c:pt>
                <c:pt idx="846">
                  <c:v>5.8800750000000002E-3</c:v>
                </c:pt>
                <c:pt idx="847">
                  <c:v>5.8800750000000002E-3</c:v>
                </c:pt>
                <c:pt idx="848">
                  <c:v>5.9042729999999998E-3</c:v>
                </c:pt>
                <c:pt idx="849">
                  <c:v>5.9042729999999998E-3</c:v>
                </c:pt>
                <c:pt idx="850">
                  <c:v>5.9526689999999998E-3</c:v>
                </c:pt>
                <c:pt idx="851">
                  <c:v>6.0494600000000004E-3</c:v>
                </c:pt>
                <c:pt idx="852">
                  <c:v>6.0494600000000004E-3</c:v>
                </c:pt>
                <c:pt idx="853">
                  <c:v>6.0494600000000004E-3</c:v>
                </c:pt>
                <c:pt idx="854">
                  <c:v>6.073658E-3</c:v>
                </c:pt>
                <c:pt idx="855">
                  <c:v>6.073658E-3</c:v>
                </c:pt>
                <c:pt idx="856">
                  <c:v>6.073658E-3</c:v>
                </c:pt>
                <c:pt idx="857">
                  <c:v>6.073658E-3</c:v>
                </c:pt>
                <c:pt idx="858">
                  <c:v>6.073658E-3</c:v>
                </c:pt>
                <c:pt idx="859">
                  <c:v>6.073658E-3</c:v>
                </c:pt>
                <c:pt idx="860">
                  <c:v>6.073658E-3</c:v>
                </c:pt>
                <c:pt idx="861">
                  <c:v>6.073658E-3</c:v>
                </c:pt>
                <c:pt idx="862">
                  <c:v>6.0978559999999996E-3</c:v>
                </c:pt>
                <c:pt idx="863">
                  <c:v>6.0978559999999996E-3</c:v>
                </c:pt>
                <c:pt idx="864">
                  <c:v>6.0978559999999996E-3</c:v>
                </c:pt>
                <c:pt idx="865">
                  <c:v>6.122054E-3</c:v>
                </c:pt>
                <c:pt idx="866">
                  <c:v>6.122054E-3</c:v>
                </c:pt>
                <c:pt idx="867">
                  <c:v>6.122054E-3</c:v>
                </c:pt>
                <c:pt idx="868">
                  <c:v>6.122054E-3</c:v>
                </c:pt>
                <c:pt idx="869">
                  <c:v>6.1462519999999996E-3</c:v>
                </c:pt>
                <c:pt idx="870">
                  <c:v>6.1946470000000002E-3</c:v>
                </c:pt>
                <c:pt idx="871">
                  <c:v>6.1946470000000002E-3</c:v>
                </c:pt>
                <c:pt idx="872">
                  <c:v>6.1946470000000002E-3</c:v>
                </c:pt>
                <c:pt idx="873">
                  <c:v>6.2188449999999998E-3</c:v>
                </c:pt>
                <c:pt idx="874">
                  <c:v>6.2430430000000002E-3</c:v>
                </c:pt>
                <c:pt idx="875">
                  <c:v>6.2430430000000002E-3</c:v>
                </c:pt>
                <c:pt idx="876">
                  <c:v>6.2430430000000002E-3</c:v>
                </c:pt>
                <c:pt idx="877">
                  <c:v>6.2430430000000002E-3</c:v>
                </c:pt>
                <c:pt idx="878">
                  <c:v>6.2430430000000002E-3</c:v>
                </c:pt>
                <c:pt idx="879">
                  <c:v>6.2430430000000002E-3</c:v>
                </c:pt>
                <c:pt idx="880">
                  <c:v>6.2430430000000002E-3</c:v>
                </c:pt>
                <c:pt idx="881">
                  <c:v>6.2430430000000002E-3</c:v>
                </c:pt>
                <c:pt idx="882">
                  <c:v>6.2430430000000002E-3</c:v>
                </c:pt>
                <c:pt idx="883">
                  <c:v>6.2430430000000002E-3</c:v>
                </c:pt>
                <c:pt idx="884">
                  <c:v>6.2430430000000002E-3</c:v>
                </c:pt>
                <c:pt idx="885">
                  <c:v>6.2430430000000002E-3</c:v>
                </c:pt>
                <c:pt idx="886">
                  <c:v>6.2672409999999998E-3</c:v>
                </c:pt>
                <c:pt idx="887">
                  <c:v>6.2914390000000002E-3</c:v>
                </c:pt>
                <c:pt idx="888">
                  <c:v>6.2914390000000002E-3</c:v>
                </c:pt>
                <c:pt idx="889">
                  <c:v>6.3156369999999998E-3</c:v>
                </c:pt>
                <c:pt idx="890">
                  <c:v>6.3398339999999999E-3</c:v>
                </c:pt>
                <c:pt idx="891">
                  <c:v>6.3398339999999999E-3</c:v>
                </c:pt>
                <c:pt idx="892">
                  <c:v>6.3398339999999999E-3</c:v>
                </c:pt>
                <c:pt idx="893">
                  <c:v>6.3398339999999999E-3</c:v>
                </c:pt>
                <c:pt idx="894">
                  <c:v>6.3398339999999999E-3</c:v>
                </c:pt>
                <c:pt idx="895">
                  <c:v>6.3398339999999999E-3</c:v>
                </c:pt>
                <c:pt idx="896">
                  <c:v>6.3398339999999999E-3</c:v>
                </c:pt>
                <c:pt idx="897">
                  <c:v>6.3398339999999999E-3</c:v>
                </c:pt>
                <c:pt idx="898">
                  <c:v>6.3398339999999999E-3</c:v>
                </c:pt>
                <c:pt idx="899">
                  <c:v>6.3398339999999999E-3</c:v>
                </c:pt>
                <c:pt idx="900">
                  <c:v>6.4124280000000004E-3</c:v>
                </c:pt>
                <c:pt idx="901">
                  <c:v>6.4124280000000004E-3</c:v>
                </c:pt>
                <c:pt idx="902">
                  <c:v>6.436626E-3</c:v>
                </c:pt>
                <c:pt idx="903">
                  <c:v>6.436626E-3</c:v>
                </c:pt>
                <c:pt idx="904">
                  <c:v>6.436626E-3</c:v>
                </c:pt>
                <c:pt idx="905">
                  <c:v>6.436626E-3</c:v>
                </c:pt>
                <c:pt idx="906">
                  <c:v>6.436626E-3</c:v>
                </c:pt>
                <c:pt idx="907">
                  <c:v>6.436626E-3</c:v>
                </c:pt>
                <c:pt idx="908">
                  <c:v>6.436626E-3</c:v>
                </c:pt>
                <c:pt idx="909">
                  <c:v>6.436626E-3</c:v>
                </c:pt>
                <c:pt idx="910">
                  <c:v>6.436626E-3</c:v>
                </c:pt>
                <c:pt idx="911">
                  <c:v>6.436626E-3</c:v>
                </c:pt>
                <c:pt idx="912">
                  <c:v>6.436626E-3</c:v>
                </c:pt>
                <c:pt idx="913">
                  <c:v>6.485022E-3</c:v>
                </c:pt>
                <c:pt idx="914">
                  <c:v>6.485022E-3</c:v>
                </c:pt>
                <c:pt idx="915">
                  <c:v>6.5092190000000001E-3</c:v>
                </c:pt>
                <c:pt idx="916">
                  <c:v>6.5092190000000001E-3</c:v>
                </c:pt>
                <c:pt idx="917">
                  <c:v>6.5092190000000001E-3</c:v>
                </c:pt>
                <c:pt idx="918">
                  <c:v>6.5092190000000001E-3</c:v>
                </c:pt>
                <c:pt idx="919">
                  <c:v>6.5092190000000001E-3</c:v>
                </c:pt>
                <c:pt idx="920">
                  <c:v>6.5092190000000001E-3</c:v>
                </c:pt>
                <c:pt idx="921">
                  <c:v>6.5334169999999997E-3</c:v>
                </c:pt>
                <c:pt idx="922">
                  <c:v>6.6060110000000002E-3</c:v>
                </c:pt>
                <c:pt idx="923">
                  <c:v>6.6060110000000002E-3</c:v>
                </c:pt>
                <c:pt idx="924">
                  <c:v>6.6544059999999999E-3</c:v>
                </c:pt>
                <c:pt idx="925">
                  <c:v>6.6544059999999999E-3</c:v>
                </c:pt>
                <c:pt idx="926">
                  <c:v>6.6544059999999999E-3</c:v>
                </c:pt>
                <c:pt idx="927">
                  <c:v>6.6544059999999999E-3</c:v>
                </c:pt>
                <c:pt idx="928">
                  <c:v>6.6544059999999999E-3</c:v>
                </c:pt>
                <c:pt idx="929">
                  <c:v>6.6544059999999999E-3</c:v>
                </c:pt>
                <c:pt idx="930">
                  <c:v>6.6544059999999999E-3</c:v>
                </c:pt>
                <c:pt idx="931">
                  <c:v>6.6786040000000003E-3</c:v>
                </c:pt>
                <c:pt idx="932">
                  <c:v>6.6786040000000003E-3</c:v>
                </c:pt>
                <c:pt idx="933">
                  <c:v>6.6786040000000003E-3</c:v>
                </c:pt>
                <c:pt idx="934">
                  <c:v>6.6786040000000003E-3</c:v>
                </c:pt>
                <c:pt idx="935">
                  <c:v>6.6786040000000003E-3</c:v>
                </c:pt>
                <c:pt idx="936">
                  <c:v>6.7270000000000003E-3</c:v>
                </c:pt>
                <c:pt idx="937">
                  <c:v>6.7995929999999996E-3</c:v>
                </c:pt>
                <c:pt idx="938">
                  <c:v>6.8237910000000001E-3</c:v>
                </c:pt>
                <c:pt idx="939">
                  <c:v>6.8237910000000001E-3</c:v>
                </c:pt>
                <c:pt idx="940">
                  <c:v>6.8479889999999996E-3</c:v>
                </c:pt>
                <c:pt idx="941">
                  <c:v>6.8479889999999996E-3</c:v>
                </c:pt>
                <c:pt idx="942">
                  <c:v>6.8479889999999996E-3</c:v>
                </c:pt>
                <c:pt idx="943">
                  <c:v>6.8479889999999996E-3</c:v>
                </c:pt>
                <c:pt idx="944">
                  <c:v>6.9205830000000001E-3</c:v>
                </c:pt>
                <c:pt idx="945">
                  <c:v>6.9205830000000001E-3</c:v>
                </c:pt>
                <c:pt idx="946">
                  <c:v>6.9205830000000001E-3</c:v>
                </c:pt>
                <c:pt idx="947">
                  <c:v>6.9447809999999997E-3</c:v>
                </c:pt>
                <c:pt idx="948">
                  <c:v>6.9447809999999997E-3</c:v>
                </c:pt>
                <c:pt idx="949">
                  <c:v>6.9447809999999997E-3</c:v>
                </c:pt>
                <c:pt idx="950">
                  <c:v>6.9931760000000003E-3</c:v>
                </c:pt>
                <c:pt idx="951">
                  <c:v>6.9931760000000003E-3</c:v>
                </c:pt>
                <c:pt idx="952">
                  <c:v>6.9931760000000003E-3</c:v>
                </c:pt>
                <c:pt idx="953">
                  <c:v>6.9931760000000003E-3</c:v>
                </c:pt>
                <c:pt idx="954">
                  <c:v>6.9931760000000003E-3</c:v>
                </c:pt>
                <c:pt idx="955">
                  <c:v>6.9931760000000003E-3</c:v>
                </c:pt>
                <c:pt idx="956">
                  <c:v>6.9931760000000003E-3</c:v>
                </c:pt>
                <c:pt idx="957">
                  <c:v>6.9931760000000003E-3</c:v>
                </c:pt>
                <c:pt idx="958">
                  <c:v>7.0173739999999998E-3</c:v>
                </c:pt>
                <c:pt idx="959">
                  <c:v>7.0173739999999998E-3</c:v>
                </c:pt>
                <c:pt idx="960">
                  <c:v>7.0173739999999998E-3</c:v>
                </c:pt>
                <c:pt idx="961">
                  <c:v>7.0415720000000003E-3</c:v>
                </c:pt>
                <c:pt idx="962">
                  <c:v>7.0415720000000003E-3</c:v>
                </c:pt>
                <c:pt idx="963">
                  <c:v>7.0415720000000003E-3</c:v>
                </c:pt>
                <c:pt idx="964">
                  <c:v>7.0899680000000003E-3</c:v>
                </c:pt>
                <c:pt idx="965">
                  <c:v>7.0899680000000003E-3</c:v>
                </c:pt>
                <c:pt idx="966">
                  <c:v>7.0899680000000003E-3</c:v>
                </c:pt>
                <c:pt idx="967">
                  <c:v>7.1141650000000004E-3</c:v>
                </c:pt>
                <c:pt idx="968">
                  <c:v>7.1625609999999996E-3</c:v>
                </c:pt>
                <c:pt idx="969">
                  <c:v>7.1625609999999996E-3</c:v>
                </c:pt>
                <c:pt idx="970">
                  <c:v>7.1625609999999996E-3</c:v>
                </c:pt>
                <c:pt idx="971">
                  <c:v>7.1625609999999996E-3</c:v>
                </c:pt>
                <c:pt idx="972">
                  <c:v>7.1625609999999996E-3</c:v>
                </c:pt>
                <c:pt idx="973">
                  <c:v>7.1625609999999996E-3</c:v>
                </c:pt>
                <c:pt idx="974">
                  <c:v>7.1625609999999996E-3</c:v>
                </c:pt>
                <c:pt idx="975">
                  <c:v>7.2109569999999996E-3</c:v>
                </c:pt>
                <c:pt idx="976">
                  <c:v>7.2351550000000001E-3</c:v>
                </c:pt>
                <c:pt idx="977">
                  <c:v>7.2351550000000001E-3</c:v>
                </c:pt>
                <c:pt idx="978">
                  <c:v>7.2351550000000001E-3</c:v>
                </c:pt>
                <c:pt idx="979">
                  <c:v>7.2351550000000001E-3</c:v>
                </c:pt>
                <c:pt idx="980">
                  <c:v>7.3319459999999998E-3</c:v>
                </c:pt>
                <c:pt idx="981">
                  <c:v>7.3319459999999998E-3</c:v>
                </c:pt>
                <c:pt idx="982">
                  <c:v>7.3803419999999998E-3</c:v>
                </c:pt>
                <c:pt idx="983">
                  <c:v>7.4045400000000003E-3</c:v>
                </c:pt>
                <c:pt idx="984">
                  <c:v>7.4045400000000003E-3</c:v>
                </c:pt>
                <c:pt idx="985">
                  <c:v>7.501331E-3</c:v>
                </c:pt>
                <c:pt idx="986">
                  <c:v>7.501331E-3</c:v>
                </c:pt>
                <c:pt idx="987">
                  <c:v>7.501331E-3</c:v>
                </c:pt>
                <c:pt idx="988">
                  <c:v>7.501331E-3</c:v>
                </c:pt>
                <c:pt idx="989">
                  <c:v>7.5739240000000001E-3</c:v>
                </c:pt>
                <c:pt idx="990">
                  <c:v>7.5739240000000001E-3</c:v>
                </c:pt>
                <c:pt idx="991">
                  <c:v>7.5739240000000001E-3</c:v>
                </c:pt>
                <c:pt idx="992">
                  <c:v>7.5739240000000001E-3</c:v>
                </c:pt>
                <c:pt idx="993">
                  <c:v>7.5739240000000001E-3</c:v>
                </c:pt>
                <c:pt idx="994">
                  <c:v>7.5739240000000001E-3</c:v>
                </c:pt>
                <c:pt idx="995">
                  <c:v>7.5739240000000001E-3</c:v>
                </c:pt>
                <c:pt idx="996">
                  <c:v>7.5739240000000001E-3</c:v>
                </c:pt>
                <c:pt idx="997">
                  <c:v>7.5739240000000001E-3</c:v>
                </c:pt>
                <c:pt idx="998">
                  <c:v>7.5739240000000001E-3</c:v>
                </c:pt>
                <c:pt idx="999">
                  <c:v>7.5739240000000001E-3</c:v>
                </c:pt>
                <c:pt idx="1000">
                  <c:v>7.5739240000000001E-3</c:v>
                </c:pt>
                <c:pt idx="1001">
                  <c:v>7.5739240000000001E-3</c:v>
                </c:pt>
                <c:pt idx="1002">
                  <c:v>7.6223200000000001E-3</c:v>
                </c:pt>
                <c:pt idx="1003">
                  <c:v>7.6223200000000001E-3</c:v>
                </c:pt>
                <c:pt idx="1004">
                  <c:v>7.6223200000000001E-3</c:v>
                </c:pt>
                <c:pt idx="1005">
                  <c:v>7.6223200000000001E-3</c:v>
                </c:pt>
                <c:pt idx="1006">
                  <c:v>7.6465179999999997E-3</c:v>
                </c:pt>
                <c:pt idx="1007">
                  <c:v>7.6465179999999997E-3</c:v>
                </c:pt>
                <c:pt idx="1008">
                  <c:v>7.6465179999999997E-3</c:v>
                </c:pt>
                <c:pt idx="1009">
                  <c:v>7.6465179999999997E-3</c:v>
                </c:pt>
                <c:pt idx="1010">
                  <c:v>7.6465179999999997E-3</c:v>
                </c:pt>
                <c:pt idx="1011">
                  <c:v>7.6465179999999997E-3</c:v>
                </c:pt>
                <c:pt idx="1012">
                  <c:v>7.6465179999999997E-3</c:v>
                </c:pt>
                <c:pt idx="1013">
                  <c:v>7.6465179999999997E-3</c:v>
                </c:pt>
                <c:pt idx="1014">
                  <c:v>7.6465179999999997E-3</c:v>
                </c:pt>
                <c:pt idx="1015">
                  <c:v>7.6465179999999997E-3</c:v>
                </c:pt>
                <c:pt idx="1016">
                  <c:v>7.7191109999999999E-3</c:v>
                </c:pt>
                <c:pt idx="1017">
                  <c:v>7.7191109999999999E-3</c:v>
                </c:pt>
                <c:pt idx="1018">
                  <c:v>7.7191109999999999E-3</c:v>
                </c:pt>
                <c:pt idx="1019">
                  <c:v>7.7191109999999999E-3</c:v>
                </c:pt>
                <c:pt idx="1020">
                  <c:v>7.7191109999999999E-3</c:v>
                </c:pt>
                <c:pt idx="1021">
                  <c:v>7.7191109999999999E-3</c:v>
                </c:pt>
                <c:pt idx="1022">
                  <c:v>7.7191109999999999E-3</c:v>
                </c:pt>
                <c:pt idx="1023">
                  <c:v>7.7433090000000003E-3</c:v>
                </c:pt>
                <c:pt idx="1024">
                  <c:v>7.7433090000000003E-3</c:v>
                </c:pt>
                <c:pt idx="1025">
                  <c:v>7.7433090000000003E-3</c:v>
                </c:pt>
                <c:pt idx="1026">
                  <c:v>7.7433090000000003E-3</c:v>
                </c:pt>
                <c:pt idx="1027">
                  <c:v>7.7433090000000003E-3</c:v>
                </c:pt>
                <c:pt idx="1028">
                  <c:v>7.7433090000000003E-3</c:v>
                </c:pt>
                <c:pt idx="1029">
                  <c:v>7.7433090000000003E-3</c:v>
                </c:pt>
                <c:pt idx="1030">
                  <c:v>7.7917050000000003E-3</c:v>
                </c:pt>
                <c:pt idx="1031">
                  <c:v>7.7917050000000003E-3</c:v>
                </c:pt>
                <c:pt idx="1032">
                  <c:v>7.8642989999999999E-3</c:v>
                </c:pt>
                <c:pt idx="1033">
                  <c:v>7.8642989999999999E-3</c:v>
                </c:pt>
                <c:pt idx="1034">
                  <c:v>7.888496E-3</c:v>
                </c:pt>
                <c:pt idx="1035">
                  <c:v>7.9126939999999996E-3</c:v>
                </c:pt>
                <c:pt idx="1036">
                  <c:v>7.9126939999999996E-3</c:v>
                </c:pt>
                <c:pt idx="1037">
                  <c:v>7.9610900000000005E-3</c:v>
                </c:pt>
                <c:pt idx="1038">
                  <c:v>7.9610900000000005E-3</c:v>
                </c:pt>
                <c:pt idx="1039">
                  <c:v>8.0094859999999997E-3</c:v>
                </c:pt>
                <c:pt idx="1040">
                  <c:v>8.0820790000000007E-3</c:v>
                </c:pt>
                <c:pt idx="1041">
                  <c:v>8.0820790000000007E-3</c:v>
                </c:pt>
                <c:pt idx="1042">
                  <c:v>8.1304749999999999E-3</c:v>
                </c:pt>
                <c:pt idx="1043">
                  <c:v>8.1304749999999999E-3</c:v>
                </c:pt>
                <c:pt idx="1044">
                  <c:v>8.1546729999999994E-3</c:v>
                </c:pt>
                <c:pt idx="1045">
                  <c:v>8.1546729999999994E-3</c:v>
                </c:pt>
                <c:pt idx="1046">
                  <c:v>8.1546729999999994E-3</c:v>
                </c:pt>
                <c:pt idx="1047">
                  <c:v>8.1546729999999994E-3</c:v>
                </c:pt>
                <c:pt idx="1048">
                  <c:v>8.1546729999999994E-3</c:v>
                </c:pt>
                <c:pt idx="1049">
                  <c:v>8.1546729999999994E-3</c:v>
                </c:pt>
                <c:pt idx="1050">
                  <c:v>8.1546729999999994E-3</c:v>
                </c:pt>
                <c:pt idx="1051">
                  <c:v>8.1546729999999994E-3</c:v>
                </c:pt>
                <c:pt idx="1052">
                  <c:v>8.1546729999999994E-3</c:v>
                </c:pt>
                <c:pt idx="1053">
                  <c:v>8.1546729999999994E-3</c:v>
                </c:pt>
                <c:pt idx="1054">
                  <c:v>8.1546729999999994E-3</c:v>
                </c:pt>
                <c:pt idx="1055">
                  <c:v>8.1546729999999994E-3</c:v>
                </c:pt>
                <c:pt idx="1056">
                  <c:v>8.1546729999999994E-3</c:v>
                </c:pt>
                <c:pt idx="1057">
                  <c:v>8.1546729999999994E-3</c:v>
                </c:pt>
                <c:pt idx="1058">
                  <c:v>8.1546729999999994E-3</c:v>
                </c:pt>
                <c:pt idx="1059">
                  <c:v>8.1546729999999994E-3</c:v>
                </c:pt>
                <c:pt idx="1060">
                  <c:v>8.1788699999999995E-3</c:v>
                </c:pt>
                <c:pt idx="1061">
                  <c:v>8.1788699999999995E-3</c:v>
                </c:pt>
                <c:pt idx="1062">
                  <c:v>8.1788699999999995E-3</c:v>
                </c:pt>
                <c:pt idx="1063">
                  <c:v>8.1788699999999995E-3</c:v>
                </c:pt>
                <c:pt idx="1064">
                  <c:v>8.1788699999999995E-3</c:v>
                </c:pt>
                <c:pt idx="1065">
                  <c:v>8.1788699999999995E-3</c:v>
                </c:pt>
                <c:pt idx="1066">
                  <c:v>8.1788699999999995E-3</c:v>
                </c:pt>
                <c:pt idx="1067">
                  <c:v>8.1788699999999995E-3</c:v>
                </c:pt>
                <c:pt idx="1068">
                  <c:v>8.251464E-3</c:v>
                </c:pt>
                <c:pt idx="1069">
                  <c:v>8.251464E-3</c:v>
                </c:pt>
                <c:pt idx="1070">
                  <c:v>8.3240569999999993E-3</c:v>
                </c:pt>
                <c:pt idx="1071">
                  <c:v>8.3482550000000006E-3</c:v>
                </c:pt>
                <c:pt idx="1072">
                  <c:v>8.3482550000000006E-3</c:v>
                </c:pt>
                <c:pt idx="1073">
                  <c:v>8.4450470000000007E-3</c:v>
                </c:pt>
                <c:pt idx="1074">
                  <c:v>8.5176399999999999E-3</c:v>
                </c:pt>
                <c:pt idx="1075">
                  <c:v>8.5176399999999999E-3</c:v>
                </c:pt>
                <c:pt idx="1076">
                  <c:v>8.5176399999999999E-3</c:v>
                </c:pt>
                <c:pt idx="1077">
                  <c:v>8.5176399999999999E-3</c:v>
                </c:pt>
                <c:pt idx="1078">
                  <c:v>8.5176399999999999E-3</c:v>
                </c:pt>
                <c:pt idx="1079">
                  <c:v>8.5418379999999995E-3</c:v>
                </c:pt>
                <c:pt idx="1080">
                  <c:v>8.5418379999999995E-3</c:v>
                </c:pt>
                <c:pt idx="1081">
                  <c:v>8.5418379999999995E-3</c:v>
                </c:pt>
                <c:pt idx="1082">
                  <c:v>8.5660360000000008E-3</c:v>
                </c:pt>
                <c:pt idx="1083">
                  <c:v>8.5660360000000008E-3</c:v>
                </c:pt>
                <c:pt idx="1084">
                  <c:v>8.5902340000000004E-3</c:v>
                </c:pt>
                <c:pt idx="1085">
                  <c:v>8.5902340000000004E-3</c:v>
                </c:pt>
                <c:pt idx="1086">
                  <c:v>8.5902340000000004E-3</c:v>
                </c:pt>
                <c:pt idx="1087">
                  <c:v>8.5902340000000004E-3</c:v>
                </c:pt>
                <c:pt idx="1088">
                  <c:v>8.5902340000000004E-3</c:v>
                </c:pt>
                <c:pt idx="1089">
                  <c:v>8.5902340000000004E-3</c:v>
                </c:pt>
                <c:pt idx="1090">
                  <c:v>8.5902340000000004E-3</c:v>
                </c:pt>
                <c:pt idx="1091">
                  <c:v>8.5902340000000004E-3</c:v>
                </c:pt>
                <c:pt idx="1092">
                  <c:v>8.614432E-3</c:v>
                </c:pt>
                <c:pt idx="1093">
                  <c:v>8.614432E-3</c:v>
                </c:pt>
                <c:pt idx="1094">
                  <c:v>8.614432E-3</c:v>
                </c:pt>
                <c:pt idx="1095">
                  <c:v>8.6870249999999993E-3</c:v>
                </c:pt>
                <c:pt idx="1096">
                  <c:v>8.6870249999999993E-3</c:v>
                </c:pt>
                <c:pt idx="1097">
                  <c:v>8.7354210000000002E-3</c:v>
                </c:pt>
                <c:pt idx="1098">
                  <c:v>8.7354210000000002E-3</c:v>
                </c:pt>
                <c:pt idx="1099">
                  <c:v>8.7354210000000002E-3</c:v>
                </c:pt>
                <c:pt idx="1100">
                  <c:v>8.7354210000000002E-3</c:v>
                </c:pt>
                <c:pt idx="1101">
                  <c:v>8.7354210000000002E-3</c:v>
                </c:pt>
                <c:pt idx="1102">
                  <c:v>8.7596189999999997E-3</c:v>
                </c:pt>
                <c:pt idx="1103">
                  <c:v>8.7596189999999997E-3</c:v>
                </c:pt>
                <c:pt idx="1104">
                  <c:v>8.7838159999999998E-3</c:v>
                </c:pt>
                <c:pt idx="1105">
                  <c:v>8.7838159999999998E-3</c:v>
                </c:pt>
                <c:pt idx="1106">
                  <c:v>8.7838159999999998E-3</c:v>
                </c:pt>
                <c:pt idx="1107">
                  <c:v>8.8080139999999994E-3</c:v>
                </c:pt>
                <c:pt idx="1108">
                  <c:v>8.8080139999999994E-3</c:v>
                </c:pt>
                <c:pt idx="1109">
                  <c:v>8.8322120000000007E-3</c:v>
                </c:pt>
                <c:pt idx="1110">
                  <c:v>8.8322120000000007E-3</c:v>
                </c:pt>
                <c:pt idx="1111">
                  <c:v>8.8322120000000007E-3</c:v>
                </c:pt>
                <c:pt idx="1112">
                  <c:v>8.8564100000000003E-3</c:v>
                </c:pt>
                <c:pt idx="1113">
                  <c:v>8.8564100000000003E-3</c:v>
                </c:pt>
                <c:pt idx="1114">
                  <c:v>8.8564100000000003E-3</c:v>
                </c:pt>
                <c:pt idx="1115">
                  <c:v>8.8564100000000003E-3</c:v>
                </c:pt>
                <c:pt idx="1116">
                  <c:v>8.8564100000000003E-3</c:v>
                </c:pt>
                <c:pt idx="1117">
                  <c:v>8.8806079999999999E-3</c:v>
                </c:pt>
                <c:pt idx="1118">
                  <c:v>8.8806079999999999E-3</c:v>
                </c:pt>
                <c:pt idx="1119">
                  <c:v>8.8806079999999999E-3</c:v>
                </c:pt>
                <c:pt idx="1120">
                  <c:v>8.8806079999999999E-3</c:v>
                </c:pt>
                <c:pt idx="1121">
                  <c:v>8.8806079999999999E-3</c:v>
                </c:pt>
                <c:pt idx="1122">
                  <c:v>8.8806079999999999E-3</c:v>
                </c:pt>
                <c:pt idx="1123">
                  <c:v>8.8806079999999999E-3</c:v>
                </c:pt>
                <c:pt idx="1124">
                  <c:v>8.8806079999999999E-3</c:v>
                </c:pt>
                <c:pt idx="1125">
                  <c:v>8.9048059999999995E-3</c:v>
                </c:pt>
                <c:pt idx="1126">
                  <c:v>8.9048059999999995E-3</c:v>
                </c:pt>
                <c:pt idx="1127">
                  <c:v>8.9048059999999995E-3</c:v>
                </c:pt>
                <c:pt idx="1128">
                  <c:v>8.9290040000000008E-3</c:v>
                </c:pt>
                <c:pt idx="1129">
                  <c:v>8.9290040000000008E-3</c:v>
                </c:pt>
                <c:pt idx="1130">
                  <c:v>8.9290040000000008E-3</c:v>
                </c:pt>
                <c:pt idx="1131">
                  <c:v>8.9290040000000008E-3</c:v>
                </c:pt>
                <c:pt idx="1132">
                  <c:v>8.9532009999999992E-3</c:v>
                </c:pt>
                <c:pt idx="1133">
                  <c:v>8.9532009999999992E-3</c:v>
                </c:pt>
                <c:pt idx="1134">
                  <c:v>8.9532009999999992E-3</c:v>
                </c:pt>
                <c:pt idx="1135">
                  <c:v>8.9532009999999992E-3</c:v>
                </c:pt>
                <c:pt idx="1136">
                  <c:v>8.9532009999999992E-3</c:v>
                </c:pt>
                <c:pt idx="1137">
                  <c:v>8.9532009999999992E-3</c:v>
                </c:pt>
                <c:pt idx="1138">
                  <c:v>8.9532009999999992E-3</c:v>
                </c:pt>
                <c:pt idx="1139">
                  <c:v>8.9773990000000005E-3</c:v>
                </c:pt>
                <c:pt idx="1140">
                  <c:v>8.9773990000000005E-3</c:v>
                </c:pt>
                <c:pt idx="1141">
                  <c:v>9.0499929999999992E-3</c:v>
                </c:pt>
                <c:pt idx="1142">
                  <c:v>9.0499929999999992E-3</c:v>
                </c:pt>
                <c:pt idx="1143">
                  <c:v>9.0499929999999992E-3</c:v>
                </c:pt>
                <c:pt idx="1144">
                  <c:v>9.0499929999999992E-3</c:v>
                </c:pt>
                <c:pt idx="1145">
                  <c:v>9.1225860000000002E-3</c:v>
                </c:pt>
                <c:pt idx="1146">
                  <c:v>9.1467839999999998E-3</c:v>
                </c:pt>
                <c:pt idx="1147">
                  <c:v>9.1467839999999998E-3</c:v>
                </c:pt>
                <c:pt idx="1148">
                  <c:v>9.1467839999999998E-3</c:v>
                </c:pt>
                <c:pt idx="1149">
                  <c:v>9.1467839999999998E-3</c:v>
                </c:pt>
                <c:pt idx="1150">
                  <c:v>9.1467839999999998E-3</c:v>
                </c:pt>
                <c:pt idx="1151">
                  <c:v>9.1709819999999994E-3</c:v>
                </c:pt>
                <c:pt idx="1152">
                  <c:v>9.1709819999999994E-3</c:v>
                </c:pt>
                <c:pt idx="1153">
                  <c:v>9.1709819999999994E-3</c:v>
                </c:pt>
                <c:pt idx="1154">
                  <c:v>9.1709819999999994E-3</c:v>
                </c:pt>
                <c:pt idx="1155">
                  <c:v>9.2193780000000003E-3</c:v>
                </c:pt>
                <c:pt idx="1156">
                  <c:v>9.2193780000000003E-3</c:v>
                </c:pt>
                <c:pt idx="1157">
                  <c:v>9.2435750000000004E-3</c:v>
                </c:pt>
                <c:pt idx="1158">
                  <c:v>9.2435750000000004E-3</c:v>
                </c:pt>
                <c:pt idx="1159">
                  <c:v>9.2435750000000004E-3</c:v>
                </c:pt>
                <c:pt idx="1160">
                  <c:v>9.2435750000000004E-3</c:v>
                </c:pt>
                <c:pt idx="1161">
                  <c:v>9.2435750000000004E-3</c:v>
                </c:pt>
                <c:pt idx="1162">
                  <c:v>9.2435750000000004E-3</c:v>
                </c:pt>
                <c:pt idx="1163">
                  <c:v>9.2435750000000004E-3</c:v>
                </c:pt>
                <c:pt idx="1164">
                  <c:v>9.2919709999999996E-3</c:v>
                </c:pt>
                <c:pt idx="1165">
                  <c:v>9.3403670000000005E-3</c:v>
                </c:pt>
                <c:pt idx="1166">
                  <c:v>9.364565E-3</c:v>
                </c:pt>
                <c:pt idx="1167">
                  <c:v>9.364565E-3</c:v>
                </c:pt>
                <c:pt idx="1168">
                  <c:v>9.364565E-3</c:v>
                </c:pt>
                <c:pt idx="1169">
                  <c:v>9.3887629999999996E-3</c:v>
                </c:pt>
                <c:pt idx="1170">
                  <c:v>9.3887629999999996E-3</c:v>
                </c:pt>
                <c:pt idx="1171">
                  <c:v>9.3887629999999996E-3</c:v>
                </c:pt>
                <c:pt idx="1172">
                  <c:v>9.3887629999999996E-3</c:v>
                </c:pt>
                <c:pt idx="1173">
                  <c:v>9.3887629999999996E-3</c:v>
                </c:pt>
                <c:pt idx="1174">
                  <c:v>9.3887629999999996E-3</c:v>
                </c:pt>
                <c:pt idx="1175">
                  <c:v>9.3887629999999996E-3</c:v>
                </c:pt>
                <c:pt idx="1176">
                  <c:v>9.4129599999999997E-3</c:v>
                </c:pt>
                <c:pt idx="1177">
                  <c:v>9.4129599999999997E-3</c:v>
                </c:pt>
                <c:pt idx="1178">
                  <c:v>9.4371579999999993E-3</c:v>
                </c:pt>
                <c:pt idx="1179">
                  <c:v>9.4371579999999993E-3</c:v>
                </c:pt>
                <c:pt idx="1180">
                  <c:v>9.4371579999999993E-3</c:v>
                </c:pt>
                <c:pt idx="1181">
                  <c:v>9.4613560000000006E-3</c:v>
                </c:pt>
                <c:pt idx="1182">
                  <c:v>9.4613560000000006E-3</c:v>
                </c:pt>
                <c:pt idx="1183">
                  <c:v>9.4613560000000006E-3</c:v>
                </c:pt>
                <c:pt idx="1184">
                  <c:v>9.4613560000000006E-3</c:v>
                </c:pt>
                <c:pt idx="1185">
                  <c:v>9.4613560000000006E-3</c:v>
                </c:pt>
                <c:pt idx="1186">
                  <c:v>9.4613560000000006E-3</c:v>
                </c:pt>
                <c:pt idx="1187">
                  <c:v>9.4613560000000006E-3</c:v>
                </c:pt>
                <c:pt idx="1188">
                  <c:v>9.4613560000000006E-3</c:v>
                </c:pt>
                <c:pt idx="1189">
                  <c:v>9.4613560000000006E-3</c:v>
                </c:pt>
                <c:pt idx="1190">
                  <c:v>9.4855540000000002E-3</c:v>
                </c:pt>
                <c:pt idx="1191">
                  <c:v>9.4855540000000002E-3</c:v>
                </c:pt>
                <c:pt idx="1192">
                  <c:v>9.4855540000000002E-3</c:v>
                </c:pt>
                <c:pt idx="1193">
                  <c:v>9.4855540000000002E-3</c:v>
                </c:pt>
                <c:pt idx="1194">
                  <c:v>9.4855540000000002E-3</c:v>
                </c:pt>
                <c:pt idx="1195">
                  <c:v>9.4855540000000002E-3</c:v>
                </c:pt>
                <c:pt idx="1196">
                  <c:v>9.4855540000000002E-3</c:v>
                </c:pt>
                <c:pt idx="1197">
                  <c:v>9.4855540000000002E-3</c:v>
                </c:pt>
                <c:pt idx="1198">
                  <c:v>9.4855540000000002E-3</c:v>
                </c:pt>
                <c:pt idx="1199">
                  <c:v>9.4855540000000002E-3</c:v>
                </c:pt>
                <c:pt idx="1200">
                  <c:v>9.5097519999999998E-3</c:v>
                </c:pt>
                <c:pt idx="1201">
                  <c:v>9.5339499999999994E-3</c:v>
                </c:pt>
                <c:pt idx="1202">
                  <c:v>9.5339499999999994E-3</c:v>
                </c:pt>
                <c:pt idx="1203">
                  <c:v>9.5823450000000008E-3</c:v>
                </c:pt>
                <c:pt idx="1204">
                  <c:v>9.5823450000000008E-3</c:v>
                </c:pt>
                <c:pt idx="1205">
                  <c:v>9.6065430000000004E-3</c:v>
                </c:pt>
                <c:pt idx="1206">
                  <c:v>9.6065430000000004E-3</c:v>
                </c:pt>
                <c:pt idx="1207">
                  <c:v>9.6065430000000004E-3</c:v>
                </c:pt>
                <c:pt idx="1208">
                  <c:v>9.6065430000000004E-3</c:v>
                </c:pt>
                <c:pt idx="1209">
                  <c:v>9.6065430000000004E-3</c:v>
                </c:pt>
                <c:pt idx="1210">
                  <c:v>9.6065430000000004E-3</c:v>
                </c:pt>
                <c:pt idx="1211">
                  <c:v>9.6549389999999995E-3</c:v>
                </c:pt>
                <c:pt idx="1212">
                  <c:v>9.6549389999999995E-3</c:v>
                </c:pt>
                <c:pt idx="1213">
                  <c:v>9.6549389999999995E-3</c:v>
                </c:pt>
                <c:pt idx="1214">
                  <c:v>9.6549389999999995E-3</c:v>
                </c:pt>
                <c:pt idx="1215">
                  <c:v>9.7275320000000005E-3</c:v>
                </c:pt>
                <c:pt idx="1216">
                  <c:v>9.7275320000000005E-3</c:v>
                </c:pt>
                <c:pt idx="1217">
                  <c:v>9.7275320000000005E-3</c:v>
                </c:pt>
                <c:pt idx="1218">
                  <c:v>9.7275320000000005E-3</c:v>
                </c:pt>
                <c:pt idx="1219">
                  <c:v>9.7275320000000005E-3</c:v>
                </c:pt>
                <c:pt idx="1220">
                  <c:v>9.7275320000000005E-3</c:v>
                </c:pt>
                <c:pt idx="1221">
                  <c:v>9.7275320000000005E-3</c:v>
                </c:pt>
                <c:pt idx="1222">
                  <c:v>9.7517300000000001E-3</c:v>
                </c:pt>
                <c:pt idx="1223">
                  <c:v>9.7517300000000001E-3</c:v>
                </c:pt>
                <c:pt idx="1224">
                  <c:v>9.7517300000000001E-3</c:v>
                </c:pt>
                <c:pt idx="1225">
                  <c:v>9.7517300000000001E-3</c:v>
                </c:pt>
                <c:pt idx="1226">
                  <c:v>9.7759279999999997E-3</c:v>
                </c:pt>
                <c:pt idx="1227">
                  <c:v>9.7759279999999997E-3</c:v>
                </c:pt>
                <c:pt idx="1228">
                  <c:v>9.8001259999999993E-3</c:v>
                </c:pt>
                <c:pt idx="1229">
                  <c:v>9.8485220000000002E-3</c:v>
                </c:pt>
                <c:pt idx="1230">
                  <c:v>9.8727190000000003E-3</c:v>
                </c:pt>
                <c:pt idx="1231">
                  <c:v>9.8969169999999999E-3</c:v>
                </c:pt>
                <c:pt idx="1232">
                  <c:v>9.8969169999999999E-3</c:v>
                </c:pt>
                <c:pt idx="1233">
                  <c:v>9.8969169999999999E-3</c:v>
                </c:pt>
                <c:pt idx="1234">
                  <c:v>9.8969169999999999E-3</c:v>
                </c:pt>
                <c:pt idx="1235">
                  <c:v>9.8969169999999999E-3</c:v>
                </c:pt>
                <c:pt idx="1236">
                  <c:v>9.9695110000000003E-3</c:v>
                </c:pt>
                <c:pt idx="1237">
                  <c:v>9.9937089999999999E-3</c:v>
                </c:pt>
                <c:pt idx="1238">
                  <c:v>1.0017906E-2</c:v>
                </c:pt>
                <c:pt idx="1239">
                  <c:v>1.0017906E-2</c:v>
                </c:pt>
                <c:pt idx="1240">
                  <c:v>1.0066301999999999E-2</c:v>
                </c:pt>
                <c:pt idx="1241">
                  <c:v>1.0114698E-2</c:v>
                </c:pt>
                <c:pt idx="1242">
                  <c:v>1.0114698E-2</c:v>
                </c:pt>
                <c:pt idx="1243">
                  <c:v>1.0114698E-2</c:v>
                </c:pt>
                <c:pt idx="1244">
                  <c:v>1.0138896E-2</c:v>
                </c:pt>
                <c:pt idx="1245">
                  <c:v>1.0138896E-2</c:v>
                </c:pt>
                <c:pt idx="1246">
                  <c:v>1.0163093E-2</c:v>
                </c:pt>
                <c:pt idx="1247">
                  <c:v>1.0211489000000001E-2</c:v>
                </c:pt>
                <c:pt idx="1248">
                  <c:v>1.0235687E-2</c:v>
                </c:pt>
                <c:pt idx="1249">
                  <c:v>1.0235687E-2</c:v>
                </c:pt>
                <c:pt idx="1250">
                  <c:v>1.0235687E-2</c:v>
                </c:pt>
                <c:pt idx="1251">
                  <c:v>1.0235687E-2</c:v>
                </c:pt>
                <c:pt idx="1252">
                  <c:v>1.0235687E-2</c:v>
                </c:pt>
                <c:pt idx="1253">
                  <c:v>1.0235687E-2</c:v>
                </c:pt>
                <c:pt idx="1254">
                  <c:v>1.0235687E-2</c:v>
                </c:pt>
                <c:pt idx="1255">
                  <c:v>1.0235687E-2</c:v>
                </c:pt>
                <c:pt idx="1256">
                  <c:v>1.0235687E-2</c:v>
                </c:pt>
                <c:pt idx="1257">
                  <c:v>1.0259885E-2</c:v>
                </c:pt>
                <c:pt idx="1258">
                  <c:v>1.0308281000000001E-2</c:v>
                </c:pt>
                <c:pt idx="1259">
                  <c:v>1.0308281000000001E-2</c:v>
                </c:pt>
                <c:pt idx="1260">
                  <c:v>1.0308281000000001E-2</c:v>
                </c:pt>
                <c:pt idx="1261">
                  <c:v>1.0308281000000001E-2</c:v>
                </c:pt>
                <c:pt idx="1262">
                  <c:v>1.0332478000000001E-2</c:v>
                </c:pt>
                <c:pt idx="1263">
                  <c:v>1.0356676E-2</c:v>
                </c:pt>
                <c:pt idx="1264">
                  <c:v>1.0356676E-2</c:v>
                </c:pt>
                <c:pt idx="1265">
                  <c:v>1.0356676E-2</c:v>
                </c:pt>
                <c:pt idx="1266">
                  <c:v>1.0356676E-2</c:v>
                </c:pt>
                <c:pt idx="1267">
                  <c:v>1.0356676E-2</c:v>
                </c:pt>
                <c:pt idx="1268">
                  <c:v>1.0356676E-2</c:v>
                </c:pt>
                <c:pt idx="1269">
                  <c:v>1.0356676E-2</c:v>
                </c:pt>
                <c:pt idx="1270">
                  <c:v>1.0356676E-2</c:v>
                </c:pt>
                <c:pt idx="1271">
                  <c:v>1.0429269999999999E-2</c:v>
                </c:pt>
                <c:pt idx="1272">
                  <c:v>1.0526061E-2</c:v>
                </c:pt>
                <c:pt idx="1273">
                  <c:v>1.0526061E-2</c:v>
                </c:pt>
                <c:pt idx="1274">
                  <c:v>1.0550258999999999E-2</c:v>
                </c:pt>
                <c:pt idx="1275">
                  <c:v>1.0550258999999999E-2</c:v>
                </c:pt>
                <c:pt idx="1276">
                  <c:v>1.0550258999999999E-2</c:v>
                </c:pt>
                <c:pt idx="1277">
                  <c:v>1.0550258999999999E-2</c:v>
                </c:pt>
                <c:pt idx="1278">
                  <c:v>1.0550258999999999E-2</c:v>
                </c:pt>
                <c:pt idx="1279">
                  <c:v>1.0550258999999999E-2</c:v>
                </c:pt>
                <c:pt idx="1280">
                  <c:v>1.0550258999999999E-2</c:v>
                </c:pt>
                <c:pt idx="1281">
                  <c:v>1.0550258999999999E-2</c:v>
                </c:pt>
                <c:pt idx="1282">
                  <c:v>1.0598655E-2</c:v>
                </c:pt>
                <c:pt idx="1283">
                  <c:v>1.0622852E-2</c:v>
                </c:pt>
                <c:pt idx="1284">
                  <c:v>1.0622852E-2</c:v>
                </c:pt>
                <c:pt idx="1285">
                  <c:v>1.0622852E-2</c:v>
                </c:pt>
                <c:pt idx="1286">
                  <c:v>1.064705E-2</c:v>
                </c:pt>
                <c:pt idx="1287">
                  <c:v>1.064705E-2</c:v>
                </c:pt>
                <c:pt idx="1288">
                  <c:v>1.0671247999999999E-2</c:v>
                </c:pt>
                <c:pt idx="1289">
                  <c:v>1.0671247999999999E-2</c:v>
                </c:pt>
                <c:pt idx="1290">
                  <c:v>1.0695446000000001E-2</c:v>
                </c:pt>
                <c:pt idx="1291">
                  <c:v>1.0743842E-2</c:v>
                </c:pt>
                <c:pt idx="1292">
                  <c:v>1.0840633000000001E-2</c:v>
                </c:pt>
                <c:pt idx="1293">
                  <c:v>1.0840633000000001E-2</c:v>
                </c:pt>
                <c:pt idx="1294">
                  <c:v>1.0840633000000001E-2</c:v>
                </c:pt>
                <c:pt idx="1295">
                  <c:v>1.0840633000000001E-2</c:v>
                </c:pt>
                <c:pt idx="1296">
                  <c:v>1.0840633000000001E-2</c:v>
                </c:pt>
                <c:pt idx="1297">
                  <c:v>1.0840633000000001E-2</c:v>
                </c:pt>
                <c:pt idx="1298">
                  <c:v>1.0889029E-2</c:v>
                </c:pt>
                <c:pt idx="1299">
                  <c:v>1.0913226999999999E-2</c:v>
                </c:pt>
                <c:pt idx="1300">
                  <c:v>1.0913226999999999E-2</c:v>
                </c:pt>
                <c:pt idx="1301">
                  <c:v>1.0913226999999999E-2</c:v>
                </c:pt>
                <c:pt idx="1302">
                  <c:v>1.0913226999999999E-2</c:v>
                </c:pt>
                <c:pt idx="1303">
                  <c:v>1.0937423999999999E-2</c:v>
                </c:pt>
                <c:pt idx="1304">
                  <c:v>1.0937423999999999E-2</c:v>
                </c:pt>
                <c:pt idx="1305">
                  <c:v>1.0961622000000001E-2</c:v>
                </c:pt>
                <c:pt idx="1306">
                  <c:v>1.098582E-2</c:v>
                </c:pt>
                <c:pt idx="1307">
                  <c:v>1.1010018E-2</c:v>
                </c:pt>
                <c:pt idx="1308">
                  <c:v>1.1010018E-2</c:v>
                </c:pt>
                <c:pt idx="1309">
                  <c:v>1.1034215999999999E-2</c:v>
                </c:pt>
                <c:pt idx="1310">
                  <c:v>1.1034215999999999E-2</c:v>
                </c:pt>
                <c:pt idx="1311">
                  <c:v>1.1034215999999999E-2</c:v>
                </c:pt>
                <c:pt idx="1312">
                  <c:v>1.1034215999999999E-2</c:v>
                </c:pt>
                <c:pt idx="1313">
                  <c:v>1.1034215999999999E-2</c:v>
                </c:pt>
                <c:pt idx="1314">
                  <c:v>1.1034215999999999E-2</c:v>
                </c:pt>
                <c:pt idx="1315">
                  <c:v>1.1034215999999999E-2</c:v>
                </c:pt>
                <c:pt idx="1316">
                  <c:v>1.1058414000000001E-2</c:v>
                </c:pt>
                <c:pt idx="1317">
                  <c:v>1.1082610999999999E-2</c:v>
                </c:pt>
                <c:pt idx="1318">
                  <c:v>1.1082610999999999E-2</c:v>
                </c:pt>
                <c:pt idx="1319">
                  <c:v>1.1106809E-2</c:v>
                </c:pt>
                <c:pt idx="1320">
                  <c:v>1.1106809E-2</c:v>
                </c:pt>
                <c:pt idx="1321">
                  <c:v>1.1106809E-2</c:v>
                </c:pt>
                <c:pt idx="1322">
                  <c:v>1.1155205E-2</c:v>
                </c:pt>
                <c:pt idx="1323">
                  <c:v>1.1155205E-2</c:v>
                </c:pt>
                <c:pt idx="1324">
                  <c:v>1.1155205E-2</c:v>
                </c:pt>
                <c:pt idx="1325">
                  <c:v>1.1155205E-2</c:v>
                </c:pt>
                <c:pt idx="1326">
                  <c:v>1.1155205E-2</c:v>
                </c:pt>
                <c:pt idx="1327">
                  <c:v>1.1155205E-2</c:v>
                </c:pt>
                <c:pt idx="1328">
                  <c:v>1.1155205E-2</c:v>
                </c:pt>
                <c:pt idx="1329">
                  <c:v>1.1155205E-2</c:v>
                </c:pt>
                <c:pt idx="1330">
                  <c:v>1.1155205E-2</c:v>
                </c:pt>
                <c:pt idx="1331">
                  <c:v>1.1155205E-2</c:v>
                </c:pt>
                <c:pt idx="1332">
                  <c:v>1.1155205E-2</c:v>
                </c:pt>
                <c:pt idx="1333">
                  <c:v>1.1155205E-2</c:v>
                </c:pt>
                <c:pt idx="1334">
                  <c:v>1.1155205E-2</c:v>
                </c:pt>
                <c:pt idx="1335">
                  <c:v>1.1155205E-2</c:v>
                </c:pt>
                <c:pt idx="1336">
                  <c:v>1.1179402999999999E-2</c:v>
                </c:pt>
                <c:pt idx="1337">
                  <c:v>1.1203601000000001E-2</c:v>
                </c:pt>
                <c:pt idx="1338">
                  <c:v>1.1276194E-2</c:v>
                </c:pt>
                <c:pt idx="1339">
                  <c:v>1.1300391999999999E-2</c:v>
                </c:pt>
                <c:pt idx="1340">
                  <c:v>1.1300391999999999E-2</c:v>
                </c:pt>
                <c:pt idx="1341">
                  <c:v>1.1300391999999999E-2</c:v>
                </c:pt>
                <c:pt idx="1342">
                  <c:v>1.1324590000000001E-2</c:v>
                </c:pt>
                <c:pt idx="1343">
                  <c:v>1.1324590000000001E-2</c:v>
                </c:pt>
                <c:pt idx="1344">
                  <c:v>1.1324590000000001E-2</c:v>
                </c:pt>
                <c:pt idx="1345">
                  <c:v>1.1324590000000001E-2</c:v>
                </c:pt>
                <c:pt idx="1346">
                  <c:v>1.1324590000000001E-2</c:v>
                </c:pt>
                <c:pt idx="1347">
                  <c:v>1.1348788E-2</c:v>
                </c:pt>
                <c:pt idx="1348">
                  <c:v>1.1348788E-2</c:v>
                </c:pt>
                <c:pt idx="1349">
                  <c:v>1.1372986E-2</c:v>
                </c:pt>
                <c:pt idx="1350">
                  <c:v>1.1372986E-2</c:v>
                </c:pt>
                <c:pt idx="1351">
                  <c:v>1.1372986E-2</c:v>
                </c:pt>
                <c:pt idx="1352">
                  <c:v>1.1397183E-2</c:v>
                </c:pt>
                <c:pt idx="1353">
                  <c:v>1.1397183E-2</c:v>
                </c:pt>
                <c:pt idx="1354">
                  <c:v>1.1397183E-2</c:v>
                </c:pt>
                <c:pt idx="1355">
                  <c:v>1.1397183E-2</c:v>
                </c:pt>
                <c:pt idx="1356">
                  <c:v>1.1397183E-2</c:v>
                </c:pt>
                <c:pt idx="1357">
                  <c:v>1.1397183E-2</c:v>
                </c:pt>
                <c:pt idx="1358">
                  <c:v>1.1421381E-2</c:v>
                </c:pt>
                <c:pt idx="1359">
                  <c:v>1.1421381E-2</c:v>
                </c:pt>
                <c:pt idx="1360">
                  <c:v>1.1421381E-2</c:v>
                </c:pt>
                <c:pt idx="1361">
                  <c:v>1.1421381E-2</c:v>
                </c:pt>
                <c:pt idx="1362">
                  <c:v>1.1421381E-2</c:v>
                </c:pt>
                <c:pt idx="1363">
                  <c:v>1.1421381E-2</c:v>
                </c:pt>
                <c:pt idx="1364">
                  <c:v>1.1421381E-2</c:v>
                </c:pt>
                <c:pt idx="1365">
                  <c:v>1.1445579000000001E-2</c:v>
                </c:pt>
                <c:pt idx="1366">
                  <c:v>1.1445579000000001E-2</c:v>
                </c:pt>
                <c:pt idx="1367">
                  <c:v>1.1469777E-2</c:v>
                </c:pt>
                <c:pt idx="1368">
                  <c:v>1.1469777E-2</c:v>
                </c:pt>
                <c:pt idx="1369">
                  <c:v>1.1469777E-2</c:v>
                </c:pt>
                <c:pt idx="1370">
                  <c:v>1.1469777E-2</c:v>
                </c:pt>
                <c:pt idx="1371">
                  <c:v>1.1469777E-2</c:v>
                </c:pt>
                <c:pt idx="1372">
                  <c:v>1.1493975E-2</c:v>
                </c:pt>
                <c:pt idx="1373">
                  <c:v>1.1493975E-2</c:v>
                </c:pt>
                <c:pt idx="1374">
                  <c:v>1.1493975E-2</c:v>
                </c:pt>
                <c:pt idx="1375">
                  <c:v>1.1493975E-2</c:v>
                </c:pt>
                <c:pt idx="1376">
                  <c:v>1.1493975E-2</c:v>
                </c:pt>
                <c:pt idx="1377">
                  <c:v>1.1493975E-2</c:v>
                </c:pt>
                <c:pt idx="1378">
                  <c:v>1.1518173E-2</c:v>
                </c:pt>
                <c:pt idx="1379">
                  <c:v>1.1518173E-2</c:v>
                </c:pt>
                <c:pt idx="1380">
                  <c:v>1.1518173E-2</c:v>
                </c:pt>
                <c:pt idx="1381">
                  <c:v>1.1518173E-2</c:v>
                </c:pt>
                <c:pt idx="1382">
                  <c:v>1.1518173E-2</c:v>
                </c:pt>
                <c:pt idx="1383">
                  <c:v>1.154237E-2</c:v>
                </c:pt>
                <c:pt idx="1384">
                  <c:v>1.154237E-2</c:v>
                </c:pt>
                <c:pt idx="1385">
                  <c:v>1.154237E-2</c:v>
                </c:pt>
                <c:pt idx="1386">
                  <c:v>1.154237E-2</c:v>
                </c:pt>
                <c:pt idx="1387">
                  <c:v>1.154237E-2</c:v>
                </c:pt>
                <c:pt idx="1388">
                  <c:v>1.154237E-2</c:v>
                </c:pt>
                <c:pt idx="1389">
                  <c:v>1.154237E-2</c:v>
                </c:pt>
                <c:pt idx="1390">
                  <c:v>1.1566567999999999E-2</c:v>
                </c:pt>
                <c:pt idx="1391">
                  <c:v>1.1590766000000001E-2</c:v>
                </c:pt>
                <c:pt idx="1392">
                  <c:v>1.1590766000000001E-2</c:v>
                </c:pt>
                <c:pt idx="1393">
                  <c:v>1.1590766000000001E-2</c:v>
                </c:pt>
                <c:pt idx="1394">
                  <c:v>1.1590766000000001E-2</c:v>
                </c:pt>
                <c:pt idx="1395">
                  <c:v>1.1590766000000001E-2</c:v>
                </c:pt>
                <c:pt idx="1396">
                  <c:v>1.1590766000000001E-2</c:v>
                </c:pt>
                <c:pt idx="1397">
                  <c:v>1.1590766000000001E-2</c:v>
                </c:pt>
                <c:pt idx="1398">
                  <c:v>1.1590766000000001E-2</c:v>
                </c:pt>
                <c:pt idx="1399">
                  <c:v>1.1590766000000001E-2</c:v>
                </c:pt>
                <c:pt idx="1400">
                  <c:v>1.1590766000000001E-2</c:v>
                </c:pt>
                <c:pt idx="1401">
                  <c:v>1.1590766000000001E-2</c:v>
                </c:pt>
                <c:pt idx="1402">
                  <c:v>1.1590766000000001E-2</c:v>
                </c:pt>
                <c:pt idx="1403">
                  <c:v>1.1590766000000001E-2</c:v>
                </c:pt>
                <c:pt idx="1404">
                  <c:v>1.1590766000000001E-2</c:v>
                </c:pt>
                <c:pt idx="1405">
                  <c:v>1.1590766000000001E-2</c:v>
                </c:pt>
                <c:pt idx="1406">
                  <c:v>1.1590766000000001E-2</c:v>
                </c:pt>
                <c:pt idx="1407">
                  <c:v>1.1590766000000001E-2</c:v>
                </c:pt>
                <c:pt idx="1408">
                  <c:v>1.1590766000000001E-2</c:v>
                </c:pt>
                <c:pt idx="1409">
                  <c:v>1.1663359999999999E-2</c:v>
                </c:pt>
                <c:pt idx="1410">
                  <c:v>1.1735953E-2</c:v>
                </c:pt>
                <c:pt idx="1411">
                  <c:v>1.1784349E-2</c:v>
                </c:pt>
                <c:pt idx="1412">
                  <c:v>1.1808547000000001E-2</c:v>
                </c:pt>
                <c:pt idx="1413">
                  <c:v>1.1856942000000001E-2</c:v>
                </c:pt>
                <c:pt idx="1414">
                  <c:v>1.188114E-2</c:v>
                </c:pt>
                <c:pt idx="1415">
                  <c:v>1.188114E-2</c:v>
                </c:pt>
                <c:pt idx="1416">
                  <c:v>1.188114E-2</c:v>
                </c:pt>
                <c:pt idx="1417">
                  <c:v>1.188114E-2</c:v>
                </c:pt>
                <c:pt idx="1418">
                  <c:v>1.188114E-2</c:v>
                </c:pt>
                <c:pt idx="1419">
                  <c:v>1.1905338E-2</c:v>
                </c:pt>
                <c:pt idx="1420">
                  <c:v>1.1905338E-2</c:v>
                </c:pt>
                <c:pt idx="1421">
                  <c:v>1.1905338E-2</c:v>
                </c:pt>
                <c:pt idx="1422">
                  <c:v>1.1929535999999999E-2</c:v>
                </c:pt>
                <c:pt idx="1423">
                  <c:v>1.1929535999999999E-2</c:v>
                </c:pt>
                <c:pt idx="1424">
                  <c:v>1.1929535999999999E-2</c:v>
                </c:pt>
                <c:pt idx="1425">
                  <c:v>1.1929535999999999E-2</c:v>
                </c:pt>
                <c:pt idx="1426">
                  <c:v>1.1953734000000001E-2</c:v>
                </c:pt>
                <c:pt idx="1427">
                  <c:v>1.1977932E-2</c:v>
                </c:pt>
                <c:pt idx="1428">
                  <c:v>1.1977932E-2</c:v>
                </c:pt>
                <c:pt idx="1429">
                  <c:v>1.2002129E-2</c:v>
                </c:pt>
                <c:pt idx="1430">
                  <c:v>1.2002129E-2</c:v>
                </c:pt>
                <c:pt idx="1431">
                  <c:v>1.2002129E-2</c:v>
                </c:pt>
                <c:pt idx="1432">
                  <c:v>1.2002129E-2</c:v>
                </c:pt>
                <c:pt idx="1433">
                  <c:v>1.2050524999999999E-2</c:v>
                </c:pt>
                <c:pt idx="1434">
                  <c:v>1.2050524999999999E-2</c:v>
                </c:pt>
                <c:pt idx="1435">
                  <c:v>1.2050524999999999E-2</c:v>
                </c:pt>
                <c:pt idx="1436">
                  <c:v>1.2123119E-2</c:v>
                </c:pt>
                <c:pt idx="1437">
                  <c:v>1.2123119E-2</c:v>
                </c:pt>
                <c:pt idx="1438">
                  <c:v>1.2195711999999999E-2</c:v>
                </c:pt>
                <c:pt idx="1439">
                  <c:v>1.2195711999999999E-2</c:v>
                </c:pt>
                <c:pt idx="1440">
                  <c:v>1.221991E-2</c:v>
                </c:pt>
                <c:pt idx="1441">
                  <c:v>1.221991E-2</c:v>
                </c:pt>
                <c:pt idx="1442">
                  <c:v>1.2244108E-2</c:v>
                </c:pt>
                <c:pt idx="1443">
                  <c:v>1.2244108E-2</c:v>
                </c:pt>
                <c:pt idx="1444">
                  <c:v>1.2244108E-2</c:v>
                </c:pt>
                <c:pt idx="1445">
                  <c:v>1.2244108E-2</c:v>
                </c:pt>
                <c:pt idx="1446">
                  <c:v>1.2316700999999999E-2</c:v>
                </c:pt>
                <c:pt idx="1447">
                  <c:v>1.2413492999999999E-2</c:v>
                </c:pt>
                <c:pt idx="1448">
                  <c:v>1.2413492999999999E-2</c:v>
                </c:pt>
                <c:pt idx="1449">
                  <c:v>1.2461888000000001E-2</c:v>
                </c:pt>
                <c:pt idx="1450">
                  <c:v>1.2486086E-2</c:v>
                </c:pt>
                <c:pt idx="1451">
                  <c:v>1.2486086E-2</c:v>
                </c:pt>
                <c:pt idx="1452">
                  <c:v>1.2486086E-2</c:v>
                </c:pt>
                <c:pt idx="1453">
                  <c:v>1.2534482E-2</c:v>
                </c:pt>
                <c:pt idx="1454">
                  <c:v>1.2534482E-2</c:v>
                </c:pt>
                <c:pt idx="1455">
                  <c:v>1.2534482E-2</c:v>
                </c:pt>
                <c:pt idx="1456">
                  <c:v>1.2534482E-2</c:v>
                </c:pt>
                <c:pt idx="1457">
                  <c:v>1.2534482E-2</c:v>
                </c:pt>
                <c:pt idx="1458">
                  <c:v>1.2534482E-2</c:v>
                </c:pt>
                <c:pt idx="1459">
                  <c:v>1.2631273E-2</c:v>
                </c:pt>
                <c:pt idx="1460">
                  <c:v>1.2655471E-2</c:v>
                </c:pt>
                <c:pt idx="1461">
                  <c:v>1.2655471E-2</c:v>
                </c:pt>
                <c:pt idx="1462">
                  <c:v>1.2655471E-2</c:v>
                </c:pt>
                <c:pt idx="1463">
                  <c:v>1.2703867000000001E-2</c:v>
                </c:pt>
                <c:pt idx="1464">
                  <c:v>1.2703867000000001E-2</c:v>
                </c:pt>
                <c:pt idx="1465">
                  <c:v>1.2752262E-2</c:v>
                </c:pt>
                <c:pt idx="1466">
                  <c:v>1.277646E-2</c:v>
                </c:pt>
                <c:pt idx="1467">
                  <c:v>1.277646E-2</c:v>
                </c:pt>
                <c:pt idx="1468">
                  <c:v>1.277646E-2</c:v>
                </c:pt>
                <c:pt idx="1469">
                  <c:v>1.277646E-2</c:v>
                </c:pt>
                <c:pt idx="1470">
                  <c:v>1.277646E-2</c:v>
                </c:pt>
                <c:pt idx="1471">
                  <c:v>1.277646E-2</c:v>
                </c:pt>
                <c:pt idx="1472">
                  <c:v>1.277646E-2</c:v>
                </c:pt>
                <c:pt idx="1473">
                  <c:v>1.277646E-2</c:v>
                </c:pt>
                <c:pt idx="1474">
                  <c:v>1.277646E-2</c:v>
                </c:pt>
                <c:pt idx="1475">
                  <c:v>1.2824856000000001E-2</c:v>
                </c:pt>
                <c:pt idx="1476">
                  <c:v>1.2849054E-2</c:v>
                </c:pt>
                <c:pt idx="1477">
                  <c:v>1.2849054E-2</c:v>
                </c:pt>
                <c:pt idx="1478">
                  <c:v>1.2849054E-2</c:v>
                </c:pt>
                <c:pt idx="1479">
                  <c:v>1.2849054E-2</c:v>
                </c:pt>
                <c:pt idx="1480">
                  <c:v>1.2849054E-2</c:v>
                </c:pt>
                <c:pt idx="1481">
                  <c:v>1.2849054E-2</c:v>
                </c:pt>
                <c:pt idx="1482">
                  <c:v>1.289745E-2</c:v>
                </c:pt>
                <c:pt idx="1483">
                  <c:v>1.289745E-2</c:v>
                </c:pt>
                <c:pt idx="1484">
                  <c:v>1.2921647E-2</c:v>
                </c:pt>
                <c:pt idx="1485">
                  <c:v>1.2921647E-2</c:v>
                </c:pt>
                <c:pt idx="1486">
                  <c:v>1.2970043000000001E-2</c:v>
                </c:pt>
                <c:pt idx="1487">
                  <c:v>1.2970043000000001E-2</c:v>
                </c:pt>
                <c:pt idx="1488">
                  <c:v>1.311523E-2</c:v>
                </c:pt>
                <c:pt idx="1489">
                  <c:v>1.311523E-2</c:v>
                </c:pt>
                <c:pt idx="1490">
                  <c:v>1.311523E-2</c:v>
                </c:pt>
                <c:pt idx="1491">
                  <c:v>1.311523E-2</c:v>
                </c:pt>
                <c:pt idx="1492">
                  <c:v>1.311523E-2</c:v>
                </c:pt>
                <c:pt idx="1493">
                  <c:v>1.311523E-2</c:v>
                </c:pt>
                <c:pt idx="1494">
                  <c:v>1.311523E-2</c:v>
                </c:pt>
                <c:pt idx="1495">
                  <c:v>1.3139428E-2</c:v>
                </c:pt>
                <c:pt idx="1496">
                  <c:v>1.3163625999999999E-2</c:v>
                </c:pt>
                <c:pt idx="1497">
                  <c:v>1.3212020999999999E-2</c:v>
                </c:pt>
                <c:pt idx="1498">
                  <c:v>1.3212020999999999E-2</c:v>
                </c:pt>
                <c:pt idx="1499">
                  <c:v>1.3212020999999999E-2</c:v>
                </c:pt>
                <c:pt idx="1500">
                  <c:v>1.3212020999999999E-2</c:v>
                </c:pt>
                <c:pt idx="1501">
                  <c:v>1.3212020999999999E-2</c:v>
                </c:pt>
                <c:pt idx="1502">
                  <c:v>1.3212020999999999E-2</c:v>
                </c:pt>
                <c:pt idx="1503">
                  <c:v>1.3212020999999999E-2</c:v>
                </c:pt>
                <c:pt idx="1504">
                  <c:v>1.3212020999999999E-2</c:v>
                </c:pt>
                <c:pt idx="1505">
                  <c:v>1.3212020999999999E-2</c:v>
                </c:pt>
                <c:pt idx="1506">
                  <c:v>1.3212020999999999E-2</c:v>
                </c:pt>
                <c:pt idx="1507">
                  <c:v>1.3212020999999999E-2</c:v>
                </c:pt>
                <c:pt idx="1508">
                  <c:v>1.3212020999999999E-2</c:v>
                </c:pt>
                <c:pt idx="1509">
                  <c:v>1.3212020999999999E-2</c:v>
                </c:pt>
                <c:pt idx="1510">
                  <c:v>1.3212020999999999E-2</c:v>
                </c:pt>
                <c:pt idx="1511">
                  <c:v>1.3212020999999999E-2</c:v>
                </c:pt>
                <c:pt idx="1512">
                  <c:v>1.3212020999999999E-2</c:v>
                </c:pt>
                <c:pt idx="1513">
                  <c:v>1.3212020999999999E-2</c:v>
                </c:pt>
                <c:pt idx="1514">
                  <c:v>1.3212020999999999E-2</c:v>
                </c:pt>
                <c:pt idx="1515">
                  <c:v>1.3212020999999999E-2</c:v>
                </c:pt>
                <c:pt idx="1516">
                  <c:v>1.3212020999999999E-2</c:v>
                </c:pt>
                <c:pt idx="1517">
                  <c:v>1.3212020999999999E-2</c:v>
                </c:pt>
                <c:pt idx="1518">
                  <c:v>1.3236219E-2</c:v>
                </c:pt>
                <c:pt idx="1519">
                  <c:v>1.3236219E-2</c:v>
                </c:pt>
                <c:pt idx="1520">
                  <c:v>1.3236219E-2</c:v>
                </c:pt>
                <c:pt idx="1521">
                  <c:v>1.3284615E-2</c:v>
                </c:pt>
                <c:pt idx="1522">
                  <c:v>1.3284615E-2</c:v>
                </c:pt>
                <c:pt idx="1523">
                  <c:v>1.3284615E-2</c:v>
                </c:pt>
                <c:pt idx="1524">
                  <c:v>1.3333011000000001E-2</c:v>
                </c:pt>
                <c:pt idx="1525">
                  <c:v>1.3333011000000001E-2</c:v>
                </c:pt>
                <c:pt idx="1526">
                  <c:v>1.3381406E-2</c:v>
                </c:pt>
                <c:pt idx="1527">
                  <c:v>1.3405604E-2</c:v>
                </c:pt>
                <c:pt idx="1528">
                  <c:v>1.3405604E-2</c:v>
                </c:pt>
                <c:pt idx="1529">
                  <c:v>1.3405604E-2</c:v>
                </c:pt>
                <c:pt idx="1530">
                  <c:v>1.3429801999999999E-2</c:v>
                </c:pt>
                <c:pt idx="1531">
                  <c:v>1.3429801999999999E-2</c:v>
                </c:pt>
                <c:pt idx="1532">
                  <c:v>1.3429801999999999E-2</c:v>
                </c:pt>
                <c:pt idx="1533">
                  <c:v>1.3429801999999999E-2</c:v>
                </c:pt>
                <c:pt idx="1534">
                  <c:v>1.3454000000000001E-2</c:v>
                </c:pt>
                <c:pt idx="1535">
                  <c:v>1.3454000000000001E-2</c:v>
                </c:pt>
                <c:pt idx="1536">
                  <c:v>1.3454000000000001E-2</c:v>
                </c:pt>
                <c:pt idx="1537">
                  <c:v>1.3454000000000001E-2</c:v>
                </c:pt>
                <c:pt idx="1538">
                  <c:v>1.3478198E-2</c:v>
                </c:pt>
                <c:pt idx="1539">
                  <c:v>1.3478198E-2</c:v>
                </c:pt>
                <c:pt idx="1540">
                  <c:v>1.3478198E-2</c:v>
                </c:pt>
                <c:pt idx="1541">
                  <c:v>1.3478198E-2</c:v>
                </c:pt>
                <c:pt idx="1542">
                  <c:v>1.3502396E-2</c:v>
                </c:pt>
                <c:pt idx="1543">
                  <c:v>1.3502396E-2</c:v>
                </c:pt>
                <c:pt idx="1544">
                  <c:v>1.3502396E-2</c:v>
                </c:pt>
                <c:pt idx="1545">
                  <c:v>1.3574989000000001E-2</c:v>
                </c:pt>
                <c:pt idx="1546">
                  <c:v>1.3647583E-2</c:v>
                </c:pt>
                <c:pt idx="1547">
                  <c:v>1.3647583E-2</c:v>
                </c:pt>
                <c:pt idx="1548">
                  <c:v>1.3647583E-2</c:v>
                </c:pt>
                <c:pt idx="1549">
                  <c:v>1.3647583E-2</c:v>
                </c:pt>
                <c:pt idx="1550">
                  <c:v>1.3695977999999999E-2</c:v>
                </c:pt>
                <c:pt idx="1551">
                  <c:v>1.3695977999999999E-2</c:v>
                </c:pt>
                <c:pt idx="1552">
                  <c:v>1.3695977999999999E-2</c:v>
                </c:pt>
                <c:pt idx="1553">
                  <c:v>1.3695977999999999E-2</c:v>
                </c:pt>
                <c:pt idx="1554">
                  <c:v>1.3720176000000001E-2</c:v>
                </c:pt>
                <c:pt idx="1555">
                  <c:v>1.3720176000000001E-2</c:v>
                </c:pt>
                <c:pt idx="1556">
                  <c:v>1.3720176000000001E-2</c:v>
                </c:pt>
                <c:pt idx="1557">
                  <c:v>1.3720176000000001E-2</c:v>
                </c:pt>
                <c:pt idx="1558">
                  <c:v>1.3720176000000001E-2</c:v>
                </c:pt>
                <c:pt idx="1559">
                  <c:v>1.3720176000000001E-2</c:v>
                </c:pt>
                <c:pt idx="1560">
                  <c:v>1.3792769999999999E-2</c:v>
                </c:pt>
                <c:pt idx="1561">
                  <c:v>1.3792769999999999E-2</c:v>
                </c:pt>
                <c:pt idx="1562">
                  <c:v>1.3816968000000001E-2</c:v>
                </c:pt>
                <c:pt idx="1563">
                  <c:v>1.3816968000000001E-2</c:v>
                </c:pt>
                <c:pt idx="1564">
                  <c:v>1.3816968000000001E-2</c:v>
                </c:pt>
                <c:pt idx="1565">
                  <c:v>1.3841165000000001E-2</c:v>
                </c:pt>
                <c:pt idx="1566">
                  <c:v>1.3841165000000001E-2</c:v>
                </c:pt>
                <c:pt idx="1567">
                  <c:v>1.3841165000000001E-2</c:v>
                </c:pt>
                <c:pt idx="1568">
                  <c:v>1.3889561E-2</c:v>
                </c:pt>
                <c:pt idx="1569">
                  <c:v>1.3937957000000001E-2</c:v>
                </c:pt>
                <c:pt idx="1570">
                  <c:v>1.401055E-2</c:v>
                </c:pt>
                <c:pt idx="1571">
                  <c:v>1.401055E-2</c:v>
                </c:pt>
                <c:pt idx="1572">
                  <c:v>1.4034748E-2</c:v>
                </c:pt>
                <c:pt idx="1573">
                  <c:v>1.4034748E-2</c:v>
                </c:pt>
                <c:pt idx="1574">
                  <c:v>1.4034748E-2</c:v>
                </c:pt>
                <c:pt idx="1575">
                  <c:v>1.4034748E-2</c:v>
                </c:pt>
                <c:pt idx="1576">
                  <c:v>1.4058945999999999E-2</c:v>
                </c:pt>
                <c:pt idx="1577">
                  <c:v>1.4131539E-2</c:v>
                </c:pt>
                <c:pt idx="1578">
                  <c:v>1.4131539E-2</c:v>
                </c:pt>
                <c:pt idx="1579">
                  <c:v>1.4155737E-2</c:v>
                </c:pt>
                <c:pt idx="1580">
                  <c:v>1.4155737E-2</c:v>
                </c:pt>
                <c:pt idx="1581">
                  <c:v>1.4155737E-2</c:v>
                </c:pt>
                <c:pt idx="1582">
                  <c:v>1.4179934999999999E-2</c:v>
                </c:pt>
                <c:pt idx="1583">
                  <c:v>1.4179934999999999E-2</c:v>
                </c:pt>
                <c:pt idx="1584">
                  <c:v>1.4204133000000001E-2</c:v>
                </c:pt>
                <c:pt idx="1585">
                  <c:v>1.4204133000000001E-2</c:v>
                </c:pt>
                <c:pt idx="1586">
                  <c:v>1.4228331E-2</c:v>
                </c:pt>
                <c:pt idx="1587">
                  <c:v>1.4228331E-2</c:v>
                </c:pt>
                <c:pt idx="1588">
                  <c:v>1.4228331E-2</c:v>
                </c:pt>
                <c:pt idx="1589">
                  <c:v>1.4228331E-2</c:v>
                </c:pt>
                <c:pt idx="1590">
                  <c:v>1.4228331E-2</c:v>
                </c:pt>
                <c:pt idx="1591">
                  <c:v>1.4325121999999999E-2</c:v>
                </c:pt>
                <c:pt idx="1592">
                  <c:v>1.4325121999999999E-2</c:v>
                </c:pt>
                <c:pt idx="1593">
                  <c:v>1.4325121999999999E-2</c:v>
                </c:pt>
                <c:pt idx="1594">
                  <c:v>1.4325121999999999E-2</c:v>
                </c:pt>
                <c:pt idx="1595">
                  <c:v>1.4325121999999999E-2</c:v>
                </c:pt>
                <c:pt idx="1596">
                  <c:v>1.434932E-2</c:v>
                </c:pt>
                <c:pt idx="1597">
                  <c:v>1.434932E-2</c:v>
                </c:pt>
                <c:pt idx="1598">
                  <c:v>1.434932E-2</c:v>
                </c:pt>
                <c:pt idx="1599">
                  <c:v>1.434932E-2</c:v>
                </c:pt>
                <c:pt idx="1600">
                  <c:v>1.434932E-2</c:v>
                </c:pt>
                <c:pt idx="1601">
                  <c:v>1.434932E-2</c:v>
                </c:pt>
                <c:pt idx="1602">
                  <c:v>1.434932E-2</c:v>
                </c:pt>
                <c:pt idx="1603">
                  <c:v>1.434932E-2</c:v>
                </c:pt>
                <c:pt idx="1604">
                  <c:v>1.434932E-2</c:v>
                </c:pt>
                <c:pt idx="1605">
                  <c:v>1.4373518E-2</c:v>
                </c:pt>
                <c:pt idx="1606">
                  <c:v>1.4397716E-2</c:v>
                </c:pt>
                <c:pt idx="1607">
                  <c:v>1.4421913999999999E-2</c:v>
                </c:pt>
                <c:pt idx="1608">
                  <c:v>1.4446110999999999E-2</c:v>
                </c:pt>
                <c:pt idx="1609">
                  <c:v>1.4446110999999999E-2</c:v>
                </c:pt>
                <c:pt idx="1610">
                  <c:v>1.4446110999999999E-2</c:v>
                </c:pt>
                <c:pt idx="1611">
                  <c:v>1.4518705E-2</c:v>
                </c:pt>
                <c:pt idx="1612">
                  <c:v>1.4518705E-2</c:v>
                </c:pt>
                <c:pt idx="1613">
                  <c:v>1.4591298000000001E-2</c:v>
                </c:pt>
                <c:pt idx="1614">
                  <c:v>1.4639694E-2</c:v>
                </c:pt>
                <c:pt idx="1615">
                  <c:v>1.4663892E-2</c:v>
                </c:pt>
                <c:pt idx="1616">
                  <c:v>1.4663892E-2</c:v>
                </c:pt>
                <c:pt idx="1617">
                  <c:v>1.4663892E-2</c:v>
                </c:pt>
                <c:pt idx="1618">
                  <c:v>1.4663892E-2</c:v>
                </c:pt>
                <c:pt idx="1619">
                  <c:v>1.4688090000000001E-2</c:v>
                </c:pt>
                <c:pt idx="1620">
                  <c:v>1.4688090000000001E-2</c:v>
                </c:pt>
                <c:pt idx="1621">
                  <c:v>1.4688090000000001E-2</c:v>
                </c:pt>
                <c:pt idx="1622">
                  <c:v>1.4688090000000001E-2</c:v>
                </c:pt>
                <c:pt idx="1623">
                  <c:v>1.4688090000000001E-2</c:v>
                </c:pt>
                <c:pt idx="1624">
                  <c:v>1.4736486E-2</c:v>
                </c:pt>
                <c:pt idx="1625">
                  <c:v>1.4809078999999999E-2</c:v>
                </c:pt>
                <c:pt idx="1626">
                  <c:v>1.4809078999999999E-2</c:v>
                </c:pt>
                <c:pt idx="1627">
                  <c:v>1.4809078999999999E-2</c:v>
                </c:pt>
                <c:pt idx="1628">
                  <c:v>1.4857475E-2</c:v>
                </c:pt>
                <c:pt idx="1629">
                  <c:v>1.4857475E-2</c:v>
                </c:pt>
                <c:pt idx="1630">
                  <c:v>1.4857475E-2</c:v>
                </c:pt>
                <c:pt idx="1631">
                  <c:v>1.4857475E-2</c:v>
                </c:pt>
                <c:pt idx="1632">
                  <c:v>1.4857475E-2</c:v>
                </c:pt>
                <c:pt idx="1633">
                  <c:v>1.4857475E-2</c:v>
                </c:pt>
                <c:pt idx="1634">
                  <c:v>1.4857475E-2</c:v>
                </c:pt>
                <c:pt idx="1635">
                  <c:v>1.4857475E-2</c:v>
                </c:pt>
                <c:pt idx="1636">
                  <c:v>1.4881673E-2</c:v>
                </c:pt>
                <c:pt idx="1637">
                  <c:v>1.490587E-2</c:v>
                </c:pt>
                <c:pt idx="1638">
                  <c:v>1.4930067999999999E-2</c:v>
                </c:pt>
                <c:pt idx="1639">
                  <c:v>1.4954266000000001E-2</c:v>
                </c:pt>
                <c:pt idx="1640">
                  <c:v>1.4978464E-2</c:v>
                </c:pt>
                <c:pt idx="1641">
                  <c:v>1.4978464E-2</c:v>
                </c:pt>
                <c:pt idx="1642">
                  <c:v>1.5002662E-2</c:v>
                </c:pt>
                <c:pt idx="1643">
                  <c:v>1.5002662E-2</c:v>
                </c:pt>
                <c:pt idx="1644">
                  <c:v>1.5051057E-2</c:v>
                </c:pt>
                <c:pt idx="1645">
                  <c:v>1.5051057E-2</c:v>
                </c:pt>
                <c:pt idx="1646">
                  <c:v>1.5051057E-2</c:v>
                </c:pt>
                <c:pt idx="1647">
                  <c:v>1.5051057E-2</c:v>
                </c:pt>
                <c:pt idx="1648">
                  <c:v>1.5123651E-2</c:v>
                </c:pt>
                <c:pt idx="1649">
                  <c:v>1.5123651E-2</c:v>
                </c:pt>
                <c:pt idx="1650">
                  <c:v>1.5123651E-2</c:v>
                </c:pt>
                <c:pt idx="1651">
                  <c:v>1.5123651E-2</c:v>
                </c:pt>
                <c:pt idx="1652">
                  <c:v>1.5123651E-2</c:v>
                </c:pt>
                <c:pt idx="1653">
                  <c:v>1.5123651E-2</c:v>
                </c:pt>
                <c:pt idx="1654">
                  <c:v>1.5123651E-2</c:v>
                </c:pt>
                <c:pt idx="1655">
                  <c:v>1.5147849E-2</c:v>
                </c:pt>
                <c:pt idx="1656">
                  <c:v>1.5147849E-2</c:v>
                </c:pt>
                <c:pt idx="1657">
                  <c:v>1.5172046999999999E-2</c:v>
                </c:pt>
                <c:pt idx="1658">
                  <c:v>1.5172046999999999E-2</c:v>
                </c:pt>
                <c:pt idx="1659">
                  <c:v>1.5172046999999999E-2</c:v>
                </c:pt>
                <c:pt idx="1660">
                  <c:v>1.5172046999999999E-2</c:v>
                </c:pt>
                <c:pt idx="1661">
                  <c:v>1.5196243999999999E-2</c:v>
                </c:pt>
                <c:pt idx="1662">
                  <c:v>1.5196243999999999E-2</c:v>
                </c:pt>
                <c:pt idx="1663">
                  <c:v>1.524464E-2</c:v>
                </c:pt>
                <c:pt idx="1664">
                  <c:v>1.524464E-2</c:v>
                </c:pt>
                <c:pt idx="1665">
                  <c:v>1.524464E-2</c:v>
                </c:pt>
                <c:pt idx="1666">
                  <c:v>1.524464E-2</c:v>
                </c:pt>
                <c:pt idx="1667">
                  <c:v>1.524464E-2</c:v>
                </c:pt>
                <c:pt idx="1668">
                  <c:v>1.524464E-2</c:v>
                </c:pt>
                <c:pt idx="1669">
                  <c:v>1.524464E-2</c:v>
                </c:pt>
                <c:pt idx="1670">
                  <c:v>1.524464E-2</c:v>
                </c:pt>
                <c:pt idx="1671">
                  <c:v>1.524464E-2</c:v>
                </c:pt>
                <c:pt idx="1672">
                  <c:v>1.524464E-2</c:v>
                </c:pt>
                <c:pt idx="1673">
                  <c:v>1.524464E-2</c:v>
                </c:pt>
                <c:pt idx="1674">
                  <c:v>1.524464E-2</c:v>
                </c:pt>
                <c:pt idx="1675">
                  <c:v>1.524464E-2</c:v>
                </c:pt>
                <c:pt idx="1676">
                  <c:v>1.5268838E-2</c:v>
                </c:pt>
                <c:pt idx="1677">
                  <c:v>1.5268838E-2</c:v>
                </c:pt>
                <c:pt idx="1678">
                  <c:v>1.5268838E-2</c:v>
                </c:pt>
                <c:pt idx="1679">
                  <c:v>1.5268838E-2</c:v>
                </c:pt>
                <c:pt idx="1680">
                  <c:v>1.5341432E-2</c:v>
                </c:pt>
                <c:pt idx="1681">
                  <c:v>1.5365629E-2</c:v>
                </c:pt>
                <c:pt idx="1682">
                  <c:v>1.5365629E-2</c:v>
                </c:pt>
                <c:pt idx="1683">
                  <c:v>1.5365629E-2</c:v>
                </c:pt>
                <c:pt idx="1684">
                  <c:v>1.5389827E-2</c:v>
                </c:pt>
                <c:pt idx="1685">
                  <c:v>1.5389827E-2</c:v>
                </c:pt>
                <c:pt idx="1686">
                  <c:v>1.5438222999999999E-2</c:v>
                </c:pt>
                <c:pt idx="1687">
                  <c:v>1.5438222999999999E-2</c:v>
                </c:pt>
                <c:pt idx="1688">
                  <c:v>1.5438222999999999E-2</c:v>
                </c:pt>
                <c:pt idx="1689">
                  <c:v>1.5486619E-2</c:v>
                </c:pt>
                <c:pt idx="1690">
                  <c:v>1.5486619E-2</c:v>
                </c:pt>
                <c:pt idx="1691">
                  <c:v>1.5486619E-2</c:v>
                </c:pt>
                <c:pt idx="1692">
                  <c:v>1.5486619E-2</c:v>
                </c:pt>
                <c:pt idx="1693">
                  <c:v>1.5486619E-2</c:v>
                </c:pt>
                <c:pt idx="1694">
                  <c:v>1.5486619E-2</c:v>
                </c:pt>
                <c:pt idx="1695">
                  <c:v>1.5486619E-2</c:v>
                </c:pt>
                <c:pt idx="1696">
                  <c:v>1.5486619E-2</c:v>
                </c:pt>
                <c:pt idx="1697">
                  <c:v>1.5486619E-2</c:v>
                </c:pt>
                <c:pt idx="1698">
                  <c:v>1.5486619E-2</c:v>
                </c:pt>
                <c:pt idx="1699">
                  <c:v>1.5486619E-2</c:v>
                </c:pt>
                <c:pt idx="1700">
                  <c:v>1.5486619E-2</c:v>
                </c:pt>
                <c:pt idx="1701">
                  <c:v>1.5535014E-2</c:v>
                </c:pt>
                <c:pt idx="1702">
                  <c:v>1.5559211999999999E-2</c:v>
                </c:pt>
                <c:pt idx="1703">
                  <c:v>1.5559211999999999E-2</c:v>
                </c:pt>
                <c:pt idx="1704">
                  <c:v>1.5583410000000001E-2</c:v>
                </c:pt>
                <c:pt idx="1705">
                  <c:v>1.5583410000000001E-2</c:v>
                </c:pt>
                <c:pt idx="1706">
                  <c:v>1.5583410000000001E-2</c:v>
                </c:pt>
                <c:pt idx="1707">
                  <c:v>1.5583410000000001E-2</c:v>
                </c:pt>
                <c:pt idx="1708">
                  <c:v>1.5583410000000001E-2</c:v>
                </c:pt>
                <c:pt idx="1709">
                  <c:v>1.5583410000000001E-2</c:v>
                </c:pt>
                <c:pt idx="1710">
                  <c:v>1.5583410000000001E-2</c:v>
                </c:pt>
                <c:pt idx="1711">
                  <c:v>1.5583410000000001E-2</c:v>
                </c:pt>
                <c:pt idx="1712">
                  <c:v>1.5583410000000001E-2</c:v>
                </c:pt>
                <c:pt idx="1713">
                  <c:v>1.5583410000000001E-2</c:v>
                </c:pt>
                <c:pt idx="1714">
                  <c:v>1.5583410000000001E-2</c:v>
                </c:pt>
                <c:pt idx="1715">
                  <c:v>1.5656003000000002E-2</c:v>
                </c:pt>
                <c:pt idx="1716">
                  <c:v>1.5656003000000002E-2</c:v>
                </c:pt>
                <c:pt idx="1717">
                  <c:v>1.5656003000000002E-2</c:v>
                </c:pt>
                <c:pt idx="1718">
                  <c:v>1.5704399000000001E-2</c:v>
                </c:pt>
                <c:pt idx="1719">
                  <c:v>1.5704399000000001E-2</c:v>
                </c:pt>
                <c:pt idx="1720">
                  <c:v>1.5776993E-2</c:v>
                </c:pt>
                <c:pt idx="1721">
                  <c:v>1.5776993E-2</c:v>
                </c:pt>
                <c:pt idx="1722">
                  <c:v>1.5776993E-2</c:v>
                </c:pt>
                <c:pt idx="1723">
                  <c:v>1.5776993E-2</c:v>
                </c:pt>
                <c:pt idx="1724">
                  <c:v>1.5776993E-2</c:v>
                </c:pt>
                <c:pt idx="1725">
                  <c:v>1.5801190999999999E-2</c:v>
                </c:pt>
                <c:pt idx="1726">
                  <c:v>1.5801190999999999E-2</c:v>
                </c:pt>
                <c:pt idx="1727">
                  <c:v>1.5801190999999999E-2</c:v>
                </c:pt>
                <c:pt idx="1728">
                  <c:v>1.5801190999999999E-2</c:v>
                </c:pt>
                <c:pt idx="1729">
                  <c:v>1.5825387999999999E-2</c:v>
                </c:pt>
                <c:pt idx="1730">
                  <c:v>1.5825387999999999E-2</c:v>
                </c:pt>
                <c:pt idx="1731">
                  <c:v>1.5873783999999998E-2</c:v>
                </c:pt>
                <c:pt idx="1732">
                  <c:v>1.5873783999999998E-2</c:v>
                </c:pt>
                <c:pt idx="1733">
                  <c:v>1.5897982000000001E-2</c:v>
                </c:pt>
                <c:pt idx="1734">
                  <c:v>1.5922180000000001E-2</c:v>
                </c:pt>
                <c:pt idx="1735">
                  <c:v>1.5922180000000001E-2</c:v>
                </c:pt>
                <c:pt idx="1736">
                  <c:v>1.5922180000000001E-2</c:v>
                </c:pt>
                <c:pt idx="1737">
                  <c:v>1.5922180000000001E-2</c:v>
                </c:pt>
                <c:pt idx="1738">
                  <c:v>1.5946378000000001E-2</c:v>
                </c:pt>
                <c:pt idx="1739">
                  <c:v>1.5946378000000001E-2</c:v>
                </c:pt>
                <c:pt idx="1740">
                  <c:v>1.5994773E-2</c:v>
                </c:pt>
                <c:pt idx="1741">
                  <c:v>1.6018971E-2</c:v>
                </c:pt>
                <c:pt idx="1742">
                  <c:v>1.6018971E-2</c:v>
                </c:pt>
                <c:pt idx="1743">
                  <c:v>1.6018971E-2</c:v>
                </c:pt>
                <c:pt idx="1744">
                  <c:v>1.6043168999999999E-2</c:v>
                </c:pt>
                <c:pt idx="1745">
                  <c:v>1.6067366999999999E-2</c:v>
                </c:pt>
                <c:pt idx="1746">
                  <c:v>1.6067366999999999E-2</c:v>
                </c:pt>
                <c:pt idx="1747">
                  <c:v>1.6091564999999999E-2</c:v>
                </c:pt>
                <c:pt idx="1748">
                  <c:v>1.6091564999999999E-2</c:v>
                </c:pt>
                <c:pt idx="1749">
                  <c:v>1.6091564999999999E-2</c:v>
                </c:pt>
                <c:pt idx="1750">
                  <c:v>1.6091564999999999E-2</c:v>
                </c:pt>
                <c:pt idx="1751">
                  <c:v>1.6139959999999998E-2</c:v>
                </c:pt>
                <c:pt idx="1752">
                  <c:v>1.6188356000000001E-2</c:v>
                </c:pt>
                <c:pt idx="1753">
                  <c:v>1.6236752E-2</c:v>
                </c:pt>
                <c:pt idx="1754">
                  <c:v>1.6236752E-2</c:v>
                </c:pt>
                <c:pt idx="1755">
                  <c:v>1.6236752E-2</c:v>
                </c:pt>
                <c:pt idx="1756">
                  <c:v>1.6285147E-2</c:v>
                </c:pt>
                <c:pt idx="1757">
                  <c:v>1.6285147E-2</c:v>
                </c:pt>
                <c:pt idx="1758">
                  <c:v>1.6309344999999999E-2</c:v>
                </c:pt>
                <c:pt idx="1759">
                  <c:v>1.6309344999999999E-2</c:v>
                </c:pt>
                <c:pt idx="1760">
                  <c:v>1.6381939000000002E-2</c:v>
                </c:pt>
                <c:pt idx="1761">
                  <c:v>1.6454532000000001E-2</c:v>
                </c:pt>
                <c:pt idx="1762">
                  <c:v>1.647873E-2</c:v>
                </c:pt>
                <c:pt idx="1763">
                  <c:v>1.647873E-2</c:v>
                </c:pt>
                <c:pt idx="1764">
                  <c:v>1.6575520999999999E-2</c:v>
                </c:pt>
                <c:pt idx="1765">
                  <c:v>1.6575520999999999E-2</c:v>
                </c:pt>
                <c:pt idx="1766">
                  <c:v>1.6575520999999999E-2</c:v>
                </c:pt>
                <c:pt idx="1767">
                  <c:v>1.6623916999999998E-2</c:v>
                </c:pt>
                <c:pt idx="1768">
                  <c:v>1.6623916999999998E-2</c:v>
                </c:pt>
                <c:pt idx="1769">
                  <c:v>1.6623916999999998E-2</c:v>
                </c:pt>
                <c:pt idx="1770">
                  <c:v>1.6623916999999998E-2</c:v>
                </c:pt>
                <c:pt idx="1771">
                  <c:v>1.6672313000000001E-2</c:v>
                </c:pt>
                <c:pt idx="1772">
                  <c:v>1.6672313000000001E-2</c:v>
                </c:pt>
                <c:pt idx="1773">
                  <c:v>1.6720709E-2</c:v>
                </c:pt>
                <c:pt idx="1774">
                  <c:v>1.6720709E-2</c:v>
                </c:pt>
                <c:pt idx="1775">
                  <c:v>1.6720709E-2</c:v>
                </c:pt>
                <c:pt idx="1776">
                  <c:v>1.6720709E-2</c:v>
                </c:pt>
                <c:pt idx="1777">
                  <c:v>1.6720709E-2</c:v>
                </c:pt>
                <c:pt idx="1778">
                  <c:v>1.6720709E-2</c:v>
                </c:pt>
                <c:pt idx="1779">
                  <c:v>1.6720709E-2</c:v>
                </c:pt>
                <c:pt idx="1780">
                  <c:v>1.6793302E-2</c:v>
                </c:pt>
                <c:pt idx="1781">
                  <c:v>1.6793302E-2</c:v>
                </c:pt>
                <c:pt idx="1782">
                  <c:v>1.6793302E-2</c:v>
                </c:pt>
                <c:pt idx="1783">
                  <c:v>1.6841697999999999E-2</c:v>
                </c:pt>
                <c:pt idx="1784">
                  <c:v>1.6865895999999998E-2</c:v>
                </c:pt>
                <c:pt idx="1785">
                  <c:v>1.6914291000000001E-2</c:v>
                </c:pt>
                <c:pt idx="1786">
                  <c:v>1.6986885E-2</c:v>
                </c:pt>
                <c:pt idx="1787">
                  <c:v>1.6986885E-2</c:v>
                </c:pt>
                <c:pt idx="1788">
                  <c:v>1.6986885E-2</c:v>
                </c:pt>
                <c:pt idx="1789">
                  <c:v>1.6986885E-2</c:v>
                </c:pt>
                <c:pt idx="1790">
                  <c:v>1.6986885E-2</c:v>
                </c:pt>
                <c:pt idx="1791">
                  <c:v>1.6986885E-2</c:v>
                </c:pt>
                <c:pt idx="1792">
                  <c:v>1.6986885E-2</c:v>
                </c:pt>
                <c:pt idx="1793">
                  <c:v>1.6986885E-2</c:v>
                </c:pt>
                <c:pt idx="1794">
                  <c:v>1.6986885E-2</c:v>
                </c:pt>
                <c:pt idx="1795">
                  <c:v>1.6986885E-2</c:v>
                </c:pt>
                <c:pt idx="1796">
                  <c:v>1.6986885E-2</c:v>
                </c:pt>
                <c:pt idx="1797">
                  <c:v>1.7011083E-2</c:v>
                </c:pt>
                <c:pt idx="1798">
                  <c:v>1.7011083E-2</c:v>
                </c:pt>
                <c:pt idx="1799">
                  <c:v>1.7059477999999999E-2</c:v>
                </c:pt>
                <c:pt idx="1800">
                  <c:v>1.7059477999999999E-2</c:v>
                </c:pt>
                <c:pt idx="1801">
                  <c:v>1.7059477999999999E-2</c:v>
                </c:pt>
                <c:pt idx="1802">
                  <c:v>1.7059477999999999E-2</c:v>
                </c:pt>
                <c:pt idx="1803">
                  <c:v>1.7107873999999999E-2</c:v>
                </c:pt>
                <c:pt idx="1804">
                  <c:v>1.7132072000000002E-2</c:v>
                </c:pt>
                <c:pt idx="1805">
                  <c:v>1.7132072000000002E-2</c:v>
                </c:pt>
                <c:pt idx="1806">
                  <c:v>1.7180468000000001E-2</c:v>
                </c:pt>
                <c:pt idx="1807">
                  <c:v>1.7180468000000001E-2</c:v>
                </c:pt>
                <c:pt idx="1808">
                  <c:v>1.7180468000000001E-2</c:v>
                </c:pt>
                <c:pt idx="1809">
                  <c:v>1.7180468000000001E-2</c:v>
                </c:pt>
                <c:pt idx="1810">
                  <c:v>1.7180468000000001E-2</c:v>
                </c:pt>
                <c:pt idx="1811">
                  <c:v>1.7180468000000001E-2</c:v>
                </c:pt>
                <c:pt idx="1812">
                  <c:v>1.7180468000000001E-2</c:v>
                </c:pt>
                <c:pt idx="1813">
                  <c:v>1.7180468000000001E-2</c:v>
                </c:pt>
                <c:pt idx="1814">
                  <c:v>1.7180468000000001E-2</c:v>
                </c:pt>
                <c:pt idx="1815">
                  <c:v>1.7180468000000001E-2</c:v>
                </c:pt>
                <c:pt idx="1816">
                  <c:v>1.7204665000000001E-2</c:v>
                </c:pt>
                <c:pt idx="1817">
                  <c:v>1.7204665000000001E-2</c:v>
                </c:pt>
                <c:pt idx="1818">
                  <c:v>1.7204665000000001E-2</c:v>
                </c:pt>
                <c:pt idx="1819">
                  <c:v>1.7228863000000001E-2</c:v>
                </c:pt>
                <c:pt idx="1820">
                  <c:v>1.7253061E-2</c:v>
                </c:pt>
                <c:pt idx="1821">
                  <c:v>1.7277259E-2</c:v>
                </c:pt>
                <c:pt idx="1822">
                  <c:v>1.7277259E-2</c:v>
                </c:pt>
                <c:pt idx="1823">
                  <c:v>1.7277259E-2</c:v>
                </c:pt>
                <c:pt idx="1824">
                  <c:v>1.7301456999999999E-2</c:v>
                </c:pt>
                <c:pt idx="1825">
                  <c:v>1.7301456999999999E-2</c:v>
                </c:pt>
                <c:pt idx="1826">
                  <c:v>1.7301456999999999E-2</c:v>
                </c:pt>
                <c:pt idx="1827">
                  <c:v>1.7301456999999999E-2</c:v>
                </c:pt>
                <c:pt idx="1828">
                  <c:v>1.7301456999999999E-2</c:v>
                </c:pt>
                <c:pt idx="1829">
                  <c:v>1.7374049999999999E-2</c:v>
                </c:pt>
                <c:pt idx="1830">
                  <c:v>1.7374049999999999E-2</c:v>
                </c:pt>
                <c:pt idx="1831">
                  <c:v>1.7374049999999999E-2</c:v>
                </c:pt>
                <c:pt idx="1832">
                  <c:v>1.7374049999999999E-2</c:v>
                </c:pt>
                <c:pt idx="1833">
                  <c:v>1.7374049999999999E-2</c:v>
                </c:pt>
                <c:pt idx="1834">
                  <c:v>1.7398248000000002E-2</c:v>
                </c:pt>
                <c:pt idx="1835">
                  <c:v>1.7398248000000002E-2</c:v>
                </c:pt>
                <c:pt idx="1836">
                  <c:v>1.7446644000000001E-2</c:v>
                </c:pt>
                <c:pt idx="1837">
                  <c:v>1.7446644000000001E-2</c:v>
                </c:pt>
                <c:pt idx="1838">
                  <c:v>1.7495039E-2</c:v>
                </c:pt>
                <c:pt idx="1839">
                  <c:v>1.7495039E-2</c:v>
                </c:pt>
                <c:pt idx="1840">
                  <c:v>1.7495039E-2</c:v>
                </c:pt>
                <c:pt idx="1841">
                  <c:v>1.7543435E-2</c:v>
                </c:pt>
                <c:pt idx="1842">
                  <c:v>1.7543435E-2</c:v>
                </c:pt>
                <c:pt idx="1843">
                  <c:v>1.7543435E-2</c:v>
                </c:pt>
                <c:pt idx="1844">
                  <c:v>1.7543435E-2</c:v>
                </c:pt>
                <c:pt idx="1845">
                  <c:v>1.7543435E-2</c:v>
                </c:pt>
                <c:pt idx="1846">
                  <c:v>1.7543435E-2</c:v>
                </c:pt>
                <c:pt idx="1847">
                  <c:v>1.7543435E-2</c:v>
                </c:pt>
                <c:pt idx="1848">
                  <c:v>1.7543435E-2</c:v>
                </c:pt>
                <c:pt idx="1849">
                  <c:v>1.7543435E-2</c:v>
                </c:pt>
                <c:pt idx="1850">
                  <c:v>1.7591830999999999E-2</c:v>
                </c:pt>
                <c:pt idx="1851">
                  <c:v>1.7591830999999999E-2</c:v>
                </c:pt>
                <c:pt idx="1852">
                  <c:v>1.7591830999999999E-2</c:v>
                </c:pt>
                <c:pt idx="1853">
                  <c:v>1.7640225999999998E-2</c:v>
                </c:pt>
                <c:pt idx="1854">
                  <c:v>1.7640225999999998E-2</c:v>
                </c:pt>
                <c:pt idx="1855">
                  <c:v>1.7640225999999998E-2</c:v>
                </c:pt>
                <c:pt idx="1856">
                  <c:v>1.7640225999999998E-2</c:v>
                </c:pt>
                <c:pt idx="1857">
                  <c:v>1.7640225999999998E-2</c:v>
                </c:pt>
                <c:pt idx="1858">
                  <c:v>1.7640225999999998E-2</c:v>
                </c:pt>
                <c:pt idx="1859">
                  <c:v>1.7640225999999998E-2</c:v>
                </c:pt>
                <c:pt idx="1860">
                  <c:v>1.7640225999999998E-2</c:v>
                </c:pt>
                <c:pt idx="1861">
                  <c:v>1.7688622000000001E-2</c:v>
                </c:pt>
                <c:pt idx="1862">
                  <c:v>1.7688622000000001E-2</c:v>
                </c:pt>
                <c:pt idx="1863">
                  <c:v>1.7712820000000001E-2</c:v>
                </c:pt>
                <c:pt idx="1864">
                  <c:v>1.7712820000000001E-2</c:v>
                </c:pt>
                <c:pt idx="1865">
                  <c:v>1.7712820000000001E-2</c:v>
                </c:pt>
                <c:pt idx="1866">
                  <c:v>1.7712820000000001E-2</c:v>
                </c:pt>
                <c:pt idx="1867">
                  <c:v>1.7737018E-2</c:v>
                </c:pt>
                <c:pt idx="1868">
                  <c:v>1.7737018E-2</c:v>
                </c:pt>
                <c:pt idx="1869">
                  <c:v>1.7737018E-2</c:v>
                </c:pt>
                <c:pt idx="1870">
                  <c:v>1.7737018E-2</c:v>
                </c:pt>
                <c:pt idx="1871">
                  <c:v>1.7737018E-2</c:v>
                </c:pt>
                <c:pt idx="1872">
                  <c:v>1.7737018E-2</c:v>
                </c:pt>
                <c:pt idx="1873">
                  <c:v>1.7761216E-2</c:v>
                </c:pt>
                <c:pt idx="1874">
                  <c:v>1.7833808999999999E-2</c:v>
                </c:pt>
                <c:pt idx="1875">
                  <c:v>1.7858006999999999E-2</c:v>
                </c:pt>
                <c:pt idx="1876">
                  <c:v>1.7882205000000002E-2</c:v>
                </c:pt>
                <c:pt idx="1877">
                  <c:v>1.7930601000000001E-2</c:v>
                </c:pt>
                <c:pt idx="1878">
                  <c:v>1.7930601000000001E-2</c:v>
                </c:pt>
                <c:pt idx="1879">
                  <c:v>1.7954798000000001E-2</c:v>
                </c:pt>
                <c:pt idx="1880">
                  <c:v>1.7954798000000001E-2</c:v>
                </c:pt>
                <c:pt idx="1881">
                  <c:v>1.7954798000000001E-2</c:v>
                </c:pt>
                <c:pt idx="1882">
                  <c:v>1.7954798000000001E-2</c:v>
                </c:pt>
                <c:pt idx="1883">
                  <c:v>1.7978996000000001E-2</c:v>
                </c:pt>
                <c:pt idx="1884">
                  <c:v>1.7978996000000001E-2</c:v>
                </c:pt>
                <c:pt idx="1885">
                  <c:v>1.8003194E-2</c:v>
                </c:pt>
                <c:pt idx="1886">
                  <c:v>1.8051589999999999E-2</c:v>
                </c:pt>
                <c:pt idx="1887">
                  <c:v>1.8051589999999999E-2</c:v>
                </c:pt>
                <c:pt idx="1888">
                  <c:v>1.8075787999999999E-2</c:v>
                </c:pt>
                <c:pt idx="1889">
                  <c:v>1.8196777000000001E-2</c:v>
                </c:pt>
                <c:pt idx="1890">
                  <c:v>1.8293568E-2</c:v>
                </c:pt>
                <c:pt idx="1891">
                  <c:v>1.8293568E-2</c:v>
                </c:pt>
                <c:pt idx="1892">
                  <c:v>1.8341963999999999E-2</c:v>
                </c:pt>
                <c:pt idx="1893">
                  <c:v>1.8341963999999999E-2</c:v>
                </c:pt>
                <c:pt idx="1894">
                  <c:v>1.8462953000000001E-2</c:v>
                </c:pt>
                <c:pt idx="1895">
                  <c:v>1.8462953000000001E-2</c:v>
                </c:pt>
                <c:pt idx="1896">
                  <c:v>1.8462953000000001E-2</c:v>
                </c:pt>
                <c:pt idx="1897">
                  <c:v>1.8487151E-2</c:v>
                </c:pt>
                <c:pt idx="1898">
                  <c:v>1.8487151E-2</c:v>
                </c:pt>
                <c:pt idx="1899">
                  <c:v>1.8487151E-2</c:v>
                </c:pt>
                <c:pt idx="1900">
                  <c:v>1.8487151E-2</c:v>
                </c:pt>
                <c:pt idx="1901">
                  <c:v>1.8487151E-2</c:v>
                </c:pt>
                <c:pt idx="1902">
                  <c:v>1.8487151E-2</c:v>
                </c:pt>
                <c:pt idx="1903">
                  <c:v>1.8511349E-2</c:v>
                </c:pt>
                <c:pt idx="1904">
                  <c:v>1.8511349E-2</c:v>
                </c:pt>
                <c:pt idx="1905">
                  <c:v>1.8535546999999999E-2</c:v>
                </c:pt>
                <c:pt idx="1906">
                  <c:v>1.8535546999999999E-2</c:v>
                </c:pt>
                <c:pt idx="1907">
                  <c:v>1.8535546999999999E-2</c:v>
                </c:pt>
                <c:pt idx="1908">
                  <c:v>1.8535546999999999E-2</c:v>
                </c:pt>
                <c:pt idx="1909">
                  <c:v>1.8535546999999999E-2</c:v>
                </c:pt>
                <c:pt idx="1910">
                  <c:v>1.8559744E-2</c:v>
                </c:pt>
                <c:pt idx="1911">
                  <c:v>1.8559744E-2</c:v>
                </c:pt>
                <c:pt idx="1912">
                  <c:v>1.8559744E-2</c:v>
                </c:pt>
                <c:pt idx="1913">
                  <c:v>1.8559744E-2</c:v>
                </c:pt>
                <c:pt idx="1914">
                  <c:v>1.8632337999999998E-2</c:v>
                </c:pt>
                <c:pt idx="1915">
                  <c:v>1.8632337999999998E-2</c:v>
                </c:pt>
                <c:pt idx="1916">
                  <c:v>1.8656536000000001E-2</c:v>
                </c:pt>
                <c:pt idx="1917">
                  <c:v>1.8680734000000001E-2</c:v>
                </c:pt>
                <c:pt idx="1918">
                  <c:v>1.8680734000000001E-2</c:v>
                </c:pt>
                <c:pt idx="1919">
                  <c:v>1.8680734000000001E-2</c:v>
                </c:pt>
                <c:pt idx="1920">
                  <c:v>1.8680734000000001E-2</c:v>
                </c:pt>
                <c:pt idx="1921">
                  <c:v>1.8704932000000001E-2</c:v>
                </c:pt>
                <c:pt idx="1922">
                  <c:v>1.8704932000000001E-2</c:v>
                </c:pt>
                <c:pt idx="1923">
                  <c:v>1.8704932000000001E-2</c:v>
                </c:pt>
                <c:pt idx="1924">
                  <c:v>1.8704932000000001E-2</c:v>
                </c:pt>
                <c:pt idx="1925">
                  <c:v>1.8801722999999999E-2</c:v>
                </c:pt>
                <c:pt idx="1926">
                  <c:v>1.8801722999999999E-2</c:v>
                </c:pt>
                <c:pt idx="1927">
                  <c:v>1.8801722999999999E-2</c:v>
                </c:pt>
                <c:pt idx="1928">
                  <c:v>1.8801722999999999E-2</c:v>
                </c:pt>
                <c:pt idx="1929">
                  <c:v>1.8801722999999999E-2</c:v>
                </c:pt>
                <c:pt idx="1930">
                  <c:v>1.8801722999999999E-2</c:v>
                </c:pt>
                <c:pt idx="1931">
                  <c:v>1.8801722999999999E-2</c:v>
                </c:pt>
                <c:pt idx="1932">
                  <c:v>1.8801722999999999E-2</c:v>
                </c:pt>
                <c:pt idx="1933">
                  <c:v>1.8801722999999999E-2</c:v>
                </c:pt>
                <c:pt idx="1934">
                  <c:v>1.8825920999999999E-2</c:v>
                </c:pt>
                <c:pt idx="1935">
                  <c:v>1.8825920999999999E-2</c:v>
                </c:pt>
                <c:pt idx="1936">
                  <c:v>1.8850118999999999E-2</c:v>
                </c:pt>
                <c:pt idx="1937">
                  <c:v>1.8850118999999999E-2</c:v>
                </c:pt>
                <c:pt idx="1938">
                  <c:v>1.8874315999999999E-2</c:v>
                </c:pt>
                <c:pt idx="1939">
                  <c:v>1.8971108E-2</c:v>
                </c:pt>
                <c:pt idx="1940">
                  <c:v>1.8971108E-2</c:v>
                </c:pt>
                <c:pt idx="1941">
                  <c:v>1.8995306E-2</c:v>
                </c:pt>
                <c:pt idx="1942">
                  <c:v>1.8995306E-2</c:v>
                </c:pt>
                <c:pt idx="1943">
                  <c:v>1.9019503E-2</c:v>
                </c:pt>
                <c:pt idx="1944">
                  <c:v>1.9043701E-2</c:v>
                </c:pt>
                <c:pt idx="1945">
                  <c:v>1.9043701E-2</c:v>
                </c:pt>
                <c:pt idx="1946">
                  <c:v>1.9043701E-2</c:v>
                </c:pt>
                <c:pt idx="1947">
                  <c:v>1.9043701E-2</c:v>
                </c:pt>
                <c:pt idx="1948">
                  <c:v>1.9043701E-2</c:v>
                </c:pt>
                <c:pt idx="1949">
                  <c:v>1.9043701E-2</c:v>
                </c:pt>
                <c:pt idx="1950">
                  <c:v>1.9067898999999999E-2</c:v>
                </c:pt>
                <c:pt idx="1951">
                  <c:v>1.9067898999999999E-2</c:v>
                </c:pt>
                <c:pt idx="1952">
                  <c:v>1.9116294999999998E-2</c:v>
                </c:pt>
                <c:pt idx="1953">
                  <c:v>1.9116294999999998E-2</c:v>
                </c:pt>
                <c:pt idx="1954">
                  <c:v>1.9116294999999998E-2</c:v>
                </c:pt>
                <c:pt idx="1955">
                  <c:v>1.9116294999999998E-2</c:v>
                </c:pt>
                <c:pt idx="1956">
                  <c:v>1.9140493000000001E-2</c:v>
                </c:pt>
                <c:pt idx="1957">
                  <c:v>1.9164691000000001E-2</c:v>
                </c:pt>
                <c:pt idx="1958">
                  <c:v>1.9164691000000001E-2</c:v>
                </c:pt>
                <c:pt idx="1959">
                  <c:v>1.9213086000000001E-2</c:v>
                </c:pt>
                <c:pt idx="1960">
                  <c:v>1.9213086000000001E-2</c:v>
                </c:pt>
                <c:pt idx="1961">
                  <c:v>1.9213086000000001E-2</c:v>
                </c:pt>
                <c:pt idx="1962">
                  <c:v>1.9237284E-2</c:v>
                </c:pt>
                <c:pt idx="1963">
                  <c:v>1.9237284E-2</c:v>
                </c:pt>
                <c:pt idx="1964">
                  <c:v>1.9237284E-2</c:v>
                </c:pt>
                <c:pt idx="1965">
                  <c:v>1.9237284E-2</c:v>
                </c:pt>
                <c:pt idx="1966">
                  <c:v>1.9309877999999999E-2</c:v>
                </c:pt>
                <c:pt idx="1967">
                  <c:v>1.9309877999999999E-2</c:v>
                </c:pt>
                <c:pt idx="1968">
                  <c:v>1.9309877999999999E-2</c:v>
                </c:pt>
                <c:pt idx="1969">
                  <c:v>1.9334074999999999E-2</c:v>
                </c:pt>
                <c:pt idx="1970">
                  <c:v>1.9334074999999999E-2</c:v>
                </c:pt>
                <c:pt idx="1971">
                  <c:v>1.9334074999999999E-2</c:v>
                </c:pt>
                <c:pt idx="1972">
                  <c:v>1.9334074999999999E-2</c:v>
                </c:pt>
                <c:pt idx="1973">
                  <c:v>1.9334074999999999E-2</c:v>
                </c:pt>
                <c:pt idx="1974">
                  <c:v>1.9334074999999999E-2</c:v>
                </c:pt>
                <c:pt idx="1975">
                  <c:v>1.9334074999999999E-2</c:v>
                </c:pt>
                <c:pt idx="1976">
                  <c:v>1.9334074999999999E-2</c:v>
                </c:pt>
                <c:pt idx="1977">
                  <c:v>1.9334074999999999E-2</c:v>
                </c:pt>
                <c:pt idx="1978">
                  <c:v>1.9334074999999999E-2</c:v>
                </c:pt>
                <c:pt idx="1979">
                  <c:v>1.9406669000000001E-2</c:v>
                </c:pt>
                <c:pt idx="1980">
                  <c:v>1.9406669000000001E-2</c:v>
                </c:pt>
                <c:pt idx="1981">
                  <c:v>1.9406669000000001E-2</c:v>
                </c:pt>
                <c:pt idx="1982">
                  <c:v>1.9406669000000001E-2</c:v>
                </c:pt>
                <c:pt idx="1983">
                  <c:v>1.9455065000000001E-2</c:v>
                </c:pt>
                <c:pt idx="1984">
                  <c:v>1.9455065000000001E-2</c:v>
                </c:pt>
                <c:pt idx="1985">
                  <c:v>1.9455065000000001E-2</c:v>
                </c:pt>
                <c:pt idx="1986">
                  <c:v>1.9455065000000001E-2</c:v>
                </c:pt>
                <c:pt idx="1987">
                  <c:v>1.950346E-2</c:v>
                </c:pt>
                <c:pt idx="1988">
                  <c:v>1.950346E-2</c:v>
                </c:pt>
                <c:pt idx="1989">
                  <c:v>1.950346E-2</c:v>
                </c:pt>
                <c:pt idx="1990">
                  <c:v>1.9551855999999999E-2</c:v>
                </c:pt>
                <c:pt idx="1991">
                  <c:v>1.9551855999999999E-2</c:v>
                </c:pt>
                <c:pt idx="1992">
                  <c:v>1.9551855999999999E-2</c:v>
                </c:pt>
                <c:pt idx="1993">
                  <c:v>1.9624448999999999E-2</c:v>
                </c:pt>
                <c:pt idx="1994">
                  <c:v>1.9648647000000002E-2</c:v>
                </c:pt>
                <c:pt idx="1995">
                  <c:v>1.9697043000000001E-2</c:v>
                </c:pt>
                <c:pt idx="1996">
                  <c:v>1.9697043000000001E-2</c:v>
                </c:pt>
                <c:pt idx="1997">
                  <c:v>1.9697043000000001E-2</c:v>
                </c:pt>
                <c:pt idx="1998">
                  <c:v>1.9697043000000001E-2</c:v>
                </c:pt>
                <c:pt idx="1999">
                  <c:v>1.9697043000000001E-2</c:v>
                </c:pt>
                <c:pt idx="2000">
                  <c:v>1.9721241E-2</c:v>
                </c:pt>
                <c:pt idx="2001">
                  <c:v>1.9721241E-2</c:v>
                </c:pt>
                <c:pt idx="2002">
                  <c:v>1.9721241E-2</c:v>
                </c:pt>
                <c:pt idx="2003">
                  <c:v>1.9721241E-2</c:v>
                </c:pt>
                <c:pt idx="2004">
                  <c:v>1.9721241E-2</c:v>
                </c:pt>
                <c:pt idx="2005">
                  <c:v>1.9721241E-2</c:v>
                </c:pt>
                <c:pt idx="2006">
                  <c:v>1.9745439E-2</c:v>
                </c:pt>
                <c:pt idx="2007">
                  <c:v>1.9769637E-2</c:v>
                </c:pt>
                <c:pt idx="2008">
                  <c:v>1.9769637E-2</c:v>
                </c:pt>
                <c:pt idx="2009">
                  <c:v>3.5038474999999999E-2</c:v>
                </c:pt>
                <c:pt idx="2010">
                  <c:v>3.5038474999999999E-2</c:v>
                </c:pt>
                <c:pt idx="2011">
                  <c:v>3.5062672000000003E-2</c:v>
                </c:pt>
                <c:pt idx="2012">
                  <c:v>3.5159464000000001E-2</c:v>
                </c:pt>
                <c:pt idx="2013">
                  <c:v>3.5159464000000001E-2</c:v>
                </c:pt>
                <c:pt idx="2014">
                  <c:v>3.5183661999999997E-2</c:v>
                </c:pt>
                <c:pt idx="2015">
                  <c:v>3.5207859000000001E-2</c:v>
                </c:pt>
                <c:pt idx="2016">
                  <c:v>3.5207859000000001E-2</c:v>
                </c:pt>
                <c:pt idx="2017">
                  <c:v>3.5207859000000001E-2</c:v>
                </c:pt>
                <c:pt idx="2018">
                  <c:v>3.5280453000000003E-2</c:v>
                </c:pt>
                <c:pt idx="2019">
                  <c:v>3.5280453000000003E-2</c:v>
                </c:pt>
                <c:pt idx="2020">
                  <c:v>3.5280453000000003E-2</c:v>
                </c:pt>
                <c:pt idx="2021">
                  <c:v>3.5280453000000003E-2</c:v>
                </c:pt>
                <c:pt idx="2022">
                  <c:v>3.5280453000000003E-2</c:v>
                </c:pt>
                <c:pt idx="2023">
                  <c:v>3.5328849000000002E-2</c:v>
                </c:pt>
                <c:pt idx="2024">
                  <c:v>3.5353046999999999E-2</c:v>
                </c:pt>
                <c:pt idx="2025">
                  <c:v>3.5353046999999999E-2</c:v>
                </c:pt>
                <c:pt idx="2026">
                  <c:v>3.5353046999999999E-2</c:v>
                </c:pt>
                <c:pt idx="2027">
                  <c:v>3.5353046999999999E-2</c:v>
                </c:pt>
                <c:pt idx="2028">
                  <c:v>3.5353046999999999E-2</c:v>
                </c:pt>
                <c:pt idx="2029">
                  <c:v>3.5353046999999999E-2</c:v>
                </c:pt>
                <c:pt idx="2030">
                  <c:v>3.5353046999999999E-2</c:v>
                </c:pt>
                <c:pt idx="2031">
                  <c:v>3.5353046999999999E-2</c:v>
                </c:pt>
                <c:pt idx="2032">
                  <c:v>3.5353046999999999E-2</c:v>
                </c:pt>
                <c:pt idx="2033">
                  <c:v>3.5353046999999999E-2</c:v>
                </c:pt>
                <c:pt idx="2034">
                  <c:v>3.5353046999999999E-2</c:v>
                </c:pt>
                <c:pt idx="2035">
                  <c:v>3.5377244000000002E-2</c:v>
                </c:pt>
                <c:pt idx="2036">
                  <c:v>3.5377244000000002E-2</c:v>
                </c:pt>
                <c:pt idx="2037">
                  <c:v>3.5377244000000002E-2</c:v>
                </c:pt>
                <c:pt idx="2038">
                  <c:v>3.5377244000000002E-2</c:v>
                </c:pt>
                <c:pt idx="2039">
                  <c:v>3.5377244000000002E-2</c:v>
                </c:pt>
                <c:pt idx="2040">
                  <c:v>3.5449837999999997E-2</c:v>
                </c:pt>
                <c:pt idx="2041">
                  <c:v>3.5449837999999997E-2</c:v>
                </c:pt>
                <c:pt idx="2042">
                  <c:v>3.5449837999999997E-2</c:v>
                </c:pt>
                <c:pt idx="2043">
                  <c:v>3.5449837999999997E-2</c:v>
                </c:pt>
                <c:pt idx="2044">
                  <c:v>3.5474036E-2</c:v>
                </c:pt>
                <c:pt idx="2045">
                  <c:v>3.5474036E-2</c:v>
                </c:pt>
                <c:pt idx="2046">
                  <c:v>3.5522431E-2</c:v>
                </c:pt>
                <c:pt idx="2047">
                  <c:v>3.5522431E-2</c:v>
                </c:pt>
                <c:pt idx="2048">
                  <c:v>3.5595025000000002E-2</c:v>
                </c:pt>
                <c:pt idx="2049">
                  <c:v>3.5595025000000002E-2</c:v>
                </c:pt>
                <c:pt idx="2050">
                  <c:v>3.5643421000000002E-2</c:v>
                </c:pt>
                <c:pt idx="2051">
                  <c:v>3.5716013999999997E-2</c:v>
                </c:pt>
                <c:pt idx="2052">
                  <c:v>3.5957993000000001E-2</c:v>
                </c:pt>
                <c:pt idx="2053">
                  <c:v>3.5957993000000001E-2</c:v>
                </c:pt>
                <c:pt idx="2054">
                  <c:v>3.5957993000000001E-2</c:v>
                </c:pt>
                <c:pt idx="2055">
                  <c:v>3.5957993000000001E-2</c:v>
                </c:pt>
                <c:pt idx="2056">
                  <c:v>3.5982189999999997E-2</c:v>
                </c:pt>
                <c:pt idx="2057">
                  <c:v>3.6006388E-2</c:v>
                </c:pt>
                <c:pt idx="2058">
                  <c:v>3.6006388E-2</c:v>
                </c:pt>
                <c:pt idx="2059">
                  <c:v>3.6030586000000003E-2</c:v>
                </c:pt>
                <c:pt idx="2060">
                  <c:v>3.6054783999999999E-2</c:v>
                </c:pt>
                <c:pt idx="2061">
                  <c:v>3.6103179999999999E-2</c:v>
                </c:pt>
                <c:pt idx="2062">
                  <c:v>3.6103179999999999E-2</c:v>
                </c:pt>
                <c:pt idx="2063">
                  <c:v>3.6127377000000002E-2</c:v>
                </c:pt>
                <c:pt idx="2064">
                  <c:v>3.6127377000000002E-2</c:v>
                </c:pt>
                <c:pt idx="2065">
                  <c:v>3.6127377000000002E-2</c:v>
                </c:pt>
                <c:pt idx="2066">
                  <c:v>3.6175773000000001E-2</c:v>
                </c:pt>
                <c:pt idx="2067">
                  <c:v>3.6199970999999997E-2</c:v>
                </c:pt>
                <c:pt idx="2068">
                  <c:v>3.6224169000000001E-2</c:v>
                </c:pt>
                <c:pt idx="2069">
                  <c:v>3.6296762000000003E-2</c:v>
                </c:pt>
                <c:pt idx="2070">
                  <c:v>3.6320959999999999E-2</c:v>
                </c:pt>
                <c:pt idx="2071">
                  <c:v>3.6345158000000002E-2</c:v>
                </c:pt>
                <c:pt idx="2072">
                  <c:v>3.6345158000000002E-2</c:v>
                </c:pt>
                <c:pt idx="2073">
                  <c:v>3.6345158000000002E-2</c:v>
                </c:pt>
                <c:pt idx="2074">
                  <c:v>3.6345158000000002E-2</c:v>
                </c:pt>
                <c:pt idx="2075">
                  <c:v>3.6345158000000002E-2</c:v>
                </c:pt>
                <c:pt idx="2076">
                  <c:v>3.6345158000000002E-2</c:v>
                </c:pt>
                <c:pt idx="2077">
                  <c:v>3.6369355999999999E-2</c:v>
                </c:pt>
                <c:pt idx="2078">
                  <c:v>3.6369355999999999E-2</c:v>
                </c:pt>
                <c:pt idx="2079">
                  <c:v>3.6369355999999999E-2</c:v>
                </c:pt>
                <c:pt idx="2080">
                  <c:v>3.6369355999999999E-2</c:v>
                </c:pt>
                <c:pt idx="2081">
                  <c:v>3.6369355999999999E-2</c:v>
                </c:pt>
                <c:pt idx="2082">
                  <c:v>3.6369355999999999E-2</c:v>
                </c:pt>
                <c:pt idx="2083">
                  <c:v>3.6393554000000002E-2</c:v>
                </c:pt>
                <c:pt idx="2084">
                  <c:v>3.6393554000000002E-2</c:v>
                </c:pt>
                <c:pt idx="2085">
                  <c:v>3.6393554000000002E-2</c:v>
                </c:pt>
                <c:pt idx="2086">
                  <c:v>3.6393554000000002E-2</c:v>
                </c:pt>
                <c:pt idx="2087">
                  <c:v>3.6417751999999998E-2</c:v>
                </c:pt>
                <c:pt idx="2088">
                  <c:v>3.6417751999999998E-2</c:v>
                </c:pt>
                <c:pt idx="2089">
                  <c:v>3.6417751999999998E-2</c:v>
                </c:pt>
                <c:pt idx="2090">
                  <c:v>3.6417751999999998E-2</c:v>
                </c:pt>
                <c:pt idx="2091">
                  <c:v>3.6417751999999998E-2</c:v>
                </c:pt>
                <c:pt idx="2092">
                  <c:v>3.6466146999999997E-2</c:v>
                </c:pt>
                <c:pt idx="2093">
                  <c:v>3.6514542999999997E-2</c:v>
                </c:pt>
                <c:pt idx="2094">
                  <c:v>3.6514542999999997E-2</c:v>
                </c:pt>
                <c:pt idx="2095">
                  <c:v>3.6514542999999997E-2</c:v>
                </c:pt>
                <c:pt idx="2096">
                  <c:v>3.6514542999999997E-2</c:v>
                </c:pt>
                <c:pt idx="2097">
                  <c:v>3.6514542999999997E-2</c:v>
                </c:pt>
                <c:pt idx="2098">
                  <c:v>3.6514542999999997E-2</c:v>
                </c:pt>
                <c:pt idx="2099">
                  <c:v>3.6514542999999997E-2</c:v>
                </c:pt>
                <c:pt idx="2100">
                  <c:v>3.6514542999999997E-2</c:v>
                </c:pt>
                <c:pt idx="2101">
                  <c:v>3.6514542999999997E-2</c:v>
                </c:pt>
                <c:pt idx="2102">
                  <c:v>3.6587135999999999E-2</c:v>
                </c:pt>
                <c:pt idx="2103">
                  <c:v>3.6635531999999998E-2</c:v>
                </c:pt>
                <c:pt idx="2104">
                  <c:v>3.6635531999999998E-2</c:v>
                </c:pt>
                <c:pt idx="2105">
                  <c:v>3.6635531999999998E-2</c:v>
                </c:pt>
                <c:pt idx="2106">
                  <c:v>3.6635531999999998E-2</c:v>
                </c:pt>
                <c:pt idx="2107">
                  <c:v>3.6635531999999998E-2</c:v>
                </c:pt>
                <c:pt idx="2108">
                  <c:v>3.6635531999999998E-2</c:v>
                </c:pt>
                <c:pt idx="2109">
                  <c:v>3.6732322999999997E-2</c:v>
                </c:pt>
                <c:pt idx="2110">
                  <c:v>3.6732322999999997E-2</c:v>
                </c:pt>
                <c:pt idx="2111">
                  <c:v>3.6829115000000003E-2</c:v>
                </c:pt>
                <c:pt idx="2112">
                  <c:v>3.6950103999999998E-2</c:v>
                </c:pt>
                <c:pt idx="2113">
                  <c:v>3.6950103999999998E-2</c:v>
                </c:pt>
                <c:pt idx="2114">
                  <c:v>3.6950103999999998E-2</c:v>
                </c:pt>
                <c:pt idx="2115">
                  <c:v>3.6950103999999998E-2</c:v>
                </c:pt>
                <c:pt idx="2116">
                  <c:v>3.6950103999999998E-2</c:v>
                </c:pt>
                <c:pt idx="2117">
                  <c:v>3.6950103999999998E-2</c:v>
                </c:pt>
                <c:pt idx="2118">
                  <c:v>3.6950103999999998E-2</c:v>
                </c:pt>
                <c:pt idx="2119">
                  <c:v>3.6950103999999998E-2</c:v>
                </c:pt>
                <c:pt idx="2120">
                  <c:v>3.6998499999999997E-2</c:v>
                </c:pt>
                <c:pt idx="2121">
                  <c:v>3.7022698E-2</c:v>
                </c:pt>
                <c:pt idx="2122">
                  <c:v>3.7022698E-2</c:v>
                </c:pt>
                <c:pt idx="2123">
                  <c:v>3.7022698E-2</c:v>
                </c:pt>
                <c:pt idx="2124">
                  <c:v>3.7022698E-2</c:v>
                </c:pt>
                <c:pt idx="2125">
                  <c:v>3.7022698E-2</c:v>
                </c:pt>
                <c:pt idx="2126">
                  <c:v>3.7071092999999999E-2</c:v>
                </c:pt>
                <c:pt idx="2127">
                  <c:v>3.7071092999999999E-2</c:v>
                </c:pt>
                <c:pt idx="2128">
                  <c:v>3.7143687000000002E-2</c:v>
                </c:pt>
                <c:pt idx="2129">
                  <c:v>3.7167884999999998E-2</c:v>
                </c:pt>
                <c:pt idx="2130">
                  <c:v>3.7167884999999998E-2</c:v>
                </c:pt>
                <c:pt idx="2131">
                  <c:v>3.7167884999999998E-2</c:v>
                </c:pt>
                <c:pt idx="2132">
                  <c:v>3.7167884999999998E-2</c:v>
                </c:pt>
                <c:pt idx="2133">
                  <c:v>3.7167884999999998E-2</c:v>
                </c:pt>
                <c:pt idx="2134">
                  <c:v>3.7192082000000001E-2</c:v>
                </c:pt>
                <c:pt idx="2135">
                  <c:v>3.7192082000000001E-2</c:v>
                </c:pt>
                <c:pt idx="2136">
                  <c:v>3.7192082000000001E-2</c:v>
                </c:pt>
                <c:pt idx="2137">
                  <c:v>3.7192082000000001E-2</c:v>
                </c:pt>
                <c:pt idx="2138">
                  <c:v>3.7240478E-2</c:v>
                </c:pt>
                <c:pt idx="2139">
                  <c:v>3.7240478E-2</c:v>
                </c:pt>
                <c:pt idx="2140">
                  <c:v>3.7264675999999997E-2</c:v>
                </c:pt>
                <c:pt idx="2141">
                  <c:v>3.7264675999999997E-2</c:v>
                </c:pt>
                <c:pt idx="2142">
                  <c:v>3.7264675999999997E-2</c:v>
                </c:pt>
                <c:pt idx="2143">
                  <c:v>3.7264675999999997E-2</c:v>
                </c:pt>
                <c:pt idx="2144">
                  <c:v>3.7264675999999997E-2</c:v>
                </c:pt>
                <c:pt idx="2145">
                  <c:v>3.7385664999999998E-2</c:v>
                </c:pt>
                <c:pt idx="2146">
                  <c:v>3.7385664999999998E-2</c:v>
                </c:pt>
                <c:pt idx="2147">
                  <c:v>3.7385664999999998E-2</c:v>
                </c:pt>
                <c:pt idx="2148">
                  <c:v>3.7434060999999998E-2</c:v>
                </c:pt>
                <c:pt idx="2149">
                  <c:v>3.7434060999999998E-2</c:v>
                </c:pt>
                <c:pt idx="2150">
                  <c:v>3.7434060999999998E-2</c:v>
                </c:pt>
                <c:pt idx="2151">
                  <c:v>3.7458259000000001E-2</c:v>
                </c:pt>
                <c:pt idx="2152">
                  <c:v>3.7482456999999997E-2</c:v>
                </c:pt>
                <c:pt idx="2153">
                  <c:v>3.7482456999999997E-2</c:v>
                </c:pt>
                <c:pt idx="2154">
                  <c:v>3.7506654E-2</c:v>
                </c:pt>
                <c:pt idx="2155">
                  <c:v>3.7506654E-2</c:v>
                </c:pt>
                <c:pt idx="2156">
                  <c:v>3.7530852000000003E-2</c:v>
                </c:pt>
                <c:pt idx="2157">
                  <c:v>3.7530852000000003E-2</c:v>
                </c:pt>
                <c:pt idx="2158">
                  <c:v>3.755505E-2</c:v>
                </c:pt>
                <c:pt idx="2159">
                  <c:v>3.755505E-2</c:v>
                </c:pt>
                <c:pt idx="2160">
                  <c:v>3.7603445999999999E-2</c:v>
                </c:pt>
                <c:pt idx="2161">
                  <c:v>3.7603445999999999E-2</c:v>
                </c:pt>
                <c:pt idx="2162">
                  <c:v>3.7627644000000002E-2</c:v>
                </c:pt>
                <c:pt idx="2163">
                  <c:v>3.7724435000000001E-2</c:v>
                </c:pt>
                <c:pt idx="2164">
                  <c:v>3.7724435000000001E-2</c:v>
                </c:pt>
                <c:pt idx="2165">
                  <c:v>3.7748632999999997E-2</c:v>
                </c:pt>
                <c:pt idx="2166">
                  <c:v>3.7772831E-2</c:v>
                </c:pt>
                <c:pt idx="2167">
                  <c:v>3.7772831E-2</c:v>
                </c:pt>
                <c:pt idx="2168">
                  <c:v>3.7772831E-2</c:v>
                </c:pt>
                <c:pt idx="2169">
                  <c:v>3.7821225999999999E-2</c:v>
                </c:pt>
                <c:pt idx="2170">
                  <c:v>3.7845424000000003E-2</c:v>
                </c:pt>
                <c:pt idx="2171">
                  <c:v>3.7893820000000002E-2</c:v>
                </c:pt>
                <c:pt idx="2172">
                  <c:v>3.7893820000000002E-2</c:v>
                </c:pt>
                <c:pt idx="2173">
                  <c:v>3.7893820000000002E-2</c:v>
                </c:pt>
                <c:pt idx="2174">
                  <c:v>3.7893820000000002E-2</c:v>
                </c:pt>
                <c:pt idx="2175">
                  <c:v>3.7918017999999998E-2</c:v>
                </c:pt>
                <c:pt idx="2176">
                  <c:v>3.7918017999999998E-2</c:v>
                </c:pt>
                <c:pt idx="2177">
                  <c:v>3.7942216000000001E-2</c:v>
                </c:pt>
                <c:pt idx="2178">
                  <c:v>3.7942216000000001E-2</c:v>
                </c:pt>
                <c:pt idx="2179">
                  <c:v>3.7942216000000001E-2</c:v>
                </c:pt>
                <c:pt idx="2180">
                  <c:v>3.7942216000000001E-2</c:v>
                </c:pt>
                <c:pt idx="2181">
                  <c:v>3.7942216000000001E-2</c:v>
                </c:pt>
                <c:pt idx="2182">
                  <c:v>3.8014808999999997E-2</c:v>
                </c:pt>
                <c:pt idx="2183">
                  <c:v>3.8063205000000003E-2</c:v>
                </c:pt>
                <c:pt idx="2184">
                  <c:v>3.8063205000000003E-2</c:v>
                </c:pt>
                <c:pt idx="2185">
                  <c:v>3.8087402999999999E-2</c:v>
                </c:pt>
                <c:pt idx="2186">
                  <c:v>3.8159996000000002E-2</c:v>
                </c:pt>
                <c:pt idx="2187">
                  <c:v>3.8232589999999997E-2</c:v>
                </c:pt>
                <c:pt idx="2188">
                  <c:v>3.8232589999999997E-2</c:v>
                </c:pt>
                <c:pt idx="2189">
                  <c:v>3.8232589999999997E-2</c:v>
                </c:pt>
                <c:pt idx="2190">
                  <c:v>3.8329381000000003E-2</c:v>
                </c:pt>
                <c:pt idx="2191">
                  <c:v>3.8353578999999999E-2</c:v>
                </c:pt>
                <c:pt idx="2192">
                  <c:v>3.8353578999999999E-2</c:v>
                </c:pt>
                <c:pt idx="2193">
                  <c:v>3.8353578999999999E-2</c:v>
                </c:pt>
                <c:pt idx="2194">
                  <c:v>3.8377777000000002E-2</c:v>
                </c:pt>
                <c:pt idx="2195">
                  <c:v>3.8401974999999998E-2</c:v>
                </c:pt>
                <c:pt idx="2196">
                  <c:v>3.8401974999999998E-2</c:v>
                </c:pt>
                <c:pt idx="2197">
                  <c:v>3.8474568000000001E-2</c:v>
                </c:pt>
                <c:pt idx="2198">
                  <c:v>3.8474568000000001E-2</c:v>
                </c:pt>
                <c:pt idx="2199">
                  <c:v>3.8474568000000001E-2</c:v>
                </c:pt>
                <c:pt idx="2200">
                  <c:v>3.8474568000000001E-2</c:v>
                </c:pt>
                <c:pt idx="2201">
                  <c:v>3.8474568000000001E-2</c:v>
                </c:pt>
                <c:pt idx="2202">
                  <c:v>3.8498765999999997E-2</c:v>
                </c:pt>
                <c:pt idx="2203">
                  <c:v>3.8498765999999997E-2</c:v>
                </c:pt>
                <c:pt idx="2204">
                  <c:v>3.8498765999999997E-2</c:v>
                </c:pt>
                <c:pt idx="2205">
                  <c:v>3.8498765999999997E-2</c:v>
                </c:pt>
                <c:pt idx="2206">
                  <c:v>3.8522964E-2</c:v>
                </c:pt>
                <c:pt idx="2207">
                  <c:v>3.8571359E-2</c:v>
                </c:pt>
                <c:pt idx="2208">
                  <c:v>3.8571359E-2</c:v>
                </c:pt>
                <c:pt idx="2209">
                  <c:v>3.8571359E-2</c:v>
                </c:pt>
                <c:pt idx="2210">
                  <c:v>3.8571359E-2</c:v>
                </c:pt>
                <c:pt idx="2211">
                  <c:v>3.8595557000000003E-2</c:v>
                </c:pt>
                <c:pt idx="2212">
                  <c:v>3.8668150999999998E-2</c:v>
                </c:pt>
                <c:pt idx="2213">
                  <c:v>3.8668150999999998E-2</c:v>
                </c:pt>
                <c:pt idx="2214">
                  <c:v>3.8668150999999998E-2</c:v>
                </c:pt>
                <c:pt idx="2215">
                  <c:v>3.8668150999999998E-2</c:v>
                </c:pt>
                <c:pt idx="2216">
                  <c:v>3.8692349000000001E-2</c:v>
                </c:pt>
                <c:pt idx="2217">
                  <c:v>3.8692349000000001E-2</c:v>
                </c:pt>
                <c:pt idx="2218">
                  <c:v>3.8692349000000001E-2</c:v>
                </c:pt>
                <c:pt idx="2219">
                  <c:v>3.8692349000000001E-2</c:v>
                </c:pt>
                <c:pt idx="2220">
                  <c:v>3.8692349000000001E-2</c:v>
                </c:pt>
                <c:pt idx="2221">
                  <c:v>3.8716545999999998E-2</c:v>
                </c:pt>
                <c:pt idx="2222">
                  <c:v>3.8716545999999998E-2</c:v>
                </c:pt>
                <c:pt idx="2223">
                  <c:v>3.8740744000000001E-2</c:v>
                </c:pt>
                <c:pt idx="2224">
                  <c:v>3.8740744000000001E-2</c:v>
                </c:pt>
                <c:pt idx="2225">
                  <c:v>3.8813338000000003E-2</c:v>
                </c:pt>
                <c:pt idx="2226">
                  <c:v>3.8813338000000003E-2</c:v>
                </c:pt>
                <c:pt idx="2227">
                  <c:v>3.8813338000000003E-2</c:v>
                </c:pt>
                <c:pt idx="2228">
                  <c:v>3.8934326999999998E-2</c:v>
                </c:pt>
                <c:pt idx="2229">
                  <c:v>3.8934326999999998E-2</c:v>
                </c:pt>
                <c:pt idx="2230">
                  <c:v>3.8934326999999998E-2</c:v>
                </c:pt>
                <c:pt idx="2231">
                  <c:v>3.8934326999999998E-2</c:v>
                </c:pt>
                <c:pt idx="2232">
                  <c:v>3.9055316E-2</c:v>
                </c:pt>
                <c:pt idx="2233">
                  <c:v>3.9055316E-2</c:v>
                </c:pt>
                <c:pt idx="2234">
                  <c:v>3.9055316E-2</c:v>
                </c:pt>
                <c:pt idx="2235">
                  <c:v>3.9055316E-2</c:v>
                </c:pt>
                <c:pt idx="2236">
                  <c:v>3.9055316E-2</c:v>
                </c:pt>
                <c:pt idx="2237">
                  <c:v>3.9055316E-2</c:v>
                </c:pt>
                <c:pt idx="2238">
                  <c:v>3.9055316E-2</c:v>
                </c:pt>
                <c:pt idx="2239">
                  <c:v>3.9055316E-2</c:v>
                </c:pt>
                <c:pt idx="2240">
                  <c:v>3.9103711999999999E-2</c:v>
                </c:pt>
                <c:pt idx="2241">
                  <c:v>3.9103711999999999E-2</c:v>
                </c:pt>
                <c:pt idx="2242">
                  <c:v>3.9103711999999999E-2</c:v>
                </c:pt>
                <c:pt idx="2243">
                  <c:v>3.9103711999999999E-2</c:v>
                </c:pt>
                <c:pt idx="2244">
                  <c:v>3.9103711999999999E-2</c:v>
                </c:pt>
                <c:pt idx="2245">
                  <c:v>3.9103711999999999E-2</c:v>
                </c:pt>
                <c:pt idx="2246">
                  <c:v>3.9103711999999999E-2</c:v>
                </c:pt>
                <c:pt idx="2247">
                  <c:v>3.9103711999999999E-2</c:v>
                </c:pt>
                <c:pt idx="2248">
                  <c:v>3.9176305000000002E-2</c:v>
                </c:pt>
                <c:pt idx="2249">
                  <c:v>3.9176305000000002E-2</c:v>
                </c:pt>
                <c:pt idx="2250">
                  <c:v>3.9176305000000002E-2</c:v>
                </c:pt>
                <c:pt idx="2251">
                  <c:v>3.9200502999999998E-2</c:v>
                </c:pt>
                <c:pt idx="2252">
                  <c:v>3.9200502999999998E-2</c:v>
                </c:pt>
                <c:pt idx="2253">
                  <c:v>3.9200502999999998E-2</c:v>
                </c:pt>
                <c:pt idx="2254">
                  <c:v>3.9224701000000001E-2</c:v>
                </c:pt>
                <c:pt idx="2255">
                  <c:v>3.9248898999999997E-2</c:v>
                </c:pt>
                <c:pt idx="2256">
                  <c:v>3.9297295000000003E-2</c:v>
                </c:pt>
                <c:pt idx="2257">
                  <c:v>3.9345690000000003E-2</c:v>
                </c:pt>
                <c:pt idx="2258">
                  <c:v>3.9345690000000003E-2</c:v>
                </c:pt>
                <c:pt idx="2259">
                  <c:v>3.9345690000000003E-2</c:v>
                </c:pt>
                <c:pt idx="2260">
                  <c:v>3.9345690000000003E-2</c:v>
                </c:pt>
                <c:pt idx="2261">
                  <c:v>3.9345690000000003E-2</c:v>
                </c:pt>
                <c:pt idx="2262">
                  <c:v>3.9394086000000002E-2</c:v>
                </c:pt>
                <c:pt idx="2263">
                  <c:v>3.9442482000000001E-2</c:v>
                </c:pt>
                <c:pt idx="2264">
                  <c:v>3.9442482000000001E-2</c:v>
                </c:pt>
                <c:pt idx="2265">
                  <c:v>3.9466679999999997E-2</c:v>
                </c:pt>
                <c:pt idx="2266">
                  <c:v>3.9466679999999997E-2</c:v>
                </c:pt>
                <c:pt idx="2267">
                  <c:v>3.9466679999999997E-2</c:v>
                </c:pt>
                <c:pt idx="2268">
                  <c:v>3.9466679999999997E-2</c:v>
                </c:pt>
                <c:pt idx="2269">
                  <c:v>3.9466679999999997E-2</c:v>
                </c:pt>
                <c:pt idx="2270">
                  <c:v>3.9466679999999997E-2</c:v>
                </c:pt>
                <c:pt idx="2271">
                  <c:v>3.9466679999999997E-2</c:v>
                </c:pt>
                <c:pt idx="2272">
                  <c:v>3.9490877000000001E-2</c:v>
                </c:pt>
                <c:pt idx="2273">
                  <c:v>3.9490877000000001E-2</c:v>
                </c:pt>
                <c:pt idx="2274">
                  <c:v>3.9515074999999997E-2</c:v>
                </c:pt>
                <c:pt idx="2275">
                  <c:v>3.9587668999999999E-2</c:v>
                </c:pt>
                <c:pt idx="2276">
                  <c:v>3.9587668999999999E-2</c:v>
                </c:pt>
                <c:pt idx="2277">
                  <c:v>3.9587668999999999E-2</c:v>
                </c:pt>
                <c:pt idx="2278">
                  <c:v>3.9587668999999999E-2</c:v>
                </c:pt>
                <c:pt idx="2279">
                  <c:v>3.9611867000000002E-2</c:v>
                </c:pt>
                <c:pt idx="2280">
                  <c:v>3.9636063999999999E-2</c:v>
                </c:pt>
                <c:pt idx="2281">
                  <c:v>3.9660262000000002E-2</c:v>
                </c:pt>
                <c:pt idx="2282">
                  <c:v>3.9660262000000002E-2</c:v>
                </c:pt>
                <c:pt idx="2283">
                  <c:v>3.9660262000000002E-2</c:v>
                </c:pt>
                <c:pt idx="2284">
                  <c:v>3.9660262000000002E-2</c:v>
                </c:pt>
                <c:pt idx="2285">
                  <c:v>3.9660262000000002E-2</c:v>
                </c:pt>
                <c:pt idx="2286">
                  <c:v>3.9660262000000002E-2</c:v>
                </c:pt>
                <c:pt idx="2287">
                  <c:v>3.9708658000000001E-2</c:v>
                </c:pt>
                <c:pt idx="2288">
                  <c:v>3.9708658000000001E-2</c:v>
                </c:pt>
                <c:pt idx="2289">
                  <c:v>3.9732855999999997E-2</c:v>
                </c:pt>
                <c:pt idx="2290">
                  <c:v>3.9732855999999997E-2</c:v>
                </c:pt>
                <c:pt idx="2291">
                  <c:v>3.9757054E-2</c:v>
                </c:pt>
                <c:pt idx="2292">
                  <c:v>3.9781252000000003E-2</c:v>
                </c:pt>
                <c:pt idx="2293">
                  <c:v>3.9781252000000003E-2</c:v>
                </c:pt>
                <c:pt idx="2294">
                  <c:v>3.9781252000000003E-2</c:v>
                </c:pt>
                <c:pt idx="2295">
                  <c:v>3.9829647000000003E-2</c:v>
                </c:pt>
                <c:pt idx="2296">
                  <c:v>3.9926439000000001E-2</c:v>
                </c:pt>
                <c:pt idx="2297">
                  <c:v>3.9950635999999998E-2</c:v>
                </c:pt>
                <c:pt idx="2298">
                  <c:v>3.9950635999999998E-2</c:v>
                </c:pt>
                <c:pt idx="2299">
                  <c:v>3.9974834000000001E-2</c:v>
                </c:pt>
                <c:pt idx="2300">
                  <c:v>4.002323E-2</c:v>
                </c:pt>
                <c:pt idx="2301">
                  <c:v>4.002323E-2</c:v>
                </c:pt>
                <c:pt idx="2302">
                  <c:v>4.002323E-2</c:v>
                </c:pt>
                <c:pt idx="2303">
                  <c:v>4.002323E-2</c:v>
                </c:pt>
                <c:pt idx="2304">
                  <c:v>4.002323E-2</c:v>
                </c:pt>
                <c:pt idx="2305">
                  <c:v>4.0047428000000003E-2</c:v>
                </c:pt>
                <c:pt idx="2306">
                  <c:v>4.0071625999999999E-2</c:v>
                </c:pt>
                <c:pt idx="2307">
                  <c:v>4.0095823000000003E-2</c:v>
                </c:pt>
                <c:pt idx="2308">
                  <c:v>4.0120020999999999E-2</c:v>
                </c:pt>
                <c:pt idx="2309">
                  <c:v>4.0144219000000002E-2</c:v>
                </c:pt>
                <c:pt idx="2310">
                  <c:v>4.0168416999999998E-2</c:v>
                </c:pt>
                <c:pt idx="2311">
                  <c:v>4.0241011E-2</c:v>
                </c:pt>
                <c:pt idx="2312">
                  <c:v>4.0289406E-2</c:v>
                </c:pt>
                <c:pt idx="2313">
                  <c:v>4.0289406E-2</c:v>
                </c:pt>
                <c:pt idx="2314">
                  <c:v>4.0337801999999999E-2</c:v>
                </c:pt>
                <c:pt idx="2315">
                  <c:v>4.0482988999999997E-2</c:v>
                </c:pt>
                <c:pt idx="2316">
                  <c:v>4.0482988999999997E-2</c:v>
                </c:pt>
                <c:pt idx="2317">
                  <c:v>4.0579780000000003E-2</c:v>
                </c:pt>
                <c:pt idx="2318">
                  <c:v>4.0579780000000003E-2</c:v>
                </c:pt>
                <c:pt idx="2319">
                  <c:v>4.0579780000000003E-2</c:v>
                </c:pt>
                <c:pt idx="2320">
                  <c:v>4.0579780000000003E-2</c:v>
                </c:pt>
                <c:pt idx="2321">
                  <c:v>4.0603977999999999E-2</c:v>
                </c:pt>
                <c:pt idx="2322">
                  <c:v>4.0603977999999999E-2</c:v>
                </c:pt>
                <c:pt idx="2323">
                  <c:v>4.0628176000000002E-2</c:v>
                </c:pt>
                <c:pt idx="2324">
                  <c:v>4.0628176000000002E-2</c:v>
                </c:pt>
                <c:pt idx="2325">
                  <c:v>4.0652373999999998E-2</c:v>
                </c:pt>
                <c:pt idx="2326">
                  <c:v>4.0724967000000001E-2</c:v>
                </c:pt>
                <c:pt idx="2327">
                  <c:v>4.0724967000000001E-2</c:v>
                </c:pt>
                <c:pt idx="2328">
                  <c:v>4.0724967000000001E-2</c:v>
                </c:pt>
                <c:pt idx="2329">
                  <c:v>4.0724967000000001E-2</c:v>
                </c:pt>
                <c:pt idx="2330">
                  <c:v>4.0724967000000001E-2</c:v>
                </c:pt>
                <c:pt idx="2331">
                  <c:v>4.0797561000000003E-2</c:v>
                </c:pt>
                <c:pt idx="2332">
                  <c:v>4.0797561000000003E-2</c:v>
                </c:pt>
                <c:pt idx="2333">
                  <c:v>4.0821758999999999E-2</c:v>
                </c:pt>
                <c:pt idx="2334">
                  <c:v>4.0821758999999999E-2</c:v>
                </c:pt>
                <c:pt idx="2335">
                  <c:v>4.0870153999999999E-2</c:v>
                </c:pt>
                <c:pt idx="2336">
                  <c:v>4.0894352000000002E-2</c:v>
                </c:pt>
                <c:pt idx="2337">
                  <c:v>4.0942748000000001E-2</c:v>
                </c:pt>
                <c:pt idx="2338">
                  <c:v>4.0966945999999997E-2</c:v>
                </c:pt>
                <c:pt idx="2339">
                  <c:v>4.1039539E-2</c:v>
                </c:pt>
                <c:pt idx="2340">
                  <c:v>4.1039539E-2</c:v>
                </c:pt>
                <c:pt idx="2341">
                  <c:v>4.1039539E-2</c:v>
                </c:pt>
                <c:pt idx="2342">
                  <c:v>4.1112133000000002E-2</c:v>
                </c:pt>
                <c:pt idx="2343">
                  <c:v>4.1112133000000002E-2</c:v>
                </c:pt>
                <c:pt idx="2344">
                  <c:v>4.1112133000000002E-2</c:v>
                </c:pt>
                <c:pt idx="2345">
                  <c:v>4.1112133000000002E-2</c:v>
                </c:pt>
                <c:pt idx="2346">
                  <c:v>4.1112133000000002E-2</c:v>
                </c:pt>
                <c:pt idx="2347">
                  <c:v>4.1112133000000002E-2</c:v>
                </c:pt>
                <c:pt idx="2348">
                  <c:v>4.1112133000000002E-2</c:v>
                </c:pt>
                <c:pt idx="2349">
                  <c:v>4.1136330999999998E-2</c:v>
                </c:pt>
                <c:pt idx="2350">
                  <c:v>4.1160528000000002E-2</c:v>
                </c:pt>
                <c:pt idx="2351">
                  <c:v>4.1160528000000002E-2</c:v>
                </c:pt>
                <c:pt idx="2352">
                  <c:v>4.1184725999999998E-2</c:v>
                </c:pt>
                <c:pt idx="2353">
                  <c:v>4.1208924000000001E-2</c:v>
                </c:pt>
                <c:pt idx="2354">
                  <c:v>4.1208924000000001E-2</c:v>
                </c:pt>
                <c:pt idx="2355">
                  <c:v>4.1233121999999997E-2</c:v>
                </c:pt>
                <c:pt idx="2356">
                  <c:v>4.125732E-2</c:v>
                </c:pt>
                <c:pt idx="2357">
                  <c:v>4.1281518000000003E-2</c:v>
                </c:pt>
                <c:pt idx="2358">
                  <c:v>4.1281518000000003E-2</c:v>
                </c:pt>
                <c:pt idx="2359">
                  <c:v>4.1329913000000003E-2</c:v>
                </c:pt>
                <c:pt idx="2360">
                  <c:v>4.1354110999999999E-2</c:v>
                </c:pt>
                <c:pt idx="2361">
                  <c:v>4.1354110999999999E-2</c:v>
                </c:pt>
                <c:pt idx="2362">
                  <c:v>4.1378309000000002E-2</c:v>
                </c:pt>
                <c:pt idx="2363">
                  <c:v>4.1426705000000001E-2</c:v>
                </c:pt>
                <c:pt idx="2364">
                  <c:v>4.1426705000000001E-2</c:v>
                </c:pt>
                <c:pt idx="2365">
                  <c:v>4.1426705000000001E-2</c:v>
                </c:pt>
                <c:pt idx="2366">
                  <c:v>4.1450902999999997E-2</c:v>
                </c:pt>
                <c:pt idx="2367">
                  <c:v>4.1475100000000001E-2</c:v>
                </c:pt>
                <c:pt idx="2368">
                  <c:v>4.1499297999999997E-2</c:v>
                </c:pt>
                <c:pt idx="2369">
                  <c:v>4.1499297999999997E-2</c:v>
                </c:pt>
                <c:pt idx="2370">
                  <c:v>4.1499297999999997E-2</c:v>
                </c:pt>
                <c:pt idx="2371">
                  <c:v>4.1499297999999997E-2</c:v>
                </c:pt>
                <c:pt idx="2372">
                  <c:v>4.1523496E-2</c:v>
                </c:pt>
                <c:pt idx="2373">
                  <c:v>4.1523496E-2</c:v>
                </c:pt>
                <c:pt idx="2374">
                  <c:v>4.1547694000000003E-2</c:v>
                </c:pt>
                <c:pt idx="2375">
                  <c:v>4.1547694000000003E-2</c:v>
                </c:pt>
                <c:pt idx="2376">
                  <c:v>4.1620286999999999E-2</c:v>
                </c:pt>
                <c:pt idx="2377">
                  <c:v>4.1620286999999999E-2</c:v>
                </c:pt>
                <c:pt idx="2378">
                  <c:v>4.1620286999999999E-2</c:v>
                </c:pt>
                <c:pt idx="2379">
                  <c:v>4.1620286999999999E-2</c:v>
                </c:pt>
                <c:pt idx="2380">
                  <c:v>4.1644485000000002E-2</c:v>
                </c:pt>
                <c:pt idx="2381">
                  <c:v>4.1789672E-2</c:v>
                </c:pt>
                <c:pt idx="2382">
                  <c:v>4.1813870000000003E-2</c:v>
                </c:pt>
                <c:pt idx="2383">
                  <c:v>4.1886463999999998E-2</c:v>
                </c:pt>
                <c:pt idx="2384">
                  <c:v>4.1886463999999998E-2</c:v>
                </c:pt>
                <c:pt idx="2385">
                  <c:v>4.1886463999999998E-2</c:v>
                </c:pt>
                <c:pt idx="2386">
                  <c:v>4.1886463999999998E-2</c:v>
                </c:pt>
                <c:pt idx="2387">
                  <c:v>4.1886463999999998E-2</c:v>
                </c:pt>
                <c:pt idx="2388">
                  <c:v>4.1886463999999998E-2</c:v>
                </c:pt>
                <c:pt idx="2389">
                  <c:v>4.1886463999999998E-2</c:v>
                </c:pt>
                <c:pt idx="2390">
                  <c:v>4.1886463999999998E-2</c:v>
                </c:pt>
                <c:pt idx="2391">
                  <c:v>4.1910662000000001E-2</c:v>
                </c:pt>
                <c:pt idx="2392">
                  <c:v>4.1983254999999997E-2</c:v>
                </c:pt>
                <c:pt idx="2393">
                  <c:v>4.1983254999999997E-2</c:v>
                </c:pt>
                <c:pt idx="2394">
                  <c:v>4.1983254999999997E-2</c:v>
                </c:pt>
                <c:pt idx="2395">
                  <c:v>4.2031651000000003E-2</c:v>
                </c:pt>
                <c:pt idx="2396">
                  <c:v>4.2104243999999999E-2</c:v>
                </c:pt>
                <c:pt idx="2397">
                  <c:v>4.2104243999999999E-2</c:v>
                </c:pt>
                <c:pt idx="2398">
                  <c:v>4.2128442000000002E-2</c:v>
                </c:pt>
                <c:pt idx="2399">
                  <c:v>4.2176838000000001E-2</c:v>
                </c:pt>
                <c:pt idx="2400">
                  <c:v>4.2176838000000001E-2</c:v>
                </c:pt>
                <c:pt idx="2401">
                  <c:v>4.2176838000000001E-2</c:v>
                </c:pt>
                <c:pt idx="2402">
                  <c:v>4.2249430999999997E-2</c:v>
                </c:pt>
                <c:pt idx="2403">
                  <c:v>4.2249430999999997E-2</c:v>
                </c:pt>
                <c:pt idx="2404">
                  <c:v>4.2249430999999997E-2</c:v>
                </c:pt>
                <c:pt idx="2405">
                  <c:v>4.2297827000000003E-2</c:v>
                </c:pt>
                <c:pt idx="2406">
                  <c:v>4.2346223000000002E-2</c:v>
                </c:pt>
                <c:pt idx="2407">
                  <c:v>4.2370420999999998E-2</c:v>
                </c:pt>
                <c:pt idx="2408">
                  <c:v>4.2394618000000002E-2</c:v>
                </c:pt>
                <c:pt idx="2409">
                  <c:v>4.2394618000000002E-2</c:v>
                </c:pt>
                <c:pt idx="2410">
                  <c:v>4.2394618000000002E-2</c:v>
                </c:pt>
                <c:pt idx="2411">
                  <c:v>4.2394618000000002E-2</c:v>
                </c:pt>
                <c:pt idx="2412">
                  <c:v>4.2394618000000002E-2</c:v>
                </c:pt>
                <c:pt idx="2413">
                  <c:v>4.249141E-2</c:v>
                </c:pt>
                <c:pt idx="2414">
                  <c:v>4.2588200999999999E-2</c:v>
                </c:pt>
                <c:pt idx="2415">
                  <c:v>4.2588200999999999E-2</c:v>
                </c:pt>
                <c:pt idx="2416">
                  <c:v>4.2588200999999999E-2</c:v>
                </c:pt>
                <c:pt idx="2417">
                  <c:v>4.2588200999999999E-2</c:v>
                </c:pt>
                <c:pt idx="2418">
                  <c:v>4.2588200999999999E-2</c:v>
                </c:pt>
                <c:pt idx="2419">
                  <c:v>4.2588200999999999E-2</c:v>
                </c:pt>
                <c:pt idx="2420">
                  <c:v>4.2588200999999999E-2</c:v>
                </c:pt>
                <c:pt idx="2421">
                  <c:v>4.2612399000000002E-2</c:v>
                </c:pt>
                <c:pt idx="2422">
                  <c:v>4.2636596999999998E-2</c:v>
                </c:pt>
                <c:pt idx="2423">
                  <c:v>4.2636596999999998E-2</c:v>
                </c:pt>
                <c:pt idx="2424">
                  <c:v>4.2636596999999998E-2</c:v>
                </c:pt>
                <c:pt idx="2425">
                  <c:v>4.2636596999999998E-2</c:v>
                </c:pt>
                <c:pt idx="2426">
                  <c:v>4.2636596999999998E-2</c:v>
                </c:pt>
                <c:pt idx="2427">
                  <c:v>4.2636596999999998E-2</c:v>
                </c:pt>
                <c:pt idx="2428">
                  <c:v>4.2636596999999998E-2</c:v>
                </c:pt>
                <c:pt idx="2429">
                  <c:v>4.2636596999999998E-2</c:v>
                </c:pt>
                <c:pt idx="2430">
                  <c:v>4.2636596999999998E-2</c:v>
                </c:pt>
                <c:pt idx="2431">
                  <c:v>4.2636596999999998E-2</c:v>
                </c:pt>
                <c:pt idx="2432">
                  <c:v>4.2636596999999998E-2</c:v>
                </c:pt>
                <c:pt idx="2433">
                  <c:v>4.2636596999999998E-2</c:v>
                </c:pt>
                <c:pt idx="2434">
                  <c:v>4.2636596999999998E-2</c:v>
                </c:pt>
                <c:pt idx="2435">
                  <c:v>4.2636596999999998E-2</c:v>
                </c:pt>
                <c:pt idx="2436">
                  <c:v>4.2636596999999998E-2</c:v>
                </c:pt>
                <c:pt idx="2437">
                  <c:v>4.2636596999999998E-2</c:v>
                </c:pt>
                <c:pt idx="2438">
                  <c:v>4.2636596999999998E-2</c:v>
                </c:pt>
                <c:pt idx="2439">
                  <c:v>4.2636596999999998E-2</c:v>
                </c:pt>
                <c:pt idx="2440">
                  <c:v>4.2636596999999998E-2</c:v>
                </c:pt>
                <c:pt idx="2441">
                  <c:v>4.2636596999999998E-2</c:v>
                </c:pt>
                <c:pt idx="2442">
                  <c:v>4.2684991999999998E-2</c:v>
                </c:pt>
                <c:pt idx="2443">
                  <c:v>4.2709190000000001E-2</c:v>
                </c:pt>
                <c:pt idx="2444">
                  <c:v>4.2709190000000001E-2</c:v>
                </c:pt>
                <c:pt idx="2445">
                  <c:v>4.2709190000000001E-2</c:v>
                </c:pt>
                <c:pt idx="2446">
                  <c:v>4.2733387999999997E-2</c:v>
                </c:pt>
                <c:pt idx="2447">
                  <c:v>4.2733387999999997E-2</c:v>
                </c:pt>
                <c:pt idx="2448">
                  <c:v>4.2733387999999997E-2</c:v>
                </c:pt>
                <c:pt idx="2449">
                  <c:v>4.2757586E-2</c:v>
                </c:pt>
                <c:pt idx="2450">
                  <c:v>4.2757586E-2</c:v>
                </c:pt>
                <c:pt idx="2451">
                  <c:v>4.2757586E-2</c:v>
                </c:pt>
                <c:pt idx="2452">
                  <c:v>4.2757586E-2</c:v>
                </c:pt>
                <c:pt idx="2453">
                  <c:v>4.2781784000000003E-2</c:v>
                </c:pt>
                <c:pt idx="2454">
                  <c:v>4.2805981999999999E-2</c:v>
                </c:pt>
                <c:pt idx="2455">
                  <c:v>4.2805981999999999E-2</c:v>
                </c:pt>
                <c:pt idx="2456">
                  <c:v>4.2830180000000002E-2</c:v>
                </c:pt>
                <c:pt idx="2457">
                  <c:v>4.2830180000000002E-2</c:v>
                </c:pt>
                <c:pt idx="2458">
                  <c:v>4.2854376999999999E-2</c:v>
                </c:pt>
                <c:pt idx="2459">
                  <c:v>4.2854376999999999E-2</c:v>
                </c:pt>
                <c:pt idx="2460">
                  <c:v>4.2902772999999998E-2</c:v>
                </c:pt>
                <c:pt idx="2461">
                  <c:v>4.2902772999999998E-2</c:v>
                </c:pt>
                <c:pt idx="2462">
                  <c:v>4.2926971000000001E-2</c:v>
                </c:pt>
                <c:pt idx="2463">
                  <c:v>4.2926971000000001E-2</c:v>
                </c:pt>
                <c:pt idx="2464">
                  <c:v>4.2951168999999997E-2</c:v>
                </c:pt>
                <c:pt idx="2465">
                  <c:v>4.2951168999999997E-2</c:v>
                </c:pt>
                <c:pt idx="2466">
                  <c:v>4.2951168999999997E-2</c:v>
                </c:pt>
                <c:pt idx="2467">
                  <c:v>4.2951168999999997E-2</c:v>
                </c:pt>
                <c:pt idx="2468">
                  <c:v>4.2951168999999997E-2</c:v>
                </c:pt>
                <c:pt idx="2469">
                  <c:v>4.2999563999999997E-2</c:v>
                </c:pt>
                <c:pt idx="2470">
                  <c:v>4.3096356000000002E-2</c:v>
                </c:pt>
                <c:pt idx="2471">
                  <c:v>4.3120553999999998E-2</c:v>
                </c:pt>
                <c:pt idx="2472">
                  <c:v>4.3120553999999998E-2</c:v>
                </c:pt>
                <c:pt idx="2473">
                  <c:v>4.3193147000000001E-2</c:v>
                </c:pt>
                <c:pt idx="2474">
                  <c:v>4.3193147000000001E-2</c:v>
                </c:pt>
                <c:pt idx="2475">
                  <c:v>4.3241543E-2</c:v>
                </c:pt>
                <c:pt idx="2476">
                  <c:v>4.3241543E-2</c:v>
                </c:pt>
                <c:pt idx="2477">
                  <c:v>4.3265741000000003E-2</c:v>
                </c:pt>
                <c:pt idx="2478">
                  <c:v>4.3265741000000003E-2</c:v>
                </c:pt>
                <c:pt idx="2479">
                  <c:v>4.3338333999999999E-2</c:v>
                </c:pt>
                <c:pt idx="2480">
                  <c:v>4.3338333999999999E-2</c:v>
                </c:pt>
                <c:pt idx="2481">
                  <c:v>4.3338333999999999E-2</c:v>
                </c:pt>
                <c:pt idx="2482">
                  <c:v>4.3362532000000002E-2</c:v>
                </c:pt>
                <c:pt idx="2483">
                  <c:v>4.3386729999999998E-2</c:v>
                </c:pt>
                <c:pt idx="2484">
                  <c:v>4.3410928000000001E-2</c:v>
                </c:pt>
                <c:pt idx="2485">
                  <c:v>4.3435125999999998E-2</c:v>
                </c:pt>
                <c:pt idx="2486">
                  <c:v>4.3459323000000001E-2</c:v>
                </c:pt>
                <c:pt idx="2487">
                  <c:v>4.3459323000000001E-2</c:v>
                </c:pt>
                <c:pt idx="2488">
                  <c:v>4.3459323000000001E-2</c:v>
                </c:pt>
                <c:pt idx="2489">
                  <c:v>4.3459323000000001E-2</c:v>
                </c:pt>
                <c:pt idx="2490">
                  <c:v>4.3459323000000001E-2</c:v>
                </c:pt>
                <c:pt idx="2491">
                  <c:v>4.3459323000000001E-2</c:v>
                </c:pt>
                <c:pt idx="2492">
                  <c:v>4.3483520999999997E-2</c:v>
                </c:pt>
                <c:pt idx="2493">
                  <c:v>4.3507719E-2</c:v>
                </c:pt>
                <c:pt idx="2494">
                  <c:v>4.3507719E-2</c:v>
                </c:pt>
                <c:pt idx="2495">
                  <c:v>4.3531917000000003E-2</c:v>
                </c:pt>
                <c:pt idx="2496">
                  <c:v>4.3531917000000003E-2</c:v>
                </c:pt>
                <c:pt idx="2497">
                  <c:v>4.3531917000000003E-2</c:v>
                </c:pt>
                <c:pt idx="2498">
                  <c:v>4.3531917000000003E-2</c:v>
                </c:pt>
                <c:pt idx="2499">
                  <c:v>4.3531917000000003E-2</c:v>
                </c:pt>
                <c:pt idx="2500">
                  <c:v>4.3531917000000003E-2</c:v>
                </c:pt>
                <c:pt idx="2501">
                  <c:v>4.3556114999999999E-2</c:v>
                </c:pt>
                <c:pt idx="2502">
                  <c:v>4.3556114999999999E-2</c:v>
                </c:pt>
                <c:pt idx="2503">
                  <c:v>4.3556114999999999E-2</c:v>
                </c:pt>
                <c:pt idx="2504">
                  <c:v>4.3580313000000002E-2</c:v>
                </c:pt>
                <c:pt idx="2505">
                  <c:v>4.3580313000000002E-2</c:v>
                </c:pt>
                <c:pt idx="2506">
                  <c:v>4.3580313000000002E-2</c:v>
                </c:pt>
                <c:pt idx="2507">
                  <c:v>4.3580313000000002E-2</c:v>
                </c:pt>
                <c:pt idx="2508">
                  <c:v>4.3604509999999999E-2</c:v>
                </c:pt>
                <c:pt idx="2509">
                  <c:v>4.3677104000000001E-2</c:v>
                </c:pt>
                <c:pt idx="2510">
                  <c:v>4.3701301999999997E-2</c:v>
                </c:pt>
                <c:pt idx="2511">
                  <c:v>4.3701301999999997E-2</c:v>
                </c:pt>
                <c:pt idx="2512">
                  <c:v>4.37255E-2</c:v>
                </c:pt>
                <c:pt idx="2513">
                  <c:v>4.3749697999999997E-2</c:v>
                </c:pt>
                <c:pt idx="2514">
                  <c:v>4.3749697999999997E-2</c:v>
                </c:pt>
                <c:pt idx="2515">
                  <c:v>4.3749697999999997E-2</c:v>
                </c:pt>
                <c:pt idx="2516">
                  <c:v>4.3773895E-2</c:v>
                </c:pt>
                <c:pt idx="2517">
                  <c:v>4.3822290999999999E-2</c:v>
                </c:pt>
                <c:pt idx="2518">
                  <c:v>4.3822290999999999E-2</c:v>
                </c:pt>
                <c:pt idx="2519">
                  <c:v>4.3846489000000002E-2</c:v>
                </c:pt>
                <c:pt idx="2520">
                  <c:v>4.3894885000000002E-2</c:v>
                </c:pt>
                <c:pt idx="2521">
                  <c:v>4.3894885000000002E-2</c:v>
                </c:pt>
                <c:pt idx="2522">
                  <c:v>4.3919081999999998E-2</c:v>
                </c:pt>
                <c:pt idx="2523">
                  <c:v>4.3919081999999998E-2</c:v>
                </c:pt>
                <c:pt idx="2524">
                  <c:v>4.3919081999999998E-2</c:v>
                </c:pt>
                <c:pt idx="2525">
                  <c:v>4.3943280000000001E-2</c:v>
                </c:pt>
                <c:pt idx="2526">
                  <c:v>4.3967477999999997E-2</c:v>
                </c:pt>
                <c:pt idx="2527">
                  <c:v>4.4015874000000003E-2</c:v>
                </c:pt>
                <c:pt idx="2528">
                  <c:v>4.4015874000000003E-2</c:v>
                </c:pt>
                <c:pt idx="2529">
                  <c:v>4.4015874000000003E-2</c:v>
                </c:pt>
                <c:pt idx="2530">
                  <c:v>4.4015874000000003E-2</c:v>
                </c:pt>
                <c:pt idx="2531">
                  <c:v>4.4040072E-2</c:v>
                </c:pt>
                <c:pt idx="2532">
                  <c:v>4.4040072E-2</c:v>
                </c:pt>
                <c:pt idx="2533">
                  <c:v>4.4040072E-2</c:v>
                </c:pt>
                <c:pt idx="2534">
                  <c:v>4.4064269000000003E-2</c:v>
                </c:pt>
                <c:pt idx="2535">
                  <c:v>4.4064269000000003E-2</c:v>
                </c:pt>
                <c:pt idx="2536">
                  <c:v>4.4064269000000003E-2</c:v>
                </c:pt>
                <c:pt idx="2537">
                  <c:v>4.4185258999999998E-2</c:v>
                </c:pt>
                <c:pt idx="2538">
                  <c:v>4.4185258999999998E-2</c:v>
                </c:pt>
                <c:pt idx="2539">
                  <c:v>4.4233653999999997E-2</c:v>
                </c:pt>
                <c:pt idx="2540">
                  <c:v>4.4233653999999997E-2</c:v>
                </c:pt>
                <c:pt idx="2541">
                  <c:v>4.4257852E-2</c:v>
                </c:pt>
                <c:pt idx="2542">
                  <c:v>4.4257852E-2</c:v>
                </c:pt>
                <c:pt idx="2543">
                  <c:v>4.4378841000000002E-2</c:v>
                </c:pt>
                <c:pt idx="2544">
                  <c:v>4.4427237000000001E-2</c:v>
                </c:pt>
                <c:pt idx="2545">
                  <c:v>4.4427237000000001E-2</c:v>
                </c:pt>
                <c:pt idx="2546">
                  <c:v>4.4499830999999997E-2</c:v>
                </c:pt>
                <c:pt idx="2547">
                  <c:v>4.4524028E-2</c:v>
                </c:pt>
                <c:pt idx="2548">
                  <c:v>4.4524028E-2</c:v>
                </c:pt>
                <c:pt idx="2549">
                  <c:v>4.4548226000000003E-2</c:v>
                </c:pt>
                <c:pt idx="2550">
                  <c:v>4.4548226000000003E-2</c:v>
                </c:pt>
                <c:pt idx="2551">
                  <c:v>4.4596622000000002E-2</c:v>
                </c:pt>
                <c:pt idx="2552">
                  <c:v>4.4596622000000002E-2</c:v>
                </c:pt>
                <c:pt idx="2553">
                  <c:v>4.4669215999999998E-2</c:v>
                </c:pt>
                <c:pt idx="2554">
                  <c:v>4.4790205E-2</c:v>
                </c:pt>
                <c:pt idx="2555">
                  <c:v>4.4838599999999999E-2</c:v>
                </c:pt>
                <c:pt idx="2556">
                  <c:v>4.4911194000000002E-2</c:v>
                </c:pt>
                <c:pt idx="2557">
                  <c:v>4.4959590000000001E-2</c:v>
                </c:pt>
                <c:pt idx="2558">
                  <c:v>4.5080579000000003E-2</c:v>
                </c:pt>
                <c:pt idx="2559">
                  <c:v>4.5104776999999999E-2</c:v>
                </c:pt>
                <c:pt idx="2560">
                  <c:v>4.5104776999999999E-2</c:v>
                </c:pt>
                <c:pt idx="2561">
                  <c:v>4.5104776999999999E-2</c:v>
                </c:pt>
                <c:pt idx="2562">
                  <c:v>4.5104776999999999E-2</c:v>
                </c:pt>
                <c:pt idx="2563">
                  <c:v>4.5104776999999999E-2</c:v>
                </c:pt>
                <c:pt idx="2564">
                  <c:v>4.5104776999999999E-2</c:v>
                </c:pt>
                <c:pt idx="2565">
                  <c:v>4.5201567999999998E-2</c:v>
                </c:pt>
                <c:pt idx="2566">
                  <c:v>4.5322556999999999E-2</c:v>
                </c:pt>
                <c:pt idx="2567">
                  <c:v>4.5346755000000002E-2</c:v>
                </c:pt>
                <c:pt idx="2568">
                  <c:v>4.5395151000000002E-2</c:v>
                </c:pt>
                <c:pt idx="2569">
                  <c:v>4.5395151000000002E-2</c:v>
                </c:pt>
                <c:pt idx="2570">
                  <c:v>4.5395151000000002E-2</c:v>
                </c:pt>
                <c:pt idx="2571">
                  <c:v>4.5491942E-2</c:v>
                </c:pt>
                <c:pt idx="2572">
                  <c:v>4.5516139999999997E-2</c:v>
                </c:pt>
                <c:pt idx="2573">
                  <c:v>4.5516139999999997E-2</c:v>
                </c:pt>
                <c:pt idx="2574">
                  <c:v>4.5516139999999997E-2</c:v>
                </c:pt>
                <c:pt idx="2575">
                  <c:v>4.5540338E-2</c:v>
                </c:pt>
                <c:pt idx="2576">
                  <c:v>4.5540338E-2</c:v>
                </c:pt>
                <c:pt idx="2577">
                  <c:v>4.5564536000000003E-2</c:v>
                </c:pt>
                <c:pt idx="2578">
                  <c:v>4.5588732999999999E-2</c:v>
                </c:pt>
                <c:pt idx="2579">
                  <c:v>4.5588732999999999E-2</c:v>
                </c:pt>
                <c:pt idx="2580">
                  <c:v>4.5588732999999999E-2</c:v>
                </c:pt>
                <c:pt idx="2581">
                  <c:v>4.5588732999999999E-2</c:v>
                </c:pt>
                <c:pt idx="2582">
                  <c:v>4.5685524999999998E-2</c:v>
                </c:pt>
                <c:pt idx="2583">
                  <c:v>4.5733920999999997E-2</c:v>
                </c:pt>
                <c:pt idx="2584">
                  <c:v>4.5733920999999997E-2</c:v>
                </c:pt>
                <c:pt idx="2585">
                  <c:v>4.5733920999999997E-2</c:v>
                </c:pt>
                <c:pt idx="2586">
                  <c:v>4.5879108000000002E-2</c:v>
                </c:pt>
                <c:pt idx="2587">
                  <c:v>4.5879108000000002E-2</c:v>
                </c:pt>
                <c:pt idx="2588">
                  <c:v>4.5903304999999998E-2</c:v>
                </c:pt>
                <c:pt idx="2589">
                  <c:v>4.5903304999999998E-2</c:v>
                </c:pt>
                <c:pt idx="2590">
                  <c:v>4.5927503000000001E-2</c:v>
                </c:pt>
                <c:pt idx="2591">
                  <c:v>4.5927503000000001E-2</c:v>
                </c:pt>
                <c:pt idx="2592">
                  <c:v>4.5951700999999998E-2</c:v>
                </c:pt>
                <c:pt idx="2593">
                  <c:v>4.5951700999999998E-2</c:v>
                </c:pt>
                <c:pt idx="2594">
                  <c:v>4.5951700999999998E-2</c:v>
                </c:pt>
                <c:pt idx="2595">
                  <c:v>4.6048492000000003E-2</c:v>
                </c:pt>
                <c:pt idx="2596">
                  <c:v>4.6072689999999999E-2</c:v>
                </c:pt>
                <c:pt idx="2597">
                  <c:v>4.6072689999999999E-2</c:v>
                </c:pt>
                <c:pt idx="2598">
                  <c:v>4.6072689999999999E-2</c:v>
                </c:pt>
                <c:pt idx="2599">
                  <c:v>4.6072689999999999E-2</c:v>
                </c:pt>
                <c:pt idx="2600">
                  <c:v>4.6096888000000003E-2</c:v>
                </c:pt>
                <c:pt idx="2601">
                  <c:v>4.6145284000000002E-2</c:v>
                </c:pt>
                <c:pt idx="2602">
                  <c:v>4.6145284000000002E-2</c:v>
                </c:pt>
                <c:pt idx="2603">
                  <c:v>4.6193680000000001E-2</c:v>
                </c:pt>
                <c:pt idx="2604">
                  <c:v>4.6193680000000001E-2</c:v>
                </c:pt>
                <c:pt idx="2605">
                  <c:v>4.6242075000000001E-2</c:v>
                </c:pt>
                <c:pt idx="2606">
                  <c:v>4.6266272999999997E-2</c:v>
                </c:pt>
                <c:pt idx="2607">
                  <c:v>4.6290471E-2</c:v>
                </c:pt>
                <c:pt idx="2608">
                  <c:v>4.6290471E-2</c:v>
                </c:pt>
                <c:pt idx="2609">
                  <c:v>4.6290471E-2</c:v>
                </c:pt>
                <c:pt idx="2610">
                  <c:v>4.6314669000000003E-2</c:v>
                </c:pt>
                <c:pt idx="2611">
                  <c:v>4.6314669000000003E-2</c:v>
                </c:pt>
                <c:pt idx="2612">
                  <c:v>4.6363064000000002E-2</c:v>
                </c:pt>
                <c:pt idx="2613">
                  <c:v>4.6387261999999999E-2</c:v>
                </c:pt>
                <c:pt idx="2614">
                  <c:v>4.6411460000000002E-2</c:v>
                </c:pt>
                <c:pt idx="2615">
                  <c:v>4.6411460000000002E-2</c:v>
                </c:pt>
                <c:pt idx="2616">
                  <c:v>4.6411460000000002E-2</c:v>
                </c:pt>
                <c:pt idx="2617">
                  <c:v>4.6459856000000001E-2</c:v>
                </c:pt>
                <c:pt idx="2618">
                  <c:v>4.6484053999999997E-2</c:v>
                </c:pt>
                <c:pt idx="2619">
                  <c:v>4.6484053999999997E-2</c:v>
                </c:pt>
                <c:pt idx="2620">
                  <c:v>4.6532448999999997E-2</c:v>
                </c:pt>
                <c:pt idx="2621">
                  <c:v>4.6580845000000003E-2</c:v>
                </c:pt>
                <c:pt idx="2622">
                  <c:v>4.6605042999999999E-2</c:v>
                </c:pt>
                <c:pt idx="2623">
                  <c:v>4.6629241000000002E-2</c:v>
                </c:pt>
                <c:pt idx="2624">
                  <c:v>4.6701833999999998E-2</c:v>
                </c:pt>
                <c:pt idx="2625">
                  <c:v>4.6701833999999998E-2</c:v>
                </c:pt>
                <c:pt idx="2626">
                  <c:v>4.6774428E-2</c:v>
                </c:pt>
                <c:pt idx="2627">
                  <c:v>4.6774428E-2</c:v>
                </c:pt>
                <c:pt idx="2628">
                  <c:v>4.6774428E-2</c:v>
                </c:pt>
                <c:pt idx="2629">
                  <c:v>4.6774428E-2</c:v>
                </c:pt>
                <c:pt idx="2630">
                  <c:v>4.6798626000000003E-2</c:v>
                </c:pt>
                <c:pt idx="2631">
                  <c:v>4.6822823E-2</c:v>
                </c:pt>
                <c:pt idx="2632">
                  <c:v>4.6847021000000003E-2</c:v>
                </c:pt>
                <c:pt idx="2633">
                  <c:v>4.6871218999999999E-2</c:v>
                </c:pt>
                <c:pt idx="2634">
                  <c:v>4.6895417000000002E-2</c:v>
                </c:pt>
                <c:pt idx="2635">
                  <c:v>4.6895417000000002E-2</c:v>
                </c:pt>
                <c:pt idx="2636">
                  <c:v>4.6895417000000002E-2</c:v>
                </c:pt>
                <c:pt idx="2637">
                  <c:v>4.6895417000000002E-2</c:v>
                </c:pt>
                <c:pt idx="2638">
                  <c:v>4.6895417000000002E-2</c:v>
                </c:pt>
                <c:pt idx="2639">
                  <c:v>4.6895417000000002E-2</c:v>
                </c:pt>
                <c:pt idx="2640">
                  <c:v>4.6895417000000002E-2</c:v>
                </c:pt>
                <c:pt idx="2641">
                  <c:v>4.6895417000000002E-2</c:v>
                </c:pt>
                <c:pt idx="2642">
                  <c:v>4.6919614999999998E-2</c:v>
                </c:pt>
                <c:pt idx="2643">
                  <c:v>4.6919614999999998E-2</c:v>
                </c:pt>
                <c:pt idx="2644">
                  <c:v>4.6992208000000001E-2</c:v>
                </c:pt>
                <c:pt idx="2645">
                  <c:v>4.6992208000000001E-2</c:v>
                </c:pt>
                <c:pt idx="2646">
                  <c:v>4.7016405999999997E-2</c:v>
                </c:pt>
                <c:pt idx="2647">
                  <c:v>4.7040604E-2</c:v>
                </c:pt>
                <c:pt idx="2648">
                  <c:v>4.7040604E-2</c:v>
                </c:pt>
                <c:pt idx="2649">
                  <c:v>4.7064802000000003E-2</c:v>
                </c:pt>
                <c:pt idx="2650">
                  <c:v>4.7113198000000002E-2</c:v>
                </c:pt>
                <c:pt idx="2651">
                  <c:v>4.7113198000000002E-2</c:v>
                </c:pt>
                <c:pt idx="2652">
                  <c:v>4.7113198000000002E-2</c:v>
                </c:pt>
                <c:pt idx="2653">
                  <c:v>4.7185790999999998E-2</c:v>
                </c:pt>
                <c:pt idx="2654">
                  <c:v>4.7185790999999998E-2</c:v>
                </c:pt>
                <c:pt idx="2655">
                  <c:v>4.7185790999999998E-2</c:v>
                </c:pt>
                <c:pt idx="2656">
                  <c:v>4.7185790999999998E-2</c:v>
                </c:pt>
                <c:pt idx="2657">
                  <c:v>4.7209989000000001E-2</c:v>
                </c:pt>
                <c:pt idx="2658">
                  <c:v>4.7209989000000001E-2</c:v>
                </c:pt>
                <c:pt idx="2659">
                  <c:v>4.7209989000000001E-2</c:v>
                </c:pt>
                <c:pt idx="2660">
                  <c:v>4.7209989000000001E-2</c:v>
                </c:pt>
                <c:pt idx="2661">
                  <c:v>4.7234186999999997E-2</c:v>
                </c:pt>
                <c:pt idx="2662">
                  <c:v>4.7330978000000003E-2</c:v>
                </c:pt>
                <c:pt idx="2663">
                  <c:v>4.7330978000000003E-2</c:v>
                </c:pt>
                <c:pt idx="2664">
                  <c:v>4.7330978000000003E-2</c:v>
                </c:pt>
                <c:pt idx="2665">
                  <c:v>4.7330978000000003E-2</c:v>
                </c:pt>
                <c:pt idx="2666">
                  <c:v>4.7379374000000002E-2</c:v>
                </c:pt>
                <c:pt idx="2667">
                  <c:v>4.7379374000000002E-2</c:v>
                </c:pt>
                <c:pt idx="2668">
                  <c:v>4.7451966999999998E-2</c:v>
                </c:pt>
                <c:pt idx="2669">
                  <c:v>4.7500362999999997E-2</c:v>
                </c:pt>
                <c:pt idx="2670">
                  <c:v>4.7500362999999997E-2</c:v>
                </c:pt>
                <c:pt idx="2671">
                  <c:v>4.7524561E-2</c:v>
                </c:pt>
                <c:pt idx="2672">
                  <c:v>4.7524561E-2</c:v>
                </c:pt>
                <c:pt idx="2673">
                  <c:v>4.7548759000000003E-2</c:v>
                </c:pt>
                <c:pt idx="2674">
                  <c:v>4.7548759000000003E-2</c:v>
                </c:pt>
                <c:pt idx="2675">
                  <c:v>4.7572956E-2</c:v>
                </c:pt>
                <c:pt idx="2676">
                  <c:v>4.7645550000000002E-2</c:v>
                </c:pt>
                <c:pt idx="2677">
                  <c:v>4.7718143999999997E-2</c:v>
                </c:pt>
                <c:pt idx="2678">
                  <c:v>4.7718143999999997E-2</c:v>
                </c:pt>
                <c:pt idx="2679">
                  <c:v>4.7766538999999997E-2</c:v>
                </c:pt>
                <c:pt idx="2680">
                  <c:v>4.7814935000000003E-2</c:v>
                </c:pt>
                <c:pt idx="2681">
                  <c:v>4.7863331000000002E-2</c:v>
                </c:pt>
                <c:pt idx="2682">
                  <c:v>4.7935923999999998E-2</c:v>
                </c:pt>
                <c:pt idx="2683">
                  <c:v>4.7935923999999998E-2</c:v>
                </c:pt>
                <c:pt idx="2684">
                  <c:v>4.7935923999999998E-2</c:v>
                </c:pt>
                <c:pt idx="2685">
                  <c:v>4.7960122000000001E-2</c:v>
                </c:pt>
                <c:pt idx="2686">
                  <c:v>4.7960122000000001E-2</c:v>
                </c:pt>
                <c:pt idx="2687">
                  <c:v>4.7960122000000001E-2</c:v>
                </c:pt>
                <c:pt idx="2688">
                  <c:v>4.7960122000000001E-2</c:v>
                </c:pt>
                <c:pt idx="2689">
                  <c:v>4.7960122000000001E-2</c:v>
                </c:pt>
                <c:pt idx="2690">
                  <c:v>4.8081111000000003E-2</c:v>
                </c:pt>
                <c:pt idx="2691">
                  <c:v>4.8129507000000002E-2</c:v>
                </c:pt>
                <c:pt idx="2692">
                  <c:v>4.8153704999999998E-2</c:v>
                </c:pt>
                <c:pt idx="2693">
                  <c:v>4.8153704999999998E-2</c:v>
                </c:pt>
                <c:pt idx="2694">
                  <c:v>4.8177903000000001E-2</c:v>
                </c:pt>
                <c:pt idx="2695">
                  <c:v>4.8177903000000001E-2</c:v>
                </c:pt>
                <c:pt idx="2696">
                  <c:v>4.8177903000000001E-2</c:v>
                </c:pt>
                <c:pt idx="2697">
                  <c:v>4.8202099999999998E-2</c:v>
                </c:pt>
                <c:pt idx="2698">
                  <c:v>4.8202099999999998E-2</c:v>
                </c:pt>
                <c:pt idx="2699">
                  <c:v>4.8250495999999997E-2</c:v>
                </c:pt>
                <c:pt idx="2700">
                  <c:v>4.8298892000000003E-2</c:v>
                </c:pt>
                <c:pt idx="2701">
                  <c:v>4.8298892000000003E-2</c:v>
                </c:pt>
                <c:pt idx="2702">
                  <c:v>4.8298892000000003E-2</c:v>
                </c:pt>
                <c:pt idx="2703">
                  <c:v>4.8395683000000002E-2</c:v>
                </c:pt>
                <c:pt idx="2704">
                  <c:v>4.8395683000000002E-2</c:v>
                </c:pt>
                <c:pt idx="2705">
                  <c:v>4.8419880999999998E-2</c:v>
                </c:pt>
                <c:pt idx="2706">
                  <c:v>4.8419880999999998E-2</c:v>
                </c:pt>
                <c:pt idx="2707">
                  <c:v>4.8419880999999998E-2</c:v>
                </c:pt>
                <c:pt idx="2708">
                  <c:v>4.8444079000000001E-2</c:v>
                </c:pt>
                <c:pt idx="2709">
                  <c:v>4.8468276999999997E-2</c:v>
                </c:pt>
                <c:pt idx="2710">
                  <c:v>4.854087E-2</c:v>
                </c:pt>
                <c:pt idx="2711">
                  <c:v>4.8613464000000002E-2</c:v>
                </c:pt>
                <c:pt idx="2712">
                  <c:v>4.8710255000000001E-2</c:v>
                </c:pt>
                <c:pt idx="2713">
                  <c:v>4.8758651E-2</c:v>
                </c:pt>
                <c:pt idx="2714">
                  <c:v>4.8758651E-2</c:v>
                </c:pt>
                <c:pt idx="2715">
                  <c:v>4.8758651E-2</c:v>
                </c:pt>
                <c:pt idx="2716">
                  <c:v>4.8782849000000003E-2</c:v>
                </c:pt>
                <c:pt idx="2717">
                  <c:v>4.8782849000000003E-2</c:v>
                </c:pt>
                <c:pt idx="2718">
                  <c:v>4.8782849000000003E-2</c:v>
                </c:pt>
                <c:pt idx="2719">
                  <c:v>4.8879640000000002E-2</c:v>
                </c:pt>
                <c:pt idx="2720">
                  <c:v>4.8903837999999998E-2</c:v>
                </c:pt>
                <c:pt idx="2721">
                  <c:v>4.8952232999999998E-2</c:v>
                </c:pt>
                <c:pt idx="2722">
                  <c:v>4.8952232999999998E-2</c:v>
                </c:pt>
                <c:pt idx="2723">
                  <c:v>4.8976431000000001E-2</c:v>
                </c:pt>
                <c:pt idx="2724">
                  <c:v>4.9024827E-2</c:v>
                </c:pt>
                <c:pt idx="2725">
                  <c:v>4.9073222999999999E-2</c:v>
                </c:pt>
                <c:pt idx="2726">
                  <c:v>4.9073222999999999E-2</c:v>
                </c:pt>
                <c:pt idx="2727">
                  <c:v>4.9073222999999999E-2</c:v>
                </c:pt>
                <c:pt idx="2728">
                  <c:v>4.9073222999999999E-2</c:v>
                </c:pt>
                <c:pt idx="2729">
                  <c:v>4.9073222999999999E-2</c:v>
                </c:pt>
                <c:pt idx="2730">
                  <c:v>4.9073222999999999E-2</c:v>
                </c:pt>
                <c:pt idx="2731">
                  <c:v>4.9073222999999999E-2</c:v>
                </c:pt>
                <c:pt idx="2732">
                  <c:v>4.9145816000000002E-2</c:v>
                </c:pt>
                <c:pt idx="2733">
                  <c:v>4.9145816000000002E-2</c:v>
                </c:pt>
                <c:pt idx="2734">
                  <c:v>4.9145816000000002E-2</c:v>
                </c:pt>
                <c:pt idx="2735">
                  <c:v>4.9145816000000002E-2</c:v>
                </c:pt>
                <c:pt idx="2736">
                  <c:v>4.9170013999999998E-2</c:v>
                </c:pt>
                <c:pt idx="2737">
                  <c:v>4.9194212000000001E-2</c:v>
                </c:pt>
                <c:pt idx="2738">
                  <c:v>4.9194212000000001E-2</c:v>
                </c:pt>
                <c:pt idx="2739">
                  <c:v>4.9194212000000001E-2</c:v>
                </c:pt>
                <c:pt idx="2740">
                  <c:v>4.9266804999999997E-2</c:v>
                </c:pt>
                <c:pt idx="2741">
                  <c:v>4.9266804999999997E-2</c:v>
                </c:pt>
                <c:pt idx="2742">
                  <c:v>4.9266804999999997E-2</c:v>
                </c:pt>
                <c:pt idx="2743">
                  <c:v>4.9291003E-2</c:v>
                </c:pt>
                <c:pt idx="2744">
                  <c:v>4.9315201000000003E-2</c:v>
                </c:pt>
                <c:pt idx="2745">
                  <c:v>4.9315201000000003E-2</c:v>
                </c:pt>
                <c:pt idx="2746">
                  <c:v>4.9363597000000002E-2</c:v>
                </c:pt>
                <c:pt idx="2747">
                  <c:v>4.9436189999999998E-2</c:v>
                </c:pt>
                <c:pt idx="2748">
                  <c:v>4.9460388000000001E-2</c:v>
                </c:pt>
                <c:pt idx="2749">
                  <c:v>4.9460388000000001E-2</c:v>
                </c:pt>
                <c:pt idx="2750">
                  <c:v>4.9508784E-2</c:v>
                </c:pt>
                <c:pt idx="2751">
                  <c:v>4.9532982000000003E-2</c:v>
                </c:pt>
                <c:pt idx="2752">
                  <c:v>4.9581377000000003E-2</c:v>
                </c:pt>
                <c:pt idx="2753">
                  <c:v>4.9605574999999999E-2</c:v>
                </c:pt>
                <c:pt idx="2754">
                  <c:v>4.9605574999999999E-2</c:v>
                </c:pt>
                <c:pt idx="2755">
                  <c:v>4.9605574999999999E-2</c:v>
                </c:pt>
                <c:pt idx="2756">
                  <c:v>4.9629773000000002E-2</c:v>
                </c:pt>
                <c:pt idx="2757">
                  <c:v>4.9678169000000001E-2</c:v>
                </c:pt>
                <c:pt idx="2758">
                  <c:v>4.9702366999999997E-2</c:v>
                </c:pt>
                <c:pt idx="2759">
                  <c:v>4.9702366999999997E-2</c:v>
                </c:pt>
                <c:pt idx="2760">
                  <c:v>4.9702366999999997E-2</c:v>
                </c:pt>
                <c:pt idx="2761">
                  <c:v>4.9702366999999997E-2</c:v>
                </c:pt>
                <c:pt idx="2762">
                  <c:v>4.9702366999999997E-2</c:v>
                </c:pt>
                <c:pt idx="2763">
                  <c:v>4.9726564000000001E-2</c:v>
                </c:pt>
                <c:pt idx="2764">
                  <c:v>4.9726564000000001E-2</c:v>
                </c:pt>
                <c:pt idx="2765">
                  <c:v>4.9726564000000001E-2</c:v>
                </c:pt>
                <c:pt idx="2766">
                  <c:v>4.9726564000000001E-2</c:v>
                </c:pt>
                <c:pt idx="2767">
                  <c:v>4.9726564000000001E-2</c:v>
                </c:pt>
                <c:pt idx="2768">
                  <c:v>4.977496E-2</c:v>
                </c:pt>
                <c:pt idx="2769">
                  <c:v>4.9799158000000003E-2</c:v>
                </c:pt>
                <c:pt idx="2770">
                  <c:v>4.9847554000000002E-2</c:v>
                </c:pt>
                <c:pt idx="2771">
                  <c:v>4.9895949000000002E-2</c:v>
                </c:pt>
                <c:pt idx="2772">
                  <c:v>4.9944345000000001E-2</c:v>
                </c:pt>
                <c:pt idx="2773">
                  <c:v>4.9968542999999997E-2</c:v>
                </c:pt>
                <c:pt idx="2774">
                  <c:v>4.9992741E-2</c:v>
                </c:pt>
                <c:pt idx="2775">
                  <c:v>4.9992741E-2</c:v>
                </c:pt>
                <c:pt idx="2776">
                  <c:v>5.0041136E-2</c:v>
                </c:pt>
                <c:pt idx="2777">
                  <c:v>5.0041136E-2</c:v>
                </c:pt>
                <c:pt idx="2778">
                  <c:v>5.0137927999999998E-2</c:v>
                </c:pt>
                <c:pt idx="2779">
                  <c:v>5.0137927999999998E-2</c:v>
                </c:pt>
                <c:pt idx="2780">
                  <c:v>5.0137927999999998E-2</c:v>
                </c:pt>
                <c:pt idx="2781">
                  <c:v>5.0137927999999998E-2</c:v>
                </c:pt>
                <c:pt idx="2782">
                  <c:v>5.0137927999999998E-2</c:v>
                </c:pt>
                <c:pt idx="2783">
                  <c:v>5.0186322999999998E-2</c:v>
                </c:pt>
                <c:pt idx="2784">
                  <c:v>5.0210521000000001E-2</c:v>
                </c:pt>
                <c:pt idx="2785">
                  <c:v>5.0234718999999997E-2</c:v>
                </c:pt>
                <c:pt idx="2786">
                  <c:v>5.0234718999999997E-2</c:v>
                </c:pt>
                <c:pt idx="2787">
                  <c:v>5.0234718999999997E-2</c:v>
                </c:pt>
                <c:pt idx="2788">
                  <c:v>5.0234718999999997E-2</c:v>
                </c:pt>
                <c:pt idx="2789">
                  <c:v>5.0234718999999997E-2</c:v>
                </c:pt>
                <c:pt idx="2790">
                  <c:v>5.0234718999999997E-2</c:v>
                </c:pt>
                <c:pt idx="2791">
                  <c:v>5.0234718999999997E-2</c:v>
                </c:pt>
                <c:pt idx="2792">
                  <c:v>5.0234718999999997E-2</c:v>
                </c:pt>
                <c:pt idx="2793">
                  <c:v>5.0234718999999997E-2</c:v>
                </c:pt>
                <c:pt idx="2794">
                  <c:v>5.0234718999999997E-2</c:v>
                </c:pt>
                <c:pt idx="2795">
                  <c:v>5.0258917E-2</c:v>
                </c:pt>
                <c:pt idx="2796">
                  <c:v>5.0258917E-2</c:v>
                </c:pt>
                <c:pt idx="2797">
                  <c:v>5.0331510000000003E-2</c:v>
                </c:pt>
                <c:pt idx="2798">
                  <c:v>5.0404103999999998E-2</c:v>
                </c:pt>
                <c:pt idx="2799">
                  <c:v>5.0404103999999998E-2</c:v>
                </c:pt>
                <c:pt idx="2800">
                  <c:v>5.0404103999999998E-2</c:v>
                </c:pt>
                <c:pt idx="2801">
                  <c:v>5.0404103999999998E-2</c:v>
                </c:pt>
                <c:pt idx="2802">
                  <c:v>5.0428302000000001E-2</c:v>
                </c:pt>
                <c:pt idx="2803">
                  <c:v>5.0476697000000001E-2</c:v>
                </c:pt>
                <c:pt idx="2804">
                  <c:v>5.0500894999999997E-2</c:v>
                </c:pt>
                <c:pt idx="2805">
                  <c:v>5.0549291000000003E-2</c:v>
                </c:pt>
                <c:pt idx="2806">
                  <c:v>5.0646082000000002E-2</c:v>
                </c:pt>
                <c:pt idx="2807">
                  <c:v>5.0646082000000002E-2</c:v>
                </c:pt>
                <c:pt idx="2808">
                  <c:v>5.0670279999999998E-2</c:v>
                </c:pt>
                <c:pt idx="2809">
                  <c:v>5.0718675999999997E-2</c:v>
                </c:pt>
                <c:pt idx="2810">
                  <c:v>5.0718675999999997E-2</c:v>
                </c:pt>
                <c:pt idx="2811">
                  <c:v>5.0718675999999997E-2</c:v>
                </c:pt>
                <c:pt idx="2812">
                  <c:v>5.0718675999999997E-2</c:v>
                </c:pt>
                <c:pt idx="2813">
                  <c:v>5.0767072000000003E-2</c:v>
                </c:pt>
                <c:pt idx="2814">
                  <c:v>5.0791269E-2</c:v>
                </c:pt>
                <c:pt idx="2815">
                  <c:v>5.0815467000000003E-2</c:v>
                </c:pt>
                <c:pt idx="2816">
                  <c:v>5.0815467000000003E-2</c:v>
                </c:pt>
                <c:pt idx="2817">
                  <c:v>5.0839664999999999E-2</c:v>
                </c:pt>
                <c:pt idx="2818">
                  <c:v>5.0839664999999999E-2</c:v>
                </c:pt>
                <c:pt idx="2819">
                  <c:v>5.0888060999999998E-2</c:v>
                </c:pt>
                <c:pt idx="2820">
                  <c:v>5.0888060999999998E-2</c:v>
                </c:pt>
                <c:pt idx="2821">
                  <c:v>5.0888060999999998E-2</c:v>
                </c:pt>
                <c:pt idx="2822">
                  <c:v>5.0936455999999998E-2</c:v>
                </c:pt>
                <c:pt idx="2823">
                  <c:v>5.0984851999999997E-2</c:v>
                </c:pt>
                <c:pt idx="2824">
                  <c:v>5.0984851999999997E-2</c:v>
                </c:pt>
                <c:pt idx="2825">
                  <c:v>5.100905E-2</c:v>
                </c:pt>
                <c:pt idx="2826">
                  <c:v>5.1033248000000003E-2</c:v>
                </c:pt>
                <c:pt idx="2827">
                  <c:v>5.1057445999999999E-2</c:v>
                </c:pt>
                <c:pt idx="2828">
                  <c:v>5.1057445999999999E-2</c:v>
                </c:pt>
                <c:pt idx="2829">
                  <c:v>5.1081644000000002E-2</c:v>
                </c:pt>
                <c:pt idx="2830">
                  <c:v>5.1081644000000002E-2</c:v>
                </c:pt>
                <c:pt idx="2831">
                  <c:v>5.1130039000000002E-2</c:v>
                </c:pt>
                <c:pt idx="2832">
                  <c:v>5.1178435000000001E-2</c:v>
                </c:pt>
                <c:pt idx="2833">
                  <c:v>5.1202632999999997E-2</c:v>
                </c:pt>
                <c:pt idx="2834">
                  <c:v>5.1251027999999997E-2</c:v>
                </c:pt>
                <c:pt idx="2835">
                  <c:v>5.1251027999999997E-2</c:v>
                </c:pt>
                <c:pt idx="2836">
                  <c:v>5.1251027999999997E-2</c:v>
                </c:pt>
                <c:pt idx="2837">
                  <c:v>5.1275226E-2</c:v>
                </c:pt>
                <c:pt idx="2838">
                  <c:v>5.1347820000000002E-2</c:v>
                </c:pt>
                <c:pt idx="2839">
                  <c:v>5.1372017999999998E-2</c:v>
                </c:pt>
                <c:pt idx="2840">
                  <c:v>5.1420412999999998E-2</c:v>
                </c:pt>
                <c:pt idx="2841">
                  <c:v>5.1420412999999998E-2</c:v>
                </c:pt>
                <c:pt idx="2842">
                  <c:v>5.1420412999999998E-2</c:v>
                </c:pt>
                <c:pt idx="2843">
                  <c:v>5.1420412999999998E-2</c:v>
                </c:pt>
                <c:pt idx="2844">
                  <c:v>5.1420412999999998E-2</c:v>
                </c:pt>
                <c:pt idx="2845">
                  <c:v>5.1420412999999998E-2</c:v>
                </c:pt>
                <c:pt idx="2846">
                  <c:v>5.1493007E-2</c:v>
                </c:pt>
                <c:pt idx="2847">
                  <c:v>5.1493007E-2</c:v>
                </c:pt>
                <c:pt idx="2848">
                  <c:v>5.1493007E-2</c:v>
                </c:pt>
                <c:pt idx="2849">
                  <c:v>5.1493007E-2</c:v>
                </c:pt>
                <c:pt idx="2850">
                  <c:v>5.1493007E-2</c:v>
                </c:pt>
                <c:pt idx="2851">
                  <c:v>5.1493007E-2</c:v>
                </c:pt>
                <c:pt idx="2852">
                  <c:v>5.1493007E-2</c:v>
                </c:pt>
                <c:pt idx="2853">
                  <c:v>5.1517205000000003E-2</c:v>
                </c:pt>
                <c:pt idx="2854">
                  <c:v>5.1565600000000003E-2</c:v>
                </c:pt>
                <c:pt idx="2855">
                  <c:v>5.1613996000000002E-2</c:v>
                </c:pt>
                <c:pt idx="2856">
                  <c:v>5.1662392000000001E-2</c:v>
                </c:pt>
                <c:pt idx="2857">
                  <c:v>5.1662392000000001E-2</c:v>
                </c:pt>
                <c:pt idx="2858">
                  <c:v>5.1783381000000003E-2</c:v>
                </c:pt>
                <c:pt idx="2859">
                  <c:v>5.1928568000000001E-2</c:v>
                </c:pt>
                <c:pt idx="2860">
                  <c:v>5.1928568000000001E-2</c:v>
                </c:pt>
                <c:pt idx="2861">
                  <c:v>5.1928568000000001E-2</c:v>
                </c:pt>
                <c:pt idx="2862">
                  <c:v>5.1928568000000001E-2</c:v>
                </c:pt>
                <c:pt idx="2863">
                  <c:v>5.1928568000000001E-2</c:v>
                </c:pt>
                <c:pt idx="2864">
                  <c:v>5.1976964E-2</c:v>
                </c:pt>
                <c:pt idx="2865">
                  <c:v>5.1976964E-2</c:v>
                </c:pt>
                <c:pt idx="2866">
                  <c:v>5.1976964E-2</c:v>
                </c:pt>
                <c:pt idx="2867">
                  <c:v>5.2001160999999997E-2</c:v>
                </c:pt>
                <c:pt idx="2868">
                  <c:v>5.2001160999999997E-2</c:v>
                </c:pt>
                <c:pt idx="2869">
                  <c:v>5.2073754999999999E-2</c:v>
                </c:pt>
                <c:pt idx="2870">
                  <c:v>5.2073754999999999E-2</c:v>
                </c:pt>
                <c:pt idx="2871">
                  <c:v>5.2097953000000002E-2</c:v>
                </c:pt>
                <c:pt idx="2872">
                  <c:v>5.2194744000000001E-2</c:v>
                </c:pt>
                <c:pt idx="2873">
                  <c:v>5.2194744000000001E-2</c:v>
                </c:pt>
                <c:pt idx="2874">
                  <c:v>5.2218941999999997E-2</c:v>
                </c:pt>
                <c:pt idx="2875">
                  <c:v>5.224314E-2</c:v>
                </c:pt>
                <c:pt idx="2876">
                  <c:v>5.224314E-2</c:v>
                </c:pt>
                <c:pt idx="2877">
                  <c:v>5.2267338000000003E-2</c:v>
                </c:pt>
                <c:pt idx="2878">
                  <c:v>5.2364129000000002E-2</c:v>
                </c:pt>
                <c:pt idx="2879">
                  <c:v>5.2412525000000001E-2</c:v>
                </c:pt>
                <c:pt idx="2880">
                  <c:v>5.2412525000000001E-2</c:v>
                </c:pt>
                <c:pt idx="2881">
                  <c:v>5.2485117999999997E-2</c:v>
                </c:pt>
                <c:pt idx="2882">
                  <c:v>5.2485117999999997E-2</c:v>
                </c:pt>
                <c:pt idx="2883">
                  <c:v>5.2485117999999997E-2</c:v>
                </c:pt>
                <c:pt idx="2884">
                  <c:v>5.2509316E-2</c:v>
                </c:pt>
                <c:pt idx="2885">
                  <c:v>5.2509316E-2</c:v>
                </c:pt>
                <c:pt idx="2886">
                  <c:v>5.2509316E-2</c:v>
                </c:pt>
                <c:pt idx="2887">
                  <c:v>5.2557711999999999E-2</c:v>
                </c:pt>
                <c:pt idx="2888">
                  <c:v>5.2678701000000001E-2</c:v>
                </c:pt>
                <c:pt idx="2889">
                  <c:v>5.2702898999999997E-2</c:v>
                </c:pt>
                <c:pt idx="2890">
                  <c:v>5.2702898999999997E-2</c:v>
                </c:pt>
                <c:pt idx="2891">
                  <c:v>5.2727097000000001E-2</c:v>
                </c:pt>
                <c:pt idx="2892">
                  <c:v>5.2727097000000001E-2</c:v>
                </c:pt>
                <c:pt idx="2893">
                  <c:v>5.2751294999999997E-2</c:v>
                </c:pt>
                <c:pt idx="2894">
                  <c:v>5.2799690000000003E-2</c:v>
                </c:pt>
                <c:pt idx="2895">
                  <c:v>5.2848086000000002E-2</c:v>
                </c:pt>
                <c:pt idx="2896">
                  <c:v>5.2848086000000002E-2</c:v>
                </c:pt>
                <c:pt idx="2897">
                  <c:v>5.2872283999999999E-2</c:v>
                </c:pt>
                <c:pt idx="2898">
                  <c:v>5.2872283999999999E-2</c:v>
                </c:pt>
                <c:pt idx="2899">
                  <c:v>5.2896482000000002E-2</c:v>
                </c:pt>
                <c:pt idx="2900">
                  <c:v>5.2993273E-2</c:v>
                </c:pt>
                <c:pt idx="2901">
                  <c:v>5.3017470999999997E-2</c:v>
                </c:pt>
                <c:pt idx="2902">
                  <c:v>5.3041669E-2</c:v>
                </c:pt>
                <c:pt idx="2903">
                  <c:v>5.3090063999999999E-2</c:v>
                </c:pt>
                <c:pt idx="2904">
                  <c:v>5.3138459999999998E-2</c:v>
                </c:pt>
                <c:pt idx="2905">
                  <c:v>5.3211054000000001E-2</c:v>
                </c:pt>
                <c:pt idx="2906">
                  <c:v>5.3211054000000001E-2</c:v>
                </c:pt>
                <c:pt idx="2907">
                  <c:v>5.3235250999999997E-2</c:v>
                </c:pt>
                <c:pt idx="2908">
                  <c:v>5.3235250999999997E-2</c:v>
                </c:pt>
                <c:pt idx="2909">
                  <c:v>5.3235250999999997E-2</c:v>
                </c:pt>
                <c:pt idx="2910">
                  <c:v>5.3235250999999997E-2</c:v>
                </c:pt>
                <c:pt idx="2911">
                  <c:v>5.3259449E-2</c:v>
                </c:pt>
                <c:pt idx="2912">
                  <c:v>5.3259449E-2</c:v>
                </c:pt>
                <c:pt idx="2913">
                  <c:v>5.3259449E-2</c:v>
                </c:pt>
                <c:pt idx="2914">
                  <c:v>5.3283647000000003E-2</c:v>
                </c:pt>
                <c:pt idx="2915">
                  <c:v>5.3307845E-2</c:v>
                </c:pt>
                <c:pt idx="2916">
                  <c:v>5.3380438000000002E-2</c:v>
                </c:pt>
                <c:pt idx="2917">
                  <c:v>5.3380438000000002E-2</c:v>
                </c:pt>
                <c:pt idx="2918">
                  <c:v>5.3428834000000001E-2</c:v>
                </c:pt>
                <c:pt idx="2919">
                  <c:v>5.3477230000000001E-2</c:v>
                </c:pt>
                <c:pt idx="2920">
                  <c:v>5.3477230000000001E-2</c:v>
                </c:pt>
                <c:pt idx="2921">
                  <c:v>5.3477230000000001E-2</c:v>
                </c:pt>
                <c:pt idx="2922">
                  <c:v>5.3501427999999997E-2</c:v>
                </c:pt>
                <c:pt idx="2923">
                  <c:v>5.3525626E-2</c:v>
                </c:pt>
                <c:pt idx="2924">
                  <c:v>5.3598219000000002E-2</c:v>
                </c:pt>
                <c:pt idx="2925">
                  <c:v>5.3598219000000002E-2</c:v>
                </c:pt>
                <c:pt idx="2926">
                  <c:v>5.3598219000000002E-2</c:v>
                </c:pt>
                <c:pt idx="2927">
                  <c:v>5.3598219000000002E-2</c:v>
                </c:pt>
                <c:pt idx="2928">
                  <c:v>5.3622416999999999E-2</c:v>
                </c:pt>
                <c:pt idx="2929">
                  <c:v>5.3622416999999999E-2</c:v>
                </c:pt>
                <c:pt idx="2930">
                  <c:v>5.3670812999999998E-2</c:v>
                </c:pt>
                <c:pt idx="2931">
                  <c:v>5.3695010000000001E-2</c:v>
                </c:pt>
                <c:pt idx="2932">
                  <c:v>5.3695010000000001E-2</c:v>
                </c:pt>
                <c:pt idx="2933">
                  <c:v>5.3695010000000001E-2</c:v>
                </c:pt>
                <c:pt idx="2934">
                  <c:v>5.3816000000000003E-2</c:v>
                </c:pt>
                <c:pt idx="2935">
                  <c:v>5.3888592999999999E-2</c:v>
                </c:pt>
                <c:pt idx="2936">
                  <c:v>5.3936988999999998E-2</c:v>
                </c:pt>
                <c:pt idx="2937">
                  <c:v>5.3936988999999998E-2</c:v>
                </c:pt>
                <c:pt idx="2938">
                  <c:v>5.3936988999999998E-2</c:v>
                </c:pt>
                <c:pt idx="2939">
                  <c:v>5.3936988999999998E-2</c:v>
                </c:pt>
                <c:pt idx="2940">
                  <c:v>5.3936988999999998E-2</c:v>
                </c:pt>
                <c:pt idx="2941">
                  <c:v>5.3985384999999997E-2</c:v>
                </c:pt>
                <c:pt idx="2942">
                  <c:v>5.4057978E-2</c:v>
                </c:pt>
                <c:pt idx="2943">
                  <c:v>5.4057978E-2</c:v>
                </c:pt>
                <c:pt idx="2944">
                  <c:v>5.4154768999999998E-2</c:v>
                </c:pt>
                <c:pt idx="2945">
                  <c:v>5.4154768999999998E-2</c:v>
                </c:pt>
                <c:pt idx="2946">
                  <c:v>5.4154768999999998E-2</c:v>
                </c:pt>
                <c:pt idx="2947">
                  <c:v>5.4203164999999998E-2</c:v>
                </c:pt>
                <c:pt idx="2948">
                  <c:v>5.4227363000000001E-2</c:v>
                </c:pt>
                <c:pt idx="2949">
                  <c:v>5.4227363000000001E-2</c:v>
                </c:pt>
                <c:pt idx="2950">
                  <c:v>5.4299956000000003E-2</c:v>
                </c:pt>
                <c:pt idx="2951">
                  <c:v>5.4299956000000003E-2</c:v>
                </c:pt>
                <c:pt idx="2952">
                  <c:v>5.4348352000000003E-2</c:v>
                </c:pt>
                <c:pt idx="2953">
                  <c:v>5.4372549999999999E-2</c:v>
                </c:pt>
                <c:pt idx="2954">
                  <c:v>5.4372549999999999E-2</c:v>
                </c:pt>
                <c:pt idx="2955">
                  <c:v>5.4372549999999999E-2</c:v>
                </c:pt>
                <c:pt idx="2956">
                  <c:v>5.4445143000000001E-2</c:v>
                </c:pt>
                <c:pt idx="2957">
                  <c:v>5.4493539000000001E-2</c:v>
                </c:pt>
                <c:pt idx="2958">
                  <c:v>5.4566133000000003E-2</c:v>
                </c:pt>
                <c:pt idx="2959">
                  <c:v>5.4638725999999999E-2</c:v>
                </c:pt>
                <c:pt idx="2960">
                  <c:v>5.4662924000000002E-2</c:v>
                </c:pt>
                <c:pt idx="2961">
                  <c:v>5.4662924000000002E-2</c:v>
                </c:pt>
                <c:pt idx="2962">
                  <c:v>5.4662924000000002E-2</c:v>
                </c:pt>
                <c:pt idx="2963">
                  <c:v>5.4783912999999997E-2</c:v>
                </c:pt>
                <c:pt idx="2964">
                  <c:v>5.4808111E-2</c:v>
                </c:pt>
                <c:pt idx="2965">
                  <c:v>5.4808111E-2</c:v>
                </c:pt>
                <c:pt idx="2966">
                  <c:v>5.4856506999999999E-2</c:v>
                </c:pt>
                <c:pt idx="2967">
                  <c:v>5.5001693999999997E-2</c:v>
                </c:pt>
                <c:pt idx="2968">
                  <c:v>5.5050090000000003E-2</c:v>
                </c:pt>
                <c:pt idx="2969">
                  <c:v>5.5146881000000002E-2</c:v>
                </c:pt>
                <c:pt idx="2970">
                  <c:v>5.5195277000000001E-2</c:v>
                </c:pt>
                <c:pt idx="2971">
                  <c:v>5.5195277000000001E-2</c:v>
                </c:pt>
                <c:pt idx="2972">
                  <c:v>5.5195277000000001E-2</c:v>
                </c:pt>
                <c:pt idx="2973">
                  <c:v>5.5219473999999998E-2</c:v>
                </c:pt>
                <c:pt idx="2974">
                  <c:v>5.5219473999999998E-2</c:v>
                </c:pt>
                <c:pt idx="2975">
                  <c:v>5.5219473999999998E-2</c:v>
                </c:pt>
                <c:pt idx="2976">
                  <c:v>5.5219473999999998E-2</c:v>
                </c:pt>
                <c:pt idx="2977">
                  <c:v>5.5219473999999998E-2</c:v>
                </c:pt>
                <c:pt idx="2978">
                  <c:v>5.5267869999999997E-2</c:v>
                </c:pt>
                <c:pt idx="2979">
                  <c:v>5.5316266000000003E-2</c:v>
                </c:pt>
                <c:pt idx="2980">
                  <c:v>5.5316266000000003E-2</c:v>
                </c:pt>
                <c:pt idx="2981">
                  <c:v>5.5316266000000003E-2</c:v>
                </c:pt>
                <c:pt idx="2982">
                  <c:v>5.5316266000000003E-2</c:v>
                </c:pt>
                <c:pt idx="2983">
                  <c:v>5.5316266000000003E-2</c:v>
                </c:pt>
                <c:pt idx="2984">
                  <c:v>5.5340463999999999E-2</c:v>
                </c:pt>
                <c:pt idx="2985">
                  <c:v>5.5340463999999999E-2</c:v>
                </c:pt>
                <c:pt idx="2986">
                  <c:v>5.5340463999999999E-2</c:v>
                </c:pt>
                <c:pt idx="2987">
                  <c:v>5.5364661000000003E-2</c:v>
                </c:pt>
                <c:pt idx="2988">
                  <c:v>5.5413057000000002E-2</c:v>
                </c:pt>
                <c:pt idx="2989">
                  <c:v>5.5461453000000001E-2</c:v>
                </c:pt>
                <c:pt idx="2990">
                  <c:v>5.5485650999999997E-2</c:v>
                </c:pt>
                <c:pt idx="2991">
                  <c:v>5.5606639999999999E-2</c:v>
                </c:pt>
                <c:pt idx="2992">
                  <c:v>5.5606639999999999E-2</c:v>
                </c:pt>
                <c:pt idx="2993">
                  <c:v>5.5655035999999998E-2</c:v>
                </c:pt>
                <c:pt idx="2994">
                  <c:v>5.5679233000000002E-2</c:v>
                </c:pt>
                <c:pt idx="2995">
                  <c:v>5.5679233000000002E-2</c:v>
                </c:pt>
                <c:pt idx="2996">
                  <c:v>5.5703430999999998E-2</c:v>
                </c:pt>
                <c:pt idx="2997">
                  <c:v>5.5703430999999998E-2</c:v>
                </c:pt>
                <c:pt idx="2998">
                  <c:v>5.5703430999999998E-2</c:v>
                </c:pt>
                <c:pt idx="2999">
                  <c:v>5.5727629000000001E-2</c:v>
                </c:pt>
                <c:pt idx="3000">
                  <c:v>5.5727629000000001E-2</c:v>
                </c:pt>
                <c:pt idx="3001">
                  <c:v>5.5751826999999997E-2</c:v>
                </c:pt>
                <c:pt idx="3002">
                  <c:v>5.5751826999999997E-2</c:v>
                </c:pt>
                <c:pt idx="3003">
                  <c:v>5.5751826999999997E-2</c:v>
                </c:pt>
                <c:pt idx="3004">
                  <c:v>5.5776025E-2</c:v>
                </c:pt>
                <c:pt idx="3005">
                  <c:v>5.5776025E-2</c:v>
                </c:pt>
                <c:pt idx="3006">
                  <c:v>5.5776025E-2</c:v>
                </c:pt>
                <c:pt idx="3007">
                  <c:v>5.5776025E-2</c:v>
                </c:pt>
                <c:pt idx="3008">
                  <c:v>5.582442E-2</c:v>
                </c:pt>
                <c:pt idx="3009">
                  <c:v>5.582442E-2</c:v>
                </c:pt>
                <c:pt idx="3010">
                  <c:v>5.5872815999999999E-2</c:v>
                </c:pt>
                <c:pt idx="3011">
                  <c:v>5.5872815999999999E-2</c:v>
                </c:pt>
                <c:pt idx="3012">
                  <c:v>5.5969607999999997E-2</c:v>
                </c:pt>
                <c:pt idx="3013">
                  <c:v>5.5969607999999997E-2</c:v>
                </c:pt>
                <c:pt idx="3014">
                  <c:v>5.5969607999999997E-2</c:v>
                </c:pt>
                <c:pt idx="3015">
                  <c:v>5.5969607999999997E-2</c:v>
                </c:pt>
                <c:pt idx="3016">
                  <c:v>5.5969607999999997E-2</c:v>
                </c:pt>
                <c:pt idx="3017">
                  <c:v>5.5993805000000001E-2</c:v>
                </c:pt>
                <c:pt idx="3018">
                  <c:v>5.6042201E-2</c:v>
                </c:pt>
                <c:pt idx="3019">
                  <c:v>5.6042201E-2</c:v>
                </c:pt>
                <c:pt idx="3020">
                  <c:v>5.6066399000000003E-2</c:v>
                </c:pt>
                <c:pt idx="3021">
                  <c:v>5.6090596999999999E-2</c:v>
                </c:pt>
                <c:pt idx="3022">
                  <c:v>5.6138991999999999E-2</c:v>
                </c:pt>
                <c:pt idx="3023">
                  <c:v>5.6211586000000001E-2</c:v>
                </c:pt>
                <c:pt idx="3024">
                  <c:v>5.6356772999999999E-2</c:v>
                </c:pt>
                <c:pt idx="3025">
                  <c:v>5.6453563999999998E-2</c:v>
                </c:pt>
                <c:pt idx="3026">
                  <c:v>5.6477762000000001E-2</c:v>
                </c:pt>
                <c:pt idx="3027">
                  <c:v>5.6477762000000001E-2</c:v>
                </c:pt>
                <c:pt idx="3028">
                  <c:v>5.6526158E-2</c:v>
                </c:pt>
                <c:pt idx="3029">
                  <c:v>5.6550356000000003E-2</c:v>
                </c:pt>
                <c:pt idx="3030">
                  <c:v>5.6550356000000003E-2</c:v>
                </c:pt>
                <c:pt idx="3031">
                  <c:v>5.6550356000000003E-2</c:v>
                </c:pt>
                <c:pt idx="3032">
                  <c:v>5.6598751000000003E-2</c:v>
                </c:pt>
                <c:pt idx="3033">
                  <c:v>5.6622948999999999E-2</c:v>
                </c:pt>
                <c:pt idx="3034">
                  <c:v>5.6622948999999999E-2</c:v>
                </c:pt>
                <c:pt idx="3035">
                  <c:v>5.6622948999999999E-2</c:v>
                </c:pt>
                <c:pt idx="3036">
                  <c:v>5.6622948999999999E-2</c:v>
                </c:pt>
                <c:pt idx="3037">
                  <c:v>5.6622948999999999E-2</c:v>
                </c:pt>
                <c:pt idx="3038">
                  <c:v>5.6647147000000002E-2</c:v>
                </c:pt>
                <c:pt idx="3039">
                  <c:v>5.6647147000000002E-2</c:v>
                </c:pt>
                <c:pt idx="3040">
                  <c:v>5.6719740999999997E-2</c:v>
                </c:pt>
                <c:pt idx="3041">
                  <c:v>5.6743938000000001E-2</c:v>
                </c:pt>
                <c:pt idx="3042">
                  <c:v>5.6840729999999999E-2</c:v>
                </c:pt>
                <c:pt idx="3043">
                  <c:v>5.6840729999999999E-2</c:v>
                </c:pt>
                <c:pt idx="3044">
                  <c:v>5.6864928000000002E-2</c:v>
                </c:pt>
                <c:pt idx="3045">
                  <c:v>5.6889124999999999E-2</c:v>
                </c:pt>
                <c:pt idx="3046">
                  <c:v>5.6889124999999999E-2</c:v>
                </c:pt>
                <c:pt idx="3047">
                  <c:v>5.6889124999999999E-2</c:v>
                </c:pt>
                <c:pt idx="3048">
                  <c:v>5.6913323000000002E-2</c:v>
                </c:pt>
                <c:pt idx="3049">
                  <c:v>5.6937520999999998E-2</c:v>
                </c:pt>
                <c:pt idx="3050">
                  <c:v>5.6937520999999998E-2</c:v>
                </c:pt>
                <c:pt idx="3051">
                  <c:v>5.6985916999999997E-2</c:v>
                </c:pt>
                <c:pt idx="3052">
                  <c:v>5.6985916999999997E-2</c:v>
                </c:pt>
                <c:pt idx="3053">
                  <c:v>5.7155301999999998E-2</c:v>
                </c:pt>
                <c:pt idx="3054">
                  <c:v>5.7179500000000001E-2</c:v>
                </c:pt>
                <c:pt idx="3055">
                  <c:v>5.7179500000000001E-2</c:v>
                </c:pt>
                <c:pt idx="3056">
                  <c:v>5.7179500000000001E-2</c:v>
                </c:pt>
                <c:pt idx="3057">
                  <c:v>5.7179500000000001E-2</c:v>
                </c:pt>
                <c:pt idx="3058">
                  <c:v>5.7179500000000001E-2</c:v>
                </c:pt>
                <c:pt idx="3059">
                  <c:v>5.7179500000000001E-2</c:v>
                </c:pt>
                <c:pt idx="3060">
                  <c:v>5.7179500000000001E-2</c:v>
                </c:pt>
                <c:pt idx="3061">
                  <c:v>5.7276291E-2</c:v>
                </c:pt>
                <c:pt idx="3062">
                  <c:v>5.7397280000000002E-2</c:v>
                </c:pt>
                <c:pt idx="3063">
                  <c:v>5.7421477999999998E-2</c:v>
                </c:pt>
                <c:pt idx="3064">
                  <c:v>5.7494072E-2</c:v>
                </c:pt>
                <c:pt idx="3065">
                  <c:v>5.7566665000000003E-2</c:v>
                </c:pt>
                <c:pt idx="3066">
                  <c:v>5.7566665000000003E-2</c:v>
                </c:pt>
                <c:pt idx="3067">
                  <c:v>5.7566665000000003E-2</c:v>
                </c:pt>
                <c:pt idx="3068">
                  <c:v>5.7590862999999999E-2</c:v>
                </c:pt>
                <c:pt idx="3069">
                  <c:v>5.7615061000000002E-2</c:v>
                </c:pt>
                <c:pt idx="3070">
                  <c:v>5.7663456000000002E-2</c:v>
                </c:pt>
                <c:pt idx="3071">
                  <c:v>5.7711852000000001E-2</c:v>
                </c:pt>
                <c:pt idx="3072">
                  <c:v>5.7711852000000001E-2</c:v>
                </c:pt>
                <c:pt idx="3073">
                  <c:v>5.7760248E-2</c:v>
                </c:pt>
                <c:pt idx="3074">
                  <c:v>5.7760248E-2</c:v>
                </c:pt>
                <c:pt idx="3075">
                  <c:v>5.7784446000000003E-2</c:v>
                </c:pt>
                <c:pt idx="3076">
                  <c:v>5.7808643E-2</c:v>
                </c:pt>
                <c:pt idx="3077">
                  <c:v>5.7832841000000003E-2</c:v>
                </c:pt>
                <c:pt idx="3078">
                  <c:v>5.7881237000000002E-2</c:v>
                </c:pt>
                <c:pt idx="3079">
                  <c:v>5.7881237000000002E-2</c:v>
                </c:pt>
                <c:pt idx="3080">
                  <c:v>5.7905434999999998E-2</c:v>
                </c:pt>
                <c:pt idx="3081">
                  <c:v>5.7978028000000001E-2</c:v>
                </c:pt>
                <c:pt idx="3082">
                  <c:v>5.8002225999999997E-2</c:v>
                </c:pt>
                <c:pt idx="3083">
                  <c:v>5.8026424E-2</c:v>
                </c:pt>
                <c:pt idx="3084">
                  <c:v>5.8123214999999999E-2</c:v>
                </c:pt>
                <c:pt idx="3085">
                  <c:v>5.8147413000000002E-2</c:v>
                </c:pt>
                <c:pt idx="3086">
                  <c:v>5.8220006999999997E-2</c:v>
                </c:pt>
                <c:pt idx="3087">
                  <c:v>5.8244205E-2</c:v>
                </c:pt>
                <c:pt idx="3088">
                  <c:v>5.82926E-2</c:v>
                </c:pt>
                <c:pt idx="3089">
                  <c:v>5.8340995999999999E-2</c:v>
                </c:pt>
                <c:pt idx="3090">
                  <c:v>5.8340995999999999E-2</c:v>
                </c:pt>
                <c:pt idx="3091">
                  <c:v>5.8340995999999999E-2</c:v>
                </c:pt>
                <c:pt idx="3092">
                  <c:v>5.8534579000000003E-2</c:v>
                </c:pt>
                <c:pt idx="3093">
                  <c:v>5.8534579000000003E-2</c:v>
                </c:pt>
                <c:pt idx="3094">
                  <c:v>5.8534579000000003E-2</c:v>
                </c:pt>
                <c:pt idx="3095">
                  <c:v>5.8534579000000003E-2</c:v>
                </c:pt>
                <c:pt idx="3096">
                  <c:v>5.8534579000000003E-2</c:v>
                </c:pt>
                <c:pt idx="3097">
                  <c:v>5.8655567999999998E-2</c:v>
                </c:pt>
                <c:pt idx="3098">
                  <c:v>5.8679766000000001E-2</c:v>
                </c:pt>
                <c:pt idx="3099">
                  <c:v>5.8752358999999997E-2</c:v>
                </c:pt>
                <c:pt idx="3100">
                  <c:v>5.8776557E-2</c:v>
                </c:pt>
                <c:pt idx="3101">
                  <c:v>5.8776557E-2</c:v>
                </c:pt>
                <c:pt idx="3102">
                  <c:v>5.8800755000000003E-2</c:v>
                </c:pt>
                <c:pt idx="3103">
                  <c:v>5.8849151000000002E-2</c:v>
                </c:pt>
                <c:pt idx="3104">
                  <c:v>5.8849151000000002E-2</c:v>
                </c:pt>
                <c:pt idx="3105">
                  <c:v>5.8849151000000002E-2</c:v>
                </c:pt>
                <c:pt idx="3106">
                  <c:v>5.8945942000000001E-2</c:v>
                </c:pt>
                <c:pt idx="3107">
                  <c:v>5.8945942000000001E-2</c:v>
                </c:pt>
                <c:pt idx="3108">
                  <c:v>5.8945942000000001E-2</c:v>
                </c:pt>
                <c:pt idx="3109">
                  <c:v>5.9066931000000003E-2</c:v>
                </c:pt>
                <c:pt idx="3110">
                  <c:v>5.9187919999999998E-2</c:v>
                </c:pt>
                <c:pt idx="3111">
                  <c:v>5.9212118000000001E-2</c:v>
                </c:pt>
                <c:pt idx="3112">
                  <c:v>5.9212118000000001E-2</c:v>
                </c:pt>
                <c:pt idx="3113">
                  <c:v>5.9284712000000003E-2</c:v>
                </c:pt>
                <c:pt idx="3114">
                  <c:v>5.9284712000000003E-2</c:v>
                </c:pt>
                <c:pt idx="3115">
                  <c:v>5.9284712000000003E-2</c:v>
                </c:pt>
                <c:pt idx="3116">
                  <c:v>5.9284712000000003E-2</c:v>
                </c:pt>
                <c:pt idx="3117">
                  <c:v>5.9284712000000003E-2</c:v>
                </c:pt>
                <c:pt idx="3118">
                  <c:v>5.9308909999999999E-2</c:v>
                </c:pt>
                <c:pt idx="3119">
                  <c:v>5.9357304999999999E-2</c:v>
                </c:pt>
                <c:pt idx="3120">
                  <c:v>5.9429899000000001E-2</c:v>
                </c:pt>
                <c:pt idx="3121">
                  <c:v>5.9429899000000001E-2</c:v>
                </c:pt>
                <c:pt idx="3122">
                  <c:v>5.9454096999999997E-2</c:v>
                </c:pt>
                <c:pt idx="3123">
                  <c:v>5.9550888000000003E-2</c:v>
                </c:pt>
                <c:pt idx="3124">
                  <c:v>5.9575085999999999E-2</c:v>
                </c:pt>
                <c:pt idx="3125">
                  <c:v>5.9623481999999998E-2</c:v>
                </c:pt>
                <c:pt idx="3126">
                  <c:v>5.9647679000000002E-2</c:v>
                </c:pt>
                <c:pt idx="3127">
                  <c:v>5.9696075000000001E-2</c:v>
                </c:pt>
                <c:pt idx="3128">
                  <c:v>5.9744471E-2</c:v>
                </c:pt>
                <c:pt idx="3129">
                  <c:v>5.9744471E-2</c:v>
                </c:pt>
                <c:pt idx="3130">
                  <c:v>5.9744471E-2</c:v>
                </c:pt>
                <c:pt idx="3131">
                  <c:v>5.9744471E-2</c:v>
                </c:pt>
                <c:pt idx="3132">
                  <c:v>5.9792866E-2</c:v>
                </c:pt>
                <c:pt idx="3133">
                  <c:v>5.9792866E-2</c:v>
                </c:pt>
                <c:pt idx="3134">
                  <c:v>5.9792866E-2</c:v>
                </c:pt>
                <c:pt idx="3135">
                  <c:v>5.9889657999999998E-2</c:v>
                </c:pt>
                <c:pt idx="3136">
                  <c:v>5.9986448999999997E-2</c:v>
                </c:pt>
                <c:pt idx="3137">
                  <c:v>6.0010647E-2</c:v>
                </c:pt>
                <c:pt idx="3138">
                  <c:v>6.0034845000000003E-2</c:v>
                </c:pt>
                <c:pt idx="3139">
                  <c:v>6.0155833999999998E-2</c:v>
                </c:pt>
                <c:pt idx="3140">
                  <c:v>6.0180032000000001E-2</c:v>
                </c:pt>
                <c:pt idx="3141">
                  <c:v>6.0228428000000001E-2</c:v>
                </c:pt>
                <c:pt idx="3142">
                  <c:v>6.0252624999999997E-2</c:v>
                </c:pt>
                <c:pt idx="3143">
                  <c:v>6.0276823E-2</c:v>
                </c:pt>
                <c:pt idx="3144">
                  <c:v>6.0349417000000002E-2</c:v>
                </c:pt>
                <c:pt idx="3145">
                  <c:v>6.0349417000000002E-2</c:v>
                </c:pt>
                <c:pt idx="3146">
                  <c:v>6.0446208000000001E-2</c:v>
                </c:pt>
                <c:pt idx="3147">
                  <c:v>6.0470405999999997E-2</c:v>
                </c:pt>
                <c:pt idx="3148">
                  <c:v>6.0494604E-2</c:v>
                </c:pt>
                <c:pt idx="3149">
                  <c:v>6.0494604E-2</c:v>
                </c:pt>
                <c:pt idx="3150">
                  <c:v>6.0494604E-2</c:v>
                </c:pt>
                <c:pt idx="3151">
                  <c:v>6.0518801999999997E-2</c:v>
                </c:pt>
                <c:pt idx="3152">
                  <c:v>6.0567197000000003E-2</c:v>
                </c:pt>
                <c:pt idx="3153">
                  <c:v>6.0567197000000003E-2</c:v>
                </c:pt>
                <c:pt idx="3154">
                  <c:v>6.0591394999999999E-2</c:v>
                </c:pt>
                <c:pt idx="3155">
                  <c:v>6.0639790999999998E-2</c:v>
                </c:pt>
                <c:pt idx="3156">
                  <c:v>6.0639790999999998E-2</c:v>
                </c:pt>
                <c:pt idx="3157">
                  <c:v>6.0639790999999998E-2</c:v>
                </c:pt>
                <c:pt idx="3158">
                  <c:v>6.0639790999999998E-2</c:v>
                </c:pt>
                <c:pt idx="3159">
                  <c:v>6.0663989000000001E-2</c:v>
                </c:pt>
                <c:pt idx="3160">
                  <c:v>6.0663989000000001E-2</c:v>
                </c:pt>
                <c:pt idx="3161">
                  <c:v>6.0688186999999998E-2</c:v>
                </c:pt>
                <c:pt idx="3162">
                  <c:v>6.0736581999999997E-2</c:v>
                </c:pt>
                <c:pt idx="3163">
                  <c:v>6.076078E-2</c:v>
                </c:pt>
                <c:pt idx="3164">
                  <c:v>6.0857571999999999E-2</c:v>
                </c:pt>
                <c:pt idx="3165">
                  <c:v>6.0857571999999999E-2</c:v>
                </c:pt>
                <c:pt idx="3166">
                  <c:v>6.0857571999999999E-2</c:v>
                </c:pt>
                <c:pt idx="3167">
                  <c:v>6.0857571999999999E-2</c:v>
                </c:pt>
                <c:pt idx="3168">
                  <c:v>6.0857571999999999E-2</c:v>
                </c:pt>
                <c:pt idx="3169">
                  <c:v>6.0881769000000002E-2</c:v>
                </c:pt>
                <c:pt idx="3170">
                  <c:v>6.0881769000000002E-2</c:v>
                </c:pt>
                <c:pt idx="3171">
                  <c:v>6.1002758999999997E-2</c:v>
                </c:pt>
                <c:pt idx="3172">
                  <c:v>6.1002758999999997E-2</c:v>
                </c:pt>
                <c:pt idx="3173">
                  <c:v>6.1026956E-2</c:v>
                </c:pt>
                <c:pt idx="3174">
                  <c:v>6.1075351999999999E-2</c:v>
                </c:pt>
                <c:pt idx="3175">
                  <c:v>6.1172142999999998E-2</c:v>
                </c:pt>
                <c:pt idx="3176">
                  <c:v>6.1268934999999997E-2</c:v>
                </c:pt>
                <c:pt idx="3177">
                  <c:v>6.1268934999999997E-2</c:v>
                </c:pt>
                <c:pt idx="3178">
                  <c:v>6.1317330000000003E-2</c:v>
                </c:pt>
                <c:pt idx="3179">
                  <c:v>6.1317330000000003E-2</c:v>
                </c:pt>
                <c:pt idx="3180">
                  <c:v>6.1317330000000003E-2</c:v>
                </c:pt>
                <c:pt idx="3181">
                  <c:v>6.1317330000000003E-2</c:v>
                </c:pt>
                <c:pt idx="3182">
                  <c:v>6.1438319999999998E-2</c:v>
                </c:pt>
                <c:pt idx="3183">
                  <c:v>6.1438319999999998E-2</c:v>
                </c:pt>
                <c:pt idx="3184">
                  <c:v>6.1486714999999997E-2</c:v>
                </c:pt>
                <c:pt idx="3185">
                  <c:v>6.1535111000000003E-2</c:v>
                </c:pt>
                <c:pt idx="3186">
                  <c:v>6.1559309E-2</c:v>
                </c:pt>
                <c:pt idx="3187">
                  <c:v>6.1583507000000003E-2</c:v>
                </c:pt>
                <c:pt idx="3188">
                  <c:v>6.1607704999999999E-2</c:v>
                </c:pt>
                <c:pt idx="3189">
                  <c:v>6.1680298000000001E-2</c:v>
                </c:pt>
                <c:pt idx="3190">
                  <c:v>6.1728694000000001E-2</c:v>
                </c:pt>
                <c:pt idx="3191">
                  <c:v>6.1728694000000001E-2</c:v>
                </c:pt>
                <c:pt idx="3192">
                  <c:v>6.1801287000000003E-2</c:v>
                </c:pt>
                <c:pt idx="3193">
                  <c:v>6.1801287000000003E-2</c:v>
                </c:pt>
                <c:pt idx="3194">
                  <c:v>6.1849683000000003E-2</c:v>
                </c:pt>
                <c:pt idx="3195">
                  <c:v>6.1849683000000003E-2</c:v>
                </c:pt>
                <c:pt idx="3196">
                  <c:v>6.1873880999999999E-2</c:v>
                </c:pt>
                <c:pt idx="3197">
                  <c:v>6.1898079000000002E-2</c:v>
                </c:pt>
                <c:pt idx="3198">
                  <c:v>6.1922276999999998E-2</c:v>
                </c:pt>
                <c:pt idx="3199">
                  <c:v>6.1922276999999998E-2</c:v>
                </c:pt>
                <c:pt idx="3200">
                  <c:v>6.1922276999999998E-2</c:v>
                </c:pt>
                <c:pt idx="3201">
                  <c:v>6.1970671999999997E-2</c:v>
                </c:pt>
                <c:pt idx="3202">
                  <c:v>6.1994870000000001E-2</c:v>
                </c:pt>
                <c:pt idx="3203">
                  <c:v>6.2067464000000003E-2</c:v>
                </c:pt>
                <c:pt idx="3204">
                  <c:v>6.2115859000000002E-2</c:v>
                </c:pt>
                <c:pt idx="3205">
                  <c:v>6.2140056999999999E-2</c:v>
                </c:pt>
                <c:pt idx="3206">
                  <c:v>6.2164255000000002E-2</c:v>
                </c:pt>
                <c:pt idx="3207">
                  <c:v>6.2188452999999998E-2</c:v>
                </c:pt>
                <c:pt idx="3208">
                  <c:v>6.2188452999999998E-2</c:v>
                </c:pt>
                <c:pt idx="3209">
                  <c:v>6.2188452999999998E-2</c:v>
                </c:pt>
                <c:pt idx="3210">
                  <c:v>6.2261046E-2</c:v>
                </c:pt>
                <c:pt idx="3211">
                  <c:v>6.2261046E-2</c:v>
                </c:pt>
                <c:pt idx="3212">
                  <c:v>6.2430431000000002E-2</c:v>
                </c:pt>
                <c:pt idx="3213">
                  <c:v>6.2478827000000001E-2</c:v>
                </c:pt>
                <c:pt idx="3214">
                  <c:v>6.2527223000000007E-2</c:v>
                </c:pt>
                <c:pt idx="3215">
                  <c:v>6.2551419999999996E-2</c:v>
                </c:pt>
                <c:pt idx="3216">
                  <c:v>6.2599816000000003E-2</c:v>
                </c:pt>
                <c:pt idx="3217">
                  <c:v>6.2648211999999995E-2</c:v>
                </c:pt>
                <c:pt idx="3218">
                  <c:v>6.2720805000000004E-2</c:v>
                </c:pt>
                <c:pt idx="3219">
                  <c:v>6.2720805000000004E-2</c:v>
                </c:pt>
                <c:pt idx="3220">
                  <c:v>6.2720805000000004E-2</c:v>
                </c:pt>
                <c:pt idx="3221">
                  <c:v>6.2720805000000004E-2</c:v>
                </c:pt>
                <c:pt idx="3222">
                  <c:v>6.2720805000000004E-2</c:v>
                </c:pt>
                <c:pt idx="3223">
                  <c:v>6.2720805000000004E-2</c:v>
                </c:pt>
                <c:pt idx="3224">
                  <c:v>6.2769200999999997E-2</c:v>
                </c:pt>
                <c:pt idx="3225">
                  <c:v>6.2769200999999997E-2</c:v>
                </c:pt>
                <c:pt idx="3226">
                  <c:v>6.2769200999999997E-2</c:v>
                </c:pt>
                <c:pt idx="3227">
                  <c:v>6.2769200999999997E-2</c:v>
                </c:pt>
                <c:pt idx="3228">
                  <c:v>6.2793399E-2</c:v>
                </c:pt>
                <c:pt idx="3229">
                  <c:v>6.2793399E-2</c:v>
                </c:pt>
                <c:pt idx="3230">
                  <c:v>6.2890189999999999E-2</c:v>
                </c:pt>
                <c:pt idx="3231">
                  <c:v>6.2914388000000002E-2</c:v>
                </c:pt>
                <c:pt idx="3232">
                  <c:v>6.2938586000000005E-2</c:v>
                </c:pt>
                <c:pt idx="3233">
                  <c:v>6.2938586000000005E-2</c:v>
                </c:pt>
                <c:pt idx="3234">
                  <c:v>6.2938586000000005E-2</c:v>
                </c:pt>
                <c:pt idx="3235">
                  <c:v>6.2938586000000005E-2</c:v>
                </c:pt>
                <c:pt idx="3236">
                  <c:v>6.2938586000000005E-2</c:v>
                </c:pt>
                <c:pt idx="3237">
                  <c:v>6.2938586000000005E-2</c:v>
                </c:pt>
                <c:pt idx="3238">
                  <c:v>6.2962783999999994E-2</c:v>
                </c:pt>
                <c:pt idx="3239">
                  <c:v>6.2986981999999997E-2</c:v>
                </c:pt>
                <c:pt idx="3240">
                  <c:v>6.3132169000000002E-2</c:v>
                </c:pt>
                <c:pt idx="3241">
                  <c:v>6.3132169000000002E-2</c:v>
                </c:pt>
                <c:pt idx="3242">
                  <c:v>6.3156366000000005E-2</c:v>
                </c:pt>
                <c:pt idx="3243">
                  <c:v>6.3156366000000005E-2</c:v>
                </c:pt>
                <c:pt idx="3244">
                  <c:v>6.3156366000000005E-2</c:v>
                </c:pt>
                <c:pt idx="3245">
                  <c:v>6.3156366000000005E-2</c:v>
                </c:pt>
                <c:pt idx="3246">
                  <c:v>6.3228960000000001E-2</c:v>
                </c:pt>
                <c:pt idx="3247">
                  <c:v>6.3228960000000001E-2</c:v>
                </c:pt>
                <c:pt idx="3248">
                  <c:v>6.3325751E-2</c:v>
                </c:pt>
                <c:pt idx="3249">
                  <c:v>6.3325751E-2</c:v>
                </c:pt>
                <c:pt idx="3250">
                  <c:v>6.3422542999999998E-2</c:v>
                </c:pt>
                <c:pt idx="3251">
                  <c:v>6.3422542999999998E-2</c:v>
                </c:pt>
                <c:pt idx="3252">
                  <c:v>6.3422542999999998E-2</c:v>
                </c:pt>
                <c:pt idx="3253">
                  <c:v>6.3470938000000005E-2</c:v>
                </c:pt>
                <c:pt idx="3254">
                  <c:v>6.3591928000000006E-2</c:v>
                </c:pt>
                <c:pt idx="3255">
                  <c:v>6.3640322999999999E-2</c:v>
                </c:pt>
                <c:pt idx="3256">
                  <c:v>6.3640322999999999E-2</c:v>
                </c:pt>
                <c:pt idx="3257">
                  <c:v>6.3640322999999999E-2</c:v>
                </c:pt>
                <c:pt idx="3258">
                  <c:v>6.3640322999999999E-2</c:v>
                </c:pt>
                <c:pt idx="3259">
                  <c:v>6.3664521000000002E-2</c:v>
                </c:pt>
                <c:pt idx="3260">
                  <c:v>6.3664521000000002E-2</c:v>
                </c:pt>
                <c:pt idx="3261">
                  <c:v>6.3664521000000002E-2</c:v>
                </c:pt>
                <c:pt idx="3262">
                  <c:v>6.3809708000000007E-2</c:v>
                </c:pt>
                <c:pt idx="3263">
                  <c:v>6.3833905999999996E-2</c:v>
                </c:pt>
                <c:pt idx="3264">
                  <c:v>6.3833905999999996E-2</c:v>
                </c:pt>
                <c:pt idx="3265">
                  <c:v>6.3833905999999996E-2</c:v>
                </c:pt>
                <c:pt idx="3266">
                  <c:v>6.3906500000000005E-2</c:v>
                </c:pt>
                <c:pt idx="3267">
                  <c:v>6.4027489000000007E-2</c:v>
                </c:pt>
                <c:pt idx="3268">
                  <c:v>6.4075884E-2</c:v>
                </c:pt>
                <c:pt idx="3269">
                  <c:v>6.4124280000000006E-2</c:v>
                </c:pt>
                <c:pt idx="3270">
                  <c:v>6.4221071000000005E-2</c:v>
                </c:pt>
                <c:pt idx="3271">
                  <c:v>6.4245268999999994E-2</c:v>
                </c:pt>
                <c:pt idx="3272">
                  <c:v>6.4293665E-2</c:v>
                </c:pt>
                <c:pt idx="3273">
                  <c:v>6.4342061000000006E-2</c:v>
                </c:pt>
                <c:pt idx="3274">
                  <c:v>6.4342061000000006E-2</c:v>
                </c:pt>
                <c:pt idx="3275">
                  <c:v>6.4342061000000006E-2</c:v>
                </c:pt>
                <c:pt idx="3276">
                  <c:v>6.4414654000000002E-2</c:v>
                </c:pt>
                <c:pt idx="3277">
                  <c:v>6.4463049999999994E-2</c:v>
                </c:pt>
                <c:pt idx="3278">
                  <c:v>6.4463049999999994E-2</c:v>
                </c:pt>
                <c:pt idx="3279">
                  <c:v>6.4487247999999997E-2</c:v>
                </c:pt>
                <c:pt idx="3280">
                  <c:v>6.4487247999999997E-2</c:v>
                </c:pt>
                <c:pt idx="3281">
                  <c:v>6.4487247999999997E-2</c:v>
                </c:pt>
                <c:pt idx="3282">
                  <c:v>6.4511446E-2</c:v>
                </c:pt>
                <c:pt idx="3283">
                  <c:v>6.4511446E-2</c:v>
                </c:pt>
                <c:pt idx="3284">
                  <c:v>6.4511446E-2</c:v>
                </c:pt>
                <c:pt idx="3285">
                  <c:v>6.4511446E-2</c:v>
                </c:pt>
                <c:pt idx="3286">
                  <c:v>6.4511446E-2</c:v>
                </c:pt>
                <c:pt idx="3287">
                  <c:v>6.4511446E-2</c:v>
                </c:pt>
                <c:pt idx="3288">
                  <c:v>6.4511446E-2</c:v>
                </c:pt>
                <c:pt idx="3289">
                  <c:v>6.4535643000000004E-2</c:v>
                </c:pt>
                <c:pt idx="3290">
                  <c:v>6.4535643000000004E-2</c:v>
                </c:pt>
                <c:pt idx="3291">
                  <c:v>6.4535643000000004E-2</c:v>
                </c:pt>
                <c:pt idx="3292">
                  <c:v>6.4535643000000004E-2</c:v>
                </c:pt>
                <c:pt idx="3293">
                  <c:v>6.4656633000000005E-2</c:v>
                </c:pt>
                <c:pt idx="3294">
                  <c:v>6.4680829999999995E-2</c:v>
                </c:pt>
                <c:pt idx="3295">
                  <c:v>6.4705027999999998E-2</c:v>
                </c:pt>
                <c:pt idx="3296">
                  <c:v>6.4729226000000001E-2</c:v>
                </c:pt>
                <c:pt idx="3297">
                  <c:v>6.4753424000000004E-2</c:v>
                </c:pt>
                <c:pt idx="3298">
                  <c:v>6.4753424000000004E-2</c:v>
                </c:pt>
                <c:pt idx="3299">
                  <c:v>6.4753424000000004E-2</c:v>
                </c:pt>
                <c:pt idx="3300">
                  <c:v>6.4753424000000004E-2</c:v>
                </c:pt>
                <c:pt idx="3301">
                  <c:v>6.4801819999999996E-2</c:v>
                </c:pt>
                <c:pt idx="3302">
                  <c:v>6.4874413000000006E-2</c:v>
                </c:pt>
                <c:pt idx="3303">
                  <c:v>6.4922808999999998E-2</c:v>
                </c:pt>
                <c:pt idx="3304">
                  <c:v>6.4971205000000004E-2</c:v>
                </c:pt>
                <c:pt idx="3305">
                  <c:v>6.4971205000000004E-2</c:v>
                </c:pt>
                <c:pt idx="3306">
                  <c:v>6.4971205000000004E-2</c:v>
                </c:pt>
                <c:pt idx="3307">
                  <c:v>6.5043798E-2</c:v>
                </c:pt>
                <c:pt idx="3308">
                  <c:v>6.5043798E-2</c:v>
                </c:pt>
                <c:pt idx="3309">
                  <c:v>6.5164787000000002E-2</c:v>
                </c:pt>
                <c:pt idx="3310">
                  <c:v>6.5188985000000005E-2</c:v>
                </c:pt>
                <c:pt idx="3311">
                  <c:v>6.5188985000000005E-2</c:v>
                </c:pt>
                <c:pt idx="3312">
                  <c:v>6.5237380999999997E-2</c:v>
                </c:pt>
                <c:pt idx="3313">
                  <c:v>6.5261579E-2</c:v>
                </c:pt>
                <c:pt idx="3314">
                  <c:v>6.5285777000000003E-2</c:v>
                </c:pt>
                <c:pt idx="3315">
                  <c:v>6.5285777000000003E-2</c:v>
                </c:pt>
                <c:pt idx="3316">
                  <c:v>6.5334171999999996E-2</c:v>
                </c:pt>
                <c:pt idx="3317">
                  <c:v>6.5382568000000002E-2</c:v>
                </c:pt>
                <c:pt idx="3318">
                  <c:v>6.5406766000000005E-2</c:v>
                </c:pt>
                <c:pt idx="3319">
                  <c:v>6.5406766000000005E-2</c:v>
                </c:pt>
                <c:pt idx="3320">
                  <c:v>6.5430963999999994E-2</c:v>
                </c:pt>
                <c:pt idx="3321">
                  <c:v>6.5479359000000001E-2</c:v>
                </c:pt>
                <c:pt idx="3322">
                  <c:v>6.5576150999999999E-2</c:v>
                </c:pt>
                <c:pt idx="3323">
                  <c:v>6.5576150999999999E-2</c:v>
                </c:pt>
                <c:pt idx="3324">
                  <c:v>6.5576150999999999E-2</c:v>
                </c:pt>
                <c:pt idx="3325">
                  <c:v>6.5672941999999998E-2</c:v>
                </c:pt>
                <c:pt idx="3326">
                  <c:v>6.5672941999999998E-2</c:v>
                </c:pt>
                <c:pt idx="3327">
                  <c:v>6.5721338000000004E-2</c:v>
                </c:pt>
                <c:pt idx="3328">
                  <c:v>6.5842327000000006E-2</c:v>
                </c:pt>
                <c:pt idx="3329">
                  <c:v>6.5866524999999995E-2</c:v>
                </c:pt>
                <c:pt idx="3330">
                  <c:v>6.5866524999999995E-2</c:v>
                </c:pt>
                <c:pt idx="3331">
                  <c:v>6.5890722999999998E-2</c:v>
                </c:pt>
                <c:pt idx="3332">
                  <c:v>6.5963315999999994E-2</c:v>
                </c:pt>
                <c:pt idx="3333">
                  <c:v>6.6035910000000003E-2</c:v>
                </c:pt>
                <c:pt idx="3334">
                  <c:v>6.6035910000000003E-2</c:v>
                </c:pt>
                <c:pt idx="3335">
                  <c:v>6.6108502999999999E-2</c:v>
                </c:pt>
                <c:pt idx="3336">
                  <c:v>6.6108502999999999E-2</c:v>
                </c:pt>
                <c:pt idx="3337">
                  <c:v>6.6108502999999999E-2</c:v>
                </c:pt>
                <c:pt idx="3338">
                  <c:v>6.6108502999999999E-2</c:v>
                </c:pt>
                <c:pt idx="3339">
                  <c:v>6.6156899000000005E-2</c:v>
                </c:pt>
                <c:pt idx="3340">
                  <c:v>6.6205293999999998E-2</c:v>
                </c:pt>
                <c:pt idx="3341">
                  <c:v>6.6277887999999993E-2</c:v>
                </c:pt>
                <c:pt idx="3342">
                  <c:v>6.6326283999999999E-2</c:v>
                </c:pt>
                <c:pt idx="3343">
                  <c:v>6.6326283999999999E-2</c:v>
                </c:pt>
                <c:pt idx="3344">
                  <c:v>6.6326283999999999E-2</c:v>
                </c:pt>
                <c:pt idx="3345">
                  <c:v>6.6398876999999995E-2</c:v>
                </c:pt>
                <c:pt idx="3346">
                  <c:v>6.6398876999999995E-2</c:v>
                </c:pt>
                <c:pt idx="3347">
                  <c:v>6.6471471000000004E-2</c:v>
                </c:pt>
                <c:pt idx="3348">
                  <c:v>6.6519865999999997E-2</c:v>
                </c:pt>
                <c:pt idx="3349">
                  <c:v>6.6568262000000003E-2</c:v>
                </c:pt>
                <c:pt idx="3350">
                  <c:v>6.6568262000000003E-2</c:v>
                </c:pt>
                <c:pt idx="3351">
                  <c:v>6.6592460000000006E-2</c:v>
                </c:pt>
                <c:pt idx="3352">
                  <c:v>6.6616657999999995E-2</c:v>
                </c:pt>
                <c:pt idx="3353">
                  <c:v>6.6616657999999995E-2</c:v>
                </c:pt>
                <c:pt idx="3354">
                  <c:v>6.6640855999999998E-2</c:v>
                </c:pt>
                <c:pt idx="3355">
                  <c:v>6.6640855999999998E-2</c:v>
                </c:pt>
                <c:pt idx="3356">
                  <c:v>6.6640855999999998E-2</c:v>
                </c:pt>
                <c:pt idx="3357">
                  <c:v>6.6689251000000005E-2</c:v>
                </c:pt>
                <c:pt idx="3358">
                  <c:v>6.6689251000000005E-2</c:v>
                </c:pt>
                <c:pt idx="3359">
                  <c:v>6.6786043000000003E-2</c:v>
                </c:pt>
                <c:pt idx="3360">
                  <c:v>6.6786043000000003E-2</c:v>
                </c:pt>
                <c:pt idx="3361">
                  <c:v>6.6858635999999999E-2</c:v>
                </c:pt>
                <c:pt idx="3362">
                  <c:v>6.6858635999999999E-2</c:v>
                </c:pt>
                <c:pt idx="3363">
                  <c:v>6.6882834000000002E-2</c:v>
                </c:pt>
                <c:pt idx="3364">
                  <c:v>6.6931229999999994E-2</c:v>
                </c:pt>
                <c:pt idx="3365">
                  <c:v>6.7052218999999996E-2</c:v>
                </c:pt>
                <c:pt idx="3366">
                  <c:v>6.7124812000000006E-2</c:v>
                </c:pt>
                <c:pt idx="3367">
                  <c:v>6.7173207999999998E-2</c:v>
                </c:pt>
                <c:pt idx="3368">
                  <c:v>6.7269999999999996E-2</c:v>
                </c:pt>
                <c:pt idx="3369">
                  <c:v>6.7269999999999996E-2</c:v>
                </c:pt>
                <c:pt idx="3370">
                  <c:v>6.7269999999999996E-2</c:v>
                </c:pt>
                <c:pt idx="3371">
                  <c:v>6.7269999999999996E-2</c:v>
                </c:pt>
                <c:pt idx="3372">
                  <c:v>6.7269999999999996E-2</c:v>
                </c:pt>
                <c:pt idx="3373">
                  <c:v>6.7342593000000006E-2</c:v>
                </c:pt>
                <c:pt idx="3374">
                  <c:v>6.7342593000000006E-2</c:v>
                </c:pt>
                <c:pt idx="3375">
                  <c:v>6.7342593000000006E-2</c:v>
                </c:pt>
                <c:pt idx="3376">
                  <c:v>6.7342593000000006E-2</c:v>
                </c:pt>
                <c:pt idx="3377">
                  <c:v>6.7366790999999995E-2</c:v>
                </c:pt>
                <c:pt idx="3378">
                  <c:v>6.7439384000000005E-2</c:v>
                </c:pt>
                <c:pt idx="3379">
                  <c:v>6.7439384000000005E-2</c:v>
                </c:pt>
                <c:pt idx="3380">
                  <c:v>6.7487779999999997E-2</c:v>
                </c:pt>
                <c:pt idx="3381">
                  <c:v>6.7560374000000006E-2</c:v>
                </c:pt>
                <c:pt idx="3382">
                  <c:v>6.7657165000000005E-2</c:v>
                </c:pt>
                <c:pt idx="3383">
                  <c:v>6.7657165000000005E-2</c:v>
                </c:pt>
                <c:pt idx="3384">
                  <c:v>6.7729759E-2</c:v>
                </c:pt>
                <c:pt idx="3385">
                  <c:v>6.7753956000000004E-2</c:v>
                </c:pt>
                <c:pt idx="3386">
                  <c:v>6.7802351999999996E-2</c:v>
                </c:pt>
                <c:pt idx="3387">
                  <c:v>6.7802351999999996E-2</c:v>
                </c:pt>
                <c:pt idx="3388">
                  <c:v>6.7802351999999996E-2</c:v>
                </c:pt>
                <c:pt idx="3389">
                  <c:v>6.7995934999999993E-2</c:v>
                </c:pt>
                <c:pt idx="3390">
                  <c:v>6.8092726000000006E-2</c:v>
                </c:pt>
                <c:pt idx="3391">
                  <c:v>6.8116923999999995E-2</c:v>
                </c:pt>
                <c:pt idx="3392">
                  <c:v>6.8213714999999994E-2</c:v>
                </c:pt>
                <c:pt idx="3393">
                  <c:v>6.8237912999999997E-2</c:v>
                </c:pt>
                <c:pt idx="3394">
                  <c:v>6.8310507000000006E-2</c:v>
                </c:pt>
                <c:pt idx="3395">
                  <c:v>6.8310507000000006E-2</c:v>
                </c:pt>
                <c:pt idx="3396">
                  <c:v>6.8310507000000006E-2</c:v>
                </c:pt>
                <c:pt idx="3397">
                  <c:v>6.8358901999999999E-2</c:v>
                </c:pt>
                <c:pt idx="3398">
                  <c:v>6.8455693999999997E-2</c:v>
                </c:pt>
                <c:pt idx="3399">
                  <c:v>6.8479892000000001E-2</c:v>
                </c:pt>
                <c:pt idx="3400">
                  <c:v>6.8528286999999993E-2</c:v>
                </c:pt>
                <c:pt idx="3401">
                  <c:v>6.8576682999999999E-2</c:v>
                </c:pt>
                <c:pt idx="3402">
                  <c:v>6.8625079000000005E-2</c:v>
                </c:pt>
                <c:pt idx="3403">
                  <c:v>6.8673473999999998E-2</c:v>
                </c:pt>
                <c:pt idx="3404">
                  <c:v>6.8746067999999994E-2</c:v>
                </c:pt>
                <c:pt idx="3405">
                  <c:v>6.8770265999999997E-2</c:v>
                </c:pt>
                <c:pt idx="3406">
                  <c:v>6.8794464E-2</c:v>
                </c:pt>
                <c:pt idx="3407">
                  <c:v>6.8794464E-2</c:v>
                </c:pt>
                <c:pt idx="3408">
                  <c:v>6.8867056999999995E-2</c:v>
                </c:pt>
                <c:pt idx="3409">
                  <c:v>6.8939651000000005E-2</c:v>
                </c:pt>
                <c:pt idx="3410">
                  <c:v>6.8939651000000005E-2</c:v>
                </c:pt>
                <c:pt idx="3411">
                  <c:v>6.9060640000000006E-2</c:v>
                </c:pt>
                <c:pt idx="3412">
                  <c:v>6.9181628999999994E-2</c:v>
                </c:pt>
                <c:pt idx="3413">
                  <c:v>6.9351014000000002E-2</c:v>
                </c:pt>
                <c:pt idx="3414">
                  <c:v>6.9351014000000002E-2</c:v>
                </c:pt>
                <c:pt idx="3415">
                  <c:v>6.9399409999999995E-2</c:v>
                </c:pt>
                <c:pt idx="3416">
                  <c:v>6.9399409999999995E-2</c:v>
                </c:pt>
                <c:pt idx="3417">
                  <c:v>6.9447805000000001E-2</c:v>
                </c:pt>
                <c:pt idx="3418">
                  <c:v>6.9447805000000001E-2</c:v>
                </c:pt>
                <c:pt idx="3419">
                  <c:v>6.9447805000000001E-2</c:v>
                </c:pt>
                <c:pt idx="3420">
                  <c:v>6.9447805000000001E-2</c:v>
                </c:pt>
                <c:pt idx="3421">
                  <c:v>6.9472003000000004E-2</c:v>
                </c:pt>
                <c:pt idx="3422">
                  <c:v>6.9544597E-2</c:v>
                </c:pt>
                <c:pt idx="3423">
                  <c:v>6.9544597E-2</c:v>
                </c:pt>
                <c:pt idx="3424">
                  <c:v>6.9544597E-2</c:v>
                </c:pt>
                <c:pt idx="3425">
                  <c:v>6.9592992000000006E-2</c:v>
                </c:pt>
                <c:pt idx="3426">
                  <c:v>6.9665586000000002E-2</c:v>
                </c:pt>
                <c:pt idx="3427">
                  <c:v>6.9738178999999997E-2</c:v>
                </c:pt>
                <c:pt idx="3428">
                  <c:v>6.9786575000000003E-2</c:v>
                </c:pt>
                <c:pt idx="3429">
                  <c:v>6.9883366000000002E-2</c:v>
                </c:pt>
                <c:pt idx="3430">
                  <c:v>6.9883366000000002E-2</c:v>
                </c:pt>
                <c:pt idx="3431">
                  <c:v>6.9980158000000001E-2</c:v>
                </c:pt>
                <c:pt idx="3432">
                  <c:v>7.0004356000000004E-2</c:v>
                </c:pt>
                <c:pt idx="3433">
                  <c:v>7.0076948999999999E-2</c:v>
                </c:pt>
                <c:pt idx="3434">
                  <c:v>7.0101147000000003E-2</c:v>
                </c:pt>
                <c:pt idx="3435">
                  <c:v>7.0197938000000001E-2</c:v>
                </c:pt>
                <c:pt idx="3436">
                  <c:v>7.0222136000000004E-2</c:v>
                </c:pt>
                <c:pt idx="3437">
                  <c:v>7.0270531999999997E-2</c:v>
                </c:pt>
                <c:pt idx="3438">
                  <c:v>7.0270531999999997E-2</c:v>
                </c:pt>
                <c:pt idx="3439">
                  <c:v>7.0270531999999997E-2</c:v>
                </c:pt>
                <c:pt idx="3440">
                  <c:v>7.029473E-2</c:v>
                </c:pt>
                <c:pt idx="3441">
                  <c:v>7.0391520999999999E-2</c:v>
                </c:pt>
                <c:pt idx="3442">
                  <c:v>7.0439917000000005E-2</c:v>
                </c:pt>
                <c:pt idx="3443">
                  <c:v>7.0439917000000005E-2</c:v>
                </c:pt>
                <c:pt idx="3444">
                  <c:v>7.0536708000000004E-2</c:v>
                </c:pt>
                <c:pt idx="3445">
                  <c:v>7.0560906000000007E-2</c:v>
                </c:pt>
                <c:pt idx="3446">
                  <c:v>7.0585103999999996E-2</c:v>
                </c:pt>
                <c:pt idx="3447">
                  <c:v>7.0585103999999996E-2</c:v>
                </c:pt>
                <c:pt idx="3448">
                  <c:v>7.0633499000000002E-2</c:v>
                </c:pt>
                <c:pt idx="3449">
                  <c:v>7.0657697000000005E-2</c:v>
                </c:pt>
                <c:pt idx="3450">
                  <c:v>7.0730291000000001E-2</c:v>
                </c:pt>
                <c:pt idx="3451">
                  <c:v>7.0778687000000007E-2</c:v>
                </c:pt>
                <c:pt idx="3452">
                  <c:v>7.0802883999999996E-2</c:v>
                </c:pt>
                <c:pt idx="3453">
                  <c:v>7.0875478000000006E-2</c:v>
                </c:pt>
                <c:pt idx="3454">
                  <c:v>7.0875478000000006E-2</c:v>
                </c:pt>
                <c:pt idx="3455">
                  <c:v>7.0899675999999995E-2</c:v>
                </c:pt>
                <c:pt idx="3456">
                  <c:v>7.0948071000000001E-2</c:v>
                </c:pt>
                <c:pt idx="3457">
                  <c:v>7.0948071000000001E-2</c:v>
                </c:pt>
                <c:pt idx="3458">
                  <c:v>7.0972269000000004E-2</c:v>
                </c:pt>
                <c:pt idx="3459">
                  <c:v>7.1044863E-2</c:v>
                </c:pt>
                <c:pt idx="3460">
                  <c:v>7.1093258000000006E-2</c:v>
                </c:pt>
                <c:pt idx="3461">
                  <c:v>7.1093258000000006E-2</c:v>
                </c:pt>
                <c:pt idx="3462">
                  <c:v>7.1093258000000006E-2</c:v>
                </c:pt>
                <c:pt idx="3463">
                  <c:v>7.1117455999999996E-2</c:v>
                </c:pt>
                <c:pt idx="3464">
                  <c:v>7.1190050000000005E-2</c:v>
                </c:pt>
                <c:pt idx="3465">
                  <c:v>7.1214247999999994E-2</c:v>
                </c:pt>
                <c:pt idx="3466">
                  <c:v>7.1214247999999994E-2</c:v>
                </c:pt>
                <c:pt idx="3467">
                  <c:v>7.1311039000000007E-2</c:v>
                </c:pt>
                <c:pt idx="3468">
                  <c:v>7.1311039000000007E-2</c:v>
                </c:pt>
                <c:pt idx="3469">
                  <c:v>7.1335236999999996E-2</c:v>
                </c:pt>
                <c:pt idx="3470">
                  <c:v>7.1407830000000005E-2</c:v>
                </c:pt>
                <c:pt idx="3471">
                  <c:v>7.1456225999999998E-2</c:v>
                </c:pt>
                <c:pt idx="3472">
                  <c:v>7.1577215E-2</c:v>
                </c:pt>
                <c:pt idx="3473">
                  <c:v>7.1601413000000003E-2</c:v>
                </c:pt>
                <c:pt idx="3474">
                  <c:v>7.1625611000000006E-2</c:v>
                </c:pt>
                <c:pt idx="3475">
                  <c:v>7.1625611000000006E-2</c:v>
                </c:pt>
                <c:pt idx="3476">
                  <c:v>7.1649808999999995E-2</c:v>
                </c:pt>
                <c:pt idx="3477">
                  <c:v>7.1698205000000001E-2</c:v>
                </c:pt>
                <c:pt idx="3478">
                  <c:v>7.1698205000000001E-2</c:v>
                </c:pt>
                <c:pt idx="3479">
                  <c:v>7.1722402000000005E-2</c:v>
                </c:pt>
                <c:pt idx="3480">
                  <c:v>7.1770797999999997E-2</c:v>
                </c:pt>
                <c:pt idx="3481">
                  <c:v>7.1843392000000006E-2</c:v>
                </c:pt>
                <c:pt idx="3482">
                  <c:v>7.1891786999999999E-2</c:v>
                </c:pt>
                <c:pt idx="3483">
                  <c:v>7.1988578999999997E-2</c:v>
                </c:pt>
                <c:pt idx="3484">
                  <c:v>7.2109567999999999E-2</c:v>
                </c:pt>
                <c:pt idx="3485">
                  <c:v>7.2133766000000002E-2</c:v>
                </c:pt>
                <c:pt idx="3486">
                  <c:v>7.2133766000000002E-2</c:v>
                </c:pt>
                <c:pt idx="3487">
                  <c:v>7.2230557000000001E-2</c:v>
                </c:pt>
                <c:pt idx="3488">
                  <c:v>7.2278953000000007E-2</c:v>
                </c:pt>
                <c:pt idx="3489">
                  <c:v>7.2303150999999996E-2</c:v>
                </c:pt>
                <c:pt idx="3490">
                  <c:v>7.2327348E-2</c:v>
                </c:pt>
                <c:pt idx="3491">
                  <c:v>7.2327348E-2</c:v>
                </c:pt>
                <c:pt idx="3492">
                  <c:v>7.2351546000000003E-2</c:v>
                </c:pt>
                <c:pt idx="3493">
                  <c:v>7.2424139999999998E-2</c:v>
                </c:pt>
                <c:pt idx="3494">
                  <c:v>7.2448338000000001E-2</c:v>
                </c:pt>
                <c:pt idx="3495">
                  <c:v>7.2472535000000005E-2</c:v>
                </c:pt>
                <c:pt idx="3496">
                  <c:v>7.2472535000000005E-2</c:v>
                </c:pt>
                <c:pt idx="3497">
                  <c:v>7.2569327000000003E-2</c:v>
                </c:pt>
                <c:pt idx="3498">
                  <c:v>7.2593525000000006E-2</c:v>
                </c:pt>
                <c:pt idx="3499">
                  <c:v>7.2714513999999994E-2</c:v>
                </c:pt>
                <c:pt idx="3500">
                  <c:v>7.2714513999999994E-2</c:v>
                </c:pt>
                <c:pt idx="3501">
                  <c:v>7.2714513999999994E-2</c:v>
                </c:pt>
                <c:pt idx="3502">
                  <c:v>7.2859700999999999E-2</c:v>
                </c:pt>
                <c:pt idx="3503">
                  <c:v>7.2908097000000005E-2</c:v>
                </c:pt>
                <c:pt idx="3504">
                  <c:v>7.2932293999999995E-2</c:v>
                </c:pt>
                <c:pt idx="3505">
                  <c:v>7.3101679000000003E-2</c:v>
                </c:pt>
                <c:pt idx="3506">
                  <c:v>7.3174272999999998E-2</c:v>
                </c:pt>
                <c:pt idx="3507">
                  <c:v>7.3174272999999998E-2</c:v>
                </c:pt>
                <c:pt idx="3508">
                  <c:v>7.3222669000000004E-2</c:v>
                </c:pt>
                <c:pt idx="3509">
                  <c:v>7.3246865999999994E-2</c:v>
                </c:pt>
                <c:pt idx="3510">
                  <c:v>7.3295262E-2</c:v>
                </c:pt>
                <c:pt idx="3511">
                  <c:v>7.3319460000000003E-2</c:v>
                </c:pt>
                <c:pt idx="3512">
                  <c:v>7.3343658000000006E-2</c:v>
                </c:pt>
                <c:pt idx="3513">
                  <c:v>7.3513043E-2</c:v>
                </c:pt>
                <c:pt idx="3514">
                  <c:v>7.3513043E-2</c:v>
                </c:pt>
                <c:pt idx="3515">
                  <c:v>7.3513043E-2</c:v>
                </c:pt>
                <c:pt idx="3516">
                  <c:v>7.3561438000000007E-2</c:v>
                </c:pt>
                <c:pt idx="3517">
                  <c:v>7.3609833999999999E-2</c:v>
                </c:pt>
                <c:pt idx="3518">
                  <c:v>7.3609833999999999E-2</c:v>
                </c:pt>
                <c:pt idx="3519">
                  <c:v>7.3609833999999999E-2</c:v>
                </c:pt>
                <c:pt idx="3520">
                  <c:v>7.3609833999999999E-2</c:v>
                </c:pt>
                <c:pt idx="3521">
                  <c:v>7.3658230000000005E-2</c:v>
                </c:pt>
                <c:pt idx="3522">
                  <c:v>7.3682427999999994E-2</c:v>
                </c:pt>
                <c:pt idx="3523">
                  <c:v>7.3706624999999998E-2</c:v>
                </c:pt>
                <c:pt idx="3524">
                  <c:v>7.3706624999999998E-2</c:v>
                </c:pt>
                <c:pt idx="3525">
                  <c:v>7.3730823000000001E-2</c:v>
                </c:pt>
                <c:pt idx="3526">
                  <c:v>7.3876010000000006E-2</c:v>
                </c:pt>
                <c:pt idx="3527">
                  <c:v>7.3924405999999998E-2</c:v>
                </c:pt>
                <c:pt idx="3528">
                  <c:v>7.3948604000000001E-2</c:v>
                </c:pt>
                <c:pt idx="3529">
                  <c:v>7.3948604000000001E-2</c:v>
                </c:pt>
                <c:pt idx="3530">
                  <c:v>7.3972802000000004E-2</c:v>
                </c:pt>
                <c:pt idx="3531">
                  <c:v>7.3972802000000004E-2</c:v>
                </c:pt>
                <c:pt idx="3532">
                  <c:v>7.4045395E-2</c:v>
                </c:pt>
                <c:pt idx="3533">
                  <c:v>7.4069593000000003E-2</c:v>
                </c:pt>
                <c:pt idx="3534">
                  <c:v>7.4069593000000003E-2</c:v>
                </c:pt>
                <c:pt idx="3535">
                  <c:v>7.4117988999999995E-2</c:v>
                </c:pt>
                <c:pt idx="3536">
                  <c:v>7.4142186999999998E-2</c:v>
                </c:pt>
                <c:pt idx="3537">
                  <c:v>7.4190582000000005E-2</c:v>
                </c:pt>
                <c:pt idx="3538">
                  <c:v>7.4214779999999994E-2</c:v>
                </c:pt>
                <c:pt idx="3539">
                  <c:v>7.4311571000000007E-2</c:v>
                </c:pt>
                <c:pt idx="3540">
                  <c:v>7.4311571000000007E-2</c:v>
                </c:pt>
                <c:pt idx="3541">
                  <c:v>7.4311571000000007E-2</c:v>
                </c:pt>
                <c:pt idx="3542">
                  <c:v>7.4311571000000007E-2</c:v>
                </c:pt>
                <c:pt idx="3543">
                  <c:v>7.4359966999999999E-2</c:v>
                </c:pt>
                <c:pt idx="3544">
                  <c:v>7.4384165000000002E-2</c:v>
                </c:pt>
                <c:pt idx="3545">
                  <c:v>7.4456757999999998E-2</c:v>
                </c:pt>
                <c:pt idx="3546">
                  <c:v>7.4480956000000001E-2</c:v>
                </c:pt>
                <c:pt idx="3547">
                  <c:v>7.4505154000000004E-2</c:v>
                </c:pt>
                <c:pt idx="3548">
                  <c:v>7.4577747999999999E-2</c:v>
                </c:pt>
                <c:pt idx="3549">
                  <c:v>7.4577747999999999E-2</c:v>
                </c:pt>
                <c:pt idx="3550">
                  <c:v>7.4577747999999999E-2</c:v>
                </c:pt>
                <c:pt idx="3551">
                  <c:v>7.4577747999999999E-2</c:v>
                </c:pt>
                <c:pt idx="3552">
                  <c:v>7.4601946000000002E-2</c:v>
                </c:pt>
                <c:pt idx="3553">
                  <c:v>7.4650340999999995E-2</c:v>
                </c:pt>
                <c:pt idx="3554">
                  <c:v>7.4698737000000001E-2</c:v>
                </c:pt>
                <c:pt idx="3555">
                  <c:v>7.4747132999999993E-2</c:v>
                </c:pt>
                <c:pt idx="3556">
                  <c:v>7.4771329999999997E-2</c:v>
                </c:pt>
                <c:pt idx="3557">
                  <c:v>7.4795528E-2</c:v>
                </c:pt>
                <c:pt idx="3558">
                  <c:v>7.4795528E-2</c:v>
                </c:pt>
                <c:pt idx="3559">
                  <c:v>7.4819726000000003E-2</c:v>
                </c:pt>
                <c:pt idx="3560">
                  <c:v>7.4868121999999995E-2</c:v>
                </c:pt>
                <c:pt idx="3561">
                  <c:v>7.4868121999999995E-2</c:v>
                </c:pt>
                <c:pt idx="3562">
                  <c:v>7.4868121999999995E-2</c:v>
                </c:pt>
                <c:pt idx="3563">
                  <c:v>7.4868121999999995E-2</c:v>
                </c:pt>
                <c:pt idx="3564">
                  <c:v>7.4916517000000002E-2</c:v>
                </c:pt>
                <c:pt idx="3565">
                  <c:v>7.5013309E-2</c:v>
                </c:pt>
                <c:pt idx="3566">
                  <c:v>7.5013309E-2</c:v>
                </c:pt>
                <c:pt idx="3567">
                  <c:v>7.5061704000000007E-2</c:v>
                </c:pt>
                <c:pt idx="3568">
                  <c:v>7.5061704000000007E-2</c:v>
                </c:pt>
                <c:pt idx="3569">
                  <c:v>7.5158496000000005E-2</c:v>
                </c:pt>
                <c:pt idx="3570">
                  <c:v>7.5231089000000001E-2</c:v>
                </c:pt>
                <c:pt idx="3571">
                  <c:v>7.5231089000000001E-2</c:v>
                </c:pt>
                <c:pt idx="3572">
                  <c:v>7.5279484999999993E-2</c:v>
                </c:pt>
                <c:pt idx="3573">
                  <c:v>7.5279484999999993E-2</c:v>
                </c:pt>
                <c:pt idx="3574">
                  <c:v>7.5303682999999996E-2</c:v>
                </c:pt>
                <c:pt idx="3575">
                  <c:v>7.5327880999999999E-2</c:v>
                </c:pt>
                <c:pt idx="3576">
                  <c:v>7.5352079000000002E-2</c:v>
                </c:pt>
                <c:pt idx="3577">
                  <c:v>7.5376276000000006E-2</c:v>
                </c:pt>
                <c:pt idx="3578">
                  <c:v>7.5497265999999993E-2</c:v>
                </c:pt>
                <c:pt idx="3579">
                  <c:v>7.5521462999999997E-2</c:v>
                </c:pt>
                <c:pt idx="3580">
                  <c:v>7.5642452999999998E-2</c:v>
                </c:pt>
                <c:pt idx="3581">
                  <c:v>7.5739243999999997E-2</c:v>
                </c:pt>
                <c:pt idx="3582">
                  <c:v>7.5763442E-2</c:v>
                </c:pt>
                <c:pt idx="3583">
                  <c:v>7.5836034999999996E-2</c:v>
                </c:pt>
                <c:pt idx="3584">
                  <c:v>7.5860232999999999E-2</c:v>
                </c:pt>
                <c:pt idx="3585">
                  <c:v>7.5860232999999999E-2</c:v>
                </c:pt>
                <c:pt idx="3586">
                  <c:v>7.5884431000000002E-2</c:v>
                </c:pt>
                <c:pt idx="3587">
                  <c:v>7.5908629000000005E-2</c:v>
                </c:pt>
                <c:pt idx="3588">
                  <c:v>7.5908629000000005E-2</c:v>
                </c:pt>
                <c:pt idx="3589">
                  <c:v>7.5908629000000005E-2</c:v>
                </c:pt>
                <c:pt idx="3590">
                  <c:v>7.5932826999999994E-2</c:v>
                </c:pt>
                <c:pt idx="3591">
                  <c:v>7.6005420000000004E-2</c:v>
                </c:pt>
                <c:pt idx="3592">
                  <c:v>7.6029617999999993E-2</c:v>
                </c:pt>
                <c:pt idx="3593">
                  <c:v>7.6126410000000005E-2</c:v>
                </c:pt>
                <c:pt idx="3594">
                  <c:v>7.6174804999999998E-2</c:v>
                </c:pt>
                <c:pt idx="3595">
                  <c:v>7.6174804999999998E-2</c:v>
                </c:pt>
                <c:pt idx="3596">
                  <c:v>7.6174804999999998E-2</c:v>
                </c:pt>
                <c:pt idx="3597">
                  <c:v>7.6271596999999997E-2</c:v>
                </c:pt>
                <c:pt idx="3598">
                  <c:v>7.6271596999999997E-2</c:v>
                </c:pt>
                <c:pt idx="3599">
                  <c:v>7.6319992000000003E-2</c:v>
                </c:pt>
                <c:pt idx="3600">
                  <c:v>7.6319992000000003E-2</c:v>
                </c:pt>
                <c:pt idx="3601">
                  <c:v>7.6392585999999998E-2</c:v>
                </c:pt>
                <c:pt idx="3602">
                  <c:v>7.6440981000000005E-2</c:v>
                </c:pt>
                <c:pt idx="3603">
                  <c:v>7.6440981000000005E-2</c:v>
                </c:pt>
                <c:pt idx="3604">
                  <c:v>7.6513575E-2</c:v>
                </c:pt>
                <c:pt idx="3605">
                  <c:v>7.6610365999999999E-2</c:v>
                </c:pt>
                <c:pt idx="3606">
                  <c:v>7.6610365999999999E-2</c:v>
                </c:pt>
                <c:pt idx="3607">
                  <c:v>7.6658762000000005E-2</c:v>
                </c:pt>
                <c:pt idx="3608">
                  <c:v>7.6731356000000001E-2</c:v>
                </c:pt>
                <c:pt idx="3609">
                  <c:v>7.6852345000000002E-2</c:v>
                </c:pt>
                <c:pt idx="3610">
                  <c:v>7.6876543000000006E-2</c:v>
                </c:pt>
                <c:pt idx="3611">
                  <c:v>7.6900739999999995E-2</c:v>
                </c:pt>
                <c:pt idx="3612">
                  <c:v>7.6924937999999998E-2</c:v>
                </c:pt>
                <c:pt idx="3613">
                  <c:v>7.6973334000000004E-2</c:v>
                </c:pt>
                <c:pt idx="3614">
                  <c:v>7.7021729999999997E-2</c:v>
                </c:pt>
                <c:pt idx="3615">
                  <c:v>7.7070125000000003E-2</c:v>
                </c:pt>
                <c:pt idx="3616">
                  <c:v>7.7118520999999995E-2</c:v>
                </c:pt>
                <c:pt idx="3617">
                  <c:v>7.7142718999999998E-2</c:v>
                </c:pt>
                <c:pt idx="3618">
                  <c:v>7.7142718999999998E-2</c:v>
                </c:pt>
                <c:pt idx="3619">
                  <c:v>7.7191115000000005E-2</c:v>
                </c:pt>
                <c:pt idx="3620">
                  <c:v>7.7215311999999994E-2</c:v>
                </c:pt>
                <c:pt idx="3621">
                  <c:v>7.7215311999999994E-2</c:v>
                </c:pt>
                <c:pt idx="3622">
                  <c:v>7.7239509999999997E-2</c:v>
                </c:pt>
                <c:pt idx="3623">
                  <c:v>7.7312104000000006E-2</c:v>
                </c:pt>
                <c:pt idx="3624">
                  <c:v>7.7433092999999995E-2</c:v>
                </c:pt>
                <c:pt idx="3625">
                  <c:v>7.7481489000000001E-2</c:v>
                </c:pt>
                <c:pt idx="3626">
                  <c:v>7.7529883999999993E-2</c:v>
                </c:pt>
                <c:pt idx="3627">
                  <c:v>7.7529883999999993E-2</c:v>
                </c:pt>
                <c:pt idx="3628">
                  <c:v>7.7554081999999996E-2</c:v>
                </c:pt>
                <c:pt idx="3629">
                  <c:v>7.7578279999999999E-2</c:v>
                </c:pt>
                <c:pt idx="3630">
                  <c:v>7.7626676000000006E-2</c:v>
                </c:pt>
                <c:pt idx="3631">
                  <c:v>7.7626676000000006E-2</c:v>
                </c:pt>
                <c:pt idx="3632">
                  <c:v>7.7747664999999994E-2</c:v>
                </c:pt>
                <c:pt idx="3633">
                  <c:v>7.7892851999999999E-2</c:v>
                </c:pt>
                <c:pt idx="3634">
                  <c:v>7.7965444999999994E-2</c:v>
                </c:pt>
                <c:pt idx="3635">
                  <c:v>7.8013841E-2</c:v>
                </c:pt>
                <c:pt idx="3636">
                  <c:v>7.8086434999999996E-2</c:v>
                </c:pt>
                <c:pt idx="3637">
                  <c:v>7.8159028000000005E-2</c:v>
                </c:pt>
                <c:pt idx="3638">
                  <c:v>7.8159028000000005E-2</c:v>
                </c:pt>
                <c:pt idx="3639">
                  <c:v>7.8159028000000005E-2</c:v>
                </c:pt>
                <c:pt idx="3640">
                  <c:v>7.8207423999999998E-2</c:v>
                </c:pt>
                <c:pt idx="3641">
                  <c:v>7.8328413E-2</c:v>
                </c:pt>
                <c:pt idx="3642">
                  <c:v>7.8376809000000006E-2</c:v>
                </c:pt>
                <c:pt idx="3643">
                  <c:v>7.8401006999999995E-2</c:v>
                </c:pt>
                <c:pt idx="3644">
                  <c:v>7.8425203999999998E-2</c:v>
                </c:pt>
                <c:pt idx="3645">
                  <c:v>7.8425203999999998E-2</c:v>
                </c:pt>
                <c:pt idx="3646">
                  <c:v>7.8594589000000006E-2</c:v>
                </c:pt>
                <c:pt idx="3647">
                  <c:v>7.8618786999999996E-2</c:v>
                </c:pt>
                <c:pt idx="3648">
                  <c:v>7.8642984999999999E-2</c:v>
                </c:pt>
                <c:pt idx="3649">
                  <c:v>7.8667183000000002E-2</c:v>
                </c:pt>
                <c:pt idx="3650">
                  <c:v>7.8739775999999997E-2</c:v>
                </c:pt>
                <c:pt idx="3651">
                  <c:v>7.8763974E-2</c:v>
                </c:pt>
                <c:pt idx="3652">
                  <c:v>7.8812370000000007E-2</c:v>
                </c:pt>
                <c:pt idx="3653">
                  <c:v>7.8812370000000007E-2</c:v>
                </c:pt>
                <c:pt idx="3654">
                  <c:v>7.8812370000000007E-2</c:v>
                </c:pt>
                <c:pt idx="3655">
                  <c:v>7.8836567999999996E-2</c:v>
                </c:pt>
                <c:pt idx="3656">
                  <c:v>7.8909161000000005E-2</c:v>
                </c:pt>
                <c:pt idx="3657">
                  <c:v>7.8909161000000005E-2</c:v>
                </c:pt>
                <c:pt idx="3658">
                  <c:v>7.8957556999999998E-2</c:v>
                </c:pt>
                <c:pt idx="3659">
                  <c:v>7.8957556999999998E-2</c:v>
                </c:pt>
                <c:pt idx="3660">
                  <c:v>7.9005953000000004E-2</c:v>
                </c:pt>
                <c:pt idx="3661">
                  <c:v>7.9054347999999997E-2</c:v>
                </c:pt>
                <c:pt idx="3662">
                  <c:v>7.9151139999999995E-2</c:v>
                </c:pt>
                <c:pt idx="3663">
                  <c:v>7.9175337999999998E-2</c:v>
                </c:pt>
                <c:pt idx="3664">
                  <c:v>7.9272128999999997E-2</c:v>
                </c:pt>
                <c:pt idx="3665">
                  <c:v>7.9344722000000006E-2</c:v>
                </c:pt>
                <c:pt idx="3666">
                  <c:v>7.9393117999999999E-2</c:v>
                </c:pt>
                <c:pt idx="3667">
                  <c:v>7.9417316000000002E-2</c:v>
                </c:pt>
                <c:pt idx="3668">
                  <c:v>7.9465711999999994E-2</c:v>
                </c:pt>
                <c:pt idx="3669">
                  <c:v>7.9562503000000007E-2</c:v>
                </c:pt>
                <c:pt idx="3670">
                  <c:v>7.9707689999999998E-2</c:v>
                </c:pt>
                <c:pt idx="3671">
                  <c:v>7.9731888000000001E-2</c:v>
                </c:pt>
                <c:pt idx="3672">
                  <c:v>7.9731888000000001E-2</c:v>
                </c:pt>
                <c:pt idx="3673">
                  <c:v>7.9804480999999997E-2</c:v>
                </c:pt>
                <c:pt idx="3674">
                  <c:v>7.9804480999999997E-2</c:v>
                </c:pt>
                <c:pt idx="3675">
                  <c:v>7.9804480999999997E-2</c:v>
                </c:pt>
                <c:pt idx="3676">
                  <c:v>7.9804480999999997E-2</c:v>
                </c:pt>
                <c:pt idx="3677">
                  <c:v>7.9828679E-2</c:v>
                </c:pt>
                <c:pt idx="3678">
                  <c:v>7.9877075000000006E-2</c:v>
                </c:pt>
                <c:pt idx="3679">
                  <c:v>7.9998063999999994E-2</c:v>
                </c:pt>
                <c:pt idx="3680">
                  <c:v>8.004646E-2</c:v>
                </c:pt>
                <c:pt idx="3681">
                  <c:v>8.0070658000000003E-2</c:v>
                </c:pt>
                <c:pt idx="3682">
                  <c:v>8.0094856000000006E-2</c:v>
                </c:pt>
                <c:pt idx="3683">
                  <c:v>8.0167449000000002E-2</c:v>
                </c:pt>
                <c:pt idx="3684">
                  <c:v>8.0167449000000002E-2</c:v>
                </c:pt>
                <c:pt idx="3685">
                  <c:v>8.0191647000000005E-2</c:v>
                </c:pt>
                <c:pt idx="3686">
                  <c:v>8.0240042999999997E-2</c:v>
                </c:pt>
                <c:pt idx="3687">
                  <c:v>8.0240042999999997E-2</c:v>
                </c:pt>
                <c:pt idx="3688">
                  <c:v>8.0264240000000001E-2</c:v>
                </c:pt>
                <c:pt idx="3689">
                  <c:v>8.0288438000000004E-2</c:v>
                </c:pt>
                <c:pt idx="3690">
                  <c:v>8.0288438000000004E-2</c:v>
                </c:pt>
                <c:pt idx="3691">
                  <c:v>8.0288438000000004E-2</c:v>
                </c:pt>
                <c:pt idx="3692">
                  <c:v>8.0288438000000004E-2</c:v>
                </c:pt>
                <c:pt idx="3693">
                  <c:v>8.0288438000000004E-2</c:v>
                </c:pt>
                <c:pt idx="3694">
                  <c:v>8.0361031999999999E-2</c:v>
                </c:pt>
                <c:pt idx="3695">
                  <c:v>8.0433624999999995E-2</c:v>
                </c:pt>
                <c:pt idx="3696">
                  <c:v>8.0506219000000004E-2</c:v>
                </c:pt>
                <c:pt idx="3697">
                  <c:v>8.0530417000000007E-2</c:v>
                </c:pt>
                <c:pt idx="3698">
                  <c:v>8.0554614999999996E-2</c:v>
                </c:pt>
                <c:pt idx="3699">
                  <c:v>8.0554614999999996E-2</c:v>
                </c:pt>
                <c:pt idx="3700">
                  <c:v>8.0554614999999996E-2</c:v>
                </c:pt>
                <c:pt idx="3701">
                  <c:v>8.0554614999999996E-2</c:v>
                </c:pt>
                <c:pt idx="3702">
                  <c:v>8.0554614999999996E-2</c:v>
                </c:pt>
                <c:pt idx="3703">
                  <c:v>8.0603010000000003E-2</c:v>
                </c:pt>
                <c:pt idx="3704">
                  <c:v>8.0651405999999995E-2</c:v>
                </c:pt>
                <c:pt idx="3705">
                  <c:v>8.0723999000000005E-2</c:v>
                </c:pt>
                <c:pt idx="3706">
                  <c:v>8.0723999000000005E-2</c:v>
                </c:pt>
                <c:pt idx="3707">
                  <c:v>8.0772394999999997E-2</c:v>
                </c:pt>
                <c:pt idx="3708">
                  <c:v>8.0796593E-2</c:v>
                </c:pt>
                <c:pt idx="3709">
                  <c:v>8.0796593E-2</c:v>
                </c:pt>
                <c:pt idx="3710">
                  <c:v>8.0820791000000003E-2</c:v>
                </c:pt>
                <c:pt idx="3711">
                  <c:v>8.0820791000000003E-2</c:v>
                </c:pt>
                <c:pt idx="3712">
                  <c:v>8.0820791000000003E-2</c:v>
                </c:pt>
                <c:pt idx="3713">
                  <c:v>8.0844989000000006E-2</c:v>
                </c:pt>
                <c:pt idx="3714">
                  <c:v>8.0869185999999996E-2</c:v>
                </c:pt>
                <c:pt idx="3715">
                  <c:v>8.0869185999999996E-2</c:v>
                </c:pt>
                <c:pt idx="3716">
                  <c:v>8.0869185999999996E-2</c:v>
                </c:pt>
                <c:pt idx="3717">
                  <c:v>8.0893383999999999E-2</c:v>
                </c:pt>
                <c:pt idx="3718">
                  <c:v>8.0965977999999994E-2</c:v>
                </c:pt>
                <c:pt idx="3719">
                  <c:v>8.0990175999999997E-2</c:v>
                </c:pt>
                <c:pt idx="3720">
                  <c:v>8.1014374E-2</c:v>
                </c:pt>
                <c:pt idx="3721">
                  <c:v>8.1062769000000007E-2</c:v>
                </c:pt>
                <c:pt idx="3722">
                  <c:v>8.1062769000000007E-2</c:v>
                </c:pt>
                <c:pt idx="3723">
                  <c:v>8.1086966999999996E-2</c:v>
                </c:pt>
                <c:pt idx="3724">
                  <c:v>8.1086966999999996E-2</c:v>
                </c:pt>
                <c:pt idx="3725">
                  <c:v>8.1135363000000002E-2</c:v>
                </c:pt>
                <c:pt idx="3726">
                  <c:v>8.1135363000000002E-2</c:v>
                </c:pt>
                <c:pt idx="3727">
                  <c:v>8.1232154000000001E-2</c:v>
                </c:pt>
                <c:pt idx="3728">
                  <c:v>8.1328945E-2</c:v>
                </c:pt>
                <c:pt idx="3729">
                  <c:v>8.1328945E-2</c:v>
                </c:pt>
                <c:pt idx="3730">
                  <c:v>8.1401538999999995E-2</c:v>
                </c:pt>
                <c:pt idx="3731">
                  <c:v>8.1425736999999998E-2</c:v>
                </c:pt>
                <c:pt idx="3732">
                  <c:v>8.1425736999999998E-2</c:v>
                </c:pt>
                <c:pt idx="3733">
                  <c:v>8.1425736999999998E-2</c:v>
                </c:pt>
                <c:pt idx="3734">
                  <c:v>8.1474133000000004E-2</c:v>
                </c:pt>
                <c:pt idx="3735">
                  <c:v>8.1474133000000004E-2</c:v>
                </c:pt>
                <c:pt idx="3736">
                  <c:v>8.1546726E-2</c:v>
                </c:pt>
                <c:pt idx="3737">
                  <c:v>8.1570924000000003E-2</c:v>
                </c:pt>
                <c:pt idx="3738">
                  <c:v>8.1691913000000005E-2</c:v>
                </c:pt>
                <c:pt idx="3739">
                  <c:v>8.1764507E-2</c:v>
                </c:pt>
                <c:pt idx="3740">
                  <c:v>8.1812902000000007E-2</c:v>
                </c:pt>
                <c:pt idx="3741">
                  <c:v>8.1885496000000002E-2</c:v>
                </c:pt>
                <c:pt idx="3742">
                  <c:v>8.1909694000000005E-2</c:v>
                </c:pt>
                <c:pt idx="3743">
                  <c:v>8.2006485000000004E-2</c:v>
                </c:pt>
                <c:pt idx="3744">
                  <c:v>8.2006485000000004E-2</c:v>
                </c:pt>
                <c:pt idx="3745">
                  <c:v>8.2030682999999993E-2</c:v>
                </c:pt>
                <c:pt idx="3746">
                  <c:v>8.2103276000000003E-2</c:v>
                </c:pt>
                <c:pt idx="3747">
                  <c:v>8.2103276000000003E-2</c:v>
                </c:pt>
                <c:pt idx="3748">
                  <c:v>8.2151671999999995E-2</c:v>
                </c:pt>
                <c:pt idx="3749">
                  <c:v>8.2200068000000001E-2</c:v>
                </c:pt>
                <c:pt idx="3750">
                  <c:v>8.2296859E-2</c:v>
                </c:pt>
                <c:pt idx="3751">
                  <c:v>8.2296859E-2</c:v>
                </c:pt>
                <c:pt idx="3752">
                  <c:v>8.2345255000000006E-2</c:v>
                </c:pt>
                <c:pt idx="3753">
                  <c:v>8.2369452999999995E-2</c:v>
                </c:pt>
                <c:pt idx="3754">
                  <c:v>8.2490441999999997E-2</c:v>
                </c:pt>
                <c:pt idx="3755">
                  <c:v>8.2563035000000007E-2</c:v>
                </c:pt>
                <c:pt idx="3756">
                  <c:v>8.2563035000000007E-2</c:v>
                </c:pt>
                <c:pt idx="3757">
                  <c:v>8.2684024999999994E-2</c:v>
                </c:pt>
                <c:pt idx="3758">
                  <c:v>8.2756618000000004E-2</c:v>
                </c:pt>
                <c:pt idx="3759">
                  <c:v>8.2829211999999999E-2</c:v>
                </c:pt>
                <c:pt idx="3760">
                  <c:v>8.2829211999999999E-2</c:v>
                </c:pt>
                <c:pt idx="3761">
                  <c:v>8.2829211999999999E-2</c:v>
                </c:pt>
                <c:pt idx="3762">
                  <c:v>8.2853409000000003E-2</c:v>
                </c:pt>
                <c:pt idx="3763">
                  <c:v>8.2877607000000006E-2</c:v>
                </c:pt>
                <c:pt idx="3764">
                  <c:v>8.2901804999999995E-2</c:v>
                </c:pt>
                <c:pt idx="3765">
                  <c:v>8.2901804999999995E-2</c:v>
                </c:pt>
                <c:pt idx="3766">
                  <c:v>8.2901804999999995E-2</c:v>
                </c:pt>
                <c:pt idx="3767">
                  <c:v>8.3046992E-2</c:v>
                </c:pt>
                <c:pt idx="3768">
                  <c:v>8.3095388000000006E-2</c:v>
                </c:pt>
                <c:pt idx="3769">
                  <c:v>8.3192179000000005E-2</c:v>
                </c:pt>
                <c:pt idx="3770">
                  <c:v>8.3240574999999997E-2</c:v>
                </c:pt>
                <c:pt idx="3771">
                  <c:v>8.3240574999999997E-2</c:v>
                </c:pt>
                <c:pt idx="3772">
                  <c:v>8.3264773E-2</c:v>
                </c:pt>
                <c:pt idx="3773">
                  <c:v>8.3337365999999996E-2</c:v>
                </c:pt>
                <c:pt idx="3774">
                  <c:v>8.3361563999999999E-2</c:v>
                </c:pt>
                <c:pt idx="3775">
                  <c:v>8.3361563999999999E-2</c:v>
                </c:pt>
                <c:pt idx="3776">
                  <c:v>8.3385762000000002E-2</c:v>
                </c:pt>
                <c:pt idx="3777">
                  <c:v>8.3385762000000002E-2</c:v>
                </c:pt>
                <c:pt idx="3778">
                  <c:v>8.3409960000000005E-2</c:v>
                </c:pt>
                <c:pt idx="3779">
                  <c:v>8.3458355999999997E-2</c:v>
                </c:pt>
                <c:pt idx="3780">
                  <c:v>8.3482553000000001E-2</c:v>
                </c:pt>
                <c:pt idx="3781">
                  <c:v>8.3530948999999993E-2</c:v>
                </c:pt>
                <c:pt idx="3782">
                  <c:v>8.3627740000000006E-2</c:v>
                </c:pt>
                <c:pt idx="3783">
                  <c:v>8.3676135999999998E-2</c:v>
                </c:pt>
                <c:pt idx="3784">
                  <c:v>8.3676135999999998E-2</c:v>
                </c:pt>
                <c:pt idx="3785">
                  <c:v>8.3797125E-2</c:v>
                </c:pt>
                <c:pt idx="3786">
                  <c:v>8.3893916999999998E-2</c:v>
                </c:pt>
                <c:pt idx="3787">
                  <c:v>8.3990707999999997E-2</c:v>
                </c:pt>
                <c:pt idx="3788">
                  <c:v>8.4111696999999999E-2</c:v>
                </c:pt>
                <c:pt idx="3789">
                  <c:v>8.4160093000000005E-2</c:v>
                </c:pt>
                <c:pt idx="3790">
                  <c:v>8.4160093000000005E-2</c:v>
                </c:pt>
                <c:pt idx="3791">
                  <c:v>8.4184290999999994E-2</c:v>
                </c:pt>
                <c:pt idx="3792">
                  <c:v>8.4184290999999994E-2</c:v>
                </c:pt>
                <c:pt idx="3793">
                  <c:v>8.4232686000000001E-2</c:v>
                </c:pt>
                <c:pt idx="3794">
                  <c:v>8.4232686000000001E-2</c:v>
                </c:pt>
                <c:pt idx="3795">
                  <c:v>8.4305279999999996E-2</c:v>
                </c:pt>
                <c:pt idx="3796">
                  <c:v>8.4329477999999999E-2</c:v>
                </c:pt>
                <c:pt idx="3797">
                  <c:v>8.4329477999999999E-2</c:v>
                </c:pt>
                <c:pt idx="3798">
                  <c:v>8.4353676000000002E-2</c:v>
                </c:pt>
                <c:pt idx="3799">
                  <c:v>8.4450467000000001E-2</c:v>
                </c:pt>
                <c:pt idx="3800">
                  <c:v>8.4498862999999994E-2</c:v>
                </c:pt>
                <c:pt idx="3801">
                  <c:v>8.4523060999999997E-2</c:v>
                </c:pt>
                <c:pt idx="3802">
                  <c:v>8.4644049999999998E-2</c:v>
                </c:pt>
                <c:pt idx="3803">
                  <c:v>8.4765039E-2</c:v>
                </c:pt>
                <c:pt idx="3804">
                  <c:v>8.4837631999999996E-2</c:v>
                </c:pt>
                <c:pt idx="3805">
                  <c:v>8.4861829999999999E-2</c:v>
                </c:pt>
                <c:pt idx="3806">
                  <c:v>8.4910226000000005E-2</c:v>
                </c:pt>
                <c:pt idx="3807">
                  <c:v>8.4910226000000005E-2</c:v>
                </c:pt>
                <c:pt idx="3808">
                  <c:v>8.5152203999999995E-2</c:v>
                </c:pt>
                <c:pt idx="3809">
                  <c:v>8.5176401999999998E-2</c:v>
                </c:pt>
                <c:pt idx="3810">
                  <c:v>8.5200600000000001E-2</c:v>
                </c:pt>
                <c:pt idx="3811">
                  <c:v>8.5297391E-2</c:v>
                </c:pt>
                <c:pt idx="3812">
                  <c:v>8.5394182999999999E-2</c:v>
                </c:pt>
                <c:pt idx="3813">
                  <c:v>8.5442579000000005E-2</c:v>
                </c:pt>
                <c:pt idx="3814">
                  <c:v>8.5515172E-2</c:v>
                </c:pt>
                <c:pt idx="3815">
                  <c:v>8.5660359000000005E-2</c:v>
                </c:pt>
                <c:pt idx="3816">
                  <c:v>8.5660359000000005E-2</c:v>
                </c:pt>
                <c:pt idx="3817">
                  <c:v>8.5684556999999995E-2</c:v>
                </c:pt>
                <c:pt idx="3818">
                  <c:v>8.5757150000000004E-2</c:v>
                </c:pt>
                <c:pt idx="3819">
                  <c:v>8.5878140000000006E-2</c:v>
                </c:pt>
                <c:pt idx="3820">
                  <c:v>8.5878140000000006E-2</c:v>
                </c:pt>
                <c:pt idx="3821">
                  <c:v>8.5878140000000006E-2</c:v>
                </c:pt>
                <c:pt idx="3822">
                  <c:v>8.5878140000000006E-2</c:v>
                </c:pt>
                <c:pt idx="3823">
                  <c:v>8.5878140000000006E-2</c:v>
                </c:pt>
                <c:pt idx="3824">
                  <c:v>8.5878140000000006E-2</c:v>
                </c:pt>
                <c:pt idx="3825">
                  <c:v>8.5878140000000006E-2</c:v>
                </c:pt>
                <c:pt idx="3826">
                  <c:v>8.5878140000000006E-2</c:v>
                </c:pt>
                <c:pt idx="3827">
                  <c:v>8.5878140000000006E-2</c:v>
                </c:pt>
                <c:pt idx="3828">
                  <c:v>8.5878140000000006E-2</c:v>
                </c:pt>
                <c:pt idx="3829">
                  <c:v>8.5926534999999998E-2</c:v>
                </c:pt>
                <c:pt idx="3830">
                  <c:v>8.6047525E-2</c:v>
                </c:pt>
                <c:pt idx="3831">
                  <c:v>8.6095920000000006E-2</c:v>
                </c:pt>
                <c:pt idx="3832">
                  <c:v>8.6120117999999996E-2</c:v>
                </c:pt>
                <c:pt idx="3833">
                  <c:v>8.6216908999999994E-2</c:v>
                </c:pt>
                <c:pt idx="3834">
                  <c:v>8.6289503000000004E-2</c:v>
                </c:pt>
                <c:pt idx="3835">
                  <c:v>8.6313701000000007E-2</c:v>
                </c:pt>
                <c:pt idx="3836">
                  <c:v>8.6386294000000002E-2</c:v>
                </c:pt>
                <c:pt idx="3837">
                  <c:v>8.6458887999999998E-2</c:v>
                </c:pt>
                <c:pt idx="3838">
                  <c:v>8.6458887999999998E-2</c:v>
                </c:pt>
                <c:pt idx="3839">
                  <c:v>8.6555678999999996E-2</c:v>
                </c:pt>
                <c:pt idx="3840">
                  <c:v>8.6676667999999998E-2</c:v>
                </c:pt>
                <c:pt idx="3841">
                  <c:v>8.6700866000000001E-2</c:v>
                </c:pt>
                <c:pt idx="3842">
                  <c:v>8.6821855000000003E-2</c:v>
                </c:pt>
                <c:pt idx="3843">
                  <c:v>8.6821855000000003E-2</c:v>
                </c:pt>
                <c:pt idx="3844">
                  <c:v>8.6821855000000003E-2</c:v>
                </c:pt>
                <c:pt idx="3845">
                  <c:v>8.6846053000000006E-2</c:v>
                </c:pt>
                <c:pt idx="3846">
                  <c:v>8.6870250999999996E-2</c:v>
                </c:pt>
                <c:pt idx="3847">
                  <c:v>8.6918647000000002E-2</c:v>
                </c:pt>
                <c:pt idx="3848">
                  <c:v>8.6991239999999997E-2</c:v>
                </c:pt>
                <c:pt idx="3849">
                  <c:v>8.7088031999999996E-2</c:v>
                </c:pt>
                <c:pt idx="3850">
                  <c:v>8.7112229999999999E-2</c:v>
                </c:pt>
                <c:pt idx="3851">
                  <c:v>8.7136427000000002E-2</c:v>
                </c:pt>
                <c:pt idx="3852">
                  <c:v>8.7136427000000002E-2</c:v>
                </c:pt>
                <c:pt idx="3853">
                  <c:v>8.7136427000000002E-2</c:v>
                </c:pt>
                <c:pt idx="3854">
                  <c:v>8.7136427000000002E-2</c:v>
                </c:pt>
                <c:pt idx="3855">
                  <c:v>8.7257417000000004E-2</c:v>
                </c:pt>
                <c:pt idx="3856">
                  <c:v>8.7305811999999997E-2</c:v>
                </c:pt>
                <c:pt idx="3857">
                  <c:v>8.7305811999999997E-2</c:v>
                </c:pt>
                <c:pt idx="3858">
                  <c:v>8.7426801999999998E-2</c:v>
                </c:pt>
                <c:pt idx="3859">
                  <c:v>8.7499394999999994E-2</c:v>
                </c:pt>
                <c:pt idx="3860">
                  <c:v>8.7596186000000006E-2</c:v>
                </c:pt>
                <c:pt idx="3861">
                  <c:v>8.7596186000000006E-2</c:v>
                </c:pt>
                <c:pt idx="3862">
                  <c:v>8.7620383999999996E-2</c:v>
                </c:pt>
                <c:pt idx="3863">
                  <c:v>8.7668780000000002E-2</c:v>
                </c:pt>
                <c:pt idx="3864">
                  <c:v>8.7717175999999994E-2</c:v>
                </c:pt>
                <c:pt idx="3865">
                  <c:v>8.7741372999999998E-2</c:v>
                </c:pt>
                <c:pt idx="3866">
                  <c:v>8.7813967000000007E-2</c:v>
                </c:pt>
                <c:pt idx="3867">
                  <c:v>8.7959153999999998E-2</c:v>
                </c:pt>
                <c:pt idx="3868">
                  <c:v>8.8031748000000007E-2</c:v>
                </c:pt>
                <c:pt idx="3869">
                  <c:v>8.8128539000000006E-2</c:v>
                </c:pt>
                <c:pt idx="3870">
                  <c:v>8.8128539000000006E-2</c:v>
                </c:pt>
                <c:pt idx="3871">
                  <c:v>8.8297924E-2</c:v>
                </c:pt>
                <c:pt idx="3872">
                  <c:v>8.8322122000000003E-2</c:v>
                </c:pt>
                <c:pt idx="3873">
                  <c:v>8.8322122000000003E-2</c:v>
                </c:pt>
                <c:pt idx="3874">
                  <c:v>8.8370516999999996E-2</c:v>
                </c:pt>
                <c:pt idx="3875">
                  <c:v>8.8394714999999999E-2</c:v>
                </c:pt>
                <c:pt idx="3876">
                  <c:v>8.8515704000000001E-2</c:v>
                </c:pt>
                <c:pt idx="3877">
                  <c:v>8.8564100000000007E-2</c:v>
                </c:pt>
                <c:pt idx="3878">
                  <c:v>8.8564100000000007E-2</c:v>
                </c:pt>
                <c:pt idx="3879">
                  <c:v>8.8636694000000002E-2</c:v>
                </c:pt>
                <c:pt idx="3880">
                  <c:v>8.8660891000000006E-2</c:v>
                </c:pt>
                <c:pt idx="3881">
                  <c:v>8.8660891000000006E-2</c:v>
                </c:pt>
                <c:pt idx="3882">
                  <c:v>8.8660891000000006E-2</c:v>
                </c:pt>
                <c:pt idx="3883">
                  <c:v>8.8806077999999997E-2</c:v>
                </c:pt>
                <c:pt idx="3884">
                  <c:v>8.8927067999999998E-2</c:v>
                </c:pt>
                <c:pt idx="3885">
                  <c:v>8.8927067999999998E-2</c:v>
                </c:pt>
                <c:pt idx="3886">
                  <c:v>8.8999660999999994E-2</c:v>
                </c:pt>
                <c:pt idx="3887">
                  <c:v>8.9144847999999999E-2</c:v>
                </c:pt>
                <c:pt idx="3888">
                  <c:v>8.9169046000000002E-2</c:v>
                </c:pt>
                <c:pt idx="3889">
                  <c:v>8.9193244000000005E-2</c:v>
                </c:pt>
                <c:pt idx="3890">
                  <c:v>8.9217441999999994E-2</c:v>
                </c:pt>
                <c:pt idx="3891">
                  <c:v>8.9241639999999997E-2</c:v>
                </c:pt>
                <c:pt idx="3892">
                  <c:v>8.9241639999999997E-2</c:v>
                </c:pt>
                <c:pt idx="3893">
                  <c:v>8.9241639999999997E-2</c:v>
                </c:pt>
                <c:pt idx="3894">
                  <c:v>8.9265837000000001E-2</c:v>
                </c:pt>
                <c:pt idx="3895">
                  <c:v>8.9362628999999999E-2</c:v>
                </c:pt>
                <c:pt idx="3896">
                  <c:v>8.9386827000000002E-2</c:v>
                </c:pt>
                <c:pt idx="3897">
                  <c:v>8.9507816000000004E-2</c:v>
                </c:pt>
                <c:pt idx="3898">
                  <c:v>8.9604607000000003E-2</c:v>
                </c:pt>
                <c:pt idx="3899">
                  <c:v>8.9701399000000001E-2</c:v>
                </c:pt>
                <c:pt idx="3900">
                  <c:v>8.9773991999999997E-2</c:v>
                </c:pt>
                <c:pt idx="3901">
                  <c:v>8.9773991999999997E-2</c:v>
                </c:pt>
                <c:pt idx="3902">
                  <c:v>8.979819E-2</c:v>
                </c:pt>
                <c:pt idx="3903">
                  <c:v>8.9894980999999999E-2</c:v>
                </c:pt>
                <c:pt idx="3904">
                  <c:v>9.0064366000000007E-2</c:v>
                </c:pt>
                <c:pt idx="3905">
                  <c:v>9.0088563999999996E-2</c:v>
                </c:pt>
                <c:pt idx="3906">
                  <c:v>9.0088563999999996E-2</c:v>
                </c:pt>
                <c:pt idx="3907">
                  <c:v>9.0088563999999996E-2</c:v>
                </c:pt>
                <c:pt idx="3908">
                  <c:v>9.0185354999999995E-2</c:v>
                </c:pt>
                <c:pt idx="3909">
                  <c:v>9.0257949000000004E-2</c:v>
                </c:pt>
                <c:pt idx="3910">
                  <c:v>9.0257949000000004E-2</c:v>
                </c:pt>
                <c:pt idx="3911">
                  <c:v>9.0257949000000004E-2</c:v>
                </c:pt>
                <c:pt idx="3912">
                  <c:v>9.0354740000000003E-2</c:v>
                </c:pt>
                <c:pt idx="3913">
                  <c:v>9.0403135999999995E-2</c:v>
                </c:pt>
                <c:pt idx="3914">
                  <c:v>9.0451532000000001E-2</c:v>
                </c:pt>
                <c:pt idx="3915">
                  <c:v>9.0451532000000001E-2</c:v>
                </c:pt>
                <c:pt idx="3916">
                  <c:v>9.0524124999999997E-2</c:v>
                </c:pt>
                <c:pt idx="3917">
                  <c:v>9.0524124999999997E-2</c:v>
                </c:pt>
                <c:pt idx="3918">
                  <c:v>9.0572521000000003E-2</c:v>
                </c:pt>
                <c:pt idx="3919">
                  <c:v>9.0572521000000003E-2</c:v>
                </c:pt>
                <c:pt idx="3920">
                  <c:v>9.0717707999999994E-2</c:v>
                </c:pt>
                <c:pt idx="3921">
                  <c:v>9.0717707999999994E-2</c:v>
                </c:pt>
                <c:pt idx="3922">
                  <c:v>9.0887093000000002E-2</c:v>
                </c:pt>
                <c:pt idx="3923">
                  <c:v>9.0911291000000005E-2</c:v>
                </c:pt>
                <c:pt idx="3924">
                  <c:v>9.0935488999999994E-2</c:v>
                </c:pt>
                <c:pt idx="3925">
                  <c:v>9.0983884000000001E-2</c:v>
                </c:pt>
                <c:pt idx="3926">
                  <c:v>9.1008082000000004E-2</c:v>
                </c:pt>
                <c:pt idx="3927">
                  <c:v>9.1129071000000006E-2</c:v>
                </c:pt>
                <c:pt idx="3928">
                  <c:v>9.1129071000000006E-2</c:v>
                </c:pt>
                <c:pt idx="3929">
                  <c:v>9.1129071000000006E-2</c:v>
                </c:pt>
                <c:pt idx="3930">
                  <c:v>9.1177466999999998E-2</c:v>
                </c:pt>
                <c:pt idx="3931">
                  <c:v>9.1201665000000001E-2</c:v>
                </c:pt>
                <c:pt idx="3932">
                  <c:v>9.1274257999999997E-2</c:v>
                </c:pt>
                <c:pt idx="3933">
                  <c:v>9.1322654000000003E-2</c:v>
                </c:pt>
                <c:pt idx="3934">
                  <c:v>9.1346852000000006E-2</c:v>
                </c:pt>
                <c:pt idx="3935">
                  <c:v>9.1395247999999998E-2</c:v>
                </c:pt>
                <c:pt idx="3936">
                  <c:v>9.1492038999999997E-2</c:v>
                </c:pt>
                <c:pt idx="3937">
                  <c:v>9.1564632000000007E-2</c:v>
                </c:pt>
                <c:pt idx="3938">
                  <c:v>9.1637226000000002E-2</c:v>
                </c:pt>
                <c:pt idx="3939">
                  <c:v>9.1709818999999998E-2</c:v>
                </c:pt>
                <c:pt idx="3940">
                  <c:v>9.1806610999999996E-2</c:v>
                </c:pt>
                <c:pt idx="3941">
                  <c:v>9.1806610999999996E-2</c:v>
                </c:pt>
                <c:pt idx="3942">
                  <c:v>9.1830808999999999E-2</c:v>
                </c:pt>
                <c:pt idx="3943">
                  <c:v>9.1903401999999995E-2</c:v>
                </c:pt>
                <c:pt idx="3944">
                  <c:v>9.2000193999999993E-2</c:v>
                </c:pt>
                <c:pt idx="3945">
                  <c:v>9.2000193999999993E-2</c:v>
                </c:pt>
                <c:pt idx="3946">
                  <c:v>9.2024390999999997E-2</c:v>
                </c:pt>
                <c:pt idx="3947">
                  <c:v>9.2169578000000002E-2</c:v>
                </c:pt>
                <c:pt idx="3948">
                  <c:v>9.2193776000000005E-2</c:v>
                </c:pt>
                <c:pt idx="3949">
                  <c:v>9.2193776000000005E-2</c:v>
                </c:pt>
                <c:pt idx="3950">
                  <c:v>9.2193776000000005E-2</c:v>
                </c:pt>
                <c:pt idx="3951">
                  <c:v>9.2338962999999996E-2</c:v>
                </c:pt>
                <c:pt idx="3952">
                  <c:v>9.2338962999999996E-2</c:v>
                </c:pt>
                <c:pt idx="3953">
                  <c:v>9.2459952999999998E-2</c:v>
                </c:pt>
                <c:pt idx="3954">
                  <c:v>9.2484150000000001E-2</c:v>
                </c:pt>
                <c:pt idx="3955">
                  <c:v>9.2532545999999993E-2</c:v>
                </c:pt>
                <c:pt idx="3956">
                  <c:v>9.2556743999999996E-2</c:v>
                </c:pt>
                <c:pt idx="3957">
                  <c:v>9.2580941999999999E-2</c:v>
                </c:pt>
                <c:pt idx="3958">
                  <c:v>9.2653534999999995E-2</c:v>
                </c:pt>
                <c:pt idx="3959">
                  <c:v>9.2677732999999998E-2</c:v>
                </c:pt>
                <c:pt idx="3960">
                  <c:v>9.2677732999999998E-2</c:v>
                </c:pt>
                <c:pt idx="3961">
                  <c:v>9.2750326999999994E-2</c:v>
                </c:pt>
                <c:pt idx="3962">
                  <c:v>9.2822920000000003E-2</c:v>
                </c:pt>
                <c:pt idx="3963">
                  <c:v>9.2871315999999995E-2</c:v>
                </c:pt>
                <c:pt idx="3964">
                  <c:v>9.2871315999999995E-2</c:v>
                </c:pt>
                <c:pt idx="3965">
                  <c:v>9.2943909000000005E-2</c:v>
                </c:pt>
                <c:pt idx="3966">
                  <c:v>9.2992304999999997E-2</c:v>
                </c:pt>
                <c:pt idx="3967">
                  <c:v>9.3064899000000006E-2</c:v>
                </c:pt>
                <c:pt idx="3968">
                  <c:v>9.3137492000000002E-2</c:v>
                </c:pt>
                <c:pt idx="3969">
                  <c:v>9.3258481000000004E-2</c:v>
                </c:pt>
                <c:pt idx="3970">
                  <c:v>9.3379471000000006E-2</c:v>
                </c:pt>
                <c:pt idx="3971">
                  <c:v>9.3524657999999997E-2</c:v>
                </c:pt>
                <c:pt idx="3972">
                  <c:v>9.3573053000000003E-2</c:v>
                </c:pt>
                <c:pt idx="3973">
                  <c:v>9.3621448999999995E-2</c:v>
                </c:pt>
                <c:pt idx="3974">
                  <c:v>9.3742437999999997E-2</c:v>
                </c:pt>
                <c:pt idx="3975">
                  <c:v>9.3766636E-2</c:v>
                </c:pt>
                <c:pt idx="3976">
                  <c:v>9.3815032000000007E-2</c:v>
                </c:pt>
                <c:pt idx="3977">
                  <c:v>9.3911823000000005E-2</c:v>
                </c:pt>
                <c:pt idx="3978">
                  <c:v>9.4008614000000004E-2</c:v>
                </c:pt>
                <c:pt idx="3979">
                  <c:v>9.4032811999999993E-2</c:v>
                </c:pt>
                <c:pt idx="3980">
                  <c:v>9.4081208E-2</c:v>
                </c:pt>
                <c:pt idx="3981">
                  <c:v>9.4177998999999998E-2</c:v>
                </c:pt>
                <c:pt idx="3982">
                  <c:v>9.4226395000000004E-2</c:v>
                </c:pt>
                <c:pt idx="3983">
                  <c:v>9.4226395000000004E-2</c:v>
                </c:pt>
                <c:pt idx="3984">
                  <c:v>9.4274790999999997E-2</c:v>
                </c:pt>
                <c:pt idx="3985">
                  <c:v>9.4468372999999994E-2</c:v>
                </c:pt>
                <c:pt idx="3986">
                  <c:v>9.4516769E-2</c:v>
                </c:pt>
                <c:pt idx="3987">
                  <c:v>9.4516769E-2</c:v>
                </c:pt>
                <c:pt idx="3988">
                  <c:v>9.4516769E-2</c:v>
                </c:pt>
                <c:pt idx="3989">
                  <c:v>9.4661956000000005E-2</c:v>
                </c:pt>
                <c:pt idx="3990">
                  <c:v>9.4734550000000001E-2</c:v>
                </c:pt>
                <c:pt idx="3991">
                  <c:v>9.4782944999999993E-2</c:v>
                </c:pt>
                <c:pt idx="3992">
                  <c:v>9.4807142999999997E-2</c:v>
                </c:pt>
                <c:pt idx="3993">
                  <c:v>9.4807142999999997E-2</c:v>
                </c:pt>
                <c:pt idx="3994">
                  <c:v>9.4879737000000006E-2</c:v>
                </c:pt>
                <c:pt idx="3995">
                  <c:v>9.4879737000000006E-2</c:v>
                </c:pt>
                <c:pt idx="3996">
                  <c:v>9.4976528000000005E-2</c:v>
                </c:pt>
                <c:pt idx="3997">
                  <c:v>9.5024923999999997E-2</c:v>
                </c:pt>
                <c:pt idx="3998">
                  <c:v>9.5049122E-2</c:v>
                </c:pt>
                <c:pt idx="3999">
                  <c:v>9.5121714999999996E-2</c:v>
                </c:pt>
                <c:pt idx="4000">
                  <c:v>9.5218506999999994E-2</c:v>
                </c:pt>
                <c:pt idx="4001">
                  <c:v>9.5266902000000001E-2</c:v>
                </c:pt>
                <c:pt idx="4002">
                  <c:v>9.5315298000000007E-2</c:v>
                </c:pt>
                <c:pt idx="4003">
                  <c:v>9.5315298000000007E-2</c:v>
                </c:pt>
                <c:pt idx="4004">
                  <c:v>9.5387891000000002E-2</c:v>
                </c:pt>
                <c:pt idx="4005">
                  <c:v>9.5484683000000001E-2</c:v>
                </c:pt>
                <c:pt idx="4006">
                  <c:v>9.5533077999999994E-2</c:v>
                </c:pt>
                <c:pt idx="4007">
                  <c:v>9.5605672000000003E-2</c:v>
                </c:pt>
                <c:pt idx="4008">
                  <c:v>9.5654067999999995E-2</c:v>
                </c:pt>
                <c:pt idx="4009">
                  <c:v>9.5750858999999994E-2</c:v>
                </c:pt>
                <c:pt idx="4010">
                  <c:v>9.5775056999999997E-2</c:v>
                </c:pt>
                <c:pt idx="4011">
                  <c:v>9.5871847999999996E-2</c:v>
                </c:pt>
                <c:pt idx="4012">
                  <c:v>9.5920244000000002E-2</c:v>
                </c:pt>
                <c:pt idx="4013">
                  <c:v>9.6065431000000007E-2</c:v>
                </c:pt>
                <c:pt idx="4014">
                  <c:v>9.6089628999999996E-2</c:v>
                </c:pt>
                <c:pt idx="4015">
                  <c:v>9.6089628999999996E-2</c:v>
                </c:pt>
                <c:pt idx="4016">
                  <c:v>9.6113826999999999E-2</c:v>
                </c:pt>
                <c:pt idx="4017">
                  <c:v>9.6186419999999995E-2</c:v>
                </c:pt>
                <c:pt idx="4018">
                  <c:v>9.6283212000000007E-2</c:v>
                </c:pt>
                <c:pt idx="4019">
                  <c:v>9.6380003000000006E-2</c:v>
                </c:pt>
                <c:pt idx="4020">
                  <c:v>9.6549388E-2</c:v>
                </c:pt>
                <c:pt idx="4021">
                  <c:v>9.6549388E-2</c:v>
                </c:pt>
                <c:pt idx="4022">
                  <c:v>9.6597783000000007E-2</c:v>
                </c:pt>
                <c:pt idx="4023">
                  <c:v>9.6694575000000005E-2</c:v>
                </c:pt>
                <c:pt idx="4024">
                  <c:v>9.6718772999999994E-2</c:v>
                </c:pt>
                <c:pt idx="4025">
                  <c:v>9.6742970999999997E-2</c:v>
                </c:pt>
                <c:pt idx="4026">
                  <c:v>9.6839761999999996E-2</c:v>
                </c:pt>
                <c:pt idx="4027">
                  <c:v>9.6888158000000002E-2</c:v>
                </c:pt>
                <c:pt idx="4028">
                  <c:v>9.6936552999999995E-2</c:v>
                </c:pt>
                <c:pt idx="4029">
                  <c:v>9.6936552999999995E-2</c:v>
                </c:pt>
                <c:pt idx="4030">
                  <c:v>9.6984949000000001E-2</c:v>
                </c:pt>
                <c:pt idx="4031">
                  <c:v>9.7009147000000004E-2</c:v>
                </c:pt>
                <c:pt idx="4032">
                  <c:v>9.708174E-2</c:v>
                </c:pt>
                <c:pt idx="4033">
                  <c:v>9.708174E-2</c:v>
                </c:pt>
                <c:pt idx="4034">
                  <c:v>9.7105938000000003E-2</c:v>
                </c:pt>
                <c:pt idx="4035">
                  <c:v>9.7154333999999995E-2</c:v>
                </c:pt>
                <c:pt idx="4036">
                  <c:v>9.7226927000000005E-2</c:v>
                </c:pt>
                <c:pt idx="4037">
                  <c:v>9.7420510000000002E-2</c:v>
                </c:pt>
                <c:pt idx="4038">
                  <c:v>9.7493103999999997E-2</c:v>
                </c:pt>
                <c:pt idx="4039">
                  <c:v>9.7565697000000007E-2</c:v>
                </c:pt>
                <c:pt idx="4040">
                  <c:v>9.7686685999999995E-2</c:v>
                </c:pt>
                <c:pt idx="4041">
                  <c:v>9.7759280000000004E-2</c:v>
                </c:pt>
                <c:pt idx="4042">
                  <c:v>9.7831873E-2</c:v>
                </c:pt>
                <c:pt idx="4043">
                  <c:v>9.7856071000000003E-2</c:v>
                </c:pt>
                <c:pt idx="4044">
                  <c:v>9.7904466999999995E-2</c:v>
                </c:pt>
                <c:pt idx="4045">
                  <c:v>9.7928664999999998E-2</c:v>
                </c:pt>
                <c:pt idx="4046">
                  <c:v>9.8025455999999997E-2</c:v>
                </c:pt>
                <c:pt idx="4047">
                  <c:v>9.8025455999999997E-2</c:v>
                </c:pt>
                <c:pt idx="4048">
                  <c:v>9.8098050000000006E-2</c:v>
                </c:pt>
                <c:pt idx="4049">
                  <c:v>9.8243236999999997E-2</c:v>
                </c:pt>
                <c:pt idx="4050">
                  <c:v>9.8291632000000004E-2</c:v>
                </c:pt>
                <c:pt idx="4051">
                  <c:v>9.8315830000000007E-2</c:v>
                </c:pt>
                <c:pt idx="4052">
                  <c:v>9.8388424000000002E-2</c:v>
                </c:pt>
                <c:pt idx="4053">
                  <c:v>9.8436818999999995E-2</c:v>
                </c:pt>
                <c:pt idx="4054">
                  <c:v>9.8509413000000004E-2</c:v>
                </c:pt>
                <c:pt idx="4055">
                  <c:v>9.8582006E-2</c:v>
                </c:pt>
                <c:pt idx="4056">
                  <c:v>9.8606204000000003E-2</c:v>
                </c:pt>
                <c:pt idx="4057">
                  <c:v>9.8678797999999998E-2</c:v>
                </c:pt>
                <c:pt idx="4058">
                  <c:v>9.8727194000000004E-2</c:v>
                </c:pt>
                <c:pt idx="4059">
                  <c:v>9.8775588999999997E-2</c:v>
                </c:pt>
                <c:pt idx="4060">
                  <c:v>9.8823985000000003E-2</c:v>
                </c:pt>
                <c:pt idx="4061">
                  <c:v>9.8823985000000003E-2</c:v>
                </c:pt>
                <c:pt idx="4062">
                  <c:v>9.8848183000000006E-2</c:v>
                </c:pt>
                <c:pt idx="4063">
                  <c:v>9.8896577999999999E-2</c:v>
                </c:pt>
                <c:pt idx="4064">
                  <c:v>9.8896577999999999E-2</c:v>
                </c:pt>
                <c:pt idx="4065">
                  <c:v>9.9041765000000004E-2</c:v>
                </c:pt>
                <c:pt idx="4066">
                  <c:v>9.9090160999999996E-2</c:v>
                </c:pt>
                <c:pt idx="4067">
                  <c:v>9.9138557000000002E-2</c:v>
                </c:pt>
                <c:pt idx="4068">
                  <c:v>9.9211149999999998E-2</c:v>
                </c:pt>
                <c:pt idx="4069">
                  <c:v>9.9235348000000001E-2</c:v>
                </c:pt>
                <c:pt idx="4070">
                  <c:v>9.9283743999999993E-2</c:v>
                </c:pt>
                <c:pt idx="4071">
                  <c:v>9.9307941999999996E-2</c:v>
                </c:pt>
                <c:pt idx="4072">
                  <c:v>9.9307941999999996E-2</c:v>
                </c:pt>
                <c:pt idx="4073">
                  <c:v>9.9428930999999998E-2</c:v>
                </c:pt>
                <c:pt idx="4074">
                  <c:v>9.9428930999999998E-2</c:v>
                </c:pt>
                <c:pt idx="4075">
                  <c:v>9.954992E-2</c:v>
                </c:pt>
                <c:pt idx="4076">
                  <c:v>9.9646711999999998E-2</c:v>
                </c:pt>
                <c:pt idx="4077">
                  <c:v>9.9646711999999998E-2</c:v>
                </c:pt>
                <c:pt idx="4078">
                  <c:v>9.9719304999999994E-2</c:v>
                </c:pt>
                <c:pt idx="4079">
                  <c:v>9.9840293999999996E-2</c:v>
                </c:pt>
                <c:pt idx="4080">
                  <c:v>9.9912888000000005E-2</c:v>
                </c:pt>
                <c:pt idx="4081">
                  <c:v>9.9912888000000005E-2</c:v>
                </c:pt>
                <c:pt idx="4082">
                  <c:v>0.100058075</c:v>
                </c:pt>
                <c:pt idx="4083">
                  <c:v>0.100179064</c:v>
                </c:pt>
                <c:pt idx="4084">
                  <c:v>0.10025165799999999</c:v>
                </c:pt>
                <c:pt idx="4085">
                  <c:v>0.10044524000000001</c:v>
                </c:pt>
                <c:pt idx="4086">
                  <c:v>0.100517834</c:v>
                </c:pt>
                <c:pt idx="4087">
                  <c:v>0.100517834</c:v>
                </c:pt>
                <c:pt idx="4088">
                  <c:v>0.100614625</c:v>
                </c:pt>
                <c:pt idx="4089">
                  <c:v>0.100614625</c:v>
                </c:pt>
                <c:pt idx="4090">
                  <c:v>0.100638823</c:v>
                </c:pt>
                <c:pt idx="4091">
                  <c:v>0.100638823</c:v>
                </c:pt>
                <c:pt idx="4092">
                  <c:v>0.100735614</c:v>
                </c:pt>
                <c:pt idx="4093">
                  <c:v>0.100808208</c:v>
                </c:pt>
                <c:pt idx="4094">
                  <c:v>0.100856604</c:v>
                </c:pt>
                <c:pt idx="4095">
                  <c:v>0.100929197</c:v>
                </c:pt>
                <c:pt idx="4096">
                  <c:v>0.100929197</c:v>
                </c:pt>
                <c:pt idx="4097">
                  <c:v>0.100953395</c:v>
                </c:pt>
                <c:pt idx="4098">
                  <c:v>0.100953395</c:v>
                </c:pt>
                <c:pt idx="4099">
                  <c:v>0.100953395</c:v>
                </c:pt>
                <c:pt idx="4100">
                  <c:v>0.100977593</c:v>
                </c:pt>
                <c:pt idx="4101">
                  <c:v>0.101050186</c:v>
                </c:pt>
                <c:pt idx="4102">
                  <c:v>0.10119537300000001</c:v>
                </c:pt>
                <c:pt idx="4103">
                  <c:v>0.10121957099999999</c:v>
                </c:pt>
                <c:pt idx="4104">
                  <c:v>0.101243769</c:v>
                </c:pt>
                <c:pt idx="4105">
                  <c:v>0.10131636300000001</c:v>
                </c:pt>
                <c:pt idx="4106">
                  <c:v>0.10141315400000001</c:v>
                </c:pt>
                <c:pt idx="4107">
                  <c:v>0.101509945</c:v>
                </c:pt>
                <c:pt idx="4108">
                  <c:v>0.10153414299999999</c:v>
                </c:pt>
                <c:pt idx="4109">
                  <c:v>0.101582539</c:v>
                </c:pt>
                <c:pt idx="4110">
                  <c:v>0.10167933</c:v>
                </c:pt>
                <c:pt idx="4111">
                  <c:v>0.101703528</c:v>
                </c:pt>
                <c:pt idx="4112">
                  <c:v>0.101776122</c:v>
                </c:pt>
                <c:pt idx="4113">
                  <c:v>0.101872913</c:v>
                </c:pt>
                <c:pt idx="4114">
                  <c:v>0.1020181</c:v>
                </c:pt>
                <c:pt idx="4115">
                  <c:v>0.1020181</c:v>
                </c:pt>
                <c:pt idx="4116">
                  <c:v>0.102042298</c:v>
                </c:pt>
                <c:pt idx="4117">
                  <c:v>0.10218748499999999</c:v>
                </c:pt>
                <c:pt idx="4118">
                  <c:v>0.10235687</c:v>
                </c:pt>
                <c:pt idx="4119">
                  <c:v>0.102405265</c:v>
                </c:pt>
                <c:pt idx="4120">
                  <c:v>0.10250205699999999</c:v>
                </c:pt>
                <c:pt idx="4121">
                  <c:v>0.10250205699999999</c:v>
                </c:pt>
                <c:pt idx="4122">
                  <c:v>0.10257465</c:v>
                </c:pt>
                <c:pt idx="4123">
                  <c:v>0.102623046</c:v>
                </c:pt>
                <c:pt idx="4124">
                  <c:v>0.102623046</c:v>
                </c:pt>
                <c:pt idx="4125">
                  <c:v>0.102768233</c:v>
                </c:pt>
                <c:pt idx="4126">
                  <c:v>0.102840827</c:v>
                </c:pt>
                <c:pt idx="4127">
                  <c:v>0.10293761799999999</c:v>
                </c:pt>
                <c:pt idx="4128">
                  <c:v>0.103010211</c:v>
                </c:pt>
                <c:pt idx="4129">
                  <c:v>0.103107003</c:v>
                </c:pt>
                <c:pt idx="4130">
                  <c:v>0.103227992</c:v>
                </c:pt>
                <c:pt idx="4131">
                  <c:v>0.10334898100000001</c:v>
                </c:pt>
                <c:pt idx="4132">
                  <c:v>0.103373179</c:v>
                </c:pt>
                <c:pt idx="4133">
                  <c:v>0.103421575</c:v>
                </c:pt>
                <c:pt idx="4134">
                  <c:v>0.10346996999999999</c:v>
                </c:pt>
                <c:pt idx="4135">
                  <c:v>0.10346996999999999</c:v>
                </c:pt>
                <c:pt idx="4136">
                  <c:v>0.10346996999999999</c:v>
                </c:pt>
                <c:pt idx="4137">
                  <c:v>0.103518366</c:v>
                </c:pt>
                <c:pt idx="4138">
                  <c:v>0.103542564</c:v>
                </c:pt>
                <c:pt idx="4139">
                  <c:v>0.103542564</c:v>
                </c:pt>
                <c:pt idx="4140">
                  <c:v>0.10359096</c:v>
                </c:pt>
                <c:pt idx="4141">
                  <c:v>0.103615158</c:v>
                </c:pt>
                <c:pt idx="4142">
                  <c:v>0.10368775099999999</c:v>
                </c:pt>
                <c:pt idx="4143">
                  <c:v>0.10380874</c:v>
                </c:pt>
                <c:pt idx="4144">
                  <c:v>0.103857136</c:v>
                </c:pt>
                <c:pt idx="4145">
                  <c:v>0.10388133400000001</c:v>
                </c:pt>
                <c:pt idx="4146">
                  <c:v>0.10390553199999999</c:v>
                </c:pt>
                <c:pt idx="4147">
                  <c:v>0.10390553199999999</c:v>
                </c:pt>
                <c:pt idx="4148">
                  <c:v>0.103953927</c:v>
                </c:pt>
                <c:pt idx="4149">
                  <c:v>0.104026521</c:v>
                </c:pt>
                <c:pt idx="4150">
                  <c:v>0.10414751</c:v>
                </c:pt>
                <c:pt idx="4151">
                  <c:v>0.104195906</c:v>
                </c:pt>
                <c:pt idx="4152">
                  <c:v>0.104244301</c:v>
                </c:pt>
                <c:pt idx="4153">
                  <c:v>0.104268499</c:v>
                </c:pt>
                <c:pt idx="4154">
                  <c:v>0.10431689500000001</c:v>
                </c:pt>
                <c:pt idx="4155">
                  <c:v>0.104341093</c:v>
                </c:pt>
                <c:pt idx="4156">
                  <c:v>0.104510478</c:v>
                </c:pt>
                <c:pt idx="4157">
                  <c:v>0.104583071</c:v>
                </c:pt>
                <c:pt idx="4158">
                  <c:v>0.104800852</c:v>
                </c:pt>
                <c:pt idx="4159">
                  <c:v>0.10482505</c:v>
                </c:pt>
                <c:pt idx="4160">
                  <c:v>0.104873445</c:v>
                </c:pt>
                <c:pt idx="4161">
                  <c:v>0.104921841</c:v>
                </c:pt>
                <c:pt idx="4162">
                  <c:v>0.104921841</c:v>
                </c:pt>
                <c:pt idx="4163">
                  <c:v>0.105018632</c:v>
                </c:pt>
                <c:pt idx="4164">
                  <c:v>0.105139622</c:v>
                </c:pt>
                <c:pt idx="4165">
                  <c:v>0.10528480899999999</c:v>
                </c:pt>
                <c:pt idx="4166">
                  <c:v>0.105309006</c:v>
                </c:pt>
                <c:pt idx="4167">
                  <c:v>0.10540579799999999</c:v>
                </c:pt>
                <c:pt idx="4168">
                  <c:v>0.105429996</c:v>
                </c:pt>
                <c:pt idx="4169">
                  <c:v>0.10550258899999999</c:v>
                </c:pt>
                <c:pt idx="4170">
                  <c:v>0.105575183</c:v>
                </c:pt>
                <c:pt idx="4171">
                  <c:v>0.105671974</c:v>
                </c:pt>
                <c:pt idx="4172">
                  <c:v>0.105744568</c:v>
                </c:pt>
                <c:pt idx="4173">
                  <c:v>0.105865557</c:v>
                </c:pt>
                <c:pt idx="4174">
                  <c:v>0.105962348</c:v>
                </c:pt>
                <c:pt idx="4175">
                  <c:v>0.106010744</c:v>
                </c:pt>
                <c:pt idx="4176">
                  <c:v>0.10605914</c:v>
                </c:pt>
                <c:pt idx="4177">
                  <c:v>0.106228524</c:v>
                </c:pt>
                <c:pt idx="4178">
                  <c:v>0.106397909</c:v>
                </c:pt>
                <c:pt idx="4179">
                  <c:v>0.106422107</c:v>
                </c:pt>
                <c:pt idx="4180">
                  <c:v>0.10647050299999999</c:v>
                </c:pt>
                <c:pt idx="4181">
                  <c:v>0.10647050299999999</c:v>
                </c:pt>
                <c:pt idx="4182">
                  <c:v>0.10666408600000001</c:v>
                </c:pt>
                <c:pt idx="4183">
                  <c:v>0.10668828299999999</c:v>
                </c:pt>
                <c:pt idx="4184">
                  <c:v>0.106736679</c:v>
                </c:pt>
                <c:pt idx="4185">
                  <c:v>0.106809273</c:v>
                </c:pt>
                <c:pt idx="4186">
                  <c:v>0.106906064</c:v>
                </c:pt>
                <c:pt idx="4187">
                  <c:v>0.10695446</c:v>
                </c:pt>
                <c:pt idx="4188">
                  <c:v>0.10700285499999999</c:v>
                </c:pt>
                <c:pt idx="4189">
                  <c:v>0.107027053</c:v>
                </c:pt>
                <c:pt idx="4190">
                  <c:v>0.107075449</c:v>
                </c:pt>
                <c:pt idx="4191">
                  <c:v>0.107075449</c:v>
                </c:pt>
                <c:pt idx="4192">
                  <c:v>0.107148042</c:v>
                </c:pt>
                <c:pt idx="4193">
                  <c:v>0.10717224</c:v>
                </c:pt>
                <c:pt idx="4194">
                  <c:v>0.107196438</c:v>
                </c:pt>
                <c:pt idx="4195">
                  <c:v>0.107269032</c:v>
                </c:pt>
                <c:pt idx="4196">
                  <c:v>0.10731742700000001</c:v>
                </c:pt>
                <c:pt idx="4197">
                  <c:v>0.10741421900000001</c:v>
                </c:pt>
                <c:pt idx="4198">
                  <c:v>0.107462614</c:v>
                </c:pt>
                <c:pt idx="4199">
                  <c:v>0.10753520799999999</c:v>
                </c:pt>
                <c:pt idx="4200">
                  <c:v>0.107559406</c:v>
                </c:pt>
                <c:pt idx="4201">
                  <c:v>0.10763199900000001</c:v>
                </c:pt>
                <c:pt idx="4202">
                  <c:v>0.107728791</c:v>
                </c:pt>
                <c:pt idx="4203">
                  <c:v>0.107777186</c:v>
                </c:pt>
                <c:pt idx="4204">
                  <c:v>0.107873978</c:v>
                </c:pt>
                <c:pt idx="4205">
                  <c:v>0.10794657100000001</c:v>
                </c:pt>
                <c:pt idx="4206">
                  <c:v>0.108043363</c:v>
                </c:pt>
                <c:pt idx="4207">
                  <c:v>0.108115956</c:v>
                </c:pt>
                <c:pt idx="4208">
                  <c:v>0.10818854999999999</c:v>
                </c:pt>
                <c:pt idx="4209">
                  <c:v>0.108309539</c:v>
                </c:pt>
                <c:pt idx="4210">
                  <c:v>0.108357934</c:v>
                </c:pt>
                <c:pt idx="4211">
                  <c:v>0.10838213200000001</c:v>
                </c:pt>
                <c:pt idx="4212">
                  <c:v>0.10838213200000001</c:v>
                </c:pt>
                <c:pt idx="4213">
                  <c:v>0.10840633</c:v>
                </c:pt>
                <c:pt idx="4214">
                  <c:v>0.108454726</c:v>
                </c:pt>
                <c:pt idx="4215">
                  <c:v>0.108454726</c:v>
                </c:pt>
                <c:pt idx="4216">
                  <c:v>0.108527319</c:v>
                </c:pt>
                <c:pt idx="4217">
                  <c:v>0.10859991300000001</c:v>
                </c:pt>
                <c:pt idx="4218">
                  <c:v>0.10859991300000001</c:v>
                </c:pt>
                <c:pt idx="4219">
                  <c:v>0.108769298</c:v>
                </c:pt>
                <c:pt idx="4220">
                  <c:v>0.108769298</c:v>
                </c:pt>
                <c:pt idx="4221">
                  <c:v>0.10881769299999999</c:v>
                </c:pt>
                <c:pt idx="4222">
                  <c:v>0.108962881</c:v>
                </c:pt>
                <c:pt idx="4223">
                  <c:v>0.108987078</c:v>
                </c:pt>
                <c:pt idx="4224">
                  <c:v>0.10913226500000001</c:v>
                </c:pt>
                <c:pt idx="4225">
                  <c:v>0.10913226500000001</c:v>
                </c:pt>
                <c:pt idx="4226">
                  <c:v>0.109204859</c:v>
                </c:pt>
                <c:pt idx="4227">
                  <c:v>0.109204859</c:v>
                </c:pt>
                <c:pt idx="4228">
                  <c:v>0.109204859</c:v>
                </c:pt>
                <c:pt idx="4229">
                  <c:v>0.109229057</c:v>
                </c:pt>
                <c:pt idx="4230">
                  <c:v>0.109277452</c:v>
                </c:pt>
                <c:pt idx="4231">
                  <c:v>0.109325848</c:v>
                </c:pt>
                <c:pt idx="4232">
                  <c:v>0.10942264</c:v>
                </c:pt>
                <c:pt idx="4233">
                  <c:v>0.10956782700000001</c:v>
                </c:pt>
                <c:pt idx="4234">
                  <c:v>0.10956782700000001</c:v>
                </c:pt>
                <c:pt idx="4235">
                  <c:v>0.109592024</c:v>
                </c:pt>
                <c:pt idx="4236">
                  <c:v>0.109737211</c:v>
                </c:pt>
                <c:pt idx="4237">
                  <c:v>0.109809805</c:v>
                </c:pt>
                <c:pt idx="4238">
                  <c:v>0.10988239800000001</c:v>
                </c:pt>
                <c:pt idx="4239">
                  <c:v>0.10988239800000001</c:v>
                </c:pt>
                <c:pt idx="4240">
                  <c:v>0.109930794</c:v>
                </c:pt>
                <c:pt idx="4241">
                  <c:v>0.10997919</c:v>
                </c:pt>
                <c:pt idx="4242">
                  <c:v>0.110027586</c:v>
                </c:pt>
                <c:pt idx="4243">
                  <c:v>0.110051783</c:v>
                </c:pt>
                <c:pt idx="4244">
                  <c:v>0.110124377</c:v>
                </c:pt>
                <c:pt idx="4245">
                  <c:v>0.110172773</c:v>
                </c:pt>
                <c:pt idx="4246">
                  <c:v>0.110269564</c:v>
                </c:pt>
                <c:pt idx="4247">
                  <c:v>0.110366355</c:v>
                </c:pt>
                <c:pt idx="4248">
                  <c:v>0.11041475100000001</c:v>
                </c:pt>
                <c:pt idx="4249">
                  <c:v>0.11043894899999999</c:v>
                </c:pt>
                <c:pt idx="4250">
                  <c:v>0.11053573999999999</c:v>
                </c:pt>
                <c:pt idx="4251">
                  <c:v>0.11063253200000001</c:v>
                </c:pt>
                <c:pt idx="4252">
                  <c:v>0.110656729</c:v>
                </c:pt>
                <c:pt idx="4253">
                  <c:v>0.110729323</c:v>
                </c:pt>
                <c:pt idx="4254">
                  <c:v>0.11075352099999999</c:v>
                </c:pt>
                <c:pt idx="4255">
                  <c:v>0.11085031200000001</c:v>
                </c:pt>
                <c:pt idx="4256">
                  <c:v>0.110947104</c:v>
                </c:pt>
                <c:pt idx="4257">
                  <c:v>0.110947104</c:v>
                </c:pt>
                <c:pt idx="4258">
                  <c:v>0.111140686</c:v>
                </c:pt>
                <c:pt idx="4259">
                  <c:v>0.11116488400000001</c:v>
                </c:pt>
                <c:pt idx="4260">
                  <c:v>0.111261675</c:v>
                </c:pt>
                <c:pt idx="4261">
                  <c:v>0.11128587299999999</c:v>
                </c:pt>
                <c:pt idx="4262">
                  <c:v>0.111334269</c:v>
                </c:pt>
                <c:pt idx="4263">
                  <c:v>0.111455258</c:v>
                </c:pt>
                <c:pt idx="4264">
                  <c:v>0.111527852</c:v>
                </c:pt>
                <c:pt idx="4265">
                  <c:v>0.111745632</c:v>
                </c:pt>
                <c:pt idx="4266">
                  <c:v>0.111842424</c:v>
                </c:pt>
                <c:pt idx="4267">
                  <c:v>0.11191501700000001</c:v>
                </c:pt>
                <c:pt idx="4268">
                  <c:v>0.111987611</c:v>
                </c:pt>
                <c:pt idx="4269">
                  <c:v>0.112060204</c:v>
                </c:pt>
                <c:pt idx="4270">
                  <c:v>0.11215699599999999</c:v>
                </c:pt>
                <c:pt idx="4271">
                  <c:v>0.11225378699999999</c:v>
                </c:pt>
                <c:pt idx="4272">
                  <c:v>0.112277985</c:v>
                </c:pt>
                <c:pt idx="4273">
                  <c:v>0.112302183</c:v>
                </c:pt>
                <c:pt idx="4274">
                  <c:v>0.11232638</c:v>
                </c:pt>
                <c:pt idx="4275">
                  <c:v>0.11235057800000001</c:v>
                </c:pt>
                <c:pt idx="4276">
                  <c:v>0.112374776</c:v>
                </c:pt>
                <c:pt idx="4277">
                  <c:v>0.11247156799999999</c:v>
                </c:pt>
                <c:pt idx="4278">
                  <c:v>0.112519963</c:v>
                </c:pt>
                <c:pt idx="4279">
                  <c:v>0.11256835900000001</c:v>
                </c:pt>
                <c:pt idx="4280">
                  <c:v>0.11256835900000001</c:v>
                </c:pt>
                <c:pt idx="4281">
                  <c:v>0.112616755</c:v>
                </c:pt>
                <c:pt idx="4282">
                  <c:v>0.112761942</c:v>
                </c:pt>
                <c:pt idx="4283">
                  <c:v>0.112761942</c:v>
                </c:pt>
                <c:pt idx="4284">
                  <c:v>0.11278613899999999</c:v>
                </c:pt>
                <c:pt idx="4285">
                  <c:v>0.112834535</c:v>
                </c:pt>
                <c:pt idx="4286">
                  <c:v>0.112858733</c:v>
                </c:pt>
                <c:pt idx="4287">
                  <c:v>0.112955524</c:v>
                </c:pt>
                <c:pt idx="4288">
                  <c:v>0.112955524</c:v>
                </c:pt>
                <c:pt idx="4289">
                  <c:v>0.113052316</c:v>
                </c:pt>
                <c:pt idx="4290">
                  <c:v>0.113076514</c:v>
                </c:pt>
                <c:pt idx="4291">
                  <c:v>0.113173305</c:v>
                </c:pt>
                <c:pt idx="4292">
                  <c:v>0.11322170099999999</c:v>
                </c:pt>
                <c:pt idx="4293">
                  <c:v>0.113391086</c:v>
                </c:pt>
                <c:pt idx="4294">
                  <c:v>0.113487877</c:v>
                </c:pt>
                <c:pt idx="4295">
                  <c:v>0.11353627299999999</c:v>
                </c:pt>
                <c:pt idx="4296">
                  <c:v>0.11356047</c:v>
                </c:pt>
                <c:pt idx="4297">
                  <c:v>0.11375405299999999</c:v>
                </c:pt>
                <c:pt idx="4298">
                  <c:v>0.113778251</c:v>
                </c:pt>
                <c:pt idx="4299">
                  <c:v>0.11389924</c:v>
                </c:pt>
                <c:pt idx="4300">
                  <c:v>0.113923438</c:v>
                </c:pt>
                <c:pt idx="4301">
                  <c:v>0.113923438</c:v>
                </c:pt>
                <c:pt idx="4302">
                  <c:v>0.11397183399999999</c:v>
                </c:pt>
                <c:pt idx="4303">
                  <c:v>0.114141219</c:v>
                </c:pt>
                <c:pt idx="4304">
                  <c:v>0.114141219</c:v>
                </c:pt>
                <c:pt idx="4305">
                  <c:v>0.11418961399999999</c:v>
                </c:pt>
                <c:pt idx="4306">
                  <c:v>0.11423801</c:v>
                </c:pt>
                <c:pt idx="4307">
                  <c:v>0.11423801</c:v>
                </c:pt>
                <c:pt idx="4308">
                  <c:v>0.11423801</c:v>
                </c:pt>
                <c:pt idx="4309">
                  <c:v>0.114262208</c:v>
                </c:pt>
                <c:pt idx="4310">
                  <c:v>0.114358999</c:v>
                </c:pt>
                <c:pt idx="4311">
                  <c:v>0.11457678</c:v>
                </c:pt>
                <c:pt idx="4312">
                  <c:v>0.11457678</c:v>
                </c:pt>
                <c:pt idx="4313">
                  <c:v>0.114625175</c:v>
                </c:pt>
                <c:pt idx="4314">
                  <c:v>0.114697769</c:v>
                </c:pt>
                <c:pt idx="4315">
                  <c:v>0.114697769</c:v>
                </c:pt>
                <c:pt idx="4316">
                  <c:v>0.11481875800000001</c:v>
                </c:pt>
                <c:pt idx="4317">
                  <c:v>0.114963945</c:v>
                </c:pt>
                <c:pt idx="4318">
                  <c:v>0.11503653899999999</c:v>
                </c:pt>
                <c:pt idx="4319">
                  <c:v>0.115084934</c:v>
                </c:pt>
                <c:pt idx="4320">
                  <c:v>0.11513333000000001</c:v>
                </c:pt>
                <c:pt idx="4321">
                  <c:v>0.115181726</c:v>
                </c:pt>
                <c:pt idx="4322">
                  <c:v>0.115278517</c:v>
                </c:pt>
                <c:pt idx="4323">
                  <c:v>0.11535111100000001</c:v>
                </c:pt>
                <c:pt idx="4324">
                  <c:v>0.115375309</c:v>
                </c:pt>
                <c:pt idx="4325">
                  <c:v>0.115399506</c:v>
                </c:pt>
                <c:pt idx="4326">
                  <c:v>0.11547209999999999</c:v>
                </c:pt>
                <c:pt idx="4327">
                  <c:v>0.115496298</c:v>
                </c:pt>
                <c:pt idx="4328">
                  <c:v>0.115496298</c:v>
                </c:pt>
                <c:pt idx="4329">
                  <c:v>0.115593089</c:v>
                </c:pt>
                <c:pt idx="4330">
                  <c:v>0.11568987999999999</c:v>
                </c:pt>
                <c:pt idx="4331">
                  <c:v>0.11578667199999999</c:v>
                </c:pt>
                <c:pt idx="4332">
                  <c:v>0.115859265</c:v>
                </c:pt>
                <c:pt idx="4333">
                  <c:v>0.11588346300000001</c:v>
                </c:pt>
                <c:pt idx="4334">
                  <c:v>0.115980255</c:v>
                </c:pt>
                <c:pt idx="4335">
                  <c:v>0.116077046</c:v>
                </c:pt>
                <c:pt idx="4336">
                  <c:v>0.116125442</c:v>
                </c:pt>
                <c:pt idx="4337">
                  <c:v>0.116125442</c:v>
                </c:pt>
                <c:pt idx="4338">
                  <c:v>0.116173837</c:v>
                </c:pt>
                <c:pt idx="4339">
                  <c:v>0.116270629</c:v>
                </c:pt>
                <c:pt idx="4340">
                  <c:v>0.11641581600000001</c:v>
                </c:pt>
                <c:pt idx="4341">
                  <c:v>0.11641581600000001</c:v>
                </c:pt>
                <c:pt idx="4342">
                  <c:v>0.116464211</c:v>
                </c:pt>
                <c:pt idx="4343">
                  <c:v>0.116512607</c:v>
                </c:pt>
                <c:pt idx="4344">
                  <c:v>0.116561003</c:v>
                </c:pt>
                <c:pt idx="4345">
                  <c:v>0.116585201</c:v>
                </c:pt>
                <c:pt idx="4346">
                  <c:v>0.116609398</c:v>
                </c:pt>
                <c:pt idx="4347">
                  <c:v>0.116730388</c:v>
                </c:pt>
                <c:pt idx="4348">
                  <c:v>0.116778783</c:v>
                </c:pt>
                <c:pt idx="4349">
                  <c:v>0.116802981</c:v>
                </c:pt>
                <c:pt idx="4350">
                  <c:v>0.116899773</c:v>
                </c:pt>
                <c:pt idx="4351">
                  <c:v>0.11704496</c:v>
                </c:pt>
                <c:pt idx="4352">
                  <c:v>0.117117553</c:v>
                </c:pt>
                <c:pt idx="4353">
                  <c:v>0.11716594900000001</c:v>
                </c:pt>
                <c:pt idx="4354">
                  <c:v>0.11726274</c:v>
                </c:pt>
                <c:pt idx="4355">
                  <c:v>0.117407927</c:v>
                </c:pt>
                <c:pt idx="4356">
                  <c:v>0.117553114</c:v>
                </c:pt>
                <c:pt idx="4357">
                  <c:v>0.117649906</c:v>
                </c:pt>
                <c:pt idx="4358">
                  <c:v>0.117770895</c:v>
                </c:pt>
                <c:pt idx="4359">
                  <c:v>0.117795093</c:v>
                </c:pt>
                <c:pt idx="4360">
                  <c:v>0.11794027999999999</c:v>
                </c:pt>
                <c:pt idx="4361">
                  <c:v>0.118085467</c:v>
                </c:pt>
                <c:pt idx="4362">
                  <c:v>0.118182258</c:v>
                </c:pt>
                <c:pt idx="4363">
                  <c:v>0.11825485199999999</c:v>
                </c:pt>
                <c:pt idx="4364">
                  <c:v>0.118400039</c:v>
                </c:pt>
                <c:pt idx="4365">
                  <c:v>0.118424237</c:v>
                </c:pt>
                <c:pt idx="4366">
                  <c:v>0.118424237</c:v>
                </c:pt>
                <c:pt idx="4367">
                  <c:v>0.118545226</c:v>
                </c:pt>
                <c:pt idx="4368">
                  <c:v>0.118593621</c:v>
                </c:pt>
                <c:pt idx="4369">
                  <c:v>0.11869041299999999</c:v>
                </c:pt>
                <c:pt idx="4370">
                  <c:v>0.118714611</c:v>
                </c:pt>
                <c:pt idx="4371">
                  <c:v>0.11878720399999999</c:v>
                </c:pt>
                <c:pt idx="4372">
                  <c:v>0.1188356</c:v>
                </c:pt>
                <c:pt idx="4373">
                  <c:v>0.11888399600000001</c:v>
                </c:pt>
                <c:pt idx="4374">
                  <c:v>0.118932391</c:v>
                </c:pt>
                <c:pt idx="4375">
                  <c:v>0.118980787</c:v>
                </c:pt>
                <c:pt idx="4376">
                  <c:v>0.11905338</c:v>
                </c:pt>
                <c:pt idx="4377">
                  <c:v>0.11910177600000001</c:v>
                </c:pt>
                <c:pt idx="4378">
                  <c:v>0.11931955700000001</c:v>
                </c:pt>
                <c:pt idx="4379">
                  <c:v>0.119343755</c:v>
                </c:pt>
                <c:pt idx="4380">
                  <c:v>0.119367952</c:v>
                </c:pt>
                <c:pt idx="4381">
                  <c:v>0.11939215</c:v>
                </c:pt>
                <c:pt idx="4382">
                  <c:v>0.11944054599999999</c:v>
                </c:pt>
                <c:pt idx="4383">
                  <c:v>0.119513139</c:v>
                </c:pt>
                <c:pt idx="4384">
                  <c:v>0.119561535</c:v>
                </c:pt>
                <c:pt idx="4385">
                  <c:v>0.119585733</c:v>
                </c:pt>
                <c:pt idx="4386">
                  <c:v>0.119658326</c:v>
                </c:pt>
                <c:pt idx="4387">
                  <c:v>0.119682524</c:v>
                </c:pt>
                <c:pt idx="4388">
                  <c:v>0.119706722</c:v>
                </c:pt>
                <c:pt idx="4389">
                  <c:v>0.119803514</c:v>
                </c:pt>
                <c:pt idx="4390">
                  <c:v>0.119924503</c:v>
                </c:pt>
                <c:pt idx="4391">
                  <c:v>0.120093888</c:v>
                </c:pt>
                <c:pt idx="4392">
                  <c:v>0.12019067899999999</c:v>
                </c:pt>
                <c:pt idx="4393">
                  <c:v>0.120239075</c:v>
                </c:pt>
                <c:pt idx="4394">
                  <c:v>0.120239075</c:v>
                </c:pt>
                <c:pt idx="4395">
                  <c:v>0.120263273</c:v>
                </c:pt>
                <c:pt idx="4396">
                  <c:v>0.120311668</c:v>
                </c:pt>
                <c:pt idx="4397">
                  <c:v>0.120360064</c:v>
                </c:pt>
                <c:pt idx="4398">
                  <c:v>0.12038426200000001</c:v>
                </c:pt>
                <c:pt idx="4399">
                  <c:v>0.120432657</c:v>
                </c:pt>
                <c:pt idx="4400">
                  <c:v>0.120456855</c:v>
                </c:pt>
                <c:pt idx="4401">
                  <c:v>0.12050525099999999</c:v>
                </c:pt>
                <c:pt idx="4402">
                  <c:v>0.12062624</c:v>
                </c:pt>
                <c:pt idx="4403">
                  <c:v>0.12072303199999999</c:v>
                </c:pt>
                <c:pt idx="4404">
                  <c:v>0.120771427</c:v>
                </c:pt>
                <c:pt idx="4405">
                  <c:v>0.120844021</c:v>
                </c:pt>
                <c:pt idx="4406">
                  <c:v>0.12091661400000001</c:v>
                </c:pt>
                <c:pt idx="4407">
                  <c:v>0.12094081199999999</c:v>
                </c:pt>
                <c:pt idx="4408">
                  <c:v>0.12096501</c:v>
                </c:pt>
                <c:pt idx="4409">
                  <c:v>0.120989208</c:v>
                </c:pt>
                <c:pt idx="4410">
                  <c:v>0.121061801</c:v>
                </c:pt>
                <c:pt idx="4411">
                  <c:v>0.121110197</c:v>
                </c:pt>
                <c:pt idx="4412">
                  <c:v>0.12113439500000001</c:v>
                </c:pt>
                <c:pt idx="4413">
                  <c:v>0.121231186</c:v>
                </c:pt>
                <c:pt idx="4414">
                  <c:v>0.12130378</c:v>
                </c:pt>
                <c:pt idx="4415">
                  <c:v>0.12135217500000001</c:v>
                </c:pt>
                <c:pt idx="4416">
                  <c:v>0.121376373</c:v>
                </c:pt>
                <c:pt idx="4417">
                  <c:v>0.12156995600000001</c:v>
                </c:pt>
                <c:pt idx="4418">
                  <c:v>0.121618352</c:v>
                </c:pt>
                <c:pt idx="4419">
                  <c:v>0.121618352</c:v>
                </c:pt>
                <c:pt idx="4420">
                  <c:v>0.12166674700000001</c:v>
                </c:pt>
                <c:pt idx="4421">
                  <c:v>0.121739341</c:v>
                </c:pt>
                <c:pt idx="4422">
                  <c:v>0.12186033</c:v>
                </c:pt>
                <c:pt idx="4423">
                  <c:v>0.12186033</c:v>
                </c:pt>
                <c:pt idx="4424">
                  <c:v>0.12188452800000001</c:v>
                </c:pt>
                <c:pt idx="4425">
                  <c:v>0.122029715</c:v>
                </c:pt>
                <c:pt idx="4426">
                  <c:v>0.122174902</c:v>
                </c:pt>
                <c:pt idx="4427">
                  <c:v>0.122174902</c:v>
                </c:pt>
                <c:pt idx="4428">
                  <c:v>0.1221991</c:v>
                </c:pt>
                <c:pt idx="4429">
                  <c:v>0.12232008900000001</c:v>
                </c:pt>
                <c:pt idx="4430">
                  <c:v>0.122392683</c:v>
                </c:pt>
                <c:pt idx="4431">
                  <c:v>0.122392683</c:v>
                </c:pt>
                <c:pt idx="4432">
                  <c:v>0.122513672</c:v>
                </c:pt>
                <c:pt idx="4433">
                  <c:v>0.122610463</c:v>
                </c:pt>
                <c:pt idx="4434">
                  <c:v>0.12263466100000001</c:v>
                </c:pt>
                <c:pt idx="4435">
                  <c:v>0.12275564999999999</c:v>
                </c:pt>
                <c:pt idx="4436">
                  <c:v>0.122779848</c:v>
                </c:pt>
                <c:pt idx="4437">
                  <c:v>0.122828244</c:v>
                </c:pt>
                <c:pt idx="4438">
                  <c:v>0.122925035</c:v>
                </c:pt>
                <c:pt idx="4439">
                  <c:v>0.122949233</c:v>
                </c:pt>
                <c:pt idx="4440">
                  <c:v>0.122949233</c:v>
                </c:pt>
                <c:pt idx="4441">
                  <c:v>0.123021826</c:v>
                </c:pt>
                <c:pt idx="4442">
                  <c:v>0.123021826</c:v>
                </c:pt>
                <c:pt idx="4443">
                  <c:v>0.123021826</c:v>
                </c:pt>
                <c:pt idx="4444">
                  <c:v>0.12307022200000001</c:v>
                </c:pt>
                <c:pt idx="4445">
                  <c:v>0.12316701400000001</c:v>
                </c:pt>
                <c:pt idx="4446">
                  <c:v>0.123263805</c:v>
                </c:pt>
                <c:pt idx="4447">
                  <c:v>0.12328800299999999</c:v>
                </c:pt>
                <c:pt idx="4448">
                  <c:v>0.123312201</c:v>
                </c:pt>
                <c:pt idx="4449">
                  <c:v>0.123336398</c:v>
                </c:pt>
                <c:pt idx="4450">
                  <c:v>0.123457388</c:v>
                </c:pt>
                <c:pt idx="4451">
                  <c:v>0.123481585</c:v>
                </c:pt>
                <c:pt idx="4452">
                  <c:v>0.123554179</c:v>
                </c:pt>
                <c:pt idx="4453">
                  <c:v>0.123675168</c:v>
                </c:pt>
                <c:pt idx="4454">
                  <c:v>0.12372356399999999</c:v>
                </c:pt>
                <c:pt idx="4455">
                  <c:v>0.12391714700000001</c:v>
                </c:pt>
                <c:pt idx="4456">
                  <c:v>0.123965542</c:v>
                </c:pt>
                <c:pt idx="4457">
                  <c:v>0.124183323</c:v>
                </c:pt>
                <c:pt idx="4458">
                  <c:v>0.12425591599999999</c:v>
                </c:pt>
                <c:pt idx="4459">
                  <c:v>0.124376906</c:v>
                </c:pt>
                <c:pt idx="4460">
                  <c:v>0.12454629</c:v>
                </c:pt>
                <c:pt idx="4461">
                  <c:v>0.12454629</c:v>
                </c:pt>
                <c:pt idx="4462">
                  <c:v>0.12469147799999999</c:v>
                </c:pt>
                <c:pt idx="4463">
                  <c:v>0.124739873</c:v>
                </c:pt>
                <c:pt idx="4464">
                  <c:v>0.124812467</c:v>
                </c:pt>
                <c:pt idx="4465">
                  <c:v>0.124860862</c:v>
                </c:pt>
                <c:pt idx="4466">
                  <c:v>0.12500604900000001</c:v>
                </c:pt>
                <c:pt idx="4467">
                  <c:v>0.12505444499999999</c:v>
                </c:pt>
                <c:pt idx="4468">
                  <c:v>0.125151237</c:v>
                </c:pt>
                <c:pt idx="4469">
                  <c:v>0.125175434</c:v>
                </c:pt>
                <c:pt idx="4470">
                  <c:v>0.12519963200000001</c:v>
                </c:pt>
                <c:pt idx="4471">
                  <c:v>0.12529642399999999</c:v>
                </c:pt>
                <c:pt idx="4472">
                  <c:v>0.12541741300000001</c:v>
                </c:pt>
                <c:pt idx="4473">
                  <c:v>0.12546580800000001</c:v>
                </c:pt>
                <c:pt idx="4474">
                  <c:v>0.125586798</c:v>
                </c:pt>
                <c:pt idx="4475">
                  <c:v>0.12565939100000001</c:v>
                </c:pt>
                <c:pt idx="4476">
                  <c:v>0.12575618299999999</c:v>
                </c:pt>
                <c:pt idx="4477">
                  <c:v>0.125828776</c:v>
                </c:pt>
                <c:pt idx="4478">
                  <c:v>0.12592556699999999</c:v>
                </c:pt>
                <c:pt idx="4479">
                  <c:v>0.125998161</c:v>
                </c:pt>
                <c:pt idx="4480">
                  <c:v>0.126022359</c:v>
                </c:pt>
                <c:pt idx="4481">
                  <c:v>0.12616754599999999</c:v>
                </c:pt>
                <c:pt idx="4482">
                  <c:v>0.12616754599999999</c:v>
                </c:pt>
                <c:pt idx="4483">
                  <c:v>0.12628853500000001</c:v>
                </c:pt>
                <c:pt idx="4484">
                  <c:v>0.12638532599999999</c:v>
                </c:pt>
                <c:pt idx="4485">
                  <c:v>0.126433722</c:v>
                </c:pt>
                <c:pt idx="4486">
                  <c:v>0.12660310699999999</c:v>
                </c:pt>
                <c:pt idx="4487">
                  <c:v>0.126627305</c:v>
                </c:pt>
                <c:pt idx="4488">
                  <c:v>0.12674829400000001</c:v>
                </c:pt>
                <c:pt idx="4489">
                  <c:v>0.12679668999999999</c:v>
                </c:pt>
                <c:pt idx="4490">
                  <c:v>0.126845085</c:v>
                </c:pt>
                <c:pt idx="4491">
                  <c:v>0.12696607500000001</c:v>
                </c:pt>
                <c:pt idx="4492">
                  <c:v>0.12699027199999999</c:v>
                </c:pt>
                <c:pt idx="4493">
                  <c:v>0.127111262</c:v>
                </c:pt>
                <c:pt idx="4494">
                  <c:v>0.12718385500000001</c:v>
                </c:pt>
                <c:pt idx="4495">
                  <c:v>0.12720805299999999</c:v>
                </c:pt>
                <c:pt idx="4496">
                  <c:v>0.12740163600000001</c:v>
                </c:pt>
                <c:pt idx="4497">
                  <c:v>0.127522625</c:v>
                </c:pt>
                <c:pt idx="4498">
                  <c:v>0.12757102100000001</c:v>
                </c:pt>
                <c:pt idx="4499">
                  <c:v>0.12764361399999999</c:v>
                </c:pt>
                <c:pt idx="4500">
                  <c:v>0.127716208</c:v>
                </c:pt>
                <c:pt idx="4501">
                  <c:v>0.127716208</c:v>
                </c:pt>
                <c:pt idx="4502">
                  <c:v>0.127740406</c:v>
                </c:pt>
                <c:pt idx="4503">
                  <c:v>0.127764603</c:v>
                </c:pt>
                <c:pt idx="4504">
                  <c:v>0.127764603</c:v>
                </c:pt>
                <c:pt idx="4505">
                  <c:v>0.12790979</c:v>
                </c:pt>
                <c:pt idx="4506">
                  <c:v>0.127982384</c:v>
                </c:pt>
                <c:pt idx="4507">
                  <c:v>0.12805497699999999</c:v>
                </c:pt>
                <c:pt idx="4508">
                  <c:v>0.128127571</c:v>
                </c:pt>
                <c:pt idx="4509">
                  <c:v>0.128175967</c:v>
                </c:pt>
                <c:pt idx="4510">
                  <c:v>0.12822436200000001</c:v>
                </c:pt>
                <c:pt idx="4511">
                  <c:v>0.12829695599999999</c:v>
                </c:pt>
                <c:pt idx="4512">
                  <c:v>0.12846634100000001</c:v>
                </c:pt>
                <c:pt idx="4513">
                  <c:v>0.12849053899999999</c:v>
                </c:pt>
                <c:pt idx="4514">
                  <c:v>0.128563132</c:v>
                </c:pt>
                <c:pt idx="4515">
                  <c:v>0.12863572600000001</c:v>
                </c:pt>
                <c:pt idx="4516">
                  <c:v>0.12873251699999999</c:v>
                </c:pt>
                <c:pt idx="4517">
                  <c:v>0.12873251699999999</c:v>
                </c:pt>
                <c:pt idx="4518">
                  <c:v>0.128780913</c:v>
                </c:pt>
                <c:pt idx="4519">
                  <c:v>0.12885350600000001</c:v>
                </c:pt>
                <c:pt idx="4520">
                  <c:v>0.12890190200000001</c:v>
                </c:pt>
                <c:pt idx="4521">
                  <c:v>0.128998693</c:v>
                </c:pt>
                <c:pt idx="4522">
                  <c:v>0.129216474</c:v>
                </c:pt>
                <c:pt idx="4523">
                  <c:v>0.129240672</c:v>
                </c:pt>
                <c:pt idx="4524">
                  <c:v>0.12931326500000001</c:v>
                </c:pt>
                <c:pt idx="4525">
                  <c:v>0.129434254</c:v>
                </c:pt>
                <c:pt idx="4526">
                  <c:v>0.12948265</c:v>
                </c:pt>
                <c:pt idx="4527">
                  <c:v>0.129652035</c:v>
                </c:pt>
                <c:pt idx="4528">
                  <c:v>0.129652035</c:v>
                </c:pt>
                <c:pt idx="4529">
                  <c:v>0.129652035</c:v>
                </c:pt>
                <c:pt idx="4530">
                  <c:v>0.129676233</c:v>
                </c:pt>
                <c:pt idx="4531">
                  <c:v>0.129700431</c:v>
                </c:pt>
                <c:pt idx="4532">
                  <c:v>0.12982141999999999</c:v>
                </c:pt>
                <c:pt idx="4533">
                  <c:v>0.12994240900000001</c:v>
                </c:pt>
                <c:pt idx="4534">
                  <c:v>0.12996660700000001</c:v>
                </c:pt>
                <c:pt idx="4535">
                  <c:v>0.130111794</c:v>
                </c:pt>
                <c:pt idx="4536">
                  <c:v>0.13023278299999999</c:v>
                </c:pt>
                <c:pt idx="4537">
                  <c:v>0.13025698099999999</c:v>
                </c:pt>
                <c:pt idx="4538">
                  <c:v>0.13035377200000001</c:v>
                </c:pt>
                <c:pt idx="4539">
                  <c:v>0.13040216800000001</c:v>
                </c:pt>
                <c:pt idx="4540">
                  <c:v>0.13047476199999999</c:v>
                </c:pt>
                <c:pt idx="4541">
                  <c:v>0.13059575100000001</c:v>
                </c:pt>
                <c:pt idx="4542">
                  <c:v>0.13064414699999999</c:v>
                </c:pt>
                <c:pt idx="4543">
                  <c:v>0.13081353100000001</c:v>
                </c:pt>
                <c:pt idx="4544">
                  <c:v>0.13088612499999999</c:v>
                </c:pt>
                <c:pt idx="4545">
                  <c:v>0.130934521</c:v>
                </c:pt>
                <c:pt idx="4546">
                  <c:v>0.13110390599999999</c:v>
                </c:pt>
                <c:pt idx="4547">
                  <c:v>0.131176499</c:v>
                </c:pt>
                <c:pt idx="4548">
                  <c:v>0.13124909300000001</c:v>
                </c:pt>
                <c:pt idx="4549">
                  <c:v>0.13127328999999999</c:v>
                </c:pt>
                <c:pt idx="4550">
                  <c:v>0.131345884</c:v>
                </c:pt>
                <c:pt idx="4551">
                  <c:v>0.13141847700000001</c:v>
                </c:pt>
                <c:pt idx="4552">
                  <c:v>0.13153946699999999</c:v>
                </c:pt>
                <c:pt idx="4553">
                  <c:v>0.131563665</c:v>
                </c:pt>
                <c:pt idx="4554">
                  <c:v>0.131587862</c:v>
                </c:pt>
                <c:pt idx="4555">
                  <c:v>0.13161206</c:v>
                </c:pt>
                <c:pt idx="4556">
                  <c:v>0.13173304899999999</c:v>
                </c:pt>
                <c:pt idx="4557">
                  <c:v>0.13185403900000001</c:v>
                </c:pt>
                <c:pt idx="4558">
                  <c:v>0.13209601700000001</c:v>
                </c:pt>
                <c:pt idx="4559">
                  <c:v>0.13216861099999999</c:v>
                </c:pt>
                <c:pt idx="4560">
                  <c:v>0.13253157800000001</c:v>
                </c:pt>
                <c:pt idx="4561">
                  <c:v>0.13260417199999999</c:v>
                </c:pt>
                <c:pt idx="4562">
                  <c:v>0.13272516100000001</c:v>
                </c:pt>
                <c:pt idx="4563">
                  <c:v>0.13282195199999999</c:v>
                </c:pt>
                <c:pt idx="4564">
                  <c:v>0.132870348</c:v>
                </c:pt>
                <c:pt idx="4565">
                  <c:v>0.132894546</c:v>
                </c:pt>
                <c:pt idx="4566">
                  <c:v>0.13303973299999999</c:v>
                </c:pt>
                <c:pt idx="4567">
                  <c:v>0.13316072200000001</c:v>
                </c:pt>
                <c:pt idx="4568">
                  <c:v>0.13316072200000001</c:v>
                </c:pt>
                <c:pt idx="4569">
                  <c:v>0.133281711</c:v>
                </c:pt>
                <c:pt idx="4570">
                  <c:v>0.133281711</c:v>
                </c:pt>
                <c:pt idx="4571">
                  <c:v>0.13335430500000001</c:v>
                </c:pt>
                <c:pt idx="4572">
                  <c:v>0.13337850300000001</c:v>
                </c:pt>
                <c:pt idx="4573">
                  <c:v>0.13342689799999999</c:v>
                </c:pt>
                <c:pt idx="4574">
                  <c:v>0.13362048100000001</c:v>
                </c:pt>
                <c:pt idx="4575">
                  <c:v>0.13364467899999999</c:v>
                </c:pt>
                <c:pt idx="4576">
                  <c:v>0.133765668</c:v>
                </c:pt>
                <c:pt idx="4577">
                  <c:v>0.133765668</c:v>
                </c:pt>
                <c:pt idx="4578">
                  <c:v>0.133765668</c:v>
                </c:pt>
                <c:pt idx="4579">
                  <c:v>0.13378986600000001</c:v>
                </c:pt>
                <c:pt idx="4580">
                  <c:v>0.13386245899999999</c:v>
                </c:pt>
                <c:pt idx="4581">
                  <c:v>0.133959251</c:v>
                </c:pt>
                <c:pt idx="4582">
                  <c:v>0.13400764700000001</c:v>
                </c:pt>
                <c:pt idx="4583">
                  <c:v>0.13400764700000001</c:v>
                </c:pt>
                <c:pt idx="4584">
                  <c:v>0.13410443799999999</c:v>
                </c:pt>
                <c:pt idx="4585">
                  <c:v>0.134152834</c:v>
                </c:pt>
                <c:pt idx="4586">
                  <c:v>0.13420122900000001</c:v>
                </c:pt>
                <c:pt idx="4587">
                  <c:v>0.134370614</c:v>
                </c:pt>
                <c:pt idx="4588">
                  <c:v>0.13446740600000001</c:v>
                </c:pt>
                <c:pt idx="4589">
                  <c:v>0.134564197</c:v>
                </c:pt>
                <c:pt idx="4590">
                  <c:v>0.134564197</c:v>
                </c:pt>
                <c:pt idx="4591">
                  <c:v>0.13473358199999999</c:v>
                </c:pt>
                <c:pt idx="4592">
                  <c:v>0.13475777999999999</c:v>
                </c:pt>
                <c:pt idx="4593">
                  <c:v>0.13475777999999999</c:v>
                </c:pt>
                <c:pt idx="4594">
                  <c:v>0.134781977</c:v>
                </c:pt>
                <c:pt idx="4595">
                  <c:v>0.13485457100000001</c:v>
                </c:pt>
                <c:pt idx="4596">
                  <c:v>0.134999758</c:v>
                </c:pt>
                <c:pt idx="4597">
                  <c:v>0.13507235200000001</c:v>
                </c:pt>
                <c:pt idx="4598">
                  <c:v>0.13507235200000001</c:v>
                </c:pt>
                <c:pt idx="4599">
                  <c:v>0.13519334099999999</c:v>
                </c:pt>
                <c:pt idx="4600">
                  <c:v>0.13536272599999999</c:v>
                </c:pt>
                <c:pt idx="4601">
                  <c:v>0.135459517</c:v>
                </c:pt>
                <c:pt idx="4602">
                  <c:v>0.13555630799999999</c:v>
                </c:pt>
                <c:pt idx="4603">
                  <c:v>0.135628902</c:v>
                </c:pt>
                <c:pt idx="4604">
                  <c:v>0.13596767200000001</c:v>
                </c:pt>
                <c:pt idx="4605">
                  <c:v>0.13601606699999999</c:v>
                </c:pt>
                <c:pt idx="4606">
                  <c:v>0.136088661</c:v>
                </c:pt>
                <c:pt idx="4607">
                  <c:v>0.136088661</c:v>
                </c:pt>
                <c:pt idx="4608">
                  <c:v>0.13613705700000001</c:v>
                </c:pt>
                <c:pt idx="4609">
                  <c:v>0.13623384799999999</c:v>
                </c:pt>
                <c:pt idx="4610">
                  <c:v>0.13635483700000001</c:v>
                </c:pt>
                <c:pt idx="4611">
                  <c:v>0.136500024</c:v>
                </c:pt>
                <c:pt idx="4612">
                  <c:v>0.13659681600000001</c:v>
                </c:pt>
                <c:pt idx="4613">
                  <c:v>0.13659681600000001</c:v>
                </c:pt>
                <c:pt idx="4614">
                  <c:v>0.13669360699999999</c:v>
                </c:pt>
                <c:pt idx="4615">
                  <c:v>0.13686299199999999</c:v>
                </c:pt>
                <c:pt idx="4616">
                  <c:v>0.136983981</c:v>
                </c:pt>
                <c:pt idx="4617">
                  <c:v>0.13700817900000001</c:v>
                </c:pt>
                <c:pt idx="4618">
                  <c:v>0.13710496999999999</c:v>
                </c:pt>
                <c:pt idx="4619">
                  <c:v>0.137177564</c:v>
                </c:pt>
                <c:pt idx="4620">
                  <c:v>0.13722595900000001</c:v>
                </c:pt>
                <c:pt idx="4621">
                  <c:v>0.13727435499999999</c:v>
                </c:pt>
                <c:pt idx="4622">
                  <c:v>0.13741954200000001</c:v>
                </c:pt>
                <c:pt idx="4623">
                  <c:v>0.13751633399999999</c:v>
                </c:pt>
                <c:pt idx="4624">
                  <c:v>0.137564729</c:v>
                </c:pt>
                <c:pt idx="4625">
                  <c:v>0.137613125</c:v>
                </c:pt>
                <c:pt idx="4626">
                  <c:v>0.13773411399999999</c:v>
                </c:pt>
                <c:pt idx="4627">
                  <c:v>0.13785510300000001</c:v>
                </c:pt>
                <c:pt idx="4628">
                  <c:v>0.13792769699999999</c:v>
                </c:pt>
                <c:pt idx="4629">
                  <c:v>0.13809708200000001</c:v>
                </c:pt>
                <c:pt idx="4630">
                  <c:v>0.13814547699999999</c:v>
                </c:pt>
                <c:pt idx="4631">
                  <c:v>0.138218071</c:v>
                </c:pt>
                <c:pt idx="4632">
                  <c:v>0.13836325799999999</c:v>
                </c:pt>
                <c:pt idx="4633">
                  <c:v>0.138460049</c:v>
                </c:pt>
                <c:pt idx="4634">
                  <c:v>0.138460049</c:v>
                </c:pt>
                <c:pt idx="4635">
                  <c:v>0.13853264300000001</c:v>
                </c:pt>
                <c:pt idx="4636">
                  <c:v>0.138653632</c:v>
                </c:pt>
                <c:pt idx="4637">
                  <c:v>0.13879881899999999</c:v>
                </c:pt>
                <c:pt idx="4638">
                  <c:v>0.138847215</c:v>
                </c:pt>
                <c:pt idx="4639">
                  <c:v>0.13899240199999999</c:v>
                </c:pt>
                <c:pt idx="4640">
                  <c:v>0.139089193</c:v>
                </c:pt>
                <c:pt idx="4641">
                  <c:v>0.13923437999999999</c:v>
                </c:pt>
                <c:pt idx="4642">
                  <c:v>0.13925857799999999</c:v>
                </c:pt>
                <c:pt idx="4643">
                  <c:v>0.139282776</c:v>
                </c:pt>
                <c:pt idx="4644">
                  <c:v>0.139306974</c:v>
                </c:pt>
                <c:pt idx="4645">
                  <c:v>0.139500557</c:v>
                </c:pt>
                <c:pt idx="4646">
                  <c:v>0.139718337</c:v>
                </c:pt>
                <c:pt idx="4647">
                  <c:v>0.139960316</c:v>
                </c:pt>
                <c:pt idx="4648">
                  <c:v>0.14005710699999999</c:v>
                </c:pt>
                <c:pt idx="4649">
                  <c:v>0.1401297</c:v>
                </c:pt>
                <c:pt idx="4650">
                  <c:v>0.14025069000000001</c:v>
                </c:pt>
                <c:pt idx="4651">
                  <c:v>0.14027488699999999</c:v>
                </c:pt>
                <c:pt idx="4652">
                  <c:v>0.14027488699999999</c:v>
                </c:pt>
                <c:pt idx="4653">
                  <c:v>0.140395877</c:v>
                </c:pt>
                <c:pt idx="4654">
                  <c:v>0.14046847000000001</c:v>
                </c:pt>
                <c:pt idx="4655">
                  <c:v>0.14051686599999999</c:v>
                </c:pt>
                <c:pt idx="4656">
                  <c:v>0.140565262</c:v>
                </c:pt>
                <c:pt idx="4657">
                  <c:v>0.140565262</c:v>
                </c:pt>
                <c:pt idx="4658">
                  <c:v>0.140783042</c:v>
                </c:pt>
                <c:pt idx="4659">
                  <c:v>0.14085563600000001</c:v>
                </c:pt>
                <c:pt idx="4660">
                  <c:v>0.14092822899999999</c:v>
                </c:pt>
                <c:pt idx="4661">
                  <c:v>0.141049218</c:v>
                </c:pt>
                <c:pt idx="4662">
                  <c:v>0.14114600999999999</c:v>
                </c:pt>
                <c:pt idx="4663">
                  <c:v>0.141266999</c:v>
                </c:pt>
                <c:pt idx="4664">
                  <c:v>0.14131539500000001</c:v>
                </c:pt>
                <c:pt idx="4665">
                  <c:v>0.14136378999999999</c:v>
                </c:pt>
                <c:pt idx="4666">
                  <c:v>0.14148478</c:v>
                </c:pt>
                <c:pt idx="4667">
                  <c:v>0.14150897700000001</c:v>
                </c:pt>
                <c:pt idx="4668">
                  <c:v>0.14155737299999999</c:v>
                </c:pt>
                <c:pt idx="4669">
                  <c:v>0.141629967</c:v>
                </c:pt>
                <c:pt idx="4670">
                  <c:v>0.14170256000000001</c:v>
                </c:pt>
                <c:pt idx="4671">
                  <c:v>0.14179935099999999</c:v>
                </c:pt>
                <c:pt idx="4672">
                  <c:v>0.14182354899999999</c:v>
                </c:pt>
                <c:pt idx="4673">
                  <c:v>0.14182354899999999</c:v>
                </c:pt>
                <c:pt idx="4674">
                  <c:v>0.14182354899999999</c:v>
                </c:pt>
                <c:pt idx="4675">
                  <c:v>0.141871945</c:v>
                </c:pt>
                <c:pt idx="4676">
                  <c:v>0.14196873600000001</c:v>
                </c:pt>
                <c:pt idx="4677">
                  <c:v>0.142089726</c:v>
                </c:pt>
                <c:pt idx="4678">
                  <c:v>0.142113923</c:v>
                </c:pt>
                <c:pt idx="4679">
                  <c:v>0.14221071499999999</c:v>
                </c:pt>
                <c:pt idx="4680">
                  <c:v>0.14225910999999999</c:v>
                </c:pt>
                <c:pt idx="4681">
                  <c:v>0.14247689099999999</c:v>
                </c:pt>
                <c:pt idx="4682">
                  <c:v>0.14269467199999999</c:v>
                </c:pt>
                <c:pt idx="4683">
                  <c:v>0.14279146300000001</c:v>
                </c:pt>
                <c:pt idx="4684">
                  <c:v>0.14281566100000001</c:v>
                </c:pt>
                <c:pt idx="4685">
                  <c:v>0.14281566100000001</c:v>
                </c:pt>
                <c:pt idx="4686">
                  <c:v>0.142912452</c:v>
                </c:pt>
                <c:pt idx="4687">
                  <c:v>0.14300924400000001</c:v>
                </c:pt>
                <c:pt idx="4688">
                  <c:v>0.14300924400000001</c:v>
                </c:pt>
                <c:pt idx="4689">
                  <c:v>0.14300924400000001</c:v>
                </c:pt>
                <c:pt idx="4690">
                  <c:v>0.14320282600000001</c:v>
                </c:pt>
                <c:pt idx="4691">
                  <c:v>0.14325122200000001</c:v>
                </c:pt>
                <c:pt idx="4692">
                  <c:v>0.143372211</c:v>
                </c:pt>
                <c:pt idx="4693">
                  <c:v>0.14344480500000001</c:v>
                </c:pt>
                <c:pt idx="4694">
                  <c:v>0.143589992</c:v>
                </c:pt>
                <c:pt idx="4695">
                  <c:v>0.14361419</c:v>
                </c:pt>
                <c:pt idx="4696">
                  <c:v>0.14363838700000001</c:v>
                </c:pt>
                <c:pt idx="4697">
                  <c:v>0.14385616800000001</c:v>
                </c:pt>
                <c:pt idx="4698">
                  <c:v>0.14395295899999999</c:v>
                </c:pt>
                <c:pt idx="4699">
                  <c:v>0.14409814600000001</c:v>
                </c:pt>
                <c:pt idx="4700">
                  <c:v>0.144219136</c:v>
                </c:pt>
                <c:pt idx="4701">
                  <c:v>0.14429172900000001</c:v>
                </c:pt>
                <c:pt idx="4702">
                  <c:v>0.14434012500000001</c:v>
                </c:pt>
                <c:pt idx="4703">
                  <c:v>0.14436432299999999</c:v>
                </c:pt>
                <c:pt idx="4704">
                  <c:v>0.144485312</c:v>
                </c:pt>
                <c:pt idx="4705">
                  <c:v>0.14458210299999999</c:v>
                </c:pt>
                <c:pt idx="4706">
                  <c:v>0.14482408199999999</c:v>
                </c:pt>
                <c:pt idx="4707">
                  <c:v>0.144872477</c:v>
                </c:pt>
                <c:pt idx="4708">
                  <c:v>0.144872477</c:v>
                </c:pt>
                <c:pt idx="4709">
                  <c:v>0.14494507100000001</c:v>
                </c:pt>
                <c:pt idx="4710">
                  <c:v>0.14494507100000001</c:v>
                </c:pt>
                <c:pt idx="4711">
                  <c:v>0.14496926900000001</c:v>
                </c:pt>
                <c:pt idx="4712">
                  <c:v>0.14506606</c:v>
                </c:pt>
                <c:pt idx="4713">
                  <c:v>0.14518704900000001</c:v>
                </c:pt>
                <c:pt idx="4714">
                  <c:v>0.145308039</c:v>
                </c:pt>
                <c:pt idx="4715">
                  <c:v>0.14535643400000001</c:v>
                </c:pt>
                <c:pt idx="4716">
                  <c:v>0.14538063200000001</c:v>
                </c:pt>
                <c:pt idx="4717">
                  <c:v>0.14542902799999999</c:v>
                </c:pt>
                <c:pt idx="4718">
                  <c:v>0.145501621</c:v>
                </c:pt>
                <c:pt idx="4719">
                  <c:v>0.145550017</c:v>
                </c:pt>
                <c:pt idx="4720">
                  <c:v>0.14564680799999999</c:v>
                </c:pt>
                <c:pt idx="4721">
                  <c:v>0.14584039100000001</c:v>
                </c:pt>
                <c:pt idx="4722">
                  <c:v>0.14588878699999999</c:v>
                </c:pt>
                <c:pt idx="4723">
                  <c:v>0.14596138</c:v>
                </c:pt>
                <c:pt idx="4724">
                  <c:v>0.14605817199999999</c:v>
                </c:pt>
                <c:pt idx="4725">
                  <c:v>0.14608236899999999</c:v>
                </c:pt>
                <c:pt idx="4726">
                  <c:v>0.146179161</c:v>
                </c:pt>
                <c:pt idx="4727">
                  <c:v>0.14622755700000001</c:v>
                </c:pt>
                <c:pt idx="4728">
                  <c:v>0.146348546</c:v>
                </c:pt>
                <c:pt idx="4729">
                  <c:v>0.14651793099999999</c:v>
                </c:pt>
                <c:pt idx="4730">
                  <c:v>0.146614722</c:v>
                </c:pt>
                <c:pt idx="4731">
                  <c:v>0.14666311800000001</c:v>
                </c:pt>
                <c:pt idx="4732">
                  <c:v>0.14666311800000001</c:v>
                </c:pt>
                <c:pt idx="4733">
                  <c:v>0.14666311800000001</c:v>
                </c:pt>
                <c:pt idx="4734">
                  <c:v>0.14671151299999999</c:v>
                </c:pt>
                <c:pt idx="4735">
                  <c:v>0.14675990899999999</c:v>
                </c:pt>
                <c:pt idx="4736">
                  <c:v>0.146832503</c:v>
                </c:pt>
                <c:pt idx="4737">
                  <c:v>0.14690509600000001</c:v>
                </c:pt>
                <c:pt idx="4738">
                  <c:v>0.14695349199999999</c:v>
                </c:pt>
                <c:pt idx="4739">
                  <c:v>0.14707448100000001</c:v>
                </c:pt>
                <c:pt idx="4740">
                  <c:v>0.14714707399999999</c:v>
                </c:pt>
                <c:pt idx="4741">
                  <c:v>0.14729226200000001</c:v>
                </c:pt>
                <c:pt idx="4742">
                  <c:v>0.14734065700000001</c:v>
                </c:pt>
                <c:pt idx="4743">
                  <c:v>0.14753424000000001</c:v>
                </c:pt>
                <c:pt idx="4744">
                  <c:v>0.147631031</c:v>
                </c:pt>
                <c:pt idx="4745">
                  <c:v>0.147679427</c:v>
                </c:pt>
                <c:pt idx="4746">
                  <c:v>0.14772782300000001</c:v>
                </c:pt>
                <c:pt idx="4747">
                  <c:v>0.14775202100000001</c:v>
                </c:pt>
                <c:pt idx="4748">
                  <c:v>0.14794560300000001</c:v>
                </c:pt>
                <c:pt idx="4749">
                  <c:v>0.148066592</c:v>
                </c:pt>
                <c:pt idx="4750">
                  <c:v>0.148066592</c:v>
                </c:pt>
                <c:pt idx="4751">
                  <c:v>0.148114988</c:v>
                </c:pt>
                <c:pt idx="4752">
                  <c:v>0.14813918600000001</c:v>
                </c:pt>
                <c:pt idx="4753">
                  <c:v>0.14821177999999999</c:v>
                </c:pt>
                <c:pt idx="4754">
                  <c:v>0.14838116400000001</c:v>
                </c:pt>
                <c:pt idx="4755">
                  <c:v>0.14847795599999999</c:v>
                </c:pt>
                <c:pt idx="4756">
                  <c:v>0.14862314300000001</c:v>
                </c:pt>
                <c:pt idx="4757">
                  <c:v>0.14879252800000001</c:v>
                </c:pt>
                <c:pt idx="4758">
                  <c:v>0.14888931899999999</c:v>
                </c:pt>
                <c:pt idx="4759">
                  <c:v>0.14908290199999999</c:v>
                </c:pt>
                <c:pt idx="4760">
                  <c:v>0.149179693</c:v>
                </c:pt>
                <c:pt idx="4761">
                  <c:v>0.14925228700000001</c:v>
                </c:pt>
                <c:pt idx="4762">
                  <c:v>0.14932487999999999</c:v>
                </c:pt>
                <c:pt idx="4763">
                  <c:v>0.14942167200000001</c:v>
                </c:pt>
                <c:pt idx="4764">
                  <c:v>0.14947006700000001</c:v>
                </c:pt>
                <c:pt idx="4765">
                  <c:v>0.149615254</c:v>
                </c:pt>
                <c:pt idx="4766">
                  <c:v>0.14968784800000001</c:v>
                </c:pt>
                <c:pt idx="4767">
                  <c:v>0.149784639</c:v>
                </c:pt>
                <c:pt idx="4768">
                  <c:v>0.14988143100000001</c:v>
                </c:pt>
                <c:pt idx="4769">
                  <c:v>0.15007501300000001</c:v>
                </c:pt>
                <c:pt idx="4770">
                  <c:v>0.15012340900000001</c:v>
                </c:pt>
                <c:pt idx="4771">
                  <c:v>0.15019600299999999</c:v>
                </c:pt>
                <c:pt idx="4772">
                  <c:v>0.150268596</c:v>
                </c:pt>
                <c:pt idx="4773">
                  <c:v>0.15034119000000001</c:v>
                </c:pt>
                <c:pt idx="4774">
                  <c:v>0.150413783</c:v>
                </c:pt>
                <c:pt idx="4775">
                  <c:v>0.15055896999999999</c:v>
                </c:pt>
                <c:pt idx="4776">
                  <c:v>0.15072835500000001</c:v>
                </c:pt>
                <c:pt idx="4777">
                  <c:v>0.150849344</c:v>
                </c:pt>
                <c:pt idx="4778">
                  <c:v>0.15089774</c:v>
                </c:pt>
                <c:pt idx="4779">
                  <c:v>0.15097033300000001</c:v>
                </c:pt>
                <c:pt idx="4780">
                  <c:v>0.15104292699999999</c:v>
                </c:pt>
                <c:pt idx="4781">
                  <c:v>0.15111552</c:v>
                </c:pt>
                <c:pt idx="4782">
                  <c:v>0.15111552</c:v>
                </c:pt>
                <c:pt idx="4783">
                  <c:v>0.15123650999999999</c:v>
                </c:pt>
                <c:pt idx="4784">
                  <c:v>0.151333301</c:v>
                </c:pt>
                <c:pt idx="4785">
                  <c:v>0.15138169700000001</c:v>
                </c:pt>
                <c:pt idx="4786">
                  <c:v>0.15138169700000001</c:v>
                </c:pt>
                <c:pt idx="4787">
                  <c:v>0.15159947700000001</c:v>
                </c:pt>
                <c:pt idx="4788">
                  <c:v>0.15169626899999999</c:v>
                </c:pt>
                <c:pt idx="4789">
                  <c:v>0.15186565399999999</c:v>
                </c:pt>
                <c:pt idx="4790">
                  <c:v>0.15188985099999999</c:v>
                </c:pt>
                <c:pt idx="4791">
                  <c:v>0.15203503800000001</c:v>
                </c:pt>
                <c:pt idx="4792">
                  <c:v>0.152156028</c:v>
                </c:pt>
                <c:pt idx="4793">
                  <c:v>0.152180226</c:v>
                </c:pt>
                <c:pt idx="4794">
                  <c:v>0.152180226</c:v>
                </c:pt>
                <c:pt idx="4795">
                  <c:v>0.152398006</c:v>
                </c:pt>
                <c:pt idx="4796">
                  <c:v>0.15242220400000001</c:v>
                </c:pt>
                <c:pt idx="4797">
                  <c:v>0.15247060000000001</c:v>
                </c:pt>
                <c:pt idx="4798">
                  <c:v>0.15249479699999999</c:v>
                </c:pt>
                <c:pt idx="4799">
                  <c:v>0.152567391</c:v>
                </c:pt>
                <c:pt idx="4800">
                  <c:v>0.15268838000000001</c:v>
                </c:pt>
                <c:pt idx="4801">
                  <c:v>0.152833567</c:v>
                </c:pt>
                <c:pt idx="4802">
                  <c:v>0.15293035899999999</c:v>
                </c:pt>
                <c:pt idx="4803">
                  <c:v>0.15293035899999999</c:v>
                </c:pt>
                <c:pt idx="4804">
                  <c:v>0.15302715</c:v>
                </c:pt>
                <c:pt idx="4805">
                  <c:v>0.15312394100000001</c:v>
                </c:pt>
                <c:pt idx="4806">
                  <c:v>0.153244931</c:v>
                </c:pt>
                <c:pt idx="4807">
                  <c:v>0.15336591999999999</c:v>
                </c:pt>
                <c:pt idx="4808">
                  <c:v>0.153438513</c:v>
                </c:pt>
                <c:pt idx="4809">
                  <c:v>0.153462711</c:v>
                </c:pt>
                <c:pt idx="4810">
                  <c:v>0.15353530500000001</c:v>
                </c:pt>
                <c:pt idx="4811">
                  <c:v>0.15360789799999999</c:v>
                </c:pt>
                <c:pt idx="4812">
                  <c:v>0.153656294</c:v>
                </c:pt>
                <c:pt idx="4813">
                  <c:v>0.153680492</c:v>
                </c:pt>
                <c:pt idx="4814">
                  <c:v>0.15377728299999999</c:v>
                </c:pt>
                <c:pt idx="4815">
                  <c:v>0.153874074</c:v>
                </c:pt>
                <c:pt idx="4816">
                  <c:v>0.154116053</c:v>
                </c:pt>
                <c:pt idx="4817">
                  <c:v>0.15416444900000001</c:v>
                </c:pt>
                <c:pt idx="4818">
                  <c:v>0.15416444900000001</c:v>
                </c:pt>
                <c:pt idx="4819">
                  <c:v>0.15421284399999999</c:v>
                </c:pt>
                <c:pt idx="4820">
                  <c:v>0.154309636</c:v>
                </c:pt>
                <c:pt idx="4821">
                  <c:v>0.154333833</c:v>
                </c:pt>
                <c:pt idx="4822">
                  <c:v>0.15447901999999999</c:v>
                </c:pt>
                <c:pt idx="4823">
                  <c:v>0.15447901999999999</c:v>
                </c:pt>
                <c:pt idx="4824">
                  <c:v>0.15462420800000001</c:v>
                </c:pt>
                <c:pt idx="4825">
                  <c:v>0.154720999</c:v>
                </c:pt>
                <c:pt idx="4826">
                  <c:v>0.154720999</c:v>
                </c:pt>
                <c:pt idx="4827">
                  <c:v>0.154745197</c:v>
                </c:pt>
                <c:pt idx="4828">
                  <c:v>0.15484198800000001</c:v>
                </c:pt>
                <c:pt idx="4829">
                  <c:v>0.154962977</c:v>
                </c:pt>
                <c:pt idx="4830">
                  <c:v>0.154987175</c:v>
                </c:pt>
                <c:pt idx="4831">
                  <c:v>0.15501137300000001</c:v>
                </c:pt>
                <c:pt idx="4832">
                  <c:v>0.15508396699999999</c:v>
                </c:pt>
                <c:pt idx="4833">
                  <c:v>0.15508396699999999</c:v>
                </c:pt>
                <c:pt idx="4834">
                  <c:v>0.15515656</c:v>
                </c:pt>
                <c:pt idx="4835">
                  <c:v>0.15532594499999999</c:v>
                </c:pt>
                <c:pt idx="4836">
                  <c:v>0.155350143</c:v>
                </c:pt>
                <c:pt idx="4837">
                  <c:v>0.15542273600000001</c:v>
                </c:pt>
                <c:pt idx="4838">
                  <c:v>0.15542273600000001</c:v>
                </c:pt>
                <c:pt idx="4839">
                  <c:v>0.15549532999999999</c:v>
                </c:pt>
                <c:pt idx="4840">
                  <c:v>0.15549532999999999</c:v>
                </c:pt>
                <c:pt idx="4841">
                  <c:v>0.155616319</c:v>
                </c:pt>
                <c:pt idx="4842">
                  <c:v>0.15571310999999999</c:v>
                </c:pt>
                <c:pt idx="4843">
                  <c:v>0.155785704</c:v>
                </c:pt>
                <c:pt idx="4844">
                  <c:v>0.15593089099999999</c:v>
                </c:pt>
                <c:pt idx="4845">
                  <c:v>0.15610027600000001</c:v>
                </c:pt>
                <c:pt idx="4846">
                  <c:v>0.15636645199999999</c:v>
                </c:pt>
                <c:pt idx="4847">
                  <c:v>0.156414848</c:v>
                </c:pt>
                <c:pt idx="4848">
                  <c:v>0.156439046</c:v>
                </c:pt>
                <c:pt idx="4849">
                  <c:v>0.156487441</c:v>
                </c:pt>
                <c:pt idx="4850">
                  <c:v>0.156487441</c:v>
                </c:pt>
                <c:pt idx="4851">
                  <c:v>0.15653583700000001</c:v>
                </c:pt>
                <c:pt idx="4852">
                  <c:v>0.15670522200000001</c:v>
                </c:pt>
                <c:pt idx="4853">
                  <c:v>0.15670522200000001</c:v>
                </c:pt>
                <c:pt idx="4854">
                  <c:v>0.15675361800000001</c:v>
                </c:pt>
                <c:pt idx="4855">
                  <c:v>0.15692300200000001</c:v>
                </c:pt>
                <c:pt idx="4856">
                  <c:v>0.157092387</c:v>
                </c:pt>
                <c:pt idx="4857">
                  <c:v>0.15718917900000001</c:v>
                </c:pt>
                <c:pt idx="4858">
                  <c:v>0.157310168</c:v>
                </c:pt>
                <c:pt idx="4859">
                  <c:v>0.15740695900000001</c:v>
                </c:pt>
                <c:pt idx="4860">
                  <c:v>0.15747955299999999</c:v>
                </c:pt>
                <c:pt idx="4861">
                  <c:v>0.157697333</c:v>
                </c:pt>
                <c:pt idx="4862">
                  <c:v>0.157721531</c:v>
                </c:pt>
                <c:pt idx="4863">
                  <c:v>0.15784251999999999</c:v>
                </c:pt>
                <c:pt idx="4864">
                  <c:v>0.15789091599999999</c:v>
                </c:pt>
                <c:pt idx="4865">
                  <c:v>0.15801190500000001</c:v>
                </c:pt>
                <c:pt idx="4866">
                  <c:v>0.158157092</c:v>
                </c:pt>
                <c:pt idx="4867">
                  <c:v>0.158374873</c:v>
                </c:pt>
                <c:pt idx="4868">
                  <c:v>0.158374873</c:v>
                </c:pt>
                <c:pt idx="4869">
                  <c:v>0.158399071</c:v>
                </c:pt>
                <c:pt idx="4870">
                  <c:v>0.15854425799999999</c:v>
                </c:pt>
                <c:pt idx="4871">
                  <c:v>0.15868944500000001</c:v>
                </c:pt>
                <c:pt idx="4872">
                  <c:v>0.158810434</c:v>
                </c:pt>
                <c:pt idx="4873">
                  <c:v>0.158810434</c:v>
                </c:pt>
                <c:pt idx="4874">
                  <c:v>0.15893142299999999</c:v>
                </c:pt>
                <c:pt idx="4875">
                  <c:v>0.159052413</c:v>
                </c:pt>
                <c:pt idx="4876">
                  <c:v>0.15919759999999999</c:v>
                </c:pt>
                <c:pt idx="4877">
                  <c:v>0.159270193</c:v>
                </c:pt>
                <c:pt idx="4878">
                  <c:v>0.159439578</c:v>
                </c:pt>
                <c:pt idx="4879">
                  <c:v>0.15953636900000001</c:v>
                </c:pt>
                <c:pt idx="4880">
                  <c:v>0.15953636900000001</c:v>
                </c:pt>
                <c:pt idx="4881">
                  <c:v>0.159681556</c:v>
                </c:pt>
                <c:pt idx="4882">
                  <c:v>0.15972995200000001</c:v>
                </c:pt>
                <c:pt idx="4883">
                  <c:v>0.159850941</c:v>
                </c:pt>
                <c:pt idx="4884">
                  <c:v>0.15997193100000001</c:v>
                </c:pt>
                <c:pt idx="4885">
                  <c:v>0.16004452399999999</c:v>
                </c:pt>
                <c:pt idx="4886">
                  <c:v>0.16014131500000001</c:v>
                </c:pt>
                <c:pt idx="4887">
                  <c:v>0.16018971100000001</c:v>
                </c:pt>
                <c:pt idx="4888">
                  <c:v>0.16026230499999999</c:v>
                </c:pt>
                <c:pt idx="4889">
                  <c:v>0.16045588699999999</c:v>
                </c:pt>
                <c:pt idx="4890">
                  <c:v>0.16062527200000001</c:v>
                </c:pt>
                <c:pt idx="4891">
                  <c:v>0.16067366799999999</c:v>
                </c:pt>
                <c:pt idx="4892">
                  <c:v>0.16079465700000001</c:v>
                </c:pt>
                <c:pt idx="4893">
                  <c:v>0.16084305300000001</c:v>
                </c:pt>
                <c:pt idx="4894">
                  <c:v>0.16106083299999999</c:v>
                </c:pt>
                <c:pt idx="4895">
                  <c:v>0.16108503099999999</c:v>
                </c:pt>
                <c:pt idx="4896">
                  <c:v>0.161157625</c:v>
                </c:pt>
                <c:pt idx="4897">
                  <c:v>0.16123021800000001</c:v>
                </c:pt>
                <c:pt idx="4898">
                  <c:v>0.161375405</c:v>
                </c:pt>
                <c:pt idx="4899">
                  <c:v>0.16149639499999999</c:v>
                </c:pt>
                <c:pt idx="4900">
                  <c:v>0.16171417499999999</c:v>
                </c:pt>
                <c:pt idx="4901">
                  <c:v>0.16173837299999999</c:v>
                </c:pt>
                <c:pt idx="4902">
                  <c:v>0.161810966</c:v>
                </c:pt>
                <c:pt idx="4903">
                  <c:v>0.16193195599999999</c:v>
                </c:pt>
                <c:pt idx="4904">
                  <c:v>0.16198035099999999</c:v>
                </c:pt>
                <c:pt idx="4905">
                  <c:v>0.16214973599999999</c:v>
                </c:pt>
                <c:pt idx="4906">
                  <c:v>0.162270725</c:v>
                </c:pt>
                <c:pt idx="4907">
                  <c:v>0.16234331900000001</c:v>
                </c:pt>
                <c:pt idx="4908">
                  <c:v>0.16239171499999999</c:v>
                </c:pt>
                <c:pt idx="4909">
                  <c:v>0.16239171499999999</c:v>
                </c:pt>
                <c:pt idx="4910">
                  <c:v>0.162488506</c:v>
                </c:pt>
                <c:pt idx="4911">
                  <c:v>0.16251270400000001</c:v>
                </c:pt>
                <c:pt idx="4912">
                  <c:v>0.16258529699999999</c:v>
                </c:pt>
                <c:pt idx="4913">
                  <c:v>0.16258529699999999</c:v>
                </c:pt>
                <c:pt idx="4914">
                  <c:v>0.16275468200000001</c:v>
                </c:pt>
                <c:pt idx="4915">
                  <c:v>0.16280307799999999</c:v>
                </c:pt>
                <c:pt idx="4916">
                  <c:v>0.16294826500000001</c:v>
                </c:pt>
                <c:pt idx="4917">
                  <c:v>0.16294826500000001</c:v>
                </c:pt>
                <c:pt idx="4918">
                  <c:v>0.16302085899999999</c:v>
                </c:pt>
                <c:pt idx="4919">
                  <c:v>0.163069254</c:v>
                </c:pt>
                <c:pt idx="4920">
                  <c:v>0.163069254</c:v>
                </c:pt>
                <c:pt idx="4921">
                  <c:v>0.16311765</c:v>
                </c:pt>
                <c:pt idx="4922">
                  <c:v>0.16323863899999999</c:v>
                </c:pt>
                <c:pt idx="4923">
                  <c:v>0.16343222199999999</c:v>
                </c:pt>
                <c:pt idx="4924">
                  <c:v>0.16343222199999999</c:v>
                </c:pt>
                <c:pt idx="4925">
                  <c:v>0.163553211</c:v>
                </c:pt>
                <c:pt idx="4926">
                  <c:v>0.16357740900000001</c:v>
                </c:pt>
                <c:pt idx="4927">
                  <c:v>0.163770992</c:v>
                </c:pt>
                <c:pt idx="4928">
                  <c:v>0.16389198099999999</c:v>
                </c:pt>
                <c:pt idx="4929">
                  <c:v>0.16406136599999999</c:v>
                </c:pt>
                <c:pt idx="4930">
                  <c:v>0.164133959</c:v>
                </c:pt>
                <c:pt idx="4931">
                  <c:v>0.16430334399999999</c:v>
                </c:pt>
                <c:pt idx="4932">
                  <c:v>0.16432754199999999</c:v>
                </c:pt>
                <c:pt idx="4933">
                  <c:v>0.16452112499999999</c:v>
                </c:pt>
                <c:pt idx="4934">
                  <c:v>0.164617916</c:v>
                </c:pt>
                <c:pt idx="4935">
                  <c:v>0.16466631200000001</c:v>
                </c:pt>
                <c:pt idx="4936">
                  <c:v>0.16473890499999999</c:v>
                </c:pt>
                <c:pt idx="4937">
                  <c:v>0.164787301</c:v>
                </c:pt>
                <c:pt idx="4938">
                  <c:v>0.16498088399999999</c:v>
                </c:pt>
                <c:pt idx="4939">
                  <c:v>0.16510187300000001</c:v>
                </c:pt>
                <c:pt idx="4940">
                  <c:v>0.165198664</c:v>
                </c:pt>
                <c:pt idx="4941">
                  <c:v>0.16534385099999999</c:v>
                </c:pt>
                <c:pt idx="4942">
                  <c:v>0.16553743400000001</c:v>
                </c:pt>
                <c:pt idx="4943">
                  <c:v>0.165658423</c:v>
                </c:pt>
                <c:pt idx="4944">
                  <c:v>0.16570681900000001</c:v>
                </c:pt>
                <c:pt idx="4945">
                  <c:v>0.165852006</c:v>
                </c:pt>
                <c:pt idx="4946">
                  <c:v>0.165900402</c:v>
                </c:pt>
                <c:pt idx="4947">
                  <c:v>0.16599719299999999</c:v>
                </c:pt>
                <c:pt idx="4948">
                  <c:v>0.16604558899999999</c:v>
                </c:pt>
                <c:pt idx="4949">
                  <c:v>0.16619077600000001</c:v>
                </c:pt>
                <c:pt idx="4950">
                  <c:v>0.166335963</c:v>
                </c:pt>
                <c:pt idx="4951">
                  <c:v>0.16645695199999999</c:v>
                </c:pt>
                <c:pt idx="4952">
                  <c:v>0.166505348</c:v>
                </c:pt>
                <c:pt idx="4953">
                  <c:v>0.16665053499999999</c:v>
                </c:pt>
                <c:pt idx="4954">
                  <c:v>0.166771524</c:v>
                </c:pt>
                <c:pt idx="4955">
                  <c:v>0.16686831499999999</c:v>
                </c:pt>
                <c:pt idx="4956">
                  <c:v>0.166965107</c:v>
                </c:pt>
                <c:pt idx="4957">
                  <c:v>0.16708609599999999</c:v>
                </c:pt>
                <c:pt idx="4958">
                  <c:v>0.16723128300000001</c:v>
                </c:pt>
                <c:pt idx="4959">
                  <c:v>0.16732807399999999</c:v>
                </c:pt>
                <c:pt idx="4960">
                  <c:v>0.16742486600000001</c:v>
                </c:pt>
                <c:pt idx="4961">
                  <c:v>0.16769104200000001</c:v>
                </c:pt>
                <c:pt idx="4962">
                  <c:v>0.167787833</c:v>
                </c:pt>
                <c:pt idx="4963">
                  <c:v>0.16786042700000001</c:v>
                </c:pt>
                <c:pt idx="4964">
                  <c:v>0.16810240500000001</c:v>
                </c:pt>
                <c:pt idx="4965">
                  <c:v>0.16815080099999999</c:v>
                </c:pt>
                <c:pt idx="4966">
                  <c:v>0.168247592</c:v>
                </c:pt>
                <c:pt idx="4967">
                  <c:v>0.16836858199999999</c:v>
                </c:pt>
                <c:pt idx="4968">
                  <c:v>0.16851376900000001</c:v>
                </c:pt>
                <c:pt idx="4969">
                  <c:v>0.16861055999999999</c:v>
                </c:pt>
                <c:pt idx="4970">
                  <c:v>0.16870735100000001</c:v>
                </c:pt>
                <c:pt idx="4971">
                  <c:v>0.16875574700000001</c:v>
                </c:pt>
                <c:pt idx="4972">
                  <c:v>0.168900934</c:v>
                </c:pt>
                <c:pt idx="4973">
                  <c:v>0.16902192299999999</c:v>
                </c:pt>
                <c:pt idx="4974">
                  <c:v>0.169094517</c:v>
                </c:pt>
                <c:pt idx="4975">
                  <c:v>0.16916711000000001</c:v>
                </c:pt>
                <c:pt idx="4976">
                  <c:v>0.16921550599999999</c:v>
                </c:pt>
                <c:pt idx="4977">
                  <c:v>0.16923970399999999</c:v>
                </c:pt>
                <c:pt idx="4978">
                  <c:v>0.16938489100000001</c:v>
                </c:pt>
                <c:pt idx="4979">
                  <c:v>0.16950588</c:v>
                </c:pt>
                <c:pt idx="4980">
                  <c:v>0.16962686900000001</c:v>
                </c:pt>
                <c:pt idx="4981">
                  <c:v>0.16969946299999999</c:v>
                </c:pt>
                <c:pt idx="4982">
                  <c:v>0.169747858</c:v>
                </c:pt>
                <c:pt idx="4983">
                  <c:v>0.16984465000000001</c:v>
                </c:pt>
                <c:pt idx="4984">
                  <c:v>0.16989304599999999</c:v>
                </c:pt>
                <c:pt idx="4985">
                  <c:v>0.17008662799999999</c:v>
                </c:pt>
                <c:pt idx="4986">
                  <c:v>0.17025601300000001</c:v>
                </c:pt>
                <c:pt idx="4987">
                  <c:v>0.17030440899999999</c:v>
                </c:pt>
                <c:pt idx="4988">
                  <c:v>0.17030440899999999</c:v>
                </c:pt>
                <c:pt idx="4989">
                  <c:v>0.17044959600000001</c:v>
                </c:pt>
                <c:pt idx="4990">
                  <c:v>0.17047379400000001</c:v>
                </c:pt>
                <c:pt idx="4991">
                  <c:v>0.17049799199999999</c:v>
                </c:pt>
                <c:pt idx="4992">
                  <c:v>0.17064317900000001</c:v>
                </c:pt>
                <c:pt idx="4993">
                  <c:v>0.17066737600000001</c:v>
                </c:pt>
                <c:pt idx="4994">
                  <c:v>0.17073996999999999</c:v>
                </c:pt>
                <c:pt idx="4995">
                  <c:v>0.170836761</c:v>
                </c:pt>
                <c:pt idx="4996">
                  <c:v>0.170836761</c:v>
                </c:pt>
                <c:pt idx="4997">
                  <c:v>0.17088515700000001</c:v>
                </c:pt>
                <c:pt idx="4998">
                  <c:v>0.17098194799999999</c:v>
                </c:pt>
                <c:pt idx="4999">
                  <c:v>0.17107874000000001</c:v>
                </c:pt>
                <c:pt idx="5000">
                  <c:v>0.17112713500000001</c:v>
                </c:pt>
                <c:pt idx="5001">
                  <c:v>0.171272323</c:v>
                </c:pt>
                <c:pt idx="5002">
                  <c:v>0.17132071800000001</c:v>
                </c:pt>
                <c:pt idx="5003">
                  <c:v>0.171465905</c:v>
                </c:pt>
                <c:pt idx="5004">
                  <c:v>0.171659488</c:v>
                </c:pt>
                <c:pt idx="5005">
                  <c:v>0.171683686</c:v>
                </c:pt>
                <c:pt idx="5006">
                  <c:v>0.17178047699999999</c:v>
                </c:pt>
                <c:pt idx="5007">
                  <c:v>0.171901466</c:v>
                </c:pt>
                <c:pt idx="5008">
                  <c:v>0.17197406000000001</c:v>
                </c:pt>
                <c:pt idx="5009">
                  <c:v>0.17204665299999999</c:v>
                </c:pt>
                <c:pt idx="5010">
                  <c:v>0.17214344500000001</c:v>
                </c:pt>
                <c:pt idx="5011">
                  <c:v>0.17224023599999999</c:v>
                </c:pt>
                <c:pt idx="5012">
                  <c:v>0.17231283</c:v>
                </c:pt>
                <c:pt idx="5013">
                  <c:v>0.17245801699999999</c:v>
                </c:pt>
                <c:pt idx="5014">
                  <c:v>0.17257900600000001</c:v>
                </c:pt>
                <c:pt idx="5015">
                  <c:v>0.172748391</c:v>
                </c:pt>
                <c:pt idx="5016">
                  <c:v>0.17284518200000001</c:v>
                </c:pt>
                <c:pt idx="5017">
                  <c:v>0.172941974</c:v>
                </c:pt>
                <c:pt idx="5018">
                  <c:v>0.17303876500000001</c:v>
                </c:pt>
                <c:pt idx="5019">
                  <c:v>0.17306296299999999</c:v>
                </c:pt>
                <c:pt idx="5020">
                  <c:v>0.17311135799999999</c:v>
                </c:pt>
                <c:pt idx="5021">
                  <c:v>0.17328074299999999</c:v>
                </c:pt>
                <c:pt idx="5022">
                  <c:v>0.17332913899999999</c:v>
                </c:pt>
                <c:pt idx="5023">
                  <c:v>0.173377535</c:v>
                </c:pt>
                <c:pt idx="5024">
                  <c:v>0.17347432600000001</c:v>
                </c:pt>
                <c:pt idx="5025">
                  <c:v>0.173595315</c:v>
                </c:pt>
                <c:pt idx="5026">
                  <c:v>0.17374050199999999</c:v>
                </c:pt>
                <c:pt idx="5027">
                  <c:v>0.17393408499999999</c:v>
                </c:pt>
                <c:pt idx="5028">
                  <c:v>0.174030876</c:v>
                </c:pt>
                <c:pt idx="5029">
                  <c:v>0.17417606299999999</c:v>
                </c:pt>
                <c:pt idx="5030">
                  <c:v>0.17429705300000001</c:v>
                </c:pt>
                <c:pt idx="5031">
                  <c:v>0.17429705300000001</c:v>
                </c:pt>
                <c:pt idx="5032">
                  <c:v>0.174418042</c:v>
                </c:pt>
                <c:pt idx="5033">
                  <c:v>0.17453903100000001</c:v>
                </c:pt>
                <c:pt idx="5034">
                  <c:v>0.17458742699999999</c:v>
                </c:pt>
                <c:pt idx="5035">
                  <c:v>0.17478100999999999</c:v>
                </c:pt>
                <c:pt idx="5036">
                  <c:v>0.17480520699999999</c:v>
                </c:pt>
                <c:pt idx="5037">
                  <c:v>0.174853603</c:v>
                </c:pt>
                <c:pt idx="5038">
                  <c:v>0.175119779</c:v>
                </c:pt>
                <c:pt idx="5039">
                  <c:v>0.17524076899999999</c:v>
                </c:pt>
                <c:pt idx="5040">
                  <c:v>0.17533756</c:v>
                </c:pt>
                <c:pt idx="5041">
                  <c:v>0.17543435099999999</c:v>
                </c:pt>
                <c:pt idx="5042">
                  <c:v>0.17565213199999999</c:v>
                </c:pt>
                <c:pt idx="5043">
                  <c:v>0.17567632999999999</c:v>
                </c:pt>
                <c:pt idx="5044">
                  <c:v>0.17586991199999999</c:v>
                </c:pt>
                <c:pt idx="5045">
                  <c:v>0.17589410999999999</c:v>
                </c:pt>
                <c:pt idx="5046">
                  <c:v>0.175966704</c:v>
                </c:pt>
                <c:pt idx="5047">
                  <c:v>0.175990902</c:v>
                </c:pt>
                <c:pt idx="5048">
                  <c:v>0.17611189099999999</c:v>
                </c:pt>
                <c:pt idx="5049">
                  <c:v>0.176184484</c:v>
                </c:pt>
                <c:pt idx="5050">
                  <c:v>0.17630547399999999</c:v>
                </c:pt>
                <c:pt idx="5051">
                  <c:v>0.176378067</c:v>
                </c:pt>
                <c:pt idx="5052">
                  <c:v>0.176402265</c:v>
                </c:pt>
                <c:pt idx="5053">
                  <c:v>0.17654745199999999</c:v>
                </c:pt>
                <c:pt idx="5054">
                  <c:v>0.176620045</c:v>
                </c:pt>
                <c:pt idx="5055">
                  <c:v>0.176813628</c:v>
                </c:pt>
                <c:pt idx="5056">
                  <c:v>0.17695881499999999</c:v>
                </c:pt>
                <c:pt idx="5057">
                  <c:v>0.17712820000000001</c:v>
                </c:pt>
                <c:pt idx="5058">
                  <c:v>0.177273387</c:v>
                </c:pt>
                <c:pt idx="5059">
                  <c:v>0.177491168</c:v>
                </c:pt>
                <c:pt idx="5060">
                  <c:v>0.17753956300000001</c:v>
                </c:pt>
                <c:pt idx="5061">
                  <c:v>0.177660553</c:v>
                </c:pt>
                <c:pt idx="5062">
                  <c:v>0.17770894800000001</c:v>
                </c:pt>
                <c:pt idx="5063">
                  <c:v>0.17782993799999999</c:v>
                </c:pt>
                <c:pt idx="5064">
                  <c:v>0.177902531</c:v>
                </c:pt>
                <c:pt idx="5065">
                  <c:v>0.17802351999999999</c:v>
                </c:pt>
                <c:pt idx="5066">
                  <c:v>0.178071916</c:v>
                </c:pt>
                <c:pt idx="5067">
                  <c:v>0.17824130099999999</c:v>
                </c:pt>
                <c:pt idx="5068">
                  <c:v>0.17836229000000001</c:v>
                </c:pt>
                <c:pt idx="5069">
                  <c:v>0.178555873</c:v>
                </c:pt>
                <c:pt idx="5070">
                  <c:v>0.17860426800000001</c:v>
                </c:pt>
                <c:pt idx="5071">
                  <c:v>0.17891884</c:v>
                </c:pt>
                <c:pt idx="5072">
                  <c:v>0.178991434</c:v>
                </c:pt>
                <c:pt idx="5073">
                  <c:v>0.179136621</c:v>
                </c:pt>
                <c:pt idx="5074">
                  <c:v>0.17928180799999999</c:v>
                </c:pt>
                <c:pt idx="5075">
                  <c:v>0.17930600599999999</c:v>
                </c:pt>
                <c:pt idx="5076">
                  <c:v>0.17933020399999999</c:v>
                </c:pt>
                <c:pt idx="5077">
                  <c:v>0.17942699500000001</c:v>
                </c:pt>
                <c:pt idx="5078">
                  <c:v>0.17959638</c:v>
                </c:pt>
                <c:pt idx="5079">
                  <c:v>0.17966897400000001</c:v>
                </c:pt>
                <c:pt idx="5080">
                  <c:v>0.17969317100000001</c:v>
                </c:pt>
                <c:pt idx="5081">
                  <c:v>0.17976576499999999</c:v>
                </c:pt>
                <c:pt idx="5082">
                  <c:v>0.179838358</c:v>
                </c:pt>
                <c:pt idx="5083">
                  <c:v>0.17988675400000001</c:v>
                </c:pt>
                <c:pt idx="5084">
                  <c:v>0.180031941</c:v>
                </c:pt>
                <c:pt idx="5085">
                  <c:v>0.18010453500000001</c:v>
                </c:pt>
                <c:pt idx="5086">
                  <c:v>0.18017712799999999</c:v>
                </c:pt>
                <c:pt idx="5087">
                  <c:v>0.18029811700000001</c:v>
                </c:pt>
                <c:pt idx="5088">
                  <c:v>0.18039490899999999</c:v>
                </c:pt>
                <c:pt idx="5089">
                  <c:v>0.18051589800000001</c:v>
                </c:pt>
                <c:pt idx="5090">
                  <c:v>0.18056429399999999</c:v>
                </c:pt>
                <c:pt idx="5091">
                  <c:v>0.18070948100000001</c:v>
                </c:pt>
                <c:pt idx="5092">
                  <c:v>0.18083046999999999</c:v>
                </c:pt>
                <c:pt idx="5093">
                  <c:v>0.180903063</c:v>
                </c:pt>
                <c:pt idx="5094">
                  <c:v>0.181120844</c:v>
                </c:pt>
                <c:pt idx="5095">
                  <c:v>0.18124183299999999</c:v>
                </c:pt>
                <c:pt idx="5096">
                  <c:v>0.181290229</c:v>
                </c:pt>
                <c:pt idx="5097">
                  <c:v>0.181338625</c:v>
                </c:pt>
                <c:pt idx="5098">
                  <c:v>0.18143541599999999</c:v>
                </c:pt>
                <c:pt idx="5099">
                  <c:v>0.18182258100000001</c:v>
                </c:pt>
                <c:pt idx="5100">
                  <c:v>0.181967768</c:v>
                </c:pt>
                <c:pt idx="5101">
                  <c:v>0.182185549</c:v>
                </c:pt>
                <c:pt idx="5102">
                  <c:v>0.18230653799999999</c:v>
                </c:pt>
                <c:pt idx="5103">
                  <c:v>0.18252431899999999</c:v>
                </c:pt>
                <c:pt idx="5104">
                  <c:v>0.18264530800000001</c:v>
                </c:pt>
                <c:pt idx="5105">
                  <c:v>0.182838891</c:v>
                </c:pt>
                <c:pt idx="5106">
                  <c:v>0.18291148400000001</c:v>
                </c:pt>
                <c:pt idx="5107">
                  <c:v>0.183008276</c:v>
                </c:pt>
                <c:pt idx="5108">
                  <c:v>0.18329865000000001</c:v>
                </c:pt>
                <c:pt idx="5109">
                  <c:v>0.18334704499999999</c:v>
                </c:pt>
                <c:pt idx="5110">
                  <c:v>0.18349223200000001</c:v>
                </c:pt>
                <c:pt idx="5111">
                  <c:v>0.18358902399999999</c:v>
                </c:pt>
                <c:pt idx="5112">
                  <c:v>0.183685815</c:v>
                </c:pt>
                <c:pt idx="5113">
                  <c:v>0.18380680399999999</c:v>
                </c:pt>
                <c:pt idx="5114">
                  <c:v>0.18392779400000001</c:v>
                </c:pt>
                <c:pt idx="5115">
                  <c:v>0.18402458499999999</c:v>
                </c:pt>
                <c:pt idx="5116">
                  <c:v>0.18426656299999999</c:v>
                </c:pt>
                <c:pt idx="5117">
                  <c:v>0.184314959</c:v>
                </c:pt>
                <c:pt idx="5118">
                  <c:v>0.18446014599999999</c:v>
                </c:pt>
                <c:pt idx="5119">
                  <c:v>0.184508542</c:v>
                </c:pt>
                <c:pt idx="5120">
                  <c:v>0.18453274</c:v>
                </c:pt>
                <c:pt idx="5121">
                  <c:v>0.18465372899999999</c:v>
                </c:pt>
                <c:pt idx="5122">
                  <c:v>0.18482311400000001</c:v>
                </c:pt>
                <c:pt idx="5123">
                  <c:v>0.184919905</c:v>
                </c:pt>
                <c:pt idx="5124">
                  <c:v>0.184968301</c:v>
                </c:pt>
                <c:pt idx="5125">
                  <c:v>0.18501669700000001</c:v>
                </c:pt>
                <c:pt idx="5126">
                  <c:v>0.18511348799999999</c:v>
                </c:pt>
                <c:pt idx="5127">
                  <c:v>0.185161884</c:v>
                </c:pt>
                <c:pt idx="5128">
                  <c:v>0.185355466</c:v>
                </c:pt>
                <c:pt idx="5129">
                  <c:v>0.185379664</c:v>
                </c:pt>
                <c:pt idx="5130">
                  <c:v>0.18550065299999999</c:v>
                </c:pt>
                <c:pt idx="5131">
                  <c:v>0.18564584000000001</c:v>
                </c:pt>
                <c:pt idx="5132">
                  <c:v>0.185815225</c:v>
                </c:pt>
                <c:pt idx="5133">
                  <c:v>0.186033006</c:v>
                </c:pt>
                <c:pt idx="5134">
                  <c:v>0.186250786</c:v>
                </c:pt>
                <c:pt idx="5135">
                  <c:v>0.18639597299999999</c:v>
                </c:pt>
                <c:pt idx="5136">
                  <c:v>0.18656535799999999</c:v>
                </c:pt>
                <c:pt idx="5137">
                  <c:v>0.18671054500000001</c:v>
                </c:pt>
                <c:pt idx="5138">
                  <c:v>0.18680733699999999</c:v>
                </c:pt>
                <c:pt idx="5139">
                  <c:v>0.18687993</c:v>
                </c:pt>
                <c:pt idx="5140">
                  <c:v>0.187073513</c:v>
                </c:pt>
                <c:pt idx="5141">
                  <c:v>0.18717030400000001</c:v>
                </c:pt>
                <c:pt idx="5142">
                  <c:v>0.187315491</c:v>
                </c:pt>
                <c:pt idx="5143">
                  <c:v>0.18741228300000001</c:v>
                </c:pt>
                <c:pt idx="5144">
                  <c:v>0.18760586600000001</c:v>
                </c:pt>
                <c:pt idx="5145">
                  <c:v>0.18779944800000001</c:v>
                </c:pt>
                <c:pt idx="5146">
                  <c:v>0.18782364600000001</c:v>
                </c:pt>
                <c:pt idx="5147">
                  <c:v>0.18784784400000001</c:v>
                </c:pt>
                <c:pt idx="5148">
                  <c:v>0.188138218</c:v>
                </c:pt>
                <c:pt idx="5149">
                  <c:v>0.18828340499999999</c:v>
                </c:pt>
                <c:pt idx="5150">
                  <c:v>0.18847698800000001</c:v>
                </c:pt>
                <c:pt idx="5151">
                  <c:v>0.18864637300000001</c:v>
                </c:pt>
                <c:pt idx="5152">
                  <c:v>0.18879156</c:v>
                </c:pt>
                <c:pt idx="5153">
                  <c:v>0.188839955</c:v>
                </c:pt>
                <c:pt idx="5154">
                  <c:v>0.18893674699999999</c:v>
                </c:pt>
                <c:pt idx="5155">
                  <c:v>0.18898514299999999</c:v>
                </c:pt>
                <c:pt idx="5156">
                  <c:v>0.189033538</c:v>
                </c:pt>
                <c:pt idx="5157">
                  <c:v>0.189057736</c:v>
                </c:pt>
                <c:pt idx="5158">
                  <c:v>0.189275517</c:v>
                </c:pt>
                <c:pt idx="5159">
                  <c:v>0.18929971400000001</c:v>
                </c:pt>
                <c:pt idx="5160">
                  <c:v>0.18939650599999999</c:v>
                </c:pt>
                <c:pt idx="5161">
                  <c:v>0.18951749500000001</c:v>
                </c:pt>
                <c:pt idx="5162">
                  <c:v>0.18968688</c:v>
                </c:pt>
                <c:pt idx="5163">
                  <c:v>0.18975947300000001</c:v>
                </c:pt>
                <c:pt idx="5164">
                  <c:v>0.18983206699999999</c:v>
                </c:pt>
                <c:pt idx="5165">
                  <c:v>0.18992885800000001</c:v>
                </c:pt>
                <c:pt idx="5166">
                  <c:v>0.19004984799999999</c:v>
                </c:pt>
                <c:pt idx="5167">
                  <c:v>0.19021923199999999</c:v>
                </c:pt>
                <c:pt idx="5168">
                  <c:v>0.19038861700000001</c:v>
                </c:pt>
                <c:pt idx="5169">
                  <c:v>0.19041281500000001</c:v>
                </c:pt>
                <c:pt idx="5170">
                  <c:v>0.190727387</c:v>
                </c:pt>
                <c:pt idx="5171">
                  <c:v>0.19079998100000001</c:v>
                </c:pt>
                <c:pt idx="5172">
                  <c:v>0.19079998100000001</c:v>
                </c:pt>
                <c:pt idx="5173">
                  <c:v>0.190945168</c:v>
                </c:pt>
                <c:pt idx="5174">
                  <c:v>0.191187146</c:v>
                </c:pt>
                <c:pt idx="5175">
                  <c:v>0.19125974000000001</c:v>
                </c:pt>
                <c:pt idx="5176">
                  <c:v>0.191356531</c:v>
                </c:pt>
                <c:pt idx="5177">
                  <c:v>0.19150171799999999</c:v>
                </c:pt>
                <c:pt idx="5178">
                  <c:v>0.19169530100000001</c:v>
                </c:pt>
                <c:pt idx="5179">
                  <c:v>0.19176789399999999</c:v>
                </c:pt>
                <c:pt idx="5180">
                  <c:v>0.19188888400000001</c:v>
                </c:pt>
                <c:pt idx="5181">
                  <c:v>0.19196147699999999</c:v>
                </c:pt>
                <c:pt idx="5182">
                  <c:v>0.192034071</c:v>
                </c:pt>
                <c:pt idx="5183">
                  <c:v>0.19215505999999999</c:v>
                </c:pt>
                <c:pt idx="5184">
                  <c:v>0.192203455</c:v>
                </c:pt>
                <c:pt idx="5185">
                  <c:v>0.192227653</c:v>
                </c:pt>
                <c:pt idx="5186">
                  <c:v>0.19239703799999999</c:v>
                </c:pt>
                <c:pt idx="5187">
                  <c:v>0.19251802700000001</c:v>
                </c:pt>
                <c:pt idx="5188">
                  <c:v>0.19261481899999999</c:v>
                </c:pt>
                <c:pt idx="5189">
                  <c:v>0.19280840099999999</c:v>
                </c:pt>
                <c:pt idx="5190">
                  <c:v>0.19292939100000001</c:v>
                </c:pt>
                <c:pt idx="5191">
                  <c:v>0.19302618199999999</c:v>
                </c:pt>
                <c:pt idx="5192">
                  <c:v>0.19305037999999999</c:v>
                </c:pt>
                <c:pt idx="5193">
                  <c:v>0.193122973</c:v>
                </c:pt>
                <c:pt idx="5194">
                  <c:v>0.19321976499999999</c:v>
                </c:pt>
                <c:pt idx="5195">
                  <c:v>0.19324396299999999</c:v>
                </c:pt>
                <c:pt idx="5196">
                  <c:v>0.193316556</c:v>
                </c:pt>
                <c:pt idx="5197">
                  <c:v>0.19341334800000001</c:v>
                </c:pt>
                <c:pt idx="5198">
                  <c:v>0.19358273200000001</c:v>
                </c:pt>
                <c:pt idx="5199">
                  <c:v>0.19360693000000001</c:v>
                </c:pt>
                <c:pt idx="5200">
                  <c:v>0.19382471100000001</c:v>
                </c:pt>
                <c:pt idx="5201">
                  <c:v>0.19387310699999999</c:v>
                </c:pt>
                <c:pt idx="5202">
                  <c:v>0.193921502</c:v>
                </c:pt>
                <c:pt idx="5203">
                  <c:v>0.19409088699999999</c:v>
                </c:pt>
                <c:pt idx="5204">
                  <c:v>0.19421187600000001</c:v>
                </c:pt>
                <c:pt idx="5205">
                  <c:v>0.19455064599999999</c:v>
                </c:pt>
                <c:pt idx="5206">
                  <c:v>0.194599042</c:v>
                </c:pt>
                <c:pt idx="5207">
                  <c:v>0.19488941600000001</c:v>
                </c:pt>
                <c:pt idx="5208">
                  <c:v>0.19488941600000001</c:v>
                </c:pt>
                <c:pt idx="5209">
                  <c:v>0.19498620699999999</c:v>
                </c:pt>
                <c:pt idx="5210">
                  <c:v>0.19517978999999999</c:v>
                </c:pt>
                <c:pt idx="5211">
                  <c:v>0.19530077900000001</c:v>
                </c:pt>
                <c:pt idx="5212">
                  <c:v>0.19539757099999999</c:v>
                </c:pt>
                <c:pt idx="5213">
                  <c:v>0.19554275800000001</c:v>
                </c:pt>
                <c:pt idx="5214">
                  <c:v>0.19556695499999999</c:v>
                </c:pt>
                <c:pt idx="5215">
                  <c:v>0.19580893399999999</c:v>
                </c:pt>
                <c:pt idx="5216">
                  <c:v>0.195905725</c:v>
                </c:pt>
                <c:pt idx="5217">
                  <c:v>0.19605091199999999</c:v>
                </c:pt>
                <c:pt idx="5218">
                  <c:v>0.19624449499999999</c:v>
                </c:pt>
                <c:pt idx="5219">
                  <c:v>0.19648647299999999</c:v>
                </c:pt>
                <c:pt idx="5220">
                  <c:v>0.196559067</c:v>
                </c:pt>
                <c:pt idx="5221">
                  <c:v>0.196776848</c:v>
                </c:pt>
                <c:pt idx="5222">
                  <c:v>0.19684944100000001</c:v>
                </c:pt>
                <c:pt idx="5223">
                  <c:v>0.19706722199999999</c:v>
                </c:pt>
                <c:pt idx="5224">
                  <c:v>0.19709141899999999</c:v>
                </c:pt>
                <c:pt idx="5225">
                  <c:v>0.197188211</c:v>
                </c:pt>
                <c:pt idx="5226">
                  <c:v>0.19733339799999999</c:v>
                </c:pt>
                <c:pt idx="5227">
                  <c:v>0.19750278299999999</c:v>
                </c:pt>
                <c:pt idx="5228">
                  <c:v>0.19755117799999999</c:v>
                </c:pt>
                <c:pt idx="5229">
                  <c:v>0.19764797000000001</c:v>
                </c:pt>
                <c:pt idx="5230">
                  <c:v>0.197841553</c:v>
                </c:pt>
                <c:pt idx="5231">
                  <c:v>0.19793834399999999</c:v>
                </c:pt>
                <c:pt idx="5232">
                  <c:v>0.19818032199999999</c:v>
                </c:pt>
                <c:pt idx="5233">
                  <c:v>0.19830131200000001</c:v>
                </c:pt>
                <c:pt idx="5234">
                  <c:v>0.19849489400000001</c:v>
                </c:pt>
                <c:pt idx="5235">
                  <c:v>0.19859168599999999</c:v>
                </c:pt>
                <c:pt idx="5236">
                  <c:v>0.198664279</c:v>
                </c:pt>
                <c:pt idx="5237">
                  <c:v>0.19876107100000001</c:v>
                </c:pt>
                <c:pt idx="5238">
                  <c:v>0.198906258</c:v>
                </c:pt>
                <c:pt idx="5239">
                  <c:v>0.19909984</c:v>
                </c:pt>
                <c:pt idx="5240">
                  <c:v>0.199317621</c:v>
                </c:pt>
                <c:pt idx="5241">
                  <c:v>0.199511204</c:v>
                </c:pt>
                <c:pt idx="5242">
                  <c:v>0.19958379700000001</c:v>
                </c:pt>
                <c:pt idx="5243">
                  <c:v>0.19982577600000001</c:v>
                </c:pt>
                <c:pt idx="5244">
                  <c:v>0.19984997299999999</c:v>
                </c:pt>
                <c:pt idx="5245">
                  <c:v>0.20004355600000001</c:v>
                </c:pt>
                <c:pt idx="5246">
                  <c:v>0.20009195199999999</c:v>
                </c:pt>
                <c:pt idx="5247">
                  <c:v>0.20028553499999999</c:v>
                </c:pt>
                <c:pt idx="5248">
                  <c:v>0.200358128</c:v>
                </c:pt>
                <c:pt idx="5249">
                  <c:v>0.20050331499999999</c:v>
                </c:pt>
                <c:pt idx="5250">
                  <c:v>0.200600106</c:v>
                </c:pt>
                <c:pt idx="5251">
                  <c:v>0.20074529399999999</c:v>
                </c:pt>
                <c:pt idx="5252">
                  <c:v>0.20089048100000001</c:v>
                </c:pt>
                <c:pt idx="5253">
                  <c:v>0.20098727199999999</c:v>
                </c:pt>
                <c:pt idx="5254">
                  <c:v>0.20110826100000001</c:v>
                </c:pt>
                <c:pt idx="5255">
                  <c:v>0.20115665699999999</c:v>
                </c:pt>
                <c:pt idx="5256">
                  <c:v>0.20132604200000001</c:v>
                </c:pt>
                <c:pt idx="5257">
                  <c:v>0.20156801999999999</c:v>
                </c:pt>
                <c:pt idx="5258">
                  <c:v>0.20183419599999999</c:v>
                </c:pt>
                <c:pt idx="5259">
                  <c:v>0.20190679</c:v>
                </c:pt>
                <c:pt idx="5260">
                  <c:v>0.20200358099999999</c:v>
                </c:pt>
                <c:pt idx="5261">
                  <c:v>0.202100373</c:v>
                </c:pt>
                <c:pt idx="5262">
                  <c:v>0.202100373</c:v>
                </c:pt>
                <c:pt idx="5263">
                  <c:v>0.20224555999999999</c:v>
                </c:pt>
                <c:pt idx="5264">
                  <c:v>0.20243914199999999</c:v>
                </c:pt>
                <c:pt idx="5265">
                  <c:v>0.20248753799999999</c:v>
                </c:pt>
                <c:pt idx="5266">
                  <c:v>0.20268112099999999</c:v>
                </c:pt>
                <c:pt idx="5267">
                  <c:v>0.202777912</c:v>
                </c:pt>
                <c:pt idx="5268">
                  <c:v>0.202971495</c:v>
                </c:pt>
                <c:pt idx="5269">
                  <c:v>0.203189276</c:v>
                </c:pt>
                <c:pt idx="5270">
                  <c:v>0.20343125400000001</c:v>
                </c:pt>
                <c:pt idx="5271">
                  <c:v>0.203600639</c:v>
                </c:pt>
                <c:pt idx="5272">
                  <c:v>0.20372162799999999</c:v>
                </c:pt>
                <c:pt idx="5273">
                  <c:v>0.203794222</c:v>
                </c:pt>
                <c:pt idx="5274">
                  <c:v>0.203794222</c:v>
                </c:pt>
                <c:pt idx="5275">
                  <c:v>0.20389101300000001</c:v>
                </c:pt>
                <c:pt idx="5276">
                  <c:v>0.20396360599999999</c:v>
                </c:pt>
                <c:pt idx="5277">
                  <c:v>0.20408459600000001</c:v>
                </c:pt>
                <c:pt idx="5278">
                  <c:v>0.204205585</c:v>
                </c:pt>
                <c:pt idx="5279">
                  <c:v>0.20430237600000001</c:v>
                </c:pt>
                <c:pt idx="5280">
                  <c:v>0.204471761</c:v>
                </c:pt>
                <c:pt idx="5281">
                  <c:v>0.20454435500000001</c:v>
                </c:pt>
                <c:pt idx="5282">
                  <c:v>0.204689542</c:v>
                </c:pt>
                <c:pt idx="5283">
                  <c:v>0.20471374000000001</c:v>
                </c:pt>
                <c:pt idx="5284">
                  <c:v>0.20478633299999999</c:v>
                </c:pt>
                <c:pt idx="5285">
                  <c:v>0.204907322</c:v>
                </c:pt>
                <c:pt idx="5286">
                  <c:v>0.20497991600000001</c:v>
                </c:pt>
                <c:pt idx="5287">
                  <c:v>0.205125103</c:v>
                </c:pt>
                <c:pt idx="5288">
                  <c:v>0.20519769600000001</c:v>
                </c:pt>
                <c:pt idx="5289">
                  <c:v>0.20524609199999999</c:v>
                </c:pt>
                <c:pt idx="5290">
                  <c:v>0.20536708100000001</c:v>
                </c:pt>
                <c:pt idx="5291">
                  <c:v>0.20543967499999999</c:v>
                </c:pt>
                <c:pt idx="5292">
                  <c:v>0.205730049</c:v>
                </c:pt>
                <c:pt idx="5293">
                  <c:v>0.20580264200000001</c:v>
                </c:pt>
                <c:pt idx="5294">
                  <c:v>0.205923632</c:v>
                </c:pt>
                <c:pt idx="5295">
                  <c:v>0.20606881899999999</c:v>
                </c:pt>
                <c:pt idx="5296">
                  <c:v>0.20631079699999999</c:v>
                </c:pt>
                <c:pt idx="5297">
                  <c:v>0.20648018200000001</c:v>
                </c:pt>
                <c:pt idx="5298">
                  <c:v>0.206601171</c:v>
                </c:pt>
                <c:pt idx="5299">
                  <c:v>0.20669796300000001</c:v>
                </c:pt>
                <c:pt idx="5300">
                  <c:v>0.206818952</c:v>
                </c:pt>
                <c:pt idx="5301">
                  <c:v>0.20684315</c:v>
                </c:pt>
                <c:pt idx="5302">
                  <c:v>0.207012534</c:v>
                </c:pt>
                <c:pt idx="5303">
                  <c:v>0.207036732</c:v>
                </c:pt>
                <c:pt idx="5304">
                  <c:v>0.207278711</c:v>
                </c:pt>
                <c:pt idx="5305">
                  <c:v>0.20756908499999999</c:v>
                </c:pt>
                <c:pt idx="5306">
                  <c:v>0.207690074</c:v>
                </c:pt>
                <c:pt idx="5307">
                  <c:v>0.207883657</c:v>
                </c:pt>
                <c:pt idx="5308">
                  <c:v>0.20800464599999999</c:v>
                </c:pt>
                <c:pt idx="5309">
                  <c:v>0.20819822900000001</c:v>
                </c:pt>
                <c:pt idx="5310">
                  <c:v>0.20846440499999999</c:v>
                </c:pt>
                <c:pt idx="5311">
                  <c:v>0.20863379000000001</c:v>
                </c:pt>
                <c:pt idx="5312">
                  <c:v>0.208778977</c:v>
                </c:pt>
                <c:pt idx="5313">
                  <c:v>0.20885156999999999</c:v>
                </c:pt>
                <c:pt idx="5314">
                  <c:v>0.20902095500000001</c:v>
                </c:pt>
                <c:pt idx="5315">
                  <c:v>0.20906935099999999</c:v>
                </c:pt>
                <c:pt idx="5316">
                  <c:v>0.20926293400000001</c:v>
                </c:pt>
                <c:pt idx="5317">
                  <c:v>0.20943231900000001</c:v>
                </c:pt>
                <c:pt idx="5318">
                  <c:v>0.20952910999999999</c:v>
                </c:pt>
                <c:pt idx="5319">
                  <c:v>0.209601704</c:v>
                </c:pt>
                <c:pt idx="5320">
                  <c:v>0.20977108799999999</c:v>
                </c:pt>
                <c:pt idx="5321">
                  <c:v>0.20994047299999999</c:v>
                </c:pt>
                <c:pt idx="5322">
                  <c:v>0.210037265</c:v>
                </c:pt>
                <c:pt idx="5323">
                  <c:v>0.21020664999999999</c:v>
                </c:pt>
                <c:pt idx="5324">
                  <c:v>0.210279243</c:v>
                </c:pt>
                <c:pt idx="5325">
                  <c:v>0.21040023199999999</c:v>
                </c:pt>
                <c:pt idx="5326">
                  <c:v>0.210642211</c:v>
                </c:pt>
                <c:pt idx="5327">
                  <c:v>0.21073900200000001</c:v>
                </c:pt>
                <c:pt idx="5328">
                  <c:v>0.21093258500000001</c:v>
                </c:pt>
                <c:pt idx="5329">
                  <c:v>0.21105357399999999</c:v>
                </c:pt>
                <c:pt idx="5330">
                  <c:v>0.211343948</c:v>
                </c:pt>
                <c:pt idx="5331">
                  <c:v>0.21144073899999999</c:v>
                </c:pt>
                <c:pt idx="5332">
                  <c:v>0.21158592700000001</c:v>
                </c:pt>
                <c:pt idx="5333">
                  <c:v>0.21168271799999999</c:v>
                </c:pt>
                <c:pt idx="5334">
                  <c:v>0.21180370700000001</c:v>
                </c:pt>
                <c:pt idx="5335">
                  <c:v>0.21202148800000001</c:v>
                </c:pt>
                <c:pt idx="5336">
                  <c:v>0.21221507000000001</c:v>
                </c:pt>
                <c:pt idx="5337">
                  <c:v>0.21228766399999999</c:v>
                </c:pt>
                <c:pt idx="5338">
                  <c:v>0.21243285100000001</c:v>
                </c:pt>
                <c:pt idx="5339">
                  <c:v>0.212602236</c:v>
                </c:pt>
                <c:pt idx="5340">
                  <c:v>0.21267482900000001</c:v>
                </c:pt>
                <c:pt idx="5341">
                  <c:v>0.212820016</c:v>
                </c:pt>
                <c:pt idx="5342">
                  <c:v>0.213037797</c:v>
                </c:pt>
                <c:pt idx="5343">
                  <c:v>0.21311039100000001</c:v>
                </c:pt>
                <c:pt idx="5344">
                  <c:v>0.213207182</c:v>
                </c:pt>
                <c:pt idx="5345">
                  <c:v>0.21330397300000001</c:v>
                </c:pt>
                <c:pt idx="5346">
                  <c:v>0.213424962</c:v>
                </c:pt>
                <c:pt idx="5347">
                  <c:v>0.21357014999999999</c:v>
                </c:pt>
                <c:pt idx="5348">
                  <c:v>0.213691139</c:v>
                </c:pt>
                <c:pt idx="5349">
                  <c:v>0.21378792999999999</c:v>
                </c:pt>
                <c:pt idx="5350">
                  <c:v>0.21395731500000001</c:v>
                </c:pt>
                <c:pt idx="5351">
                  <c:v>0.21402990899999999</c:v>
                </c:pt>
                <c:pt idx="5352">
                  <c:v>0.214078304</c:v>
                </c:pt>
                <c:pt idx="5353">
                  <c:v>0.214320283</c:v>
                </c:pt>
                <c:pt idx="5354">
                  <c:v>0.21446546999999999</c:v>
                </c:pt>
                <c:pt idx="5355">
                  <c:v>0.21458645900000001</c:v>
                </c:pt>
                <c:pt idx="5356">
                  <c:v>0.21468324999999999</c:v>
                </c:pt>
                <c:pt idx="5357">
                  <c:v>0.21482843700000001</c:v>
                </c:pt>
                <c:pt idx="5358">
                  <c:v>0.21485263499999999</c:v>
                </c:pt>
                <c:pt idx="5359">
                  <c:v>0.21487683299999999</c:v>
                </c:pt>
                <c:pt idx="5360">
                  <c:v>0.214925229</c:v>
                </c:pt>
                <c:pt idx="5361">
                  <c:v>0.21509461399999999</c:v>
                </c:pt>
                <c:pt idx="5362">
                  <c:v>0.21521560300000001</c:v>
                </c:pt>
                <c:pt idx="5363">
                  <c:v>0.21531239399999999</c:v>
                </c:pt>
                <c:pt idx="5364">
                  <c:v>0.21550597699999999</c:v>
                </c:pt>
                <c:pt idx="5365">
                  <c:v>0.21567536200000001</c:v>
                </c:pt>
                <c:pt idx="5366">
                  <c:v>0.21574795499999999</c:v>
                </c:pt>
                <c:pt idx="5367">
                  <c:v>0.21596573599999999</c:v>
                </c:pt>
                <c:pt idx="5368">
                  <c:v>0.21608672500000001</c:v>
                </c:pt>
                <c:pt idx="5369">
                  <c:v>0.216207714</c:v>
                </c:pt>
                <c:pt idx="5370">
                  <c:v>0.21635290099999999</c:v>
                </c:pt>
                <c:pt idx="5371">
                  <c:v>0.216449693</c:v>
                </c:pt>
                <c:pt idx="5372">
                  <c:v>0.21659487999999999</c:v>
                </c:pt>
                <c:pt idx="5373">
                  <c:v>0.216643275</c:v>
                </c:pt>
                <c:pt idx="5374">
                  <c:v>0.21674006700000001</c:v>
                </c:pt>
                <c:pt idx="5375">
                  <c:v>0.216909452</c:v>
                </c:pt>
                <c:pt idx="5376">
                  <c:v>0.217103034</c:v>
                </c:pt>
                <c:pt idx="5377">
                  <c:v>0.217296617</c:v>
                </c:pt>
                <c:pt idx="5378">
                  <c:v>0.21746600199999999</c:v>
                </c:pt>
                <c:pt idx="5379">
                  <c:v>0.217538596</c:v>
                </c:pt>
                <c:pt idx="5380">
                  <c:v>0.217756376</c:v>
                </c:pt>
                <c:pt idx="5381">
                  <c:v>0.21785316699999999</c:v>
                </c:pt>
                <c:pt idx="5382">
                  <c:v>0.21802255200000001</c:v>
                </c:pt>
                <c:pt idx="5383">
                  <c:v>0.21811934399999999</c:v>
                </c:pt>
                <c:pt idx="5384">
                  <c:v>0.21821613500000001</c:v>
                </c:pt>
                <c:pt idx="5385">
                  <c:v>0.218361322</c:v>
                </c:pt>
                <c:pt idx="5386">
                  <c:v>0.218409718</c:v>
                </c:pt>
                <c:pt idx="5387">
                  <c:v>0.218579103</c:v>
                </c:pt>
                <c:pt idx="5388">
                  <c:v>0.218821081</c:v>
                </c:pt>
                <c:pt idx="5389">
                  <c:v>0.219038862</c:v>
                </c:pt>
                <c:pt idx="5390">
                  <c:v>0.21913565300000001</c:v>
                </c:pt>
                <c:pt idx="5391">
                  <c:v>0.219256642</c:v>
                </c:pt>
                <c:pt idx="5392">
                  <c:v>0.219450225</c:v>
                </c:pt>
                <c:pt idx="5393">
                  <c:v>0.21959541199999999</c:v>
                </c:pt>
                <c:pt idx="5394">
                  <c:v>0.21976479700000001</c:v>
                </c:pt>
                <c:pt idx="5395">
                  <c:v>0.21998257800000001</c:v>
                </c:pt>
                <c:pt idx="5396">
                  <c:v>0.220127765</c:v>
                </c:pt>
                <c:pt idx="5397">
                  <c:v>0.22020035800000001</c:v>
                </c:pt>
                <c:pt idx="5398">
                  <c:v>0.220297149</c:v>
                </c:pt>
                <c:pt idx="5399">
                  <c:v>0.22044233699999999</c:v>
                </c:pt>
                <c:pt idx="5400">
                  <c:v>0.22049073199999999</c:v>
                </c:pt>
                <c:pt idx="5401">
                  <c:v>0.22063591900000001</c:v>
                </c:pt>
                <c:pt idx="5402">
                  <c:v>0.220732711</c:v>
                </c:pt>
                <c:pt idx="5403">
                  <c:v>0.22082950200000001</c:v>
                </c:pt>
                <c:pt idx="5404">
                  <c:v>0.220998887</c:v>
                </c:pt>
                <c:pt idx="5405">
                  <c:v>0.220998887</c:v>
                </c:pt>
                <c:pt idx="5406">
                  <c:v>0.22119247</c:v>
                </c:pt>
                <c:pt idx="5407">
                  <c:v>0.22128926099999999</c:v>
                </c:pt>
                <c:pt idx="5408">
                  <c:v>0.22133765699999999</c:v>
                </c:pt>
                <c:pt idx="5409">
                  <c:v>0.22148284400000001</c:v>
                </c:pt>
                <c:pt idx="5410">
                  <c:v>0.221603833</c:v>
                </c:pt>
                <c:pt idx="5411">
                  <c:v>0.22167642600000001</c:v>
                </c:pt>
                <c:pt idx="5412">
                  <c:v>0.22174901999999999</c:v>
                </c:pt>
                <c:pt idx="5413">
                  <c:v>0.22191840500000001</c:v>
                </c:pt>
                <c:pt idx="5414">
                  <c:v>0.22199099799999999</c:v>
                </c:pt>
                <c:pt idx="5415">
                  <c:v>0.222257175</c:v>
                </c:pt>
                <c:pt idx="5416">
                  <c:v>0.22230557000000001</c:v>
                </c:pt>
                <c:pt idx="5417">
                  <c:v>0.22264434</c:v>
                </c:pt>
                <c:pt idx="5418">
                  <c:v>0.22281372499999999</c:v>
                </c:pt>
                <c:pt idx="5419">
                  <c:v>0.22298311000000001</c:v>
                </c:pt>
                <c:pt idx="5420">
                  <c:v>0.22298311000000001</c:v>
                </c:pt>
                <c:pt idx="5421">
                  <c:v>0.22322508799999999</c:v>
                </c:pt>
                <c:pt idx="5422">
                  <c:v>0.22341867100000001</c:v>
                </c:pt>
                <c:pt idx="5423">
                  <c:v>0.22361225400000001</c:v>
                </c:pt>
                <c:pt idx="5424">
                  <c:v>0.22383003400000001</c:v>
                </c:pt>
                <c:pt idx="5425">
                  <c:v>0.22399941900000001</c:v>
                </c:pt>
                <c:pt idx="5426">
                  <c:v>0.22421720000000001</c:v>
                </c:pt>
                <c:pt idx="5427">
                  <c:v>0.22428979299999999</c:v>
                </c:pt>
                <c:pt idx="5428">
                  <c:v>0.224362387</c:v>
                </c:pt>
                <c:pt idx="5429">
                  <c:v>0.22443498000000001</c:v>
                </c:pt>
                <c:pt idx="5430">
                  <c:v>0.224580167</c:v>
                </c:pt>
                <c:pt idx="5431">
                  <c:v>0.22467695900000001</c:v>
                </c:pt>
                <c:pt idx="5432">
                  <c:v>0.224822146</c:v>
                </c:pt>
                <c:pt idx="5433">
                  <c:v>0.22489473900000001</c:v>
                </c:pt>
                <c:pt idx="5434">
                  <c:v>0.22511252000000001</c:v>
                </c:pt>
                <c:pt idx="5435">
                  <c:v>0.22513671800000001</c:v>
                </c:pt>
                <c:pt idx="5436">
                  <c:v>0.22530610300000001</c:v>
                </c:pt>
                <c:pt idx="5437">
                  <c:v>0.225475488</c:v>
                </c:pt>
                <c:pt idx="5438">
                  <c:v>0.22557227899999999</c:v>
                </c:pt>
                <c:pt idx="5439">
                  <c:v>0.225693268</c:v>
                </c:pt>
                <c:pt idx="5440">
                  <c:v>0.22581425699999999</c:v>
                </c:pt>
                <c:pt idx="5441">
                  <c:v>0.225886851</c:v>
                </c:pt>
                <c:pt idx="5442">
                  <c:v>0.22603203799999999</c:v>
                </c:pt>
                <c:pt idx="5443">
                  <c:v>0.226298214</c:v>
                </c:pt>
                <c:pt idx="5444">
                  <c:v>0.22639500600000001</c:v>
                </c:pt>
                <c:pt idx="5445">
                  <c:v>0.22661278600000001</c:v>
                </c:pt>
                <c:pt idx="5446">
                  <c:v>0.22685476500000001</c:v>
                </c:pt>
                <c:pt idx="5447">
                  <c:v>0.22709674299999999</c:v>
                </c:pt>
                <c:pt idx="5448">
                  <c:v>0.227145139</c:v>
                </c:pt>
                <c:pt idx="5449">
                  <c:v>0.22726612800000001</c:v>
                </c:pt>
                <c:pt idx="5450">
                  <c:v>0.227387117</c:v>
                </c:pt>
                <c:pt idx="5451">
                  <c:v>0.22750810599999999</c:v>
                </c:pt>
                <c:pt idx="5452">
                  <c:v>0.227604898</c:v>
                </c:pt>
                <c:pt idx="5453">
                  <c:v>0.22779848</c:v>
                </c:pt>
                <c:pt idx="5454">
                  <c:v>0.22779848</c:v>
                </c:pt>
                <c:pt idx="5455">
                  <c:v>0.22787107400000001</c:v>
                </c:pt>
                <c:pt idx="5456">
                  <c:v>0.22818564599999999</c:v>
                </c:pt>
                <c:pt idx="5457">
                  <c:v>0.22830663500000001</c:v>
                </c:pt>
                <c:pt idx="5458">
                  <c:v>0.228500218</c:v>
                </c:pt>
                <c:pt idx="5459">
                  <c:v>0.22857281099999999</c:v>
                </c:pt>
                <c:pt idx="5460">
                  <c:v>0.22871799800000001</c:v>
                </c:pt>
                <c:pt idx="5461">
                  <c:v>0.22895997700000001</c:v>
                </c:pt>
                <c:pt idx="5462">
                  <c:v>0.22925035099999999</c:v>
                </c:pt>
                <c:pt idx="5463">
                  <c:v>0.22937134000000001</c:v>
                </c:pt>
                <c:pt idx="5464">
                  <c:v>0.229516527</c:v>
                </c:pt>
                <c:pt idx="5465">
                  <c:v>0.22961331800000001</c:v>
                </c:pt>
                <c:pt idx="5466">
                  <c:v>0.22980690100000001</c:v>
                </c:pt>
                <c:pt idx="5467">
                  <c:v>0.229952088</c:v>
                </c:pt>
                <c:pt idx="5468">
                  <c:v>0.23000048400000001</c:v>
                </c:pt>
                <c:pt idx="5469">
                  <c:v>0.23024246200000001</c:v>
                </c:pt>
                <c:pt idx="5470">
                  <c:v>0.230387649</c:v>
                </c:pt>
                <c:pt idx="5471">
                  <c:v>0.23055703399999999</c:v>
                </c:pt>
                <c:pt idx="5472">
                  <c:v>0.23065382600000001</c:v>
                </c:pt>
                <c:pt idx="5473">
                  <c:v>0.230799013</c:v>
                </c:pt>
                <c:pt idx="5474">
                  <c:v>0.23087160600000001</c:v>
                </c:pt>
                <c:pt idx="5475">
                  <c:v>0.23089580400000001</c:v>
                </c:pt>
                <c:pt idx="5476">
                  <c:v>0.23113778300000001</c:v>
                </c:pt>
                <c:pt idx="5477">
                  <c:v>0.23130716700000001</c:v>
                </c:pt>
                <c:pt idx="5478">
                  <c:v>0.231476552</c:v>
                </c:pt>
                <c:pt idx="5479">
                  <c:v>0.23162173899999999</c:v>
                </c:pt>
                <c:pt idx="5480">
                  <c:v>0.23174272900000001</c:v>
                </c:pt>
                <c:pt idx="5481">
                  <c:v>0.231912113</c:v>
                </c:pt>
                <c:pt idx="5482">
                  <c:v>0.232105696</c:v>
                </c:pt>
                <c:pt idx="5483">
                  <c:v>0.23220248800000001</c:v>
                </c:pt>
                <c:pt idx="5484">
                  <c:v>0.23220248800000001</c:v>
                </c:pt>
                <c:pt idx="5485">
                  <c:v>0.23242026800000001</c:v>
                </c:pt>
                <c:pt idx="5486">
                  <c:v>0.232541257</c:v>
                </c:pt>
                <c:pt idx="5487">
                  <c:v>0.232710642</c:v>
                </c:pt>
                <c:pt idx="5488">
                  <c:v>0.232952621</c:v>
                </c:pt>
                <c:pt idx="5489">
                  <c:v>0.23307360999999999</c:v>
                </c:pt>
                <c:pt idx="5490">
                  <c:v>0.23324299500000001</c:v>
                </c:pt>
                <c:pt idx="5491">
                  <c:v>0.233388182</c:v>
                </c:pt>
                <c:pt idx="5492">
                  <c:v>0.23348497300000001</c:v>
                </c:pt>
                <c:pt idx="5493">
                  <c:v>0.233605962</c:v>
                </c:pt>
                <c:pt idx="5494">
                  <c:v>0.23377534699999999</c:v>
                </c:pt>
                <c:pt idx="5495">
                  <c:v>0.23392053400000001</c:v>
                </c:pt>
                <c:pt idx="5496">
                  <c:v>0.23394473199999999</c:v>
                </c:pt>
                <c:pt idx="5497">
                  <c:v>0.234017326</c:v>
                </c:pt>
                <c:pt idx="5498">
                  <c:v>0.234210908</c:v>
                </c:pt>
                <c:pt idx="5499">
                  <c:v>0.23435609499999999</c:v>
                </c:pt>
                <c:pt idx="5500">
                  <c:v>0.234477085</c:v>
                </c:pt>
                <c:pt idx="5501">
                  <c:v>0.23471906300000001</c:v>
                </c:pt>
                <c:pt idx="5502">
                  <c:v>0.23484005199999999</c:v>
                </c:pt>
                <c:pt idx="5503">
                  <c:v>0.23505783299999999</c:v>
                </c:pt>
                <c:pt idx="5504">
                  <c:v>0.235106229</c:v>
                </c:pt>
                <c:pt idx="5505">
                  <c:v>0.23525141599999999</c:v>
                </c:pt>
                <c:pt idx="5506">
                  <c:v>0.23537240500000001</c:v>
                </c:pt>
                <c:pt idx="5507">
                  <c:v>0.23542080000000001</c:v>
                </c:pt>
                <c:pt idx="5508">
                  <c:v>0.23559018500000001</c:v>
                </c:pt>
                <c:pt idx="5509">
                  <c:v>0.23566277899999999</c:v>
                </c:pt>
                <c:pt idx="5510">
                  <c:v>0.235735372</c:v>
                </c:pt>
                <c:pt idx="5511">
                  <c:v>0.23580796600000001</c:v>
                </c:pt>
                <c:pt idx="5512">
                  <c:v>0.235977351</c:v>
                </c:pt>
                <c:pt idx="5513">
                  <c:v>0.236195131</c:v>
                </c:pt>
                <c:pt idx="5514">
                  <c:v>0.23624352700000001</c:v>
                </c:pt>
                <c:pt idx="5515">
                  <c:v>0.236412912</c:v>
                </c:pt>
                <c:pt idx="5516">
                  <c:v>0.23665489000000001</c:v>
                </c:pt>
                <c:pt idx="5517">
                  <c:v>0.236848473</c:v>
                </c:pt>
                <c:pt idx="5518">
                  <c:v>0.237017858</c:v>
                </c:pt>
                <c:pt idx="5519">
                  <c:v>0.23711464900000001</c:v>
                </c:pt>
                <c:pt idx="5520">
                  <c:v>0.237284034</c:v>
                </c:pt>
                <c:pt idx="5521">
                  <c:v>0.237429221</c:v>
                </c:pt>
                <c:pt idx="5522">
                  <c:v>0.23755021100000001</c:v>
                </c:pt>
                <c:pt idx="5523">
                  <c:v>0.237695398</c:v>
                </c:pt>
                <c:pt idx="5524">
                  <c:v>0.23800996999999999</c:v>
                </c:pt>
                <c:pt idx="5525">
                  <c:v>0.238106761</c:v>
                </c:pt>
                <c:pt idx="5526">
                  <c:v>0.23825194799999999</c:v>
                </c:pt>
                <c:pt idx="5527">
                  <c:v>0.238348739</c:v>
                </c:pt>
                <c:pt idx="5528">
                  <c:v>0.23856652</c:v>
                </c:pt>
                <c:pt idx="5529">
                  <c:v>0.23866331099999999</c:v>
                </c:pt>
                <c:pt idx="5530">
                  <c:v>0.23868750899999999</c:v>
                </c:pt>
                <c:pt idx="5531">
                  <c:v>0.23890528999999999</c:v>
                </c:pt>
                <c:pt idx="5532">
                  <c:v>0.23900208100000001</c:v>
                </c:pt>
                <c:pt idx="5533">
                  <c:v>0.23907467499999999</c:v>
                </c:pt>
                <c:pt idx="5534">
                  <c:v>0.239171466</c:v>
                </c:pt>
                <c:pt idx="5535">
                  <c:v>0.23929245499999999</c:v>
                </c:pt>
                <c:pt idx="5536">
                  <c:v>0.23951023599999999</c:v>
                </c:pt>
                <c:pt idx="5537">
                  <c:v>0.239824808</c:v>
                </c:pt>
                <c:pt idx="5538">
                  <c:v>0.240042588</c:v>
                </c:pt>
                <c:pt idx="5539">
                  <c:v>0.24018777499999999</c:v>
                </c:pt>
                <c:pt idx="5540">
                  <c:v>0.24052654500000001</c:v>
                </c:pt>
                <c:pt idx="5541">
                  <c:v>0.24074432600000001</c:v>
                </c:pt>
                <c:pt idx="5542">
                  <c:v>0.24098630400000001</c:v>
                </c:pt>
                <c:pt idx="5543">
                  <c:v>0.241131491</c:v>
                </c:pt>
                <c:pt idx="5544">
                  <c:v>0.24127667799999999</c:v>
                </c:pt>
                <c:pt idx="5545">
                  <c:v>0.24144606299999999</c:v>
                </c:pt>
                <c:pt idx="5546">
                  <c:v>0.24163964600000001</c:v>
                </c:pt>
                <c:pt idx="5547">
                  <c:v>0.24193002</c:v>
                </c:pt>
                <c:pt idx="5548">
                  <c:v>0.241978416</c:v>
                </c:pt>
                <c:pt idx="5549">
                  <c:v>0.24207520699999999</c:v>
                </c:pt>
                <c:pt idx="5550">
                  <c:v>0.242171998</c:v>
                </c:pt>
                <c:pt idx="5551">
                  <c:v>0.242389779</c:v>
                </c:pt>
                <c:pt idx="5552">
                  <c:v>0.24255916399999999</c:v>
                </c:pt>
                <c:pt idx="5553">
                  <c:v>0.24265595500000001</c:v>
                </c:pt>
                <c:pt idx="5554">
                  <c:v>0.24272854899999999</c:v>
                </c:pt>
                <c:pt idx="5555">
                  <c:v>0.24292213100000001</c:v>
                </c:pt>
                <c:pt idx="5556">
                  <c:v>0.24309151600000001</c:v>
                </c:pt>
                <c:pt idx="5557">
                  <c:v>0.243236703</c:v>
                </c:pt>
                <c:pt idx="5558">
                  <c:v>0.24340608799999999</c:v>
                </c:pt>
                <c:pt idx="5559">
                  <c:v>0.243478682</c:v>
                </c:pt>
                <c:pt idx="5560">
                  <c:v>0.24355127500000001</c:v>
                </c:pt>
                <c:pt idx="5561">
                  <c:v>0.243672264</c:v>
                </c:pt>
                <c:pt idx="5562">
                  <c:v>0.24374485800000001</c:v>
                </c:pt>
                <c:pt idx="5563">
                  <c:v>0.243865847</c:v>
                </c:pt>
                <c:pt idx="5564">
                  <c:v>0.24398683600000001</c:v>
                </c:pt>
                <c:pt idx="5565">
                  <c:v>0.244083628</c:v>
                </c:pt>
                <c:pt idx="5566">
                  <c:v>0.24420461700000001</c:v>
                </c:pt>
                <c:pt idx="5567">
                  <c:v>0.24425301299999999</c:v>
                </c:pt>
                <c:pt idx="5568">
                  <c:v>0.244325606</c:v>
                </c:pt>
                <c:pt idx="5569">
                  <c:v>0.24444659499999999</c:v>
                </c:pt>
                <c:pt idx="5570">
                  <c:v>0.24449499099999999</c:v>
                </c:pt>
                <c:pt idx="5571">
                  <c:v>0.24459178200000001</c:v>
                </c:pt>
                <c:pt idx="5572">
                  <c:v>0.244785365</c:v>
                </c:pt>
                <c:pt idx="5573">
                  <c:v>0.244930552</c:v>
                </c:pt>
                <c:pt idx="5574">
                  <c:v>0.24505154100000001</c:v>
                </c:pt>
                <c:pt idx="5575">
                  <c:v>0.245196728</c:v>
                </c:pt>
                <c:pt idx="5576">
                  <c:v>0.245390311</c:v>
                </c:pt>
                <c:pt idx="5577">
                  <c:v>0.24553549799999999</c:v>
                </c:pt>
                <c:pt idx="5578">
                  <c:v>0.24563229</c:v>
                </c:pt>
                <c:pt idx="5579">
                  <c:v>0.24585007</c:v>
                </c:pt>
                <c:pt idx="5580">
                  <c:v>0.24599525699999999</c:v>
                </c:pt>
                <c:pt idx="5581">
                  <c:v>0.24614044400000001</c:v>
                </c:pt>
                <c:pt idx="5582">
                  <c:v>0.24618883999999999</c:v>
                </c:pt>
                <c:pt idx="5583">
                  <c:v>0.246261433</c:v>
                </c:pt>
                <c:pt idx="5584">
                  <c:v>0.24650341200000001</c:v>
                </c:pt>
                <c:pt idx="5585">
                  <c:v>0.24662440099999999</c:v>
                </c:pt>
                <c:pt idx="5586">
                  <c:v>0.24684218199999999</c:v>
                </c:pt>
                <c:pt idx="5587">
                  <c:v>0.24703576399999999</c:v>
                </c:pt>
                <c:pt idx="5588">
                  <c:v>0.247132556</c:v>
                </c:pt>
                <c:pt idx="5589">
                  <c:v>0.24722934699999999</c:v>
                </c:pt>
                <c:pt idx="5590">
                  <c:v>0.24737453400000001</c:v>
                </c:pt>
                <c:pt idx="5591">
                  <c:v>0.24759231500000001</c:v>
                </c:pt>
                <c:pt idx="5592">
                  <c:v>0.24768910599999999</c:v>
                </c:pt>
                <c:pt idx="5593">
                  <c:v>0.24800367800000001</c:v>
                </c:pt>
                <c:pt idx="5594">
                  <c:v>0.24805207400000001</c:v>
                </c:pt>
                <c:pt idx="5595">
                  <c:v>0.24831824999999999</c:v>
                </c:pt>
                <c:pt idx="5596">
                  <c:v>0.248390844</c:v>
                </c:pt>
                <c:pt idx="5597">
                  <c:v>0.24856022799999999</c:v>
                </c:pt>
                <c:pt idx="5598">
                  <c:v>0.24865702000000001</c:v>
                </c:pt>
                <c:pt idx="5599">
                  <c:v>0.248802207</c:v>
                </c:pt>
                <c:pt idx="5600">
                  <c:v>0.24892319600000001</c:v>
                </c:pt>
                <c:pt idx="5601">
                  <c:v>0.24911677900000001</c:v>
                </c:pt>
                <c:pt idx="5602">
                  <c:v>0.249261966</c:v>
                </c:pt>
                <c:pt idx="5603">
                  <c:v>0.249431351</c:v>
                </c:pt>
                <c:pt idx="5604">
                  <c:v>0.24950394400000001</c:v>
                </c:pt>
                <c:pt idx="5605">
                  <c:v>0.24979431799999999</c:v>
                </c:pt>
                <c:pt idx="5606">
                  <c:v>0.24993950500000001</c:v>
                </c:pt>
                <c:pt idx="5607">
                  <c:v>0.25001209899999999</c:v>
                </c:pt>
                <c:pt idx="5608">
                  <c:v>0.25015728599999998</c:v>
                </c:pt>
                <c:pt idx="5609">
                  <c:v>0.25027827499999999</c:v>
                </c:pt>
                <c:pt idx="5610">
                  <c:v>0.25049605600000002</c:v>
                </c:pt>
                <c:pt idx="5611">
                  <c:v>0.25061704499999998</c:v>
                </c:pt>
                <c:pt idx="5612">
                  <c:v>0.250738034</c:v>
                </c:pt>
                <c:pt idx="5613">
                  <c:v>0.25081062799999998</c:v>
                </c:pt>
                <c:pt idx="5614">
                  <c:v>0.250980013</c:v>
                </c:pt>
                <c:pt idx="5615">
                  <c:v>0.25124618900000001</c:v>
                </c:pt>
                <c:pt idx="5616">
                  <c:v>0.251391376</c:v>
                </c:pt>
                <c:pt idx="5617">
                  <c:v>0.25165755200000001</c:v>
                </c:pt>
                <c:pt idx="5618">
                  <c:v>0.25177854100000002</c:v>
                </c:pt>
                <c:pt idx="5619">
                  <c:v>0.251851135</c:v>
                </c:pt>
                <c:pt idx="5620">
                  <c:v>0.25199632199999999</c:v>
                </c:pt>
                <c:pt idx="5621">
                  <c:v>0.25211731100000001</c:v>
                </c:pt>
                <c:pt idx="5622">
                  <c:v>0.252262498</c:v>
                </c:pt>
                <c:pt idx="5623">
                  <c:v>0.25248027899999997</c:v>
                </c:pt>
                <c:pt idx="5624">
                  <c:v>0.25269805899999997</c:v>
                </c:pt>
                <c:pt idx="5625">
                  <c:v>0.25272225700000001</c:v>
                </c:pt>
                <c:pt idx="5626">
                  <c:v>0.25284324600000002</c:v>
                </c:pt>
                <c:pt idx="5627">
                  <c:v>0.25306102699999999</c:v>
                </c:pt>
                <c:pt idx="5628">
                  <c:v>0.25315781799999998</c:v>
                </c:pt>
                <c:pt idx="5629">
                  <c:v>0.253327203</c:v>
                </c:pt>
                <c:pt idx="5630">
                  <c:v>0.25361757699999998</c:v>
                </c:pt>
                <c:pt idx="5631">
                  <c:v>0.25373856700000003</c:v>
                </c:pt>
                <c:pt idx="5632">
                  <c:v>0.253786962</c:v>
                </c:pt>
                <c:pt idx="5633">
                  <c:v>0.253980545</c:v>
                </c:pt>
                <c:pt idx="5634">
                  <c:v>0.25412573199999999</c:v>
                </c:pt>
                <c:pt idx="5635">
                  <c:v>0.25431931499999999</c:v>
                </c:pt>
                <c:pt idx="5636">
                  <c:v>0.25470648000000001</c:v>
                </c:pt>
                <c:pt idx="5637">
                  <c:v>0.254851667</c:v>
                </c:pt>
                <c:pt idx="5638">
                  <c:v>0.25502105200000003</c:v>
                </c:pt>
                <c:pt idx="5639">
                  <c:v>0.25516623900000002</c:v>
                </c:pt>
                <c:pt idx="5640">
                  <c:v>0.25533562399999998</c:v>
                </c:pt>
                <c:pt idx="5641">
                  <c:v>0.25562599800000002</c:v>
                </c:pt>
                <c:pt idx="5642">
                  <c:v>0.25574698699999998</c:v>
                </c:pt>
                <c:pt idx="5643">
                  <c:v>0.25603736100000002</c:v>
                </c:pt>
                <c:pt idx="5644">
                  <c:v>0.256109955</c:v>
                </c:pt>
                <c:pt idx="5645">
                  <c:v>0.25613415299999998</c:v>
                </c:pt>
                <c:pt idx="5646">
                  <c:v>0.25625514199999999</c:v>
                </c:pt>
                <c:pt idx="5647">
                  <c:v>0.25640032899999998</c:v>
                </c:pt>
                <c:pt idx="5648">
                  <c:v>0.256714901</c:v>
                </c:pt>
                <c:pt idx="5649">
                  <c:v>0.25681169199999998</c:v>
                </c:pt>
                <c:pt idx="5650">
                  <c:v>0.25686008799999999</c:v>
                </c:pt>
                <c:pt idx="5651">
                  <c:v>0.25707786900000001</c:v>
                </c:pt>
                <c:pt idx="5652">
                  <c:v>0.25741663799999998</c:v>
                </c:pt>
                <c:pt idx="5653">
                  <c:v>0.25748923200000001</c:v>
                </c:pt>
                <c:pt idx="5654">
                  <c:v>0.257586023</c:v>
                </c:pt>
                <c:pt idx="5655">
                  <c:v>0.257634419</c:v>
                </c:pt>
                <c:pt idx="5656">
                  <c:v>0.25770701299999998</c:v>
                </c:pt>
                <c:pt idx="5657">
                  <c:v>0.257828002</c:v>
                </c:pt>
                <c:pt idx="5658">
                  <c:v>0.25792479299999999</c:v>
                </c:pt>
                <c:pt idx="5659">
                  <c:v>0.25821516700000002</c:v>
                </c:pt>
                <c:pt idx="5660">
                  <c:v>0.25840875000000002</c:v>
                </c:pt>
                <c:pt idx="5661">
                  <c:v>0.25860233300000002</c:v>
                </c:pt>
                <c:pt idx="5662">
                  <c:v>0.25874752000000001</c:v>
                </c:pt>
                <c:pt idx="5663">
                  <c:v>0.258892707</c:v>
                </c:pt>
                <c:pt idx="5664">
                  <c:v>0.25913468499999998</c:v>
                </c:pt>
                <c:pt idx="5665">
                  <c:v>0.25923147699999999</c:v>
                </c:pt>
                <c:pt idx="5666">
                  <c:v>0.25937666399999998</c:v>
                </c:pt>
                <c:pt idx="5667">
                  <c:v>0.25954604799999997</c:v>
                </c:pt>
                <c:pt idx="5668">
                  <c:v>0.259715433</c:v>
                </c:pt>
                <c:pt idx="5669">
                  <c:v>0.25993321400000002</c:v>
                </c:pt>
                <c:pt idx="5670">
                  <c:v>0.259957412</c:v>
                </c:pt>
              </c:numCache>
            </c:numRef>
          </c:xVal>
          <c:yVal>
            <c:numRef>
              <c:f>ROC!$F$3:$F$5673</c:f>
              <c:numCache>
                <c:formatCode>General</c:formatCode>
                <c:ptCount val="5671"/>
                <c:pt idx="0">
                  <c:v>1.66236E-4</c:v>
                </c:pt>
                <c:pt idx="1">
                  <c:v>4.4329699999999999E-4</c:v>
                </c:pt>
                <c:pt idx="2">
                  <c:v>6.3169799999999998E-4</c:v>
                </c:pt>
                <c:pt idx="3">
                  <c:v>7.8685199999999999E-4</c:v>
                </c:pt>
                <c:pt idx="4">
                  <c:v>9.5308800000000005E-4</c:v>
                </c:pt>
                <c:pt idx="5">
                  <c:v>1.16365E-3</c:v>
                </c:pt>
                <c:pt idx="6">
                  <c:v>1.3409699999999999E-3</c:v>
                </c:pt>
                <c:pt idx="7">
                  <c:v>1.54046E-3</c:v>
                </c:pt>
                <c:pt idx="8">
                  <c:v>1.7621E-3</c:v>
                </c:pt>
                <c:pt idx="9">
                  <c:v>1.96159E-3</c:v>
                </c:pt>
                <c:pt idx="10">
                  <c:v>2.1499900000000001E-3</c:v>
                </c:pt>
                <c:pt idx="11">
                  <c:v>2.32731E-3</c:v>
                </c:pt>
                <c:pt idx="12">
                  <c:v>2.5378699999999998E-3</c:v>
                </c:pt>
                <c:pt idx="13">
                  <c:v>2.7816899999999999E-3</c:v>
                </c:pt>
                <c:pt idx="14">
                  <c:v>2.9922500000000001E-3</c:v>
                </c:pt>
                <c:pt idx="15">
                  <c:v>3.16957E-3</c:v>
                </c:pt>
                <c:pt idx="16">
                  <c:v>3.3912199999999999E-3</c:v>
                </c:pt>
                <c:pt idx="17">
                  <c:v>3.5907000000000001E-3</c:v>
                </c:pt>
                <c:pt idx="18">
                  <c:v>3.8234300000000001E-3</c:v>
                </c:pt>
                <c:pt idx="19">
                  <c:v>3.9675099999999996E-3</c:v>
                </c:pt>
                <c:pt idx="20">
                  <c:v>4.2113200000000002E-3</c:v>
                </c:pt>
                <c:pt idx="21">
                  <c:v>4.4440499999999997E-3</c:v>
                </c:pt>
                <c:pt idx="22">
                  <c:v>4.6324499999999998E-3</c:v>
                </c:pt>
                <c:pt idx="23">
                  <c:v>4.8541000000000001E-3</c:v>
                </c:pt>
                <c:pt idx="24">
                  <c:v>4.9981699999999997E-3</c:v>
                </c:pt>
                <c:pt idx="25">
                  <c:v>5.1644100000000004E-3</c:v>
                </c:pt>
                <c:pt idx="26">
                  <c:v>5.3417300000000003E-3</c:v>
                </c:pt>
                <c:pt idx="27">
                  <c:v>5.5190500000000002E-3</c:v>
                </c:pt>
                <c:pt idx="28">
                  <c:v>5.6963600000000001E-3</c:v>
                </c:pt>
                <c:pt idx="29">
                  <c:v>5.8958500000000002E-3</c:v>
                </c:pt>
                <c:pt idx="30">
                  <c:v>6.0953300000000004E-3</c:v>
                </c:pt>
                <c:pt idx="31">
                  <c:v>6.2615700000000002E-3</c:v>
                </c:pt>
                <c:pt idx="32">
                  <c:v>6.4388900000000001E-3</c:v>
                </c:pt>
                <c:pt idx="33">
                  <c:v>6.6051199999999999E-3</c:v>
                </c:pt>
                <c:pt idx="34">
                  <c:v>6.80461E-3</c:v>
                </c:pt>
                <c:pt idx="35">
                  <c:v>7.0484199999999997E-3</c:v>
                </c:pt>
                <c:pt idx="36">
                  <c:v>7.2368199999999997E-3</c:v>
                </c:pt>
                <c:pt idx="37">
                  <c:v>7.4252199999999997E-3</c:v>
                </c:pt>
                <c:pt idx="38">
                  <c:v>7.6579500000000002E-3</c:v>
                </c:pt>
                <c:pt idx="39">
                  <c:v>7.8131099999999998E-3</c:v>
                </c:pt>
                <c:pt idx="40">
                  <c:v>8.0458400000000003E-3</c:v>
                </c:pt>
                <c:pt idx="41">
                  <c:v>8.2342400000000003E-3</c:v>
                </c:pt>
                <c:pt idx="42">
                  <c:v>8.4004700000000002E-3</c:v>
                </c:pt>
                <c:pt idx="43">
                  <c:v>8.5888800000000001E-3</c:v>
                </c:pt>
                <c:pt idx="44">
                  <c:v>8.7994400000000004E-3</c:v>
                </c:pt>
                <c:pt idx="45">
                  <c:v>8.9989300000000005E-3</c:v>
                </c:pt>
                <c:pt idx="46">
                  <c:v>9.1540800000000002E-3</c:v>
                </c:pt>
                <c:pt idx="47">
                  <c:v>9.32032E-3</c:v>
                </c:pt>
                <c:pt idx="48">
                  <c:v>9.4532999999999996E-3</c:v>
                </c:pt>
                <c:pt idx="49">
                  <c:v>9.6417099999999995E-3</c:v>
                </c:pt>
                <c:pt idx="50">
                  <c:v>9.8301099999999995E-3</c:v>
                </c:pt>
                <c:pt idx="51">
                  <c:v>1.0118200000000001E-2</c:v>
                </c:pt>
                <c:pt idx="52">
                  <c:v>1.03067E-2</c:v>
                </c:pt>
                <c:pt idx="53">
                  <c:v>1.0484E-2</c:v>
                </c:pt>
                <c:pt idx="54">
                  <c:v>1.0694499999999999E-2</c:v>
                </c:pt>
                <c:pt idx="55">
                  <c:v>1.08719E-2</c:v>
                </c:pt>
                <c:pt idx="56">
                  <c:v>1.10492E-2</c:v>
                </c:pt>
                <c:pt idx="57">
                  <c:v>1.12265E-2</c:v>
                </c:pt>
                <c:pt idx="58">
                  <c:v>1.1426E-2</c:v>
                </c:pt>
                <c:pt idx="59">
                  <c:v>1.16144E-2</c:v>
                </c:pt>
                <c:pt idx="60">
                  <c:v>1.17917E-2</c:v>
                </c:pt>
                <c:pt idx="61">
                  <c:v>1.2013299999999999E-2</c:v>
                </c:pt>
                <c:pt idx="62">
                  <c:v>1.21796E-2</c:v>
                </c:pt>
                <c:pt idx="63">
                  <c:v>1.2423399999999999E-2</c:v>
                </c:pt>
                <c:pt idx="64">
                  <c:v>1.2645E-2</c:v>
                </c:pt>
                <c:pt idx="65">
                  <c:v>1.2777999999999999E-2</c:v>
                </c:pt>
                <c:pt idx="66">
                  <c:v>1.2988599999999999E-2</c:v>
                </c:pt>
                <c:pt idx="67">
                  <c:v>1.3176999999999999E-2</c:v>
                </c:pt>
                <c:pt idx="68">
                  <c:v>1.34208E-2</c:v>
                </c:pt>
                <c:pt idx="69">
                  <c:v>1.3587E-2</c:v>
                </c:pt>
                <c:pt idx="70">
                  <c:v>1.37644E-2</c:v>
                </c:pt>
                <c:pt idx="71">
                  <c:v>1.3897400000000001E-2</c:v>
                </c:pt>
                <c:pt idx="72">
                  <c:v>1.4085800000000001E-2</c:v>
                </c:pt>
                <c:pt idx="73">
                  <c:v>1.4240900000000001E-2</c:v>
                </c:pt>
                <c:pt idx="74">
                  <c:v>1.4407100000000001E-2</c:v>
                </c:pt>
                <c:pt idx="75">
                  <c:v>1.4617700000000001E-2</c:v>
                </c:pt>
                <c:pt idx="76">
                  <c:v>1.47396E-2</c:v>
                </c:pt>
                <c:pt idx="77">
                  <c:v>1.49391E-2</c:v>
                </c:pt>
                <c:pt idx="78">
                  <c:v>1.50832E-2</c:v>
                </c:pt>
                <c:pt idx="79">
                  <c:v>1.52605E-2</c:v>
                </c:pt>
                <c:pt idx="80">
                  <c:v>1.54156E-2</c:v>
                </c:pt>
                <c:pt idx="81">
                  <c:v>1.56484E-2</c:v>
                </c:pt>
                <c:pt idx="82">
                  <c:v>1.5847900000000002E-2</c:v>
                </c:pt>
                <c:pt idx="83">
                  <c:v>1.59919E-2</c:v>
                </c:pt>
                <c:pt idx="84">
                  <c:v>1.6224700000000002E-2</c:v>
                </c:pt>
                <c:pt idx="85">
                  <c:v>1.64131E-2</c:v>
                </c:pt>
                <c:pt idx="86">
                  <c:v>1.6590400000000002E-2</c:v>
                </c:pt>
                <c:pt idx="87">
                  <c:v>1.67899E-2</c:v>
                </c:pt>
                <c:pt idx="88">
                  <c:v>1.6967200000000002E-2</c:v>
                </c:pt>
                <c:pt idx="89">
                  <c:v>1.71223E-2</c:v>
                </c:pt>
                <c:pt idx="90">
                  <c:v>1.7255300000000001E-2</c:v>
                </c:pt>
                <c:pt idx="91">
                  <c:v>1.7432599999999999E-2</c:v>
                </c:pt>
                <c:pt idx="92">
                  <c:v>1.7632100000000001E-2</c:v>
                </c:pt>
                <c:pt idx="93">
                  <c:v>1.7798399999999999E-2</c:v>
                </c:pt>
                <c:pt idx="94">
                  <c:v>1.7975700000000001E-2</c:v>
                </c:pt>
                <c:pt idx="95">
                  <c:v>1.8164099999999999E-2</c:v>
                </c:pt>
                <c:pt idx="96">
                  <c:v>1.8352500000000001E-2</c:v>
                </c:pt>
                <c:pt idx="97">
                  <c:v>1.85741E-2</c:v>
                </c:pt>
                <c:pt idx="98">
                  <c:v>1.8718200000000001E-2</c:v>
                </c:pt>
                <c:pt idx="99">
                  <c:v>1.8895499999999999E-2</c:v>
                </c:pt>
                <c:pt idx="100">
                  <c:v>1.9083900000000001E-2</c:v>
                </c:pt>
                <c:pt idx="101">
                  <c:v>1.9261199999999999E-2</c:v>
                </c:pt>
                <c:pt idx="102">
                  <c:v>1.9482900000000001E-2</c:v>
                </c:pt>
                <c:pt idx="103">
                  <c:v>1.9660199999999999E-2</c:v>
                </c:pt>
                <c:pt idx="104">
                  <c:v>1.98154E-2</c:v>
                </c:pt>
                <c:pt idx="105">
                  <c:v>2.0003799999999999E-2</c:v>
                </c:pt>
                <c:pt idx="106">
                  <c:v>2.017E-2</c:v>
                </c:pt>
                <c:pt idx="107">
                  <c:v>2.0391699999999999E-2</c:v>
                </c:pt>
                <c:pt idx="108">
                  <c:v>2.05801E-2</c:v>
                </c:pt>
                <c:pt idx="109">
                  <c:v>2.0757399999999999E-2</c:v>
                </c:pt>
                <c:pt idx="110">
                  <c:v>2.0934700000000001E-2</c:v>
                </c:pt>
                <c:pt idx="111">
                  <c:v>2.1178499999999999E-2</c:v>
                </c:pt>
                <c:pt idx="112">
                  <c:v>2.1378000000000001E-2</c:v>
                </c:pt>
                <c:pt idx="113">
                  <c:v>2.15996E-2</c:v>
                </c:pt>
                <c:pt idx="114">
                  <c:v>2.1799099999999998E-2</c:v>
                </c:pt>
                <c:pt idx="115">
                  <c:v>2.2042900000000001E-2</c:v>
                </c:pt>
                <c:pt idx="116">
                  <c:v>2.2253499999999999E-2</c:v>
                </c:pt>
                <c:pt idx="117">
                  <c:v>2.2419700000000001E-2</c:v>
                </c:pt>
                <c:pt idx="118">
                  <c:v>2.2641399999999999E-2</c:v>
                </c:pt>
                <c:pt idx="119">
                  <c:v>2.2829800000000001E-2</c:v>
                </c:pt>
                <c:pt idx="120">
                  <c:v>2.2995999999999999E-2</c:v>
                </c:pt>
                <c:pt idx="121">
                  <c:v>2.3195500000000001E-2</c:v>
                </c:pt>
                <c:pt idx="122">
                  <c:v>2.3383899999999999E-2</c:v>
                </c:pt>
                <c:pt idx="123">
                  <c:v>2.3550100000000001E-2</c:v>
                </c:pt>
                <c:pt idx="124">
                  <c:v>2.3738499999999999E-2</c:v>
                </c:pt>
                <c:pt idx="125">
                  <c:v>2.38826E-2</c:v>
                </c:pt>
                <c:pt idx="126">
                  <c:v>2.4048900000000002E-2</c:v>
                </c:pt>
                <c:pt idx="127">
                  <c:v>2.42373E-2</c:v>
                </c:pt>
                <c:pt idx="128">
                  <c:v>2.4469999999999999E-2</c:v>
                </c:pt>
                <c:pt idx="129">
                  <c:v>2.46473E-2</c:v>
                </c:pt>
                <c:pt idx="130">
                  <c:v>2.4846799999999999E-2</c:v>
                </c:pt>
                <c:pt idx="131">
                  <c:v>2.49798E-2</c:v>
                </c:pt>
                <c:pt idx="132">
                  <c:v>2.5157100000000002E-2</c:v>
                </c:pt>
                <c:pt idx="133">
                  <c:v>2.53566E-2</c:v>
                </c:pt>
                <c:pt idx="134">
                  <c:v>2.5545000000000002E-2</c:v>
                </c:pt>
                <c:pt idx="135">
                  <c:v>2.5689E-2</c:v>
                </c:pt>
                <c:pt idx="136">
                  <c:v>2.5811000000000001E-2</c:v>
                </c:pt>
                <c:pt idx="137">
                  <c:v>2.6021499999999999E-2</c:v>
                </c:pt>
                <c:pt idx="138">
                  <c:v>2.6187800000000001E-2</c:v>
                </c:pt>
                <c:pt idx="139">
                  <c:v>2.6376199999999999E-2</c:v>
                </c:pt>
                <c:pt idx="140">
                  <c:v>2.6553500000000001E-2</c:v>
                </c:pt>
                <c:pt idx="141">
                  <c:v>2.67751E-2</c:v>
                </c:pt>
                <c:pt idx="142">
                  <c:v>2.6941400000000001E-2</c:v>
                </c:pt>
                <c:pt idx="143">
                  <c:v>2.71408E-2</c:v>
                </c:pt>
                <c:pt idx="144">
                  <c:v>2.7329200000000001E-2</c:v>
                </c:pt>
                <c:pt idx="145">
                  <c:v>2.75398E-2</c:v>
                </c:pt>
                <c:pt idx="146">
                  <c:v>2.7728200000000001E-2</c:v>
                </c:pt>
                <c:pt idx="147">
                  <c:v>2.7872299999999999E-2</c:v>
                </c:pt>
                <c:pt idx="148">
                  <c:v>2.8105000000000002E-2</c:v>
                </c:pt>
                <c:pt idx="149">
                  <c:v>2.82823E-2</c:v>
                </c:pt>
                <c:pt idx="150">
                  <c:v>2.8448600000000001E-2</c:v>
                </c:pt>
                <c:pt idx="151">
                  <c:v>2.86591E-2</c:v>
                </c:pt>
                <c:pt idx="152">
                  <c:v>2.8803200000000001E-2</c:v>
                </c:pt>
                <c:pt idx="153">
                  <c:v>2.9013799999999999E-2</c:v>
                </c:pt>
                <c:pt idx="154">
                  <c:v>2.9180000000000001E-2</c:v>
                </c:pt>
                <c:pt idx="155">
                  <c:v>2.94127E-2</c:v>
                </c:pt>
                <c:pt idx="156">
                  <c:v>2.9612200000000002E-2</c:v>
                </c:pt>
                <c:pt idx="157">
                  <c:v>2.9767399999999999E-2</c:v>
                </c:pt>
                <c:pt idx="158">
                  <c:v>2.9955800000000001E-2</c:v>
                </c:pt>
                <c:pt idx="159">
                  <c:v>3.0121999999999999E-2</c:v>
                </c:pt>
                <c:pt idx="160">
                  <c:v>3.0310400000000001E-2</c:v>
                </c:pt>
                <c:pt idx="161">
                  <c:v>3.04877E-2</c:v>
                </c:pt>
                <c:pt idx="162">
                  <c:v>3.0676100000000001E-2</c:v>
                </c:pt>
                <c:pt idx="163">
                  <c:v>3.08645E-2</c:v>
                </c:pt>
                <c:pt idx="164">
                  <c:v>3.1086200000000001E-2</c:v>
                </c:pt>
                <c:pt idx="165">
                  <c:v>3.12413E-2</c:v>
                </c:pt>
                <c:pt idx="166">
                  <c:v>3.1429699999999998E-2</c:v>
                </c:pt>
                <c:pt idx="167">
                  <c:v>3.1584899999999999E-2</c:v>
                </c:pt>
                <c:pt idx="168">
                  <c:v>3.1762199999999997E-2</c:v>
                </c:pt>
                <c:pt idx="169">
                  <c:v>3.1906299999999999E-2</c:v>
                </c:pt>
                <c:pt idx="170">
                  <c:v>3.2105799999999997E-2</c:v>
                </c:pt>
                <c:pt idx="171">
                  <c:v>3.2283100000000002E-2</c:v>
                </c:pt>
                <c:pt idx="172">
                  <c:v>3.24715E-2</c:v>
                </c:pt>
                <c:pt idx="173">
                  <c:v>3.2648799999999999E-2</c:v>
                </c:pt>
                <c:pt idx="174">
                  <c:v>3.2848299999999997E-2</c:v>
                </c:pt>
                <c:pt idx="175">
                  <c:v>3.3025600000000002E-2</c:v>
                </c:pt>
                <c:pt idx="176">
                  <c:v>3.3180800000000003E-2</c:v>
                </c:pt>
                <c:pt idx="177">
                  <c:v>3.3369200000000002E-2</c:v>
                </c:pt>
                <c:pt idx="178">
                  <c:v>3.35243E-2</c:v>
                </c:pt>
                <c:pt idx="179">
                  <c:v>3.3690600000000001E-2</c:v>
                </c:pt>
                <c:pt idx="180">
                  <c:v>3.3901100000000003E-2</c:v>
                </c:pt>
                <c:pt idx="181">
                  <c:v>3.4067399999999998E-2</c:v>
                </c:pt>
                <c:pt idx="182">
                  <c:v>3.4289E-2</c:v>
                </c:pt>
                <c:pt idx="183">
                  <c:v>3.4455199999999998E-2</c:v>
                </c:pt>
                <c:pt idx="184">
                  <c:v>3.4621499999999999E-2</c:v>
                </c:pt>
                <c:pt idx="185">
                  <c:v>3.4820999999999998E-2</c:v>
                </c:pt>
                <c:pt idx="186">
                  <c:v>3.4998300000000003E-2</c:v>
                </c:pt>
                <c:pt idx="187">
                  <c:v>3.5175600000000001E-2</c:v>
                </c:pt>
                <c:pt idx="188">
                  <c:v>3.53529E-2</c:v>
                </c:pt>
                <c:pt idx="189">
                  <c:v>3.5552399999999998E-2</c:v>
                </c:pt>
                <c:pt idx="190">
                  <c:v>3.5707599999999999E-2</c:v>
                </c:pt>
                <c:pt idx="191">
                  <c:v>3.5918100000000001E-2</c:v>
                </c:pt>
                <c:pt idx="192">
                  <c:v>3.6062200000000003E-2</c:v>
                </c:pt>
                <c:pt idx="193">
                  <c:v>3.6272800000000001E-2</c:v>
                </c:pt>
                <c:pt idx="194">
                  <c:v>3.6438999999999999E-2</c:v>
                </c:pt>
                <c:pt idx="195">
                  <c:v>3.6605199999999997E-2</c:v>
                </c:pt>
                <c:pt idx="196">
                  <c:v>3.6749299999999999E-2</c:v>
                </c:pt>
                <c:pt idx="197">
                  <c:v>3.6948799999999997E-2</c:v>
                </c:pt>
                <c:pt idx="198">
                  <c:v>3.7092899999999998E-2</c:v>
                </c:pt>
                <c:pt idx="199">
                  <c:v>3.7259100000000003E-2</c:v>
                </c:pt>
                <c:pt idx="200">
                  <c:v>3.7425300000000002E-2</c:v>
                </c:pt>
                <c:pt idx="201">
                  <c:v>3.7558300000000003E-2</c:v>
                </c:pt>
                <c:pt idx="202">
                  <c:v>3.7746700000000001E-2</c:v>
                </c:pt>
                <c:pt idx="203">
                  <c:v>3.7957299999999999E-2</c:v>
                </c:pt>
                <c:pt idx="204">
                  <c:v>3.8112399999999998E-2</c:v>
                </c:pt>
                <c:pt idx="205">
                  <c:v>3.8256499999999999E-2</c:v>
                </c:pt>
                <c:pt idx="206">
                  <c:v>3.8433799999999997E-2</c:v>
                </c:pt>
                <c:pt idx="207">
                  <c:v>3.8577899999999998E-2</c:v>
                </c:pt>
                <c:pt idx="208">
                  <c:v>3.8821700000000001E-2</c:v>
                </c:pt>
                <c:pt idx="209">
                  <c:v>3.9010099999999999E-2</c:v>
                </c:pt>
                <c:pt idx="210">
                  <c:v>3.9209599999999997E-2</c:v>
                </c:pt>
                <c:pt idx="211">
                  <c:v>3.9420200000000002E-2</c:v>
                </c:pt>
                <c:pt idx="212">
                  <c:v>3.9608600000000001E-2</c:v>
                </c:pt>
                <c:pt idx="213">
                  <c:v>3.9763699999999999E-2</c:v>
                </c:pt>
                <c:pt idx="214">
                  <c:v>3.99189E-2</c:v>
                </c:pt>
                <c:pt idx="215">
                  <c:v>4.0085099999999999E-2</c:v>
                </c:pt>
                <c:pt idx="216">
                  <c:v>4.0262399999999997E-2</c:v>
                </c:pt>
                <c:pt idx="217">
                  <c:v>4.0473000000000002E-2</c:v>
                </c:pt>
                <c:pt idx="218">
                  <c:v>4.06725E-2</c:v>
                </c:pt>
                <c:pt idx="219">
                  <c:v>4.0827599999999999E-2</c:v>
                </c:pt>
                <c:pt idx="220">
                  <c:v>4.1015999999999997E-2</c:v>
                </c:pt>
                <c:pt idx="221">
                  <c:v>4.1171199999999998E-2</c:v>
                </c:pt>
                <c:pt idx="222">
                  <c:v>4.1359600000000003E-2</c:v>
                </c:pt>
                <c:pt idx="223">
                  <c:v>4.1536900000000002E-2</c:v>
                </c:pt>
                <c:pt idx="224">
                  <c:v>4.17142E-2</c:v>
                </c:pt>
                <c:pt idx="225">
                  <c:v>4.1924799999999998E-2</c:v>
                </c:pt>
                <c:pt idx="226">
                  <c:v>4.2113200000000003E-2</c:v>
                </c:pt>
                <c:pt idx="227">
                  <c:v>4.2301600000000002E-2</c:v>
                </c:pt>
                <c:pt idx="228">
                  <c:v>4.2412400000000003E-2</c:v>
                </c:pt>
                <c:pt idx="229">
                  <c:v>4.2578699999999997E-2</c:v>
                </c:pt>
                <c:pt idx="230">
                  <c:v>4.2789199999999999E-2</c:v>
                </c:pt>
                <c:pt idx="231">
                  <c:v>4.3021999999999998E-2</c:v>
                </c:pt>
                <c:pt idx="232">
                  <c:v>4.3166000000000003E-2</c:v>
                </c:pt>
                <c:pt idx="233">
                  <c:v>4.3332299999999997E-2</c:v>
                </c:pt>
                <c:pt idx="234">
                  <c:v>4.3498500000000002E-2</c:v>
                </c:pt>
                <c:pt idx="235">
                  <c:v>4.3686900000000001E-2</c:v>
                </c:pt>
                <c:pt idx="236">
                  <c:v>4.3819900000000002E-2</c:v>
                </c:pt>
                <c:pt idx="237">
                  <c:v>4.3941800000000003E-2</c:v>
                </c:pt>
                <c:pt idx="238">
                  <c:v>4.4108000000000001E-2</c:v>
                </c:pt>
                <c:pt idx="239">
                  <c:v>4.4285400000000003E-2</c:v>
                </c:pt>
                <c:pt idx="240">
                  <c:v>4.4484799999999998E-2</c:v>
                </c:pt>
                <c:pt idx="241">
                  <c:v>4.4662199999999999E-2</c:v>
                </c:pt>
                <c:pt idx="242">
                  <c:v>4.4861600000000001E-2</c:v>
                </c:pt>
                <c:pt idx="243">
                  <c:v>4.4983500000000003E-2</c:v>
                </c:pt>
                <c:pt idx="244">
                  <c:v>4.5183000000000001E-2</c:v>
                </c:pt>
                <c:pt idx="245">
                  <c:v>4.5371399999999999E-2</c:v>
                </c:pt>
                <c:pt idx="246">
                  <c:v>4.55377E-2</c:v>
                </c:pt>
                <c:pt idx="247">
                  <c:v>4.5681699999999999E-2</c:v>
                </c:pt>
                <c:pt idx="248">
                  <c:v>4.58591E-2</c:v>
                </c:pt>
                <c:pt idx="249">
                  <c:v>4.6014199999999998E-2</c:v>
                </c:pt>
                <c:pt idx="250">
                  <c:v>4.6169399999999999E-2</c:v>
                </c:pt>
                <c:pt idx="251">
                  <c:v>4.6391000000000002E-2</c:v>
                </c:pt>
                <c:pt idx="252">
                  <c:v>4.6546200000000003E-2</c:v>
                </c:pt>
                <c:pt idx="253">
                  <c:v>4.6734600000000001E-2</c:v>
                </c:pt>
                <c:pt idx="254">
                  <c:v>4.6911899999999999E-2</c:v>
                </c:pt>
                <c:pt idx="255">
                  <c:v>4.7078099999999998E-2</c:v>
                </c:pt>
                <c:pt idx="256">
                  <c:v>4.7244399999999999E-2</c:v>
                </c:pt>
                <c:pt idx="257">
                  <c:v>4.7443800000000001E-2</c:v>
                </c:pt>
                <c:pt idx="258">
                  <c:v>4.7587900000000002E-2</c:v>
                </c:pt>
                <c:pt idx="259">
                  <c:v>4.7776300000000001E-2</c:v>
                </c:pt>
                <c:pt idx="260">
                  <c:v>4.7975799999999999E-2</c:v>
                </c:pt>
                <c:pt idx="261">
                  <c:v>4.8141999999999997E-2</c:v>
                </c:pt>
                <c:pt idx="262">
                  <c:v>4.8330400000000003E-2</c:v>
                </c:pt>
                <c:pt idx="263">
                  <c:v>4.8518800000000001E-2</c:v>
                </c:pt>
                <c:pt idx="264">
                  <c:v>4.8696200000000002E-2</c:v>
                </c:pt>
                <c:pt idx="265">
                  <c:v>4.88846E-2</c:v>
                </c:pt>
                <c:pt idx="266">
                  <c:v>4.9050799999999999E-2</c:v>
                </c:pt>
                <c:pt idx="267">
                  <c:v>4.9239199999999997E-2</c:v>
                </c:pt>
                <c:pt idx="268">
                  <c:v>4.9482999999999999E-2</c:v>
                </c:pt>
                <c:pt idx="269">
                  <c:v>4.9649199999999998E-2</c:v>
                </c:pt>
                <c:pt idx="270">
                  <c:v>4.9859800000000003E-2</c:v>
                </c:pt>
                <c:pt idx="271">
                  <c:v>5.0059300000000001E-2</c:v>
                </c:pt>
                <c:pt idx="272">
                  <c:v>5.0225499999999999E-2</c:v>
                </c:pt>
                <c:pt idx="273">
                  <c:v>5.03807E-2</c:v>
                </c:pt>
                <c:pt idx="274">
                  <c:v>5.0569099999999999E-2</c:v>
                </c:pt>
                <c:pt idx="275">
                  <c:v>5.0746399999999997E-2</c:v>
                </c:pt>
                <c:pt idx="276">
                  <c:v>5.0890499999999998E-2</c:v>
                </c:pt>
                <c:pt idx="277">
                  <c:v>5.1045599999999997E-2</c:v>
                </c:pt>
                <c:pt idx="278">
                  <c:v>5.1200799999999998E-2</c:v>
                </c:pt>
                <c:pt idx="279">
                  <c:v>5.1378100000000003E-2</c:v>
                </c:pt>
                <c:pt idx="280">
                  <c:v>5.1555400000000001E-2</c:v>
                </c:pt>
                <c:pt idx="281">
                  <c:v>5.1710600000000002E-2</c:v>
                </c:pt>
                <c:pt idx="282">
                  <c:v>5.1887900000000001E-2</c:v>
                </c:pt>
                <c:pt idx="283">
                  <c:v>5.2120600000000003E-2</c:v>
                </c:pt>
                <c:pt idx="284">
                  <c:v>5.2275799999999997E-2</c:v>
                </c:pt>
                <c:pt idx="285">
                  <c:v>5.25196E-2</c:v>
                </c:pt>
                <c:pt idx="286">
                  <c:v>5.2707999999999998E-2</c:v>
                </c:pt>
                <c:pt idx="287">
                  <c:v>5.2885300000000003E-2</c:v>
                </c:pt>
                <c:pt idx="288">
                  <c:v>5.3040499999999997E-2</c:v>
                </c:pt>
                <c:pt idx="289">
                  <c:v>5.3217800000000003E-2</c:v>
                </c:pt>
                <c:pt idx="290">
                  <c:v>5.3450499999999998E-2</c:v>
                </c:pt>
                <c:pt idx="291">
                  <c:v>5.3605699999999999E-2</c:v>
                </c:pt>
                <c:pt idx="292">
                  <c:v>5.37387E-2</c:v>
                </c:pt>
                <c:pt idx="293">
                  <c:v>5.3849500000000002E-2</c:v>
                </c:pt>
                <c:pt idx="294">
                  <c:v>5.3993600000000003E-2</c:v>
                </c:pt>
                <c:pt idx="295">
                  <c:v>5.4170900000000001E-2</c:v>
                </c:pt>
                <c:pt idx="296">
                  <c:v>5.4370399999999999E-2</c:v>
                </c:pt>
                <c:pt idx="297">
                  <c:v>5.4536599999999998E-2</c:v>
                </c:pt>
                <c:pt idx="298">
                  <c:v>5.4736100000000003E-2</c:v>
                </c:pt>
                <c:pt idx="299">
                  <c:v>5.4891200000000001E-2</c:v>
                </c:pt>
                <c:pt idx="300">
                  <c:v>5.5035300000000002E-2</c:v>
                </c:pt>
                <c:pt idx="301">
                  <c:v>5.5179400000000003E-2</c:v>
                </c:pt>
                <c:pt idx="302">
                  <c:v>5.5312399999999998E-2</c:v>
                </c:pt>
                <c:pt idx="303">
                  <c:v>5.5456400000000003E-2</c:v>
                </c:pt>
                <c:pt idx="304">
                  <c:v>5.5611599999999997E-2</c:v>
                </c:pt>
                <c:pt idx="305">
                  <c:v>5.5800000000000002E-2</c:v>
                </c:pt>
                <c:pt idx="306">
                  <c:v>5.5966200000000001E-2</c:v>
                </c:pt>
                <c:pt idx="307">
                  <c:v>5.6088100000000002E-2</c:v>
                </c:pt>
                <c:pt idx="308">
                  <c:v>5.6232200000000003E-2</c:v>
                </c:pt>
                <c:pt idx="309">
                  <c:v>5.6420600000000001E-2</c:v>
                </c:pt>
                <c:pt idx="310">
                  <c:v>5.65868E-2</c:v>
                </c:pt>
                <c:pt idx="311">
                  <c:v>5.6775199999999998E-2</c:v>
                </c:pt>
                <c:pt idx="312">
                  <c:v>5.6985800000000003E-2</c:v>
                </c:pt>
                <c:pt idx="313">
                  <c:v>5.7152000000000001E-2</c:v>
                </c:pt>
                <c:pt idx="314">
                  <c:v>5.73404E-2</c:v>
                </c:pt>
                <c:pt idx="315">
                  <c:v>5.7562099999999998E-2</c:v>
                </c:pt>
                <c:pt idx="316">
                  <c:v>5.7750500000000003E-2</c:v>
                </c:pt>
                <c:pt idx="317">
                  <c:v>5.7905600000000002E-2</c:v>
                </c:pt>
                <c:pt idx="318">
                  <c:v>5.8083000000000003E-2</c:v>
                </c:pt>
                <c:pt idx="319">
                  <c:v>5.8238100000000001E-2</c:v>
                </c:pt>
                <c:pt idx="320">
                  <c:v>5.8470800000000003E-2</c:v>
                </c:pt>
                <c:pt idx="321">
                  <c:v>5.8648199999999998E-2</c:v>
                </c:pt>
                <c:pt idx="322">
                  <c:v>5.8814400000000003E-2</c:v>
                </c:pt>
                <c:pt idx="323">
                  <c:v>5.9002800000000001E-2</c:v>
                </c:pt>
                <c:pt idx="324">
                  <c:v>5.9180099999999999E-2</c:v>
                </c:pt>
                <c:pt idx="325">
                  <c:v>5.9346400000000001E-2</c:v>
                </c:pt>
                <c:pt idx="326">
                  <c:v>5.9501499999999999E-2</c:v>
                </c:pt>
                <c:pt idx="327">
                  <c:v>5.9745300000000001E-2</c:v>
                </c:pt>
                <c:pt idx="328">
                  <c:v>5.9889400000000002E-2</c:v>
                </c:pt>
                <c:pt idx="329">
                  <c:v>6.0044599999999997E-2</c:v>
                </c:pt>
                <c:pt idx="330">
                  <c:v>6.0188600000000002E-2</c:v>
                </c:pt>
                <c:pt idx="331">
                  <c:v>6.0354900000000003E-2</c:v>
                </c:pt>
                <c:pt idx="332">
                  <c:v>6.0543300000000001E-2</c:v>
                </c:pt>
                <c:pt idx="333">
                  <c:v>6.0742699999999997E-2</c:v>
                </c:pt>
                <c:pt idx="334">
                  <c:v>6.0964400000000002E-2</c:v>
                </c:pt>
                <c:pt idx="335">
                  <c:v>6.11528E-2</c:v>
                </c:pt>
                <c:pt idx="336">
                  <c:v>6.1330099999999999E-2</c:v>
                </c:pt>
                <c:pt idx="337">
                  <c:v>6.1529599999999997E-2</c:v>
                </c:pt>
                <c:pt idx="338">
                  <c:v>6.1695800000000002E-2</c:v>
                </c:pt>
                <c:pt idx="339">
                  <c:v>6.1851000000000003E-2</c:v>
                </c:pt>
                <c:pt idx="340">
                  <c:v>6.1983999999999997E-2</c:v>
                </c:pt>
                <c:pt idx="341">
                  <c:v>6.21945E-2</c:v>
                </c:pt>
                <c:pt idx="342">
                  <c:v>6.2382899999999998E-2</c:v>
                </c:pt>
                <c:pt idx="343">
                  <c:v>6.2571299999999996E-2</c:v>
                </c:pt>
                <c:pt idx="344">
                  <c:v>6.2715400000000004E-2</c:v>
                </c:pt>
                <c:pt idx="345">
                  <c:v>6.2870599999999999E-2</c:v>
                </c:pt>
                <c:pt idx="346">
                  <c:v>6.3025700000000004E-2</c:v>
                </c:pt>
                <c:pt idx="347">
                  <c:v>6.3202999999999995E-2</c:v>
                </c:pt>
                <c:pt idx="348">
                  <c:v>6.3402500000000001E-2</c:v>
                </c:pt>
                <c:pt idx="349">
                  <c:v>6.3557699999999995E-2</c:v>
                </c:pt>
                <c:pt idx="350">
                  <c:v>6.3801499999999997E-2</c:v>
                </c:pt>
                <c:pt idx="351">
                  <c:v>6.3956600000000002E-2</c:v>
                </c:pt>
                <c:pt idx="352">
                  <c:v>6.4167199999999994E-2</c:v>
                </c:pt>
                <c:pt idx="353">
                  <c:v>6.4333399999999999E-2</c:v>
                </c:pt>
                <c:pt idx="354">
                  <c:v>6.4521800000000004E-2</c:v>
                </c:pt>
                <c:pt idx="355">
                  <c:v>6.4688099999999998E-2</c:v>
                </c:pt>
                <c:pt idx="356">
                  <c:v>6.4865400000000004E-2</c:v>
                </c:pt>
                <c:pt idx="357">
                  <c:v>6.5031599999999995E-2</c:v>
                </c:pt>
                <c:pt idx="358">
                  <c:v>6.52755E-2</c:v>
                </c:pt>
                <c:pt idx="359">
                  <c:v>6.5452800000000005E-2</c:v>
                </c:pt>
                <c:pt idx="360">
                  <c:v>6.5618999999999997E-2</c:v>
                </c:pt>
                <c:pt idx="361">
                  <c:v>6.5818500000000002E-2</c:v>
                </c:pt>
                <c:pt idx="362">
                  <c:v>6.5984699999999993E-2</c:v>
                </c:pt>
                <c:pt idx="363">
                  <c:v>6.6195299999999999E-2</c:v>
                </c:pt>
                <c:pt idx="364">
                  <c:v>6.6383700000000004E-2</c:v>
                </c:pt>
                <c:pt idx="365">
                  <c:v>6.6560999999999995E-2</c:v>
                </c:pt>
                <c:pt idx="366">
                  <c:v>6.67383E-2</c:v>
                </c:pt>
                <c:pt idx="367">
                  <c:v>6.6893499999999995E-2</c:v>
                </c:pt>
                <c:pt idx="368">
                  <c:v>6.70597E-2</c:v>
                </c:pt>
                <c:pt idx="369">
                  <c:v>6.7225999999999994E-2</c:v>
                </c:pt>
                <c:pt idx="370">
                  <c:v>6.7403299999999999E-2</c:v>
                </c:pt>
                <c:pt idx="371">
                  <c:v>6.7591700000000005E-2</c:v>
                </c:pt>
                <c:pt idx="372">
                  <c:v>6.7746799999999996E-2</c:v>
                </c:pt>
                <c:pt idx="373">
                  <c:v>6.7913100000000004E-2</c:v>
                </c:pt>
                <c:pt idx="374">
                  <c:v>6.8112599999999995E-2</c:v>
                </c:pt>
                <c:pt idx="375">
                  <c:v>6.8289900000000001E-2</c:v>
                </c:pt>
                <c:pt idx="376">
                  <c:v>6.8489400000000006E-2</c:v>
                </c:pt>
                <c:pt idx="377">
                  <c:v>6.8633399999999997E-2</c:v>
                </c:pt>
                <c:pt idx="378">
                  <c:v>6.8810700000000002E-2</c:v>
                </c:pt>
                <c:pt idx="379">
                  <c:v>6.8988099999999997E-2</c:v>
                </c:pt>
                <c:pt idx="380">
                  <c:v>6.9154300000000002E-2</c:v>
                </c:pt>
                <c:pt idx="381">
                  <c:v>6.9298399999999996E-2</c:v>
                </c:pt>
                <c:pt idx="382">
                  <c:v>6.9431400000000004E-2</c:v>
                </c:pt>
                <c:pt idx="383">
                  <c:v>6.9586499999999996E-2</c:v>
                </c:pt>
                <c:pt idx="384">
                  <c:v>6.9819199999999998E-2</c:v>
                </c:pt>
                <c:pt idx="385">
                  <c:v>7.0007600000000003E-2</c:v>
                </c:pt>
                <c:pt idx="386">
                  <c:v>7.0195999999999995E-2</c:v>
                </c:pt>
                <c:pt idx="387">
                  <c:v>7.0351200000000003E-2</c:v>
                </c:pt>
                <c:pt idx="388">
                  <c:v>7.0528499999999994E-2</c:v>
                </c:pt>
                <c:pt idx="389">
                  <c:v>7.0716899999999999E-2</c:v>
                </c:pt>
                <c:pt idx="390">
                  <c:v>7.0849899999999993E-2</c:v>
                </c:pt>
                <c:pt idx="391">
                  <c:v>7.0994000000000002E-2</c:v>
                </c:pt>
                <c:pt idx="392">
                  <c:v>7.1149100000000007E-2</c:v>
                </c:pt>
                <c:pt idx="393">
                  <c:v>7.1370799999999998E-2</c:v>
                </c:pt>
                <c:pt idx="394">
                  <c:v>7.1537000000000003E-2</c:v>
                </c:pt>
                <c:pt idx="395">
                  <c:v>7.1692199999999998E-2</c:v>
                </c:pt>
                <c:pt idx="396">
                  <c:v>7.1825200000000006E-2</c:v>
                </c:pt>
                <c:pt idx="397">
                  <c:v>7.2002499999999997E-2</c:v>
                </c:pt>
                <c:pt idx="398">
                  <c:v>7.2146600000000005E-2</c:v>
                </c:pt>
                <c:pt idx="399">
                  <c:v>7.2290599999999997E-2</c:v>
                </c:pt>
                <c:pt idx="400">
                  <c:v>7.2479000000000002E-2</c:v>
                </c:pt>
                <c:pt idx="401">
                  <c:v>7.2634199999999996E-2</c:v>
                </c:pt>
                <c:pt idx="402">
                  <c:v>7.2822600000000001E-2</c:v>
                </c:pt>
                <c:pt idx="403">
                  <c:v>7.3022100000000006E-2</c:v>
                </c:pt>
                <c:pt idx="404">
                  <c:v>7.3177199999999998E-2</c:v>
                </c:pt>
                <c:pt idx="405">
                  <c:v>7.3332400000000006E-2</c:v>
                </c:pt>
                <c:pt idx="406">
                  <c:v>7.3542899999999994E-2</c:v>
                </c:pt>
                <c:pt idx="407">
                  <c:v>7.37757E-2</c:v>
                </c:pt>
                <c:pt idx="408">
                  <c:v>7.3941900000000005E-2</c:v>
                </c:pt>
                <c:pt idx="409">
                  <c:v>7.4085999999999999E-2</c:v>
                </c:pt>
                <c:pt idx="410">
                  <c:v>7.4252200000000004E-2</c:v>
                </c:pt>
                <c:pt idx="411">
                  <c:v>7.4418499999999999E-2</c:v>
                </c:pt>
                <c:pt idx="412">
                  <c:v>7.4573600000000004E-2</c:v>
                </c:pt>
                <c:pt idx="413">
                  <c:v>7.4728799999999998E-2</c:v>
                </c:pt>
                <c:pt idx="414">
                  <c:v>7.49393E-2</c:v>
                </c:pt>
                <c:pt idx="415">
                  <c:v>7.5138800000000006E-2</c:v>
                </c:pt>
                <c:pt idx="416">
                  <c:v>7.52829E-2</c:v>
                </c:pt>
                <c:pt idx="417">
                  <c:v>7.5471300000000005E-2</c:v>
                </c:pt>
                <c:pt idx="418">
                  <c:v>7.5615399999999999E-2</c:v>
                </c:pt>
                <c:pt idx="419">
                  <c:v>7.5770500000000005E-2</c:v>
                </c:pt>
                <c:pt idx="420">
                  <c:v>7.5958899999999996E-2</c:v>
                </c:pt>
                <c:pt idx="421">
                  <c:v>7.6091900000000004E-2</c:v>
                </c:pt>
                <c:pt idx="422">
                  <c:v>7.6235999999999998E-2</c:v>
                </c:pt>
                <c:pt idx="423">
                  <c:v>7.6402200000000003E-2</c:v>
                </c:pt>
                <c:pt idx="424">
                  <c:v>7.6579499999999995E-2</c:v>
                </c:pt>
                <c:pt idx="425">
                  <c:v>7.6745800000000003E-2</c:v>
                </c:pt>
                <c:pt idx="426">
                  <c:v>7.6911999999999994E-2</c:v>
                </c:pt>
                <c:pt idx="427">
                  <c:v>7.7045000000000002E-2</c:v>
                </c:pt>
                <c:pt idx="428">
                  <c:v>7.7200099999999994E-2</c:v>
                </c:pt>
                <c:pt idx="429">
                  <c:v>7.7355300000000002E-2</c:v>
                </c:pt>
                <c:pt idx="430">
                  <c:v>7.7499399999999996E-2</c:v>
                </c:pt>
                <c:pt idx="431">
                  <c:v>7.7665600000000001E-2</c:v>
                </c:pt>
                <c:pt idx="432">
                  <c:v>7.7809699999999996E-2</c:v>
                </c:pt>
                <c:pt idx="433">
                  <c:v>7.7998100000000001E-2</c:v>
                </c:pt>
                <c:pt idx="434">
                  <c:v>7.8142100000000006E-2</c:v>
                </c:pt>
                <c:pt idx="435">
                  <c:v>7.82862E-2</c:v>
                </c:pt>
                <c:pt idx="436">
                  <c:v>7.8419199999999994E-2</c:v>
                </c:pt>
                <c:pt idx="437">
                  <c:v>7.86409E-2</c:v>
                </c:pt>
                <c:pt idx="438">
                  <c:v>7.8807100000000005E-2</c:v>
                </c:pt>
                <c:pt idx="439">
                  <c:v>7.8973299999999996E-2</c:v>
                </c:pt>
                <c:pt idx="440">
                  <c:v>7.9150600000000002E-2</c:v>
                </c:pt>
                <c:pt idx="441">
                  <c:v>7.9327999999999996E-2</c:v>
                </c:pt>
                <c:pt idx="442">
                  <c:v>7.9483100000000001E-2</c:v>
                </c:pt>
                <c:pt idx="443">
                  <c:v>7.9616099999999995E-2</c:v>
                </c:pt>
                <c:pt idx="444">
                  <c:v>7.9726900000000003E-2</c:v>
                </c:pt>
                <c:pt idx="445">
                  <c:v>7.9926399999999995E-2</c:v>
                </c:pt>
                <c:pt idx="446">
                  <c:v>8.0081600000000003E-2</c:v>
                </c:pt>
                <c:pt idx="447">
                  <c:v>8.0247799999999994E-2</c:v>
                </c:pt>
                <c:pt idx="448">
                  <c:v>8.0403000000000002E-2</c:v>
                </c:pt>
                <c:pt idx="449">
                  <c:v>8.0580299999999994E-2</c:v>
                </c:pt>
                <c:pt idx="450">
                  <c:v>8.0757599999999999E-2</c:v>
                </c:pt>
                <c:pt idx="451">
                  <c:v>8.0901699999999993E-2</c:v>
                </c:pt>
                <c:pt idx="452">
                  <c:v>8.1034700000000001E-2</c:v>
                </c:pt>
                <c:pt idx="453">
                  <c:v>8.1212000000000006E-2</c:v>
                </c:pt>
                <c:pt idx="454">
                  <c:v>8.1355999999999998E-2</c:v>
                </c:pt>
                <c:pt idx="455">
                  <c:v>8.1533400000000006E-2</c:v>
                </c:pt>
                <c:pt idx="456">
                  <c:v>8.1688499999999997E-2</c:v>
                </c:pt>
                <c:pt idx="457">
                  <c:v>8.1876900000000002E-2</c:v>
                </c:pt>
                <c:pt idx="458">
                  <c:v>8.2076399999999994E-2</c:v>
                </c:pt>
                <c:pt idx="459">
                  <c:v>8.2242599999999999E-2</c:v>
                </c:pt>
                <c:pt idx="460">
                  <c:v>8.2419999999999993E-2</c:v>
                </c:pt>
                <c:pt idx="461">
                  <c:v>8.2641599999999996E-2</c:v>
                </c:pt>
                <c:pt idx="462">
                  <c:v>8.2796800000000004E-2</c:v>
                </c:pt>
                <c:pt idx="463">
                  <c:v>8.2962999999999995E-2</c:v>
                </c:pt>
                <c:pt idx="464">
                  <c:v>8.31514E-2</c:v>
                </c:pt>
                <c:pt idx="465">
                  <c:v>8.3273299999999995E-2</c:v>
                </c:pt>
                <c:pt idx="466">
                  <c:v>8.3406300000000003E-2</c:v>
                </c:pt>
                <c:pt idx="467">
                  <c:v>8.3561399999999994E-2</c:v>
                </c:pt>
                <c:pt idx="468">
                  <c:v>8.3738800000000002E-2</c:v>
                </c:pt>
                <c:pt idx="469">
                  <c:v>8.3882799999999993E-2</c:v>
                </c:pt>
                <c:pt idx="470">
                  <c:v>8.4082299999999999E-2</c:v>
                </c:pt>
                <c:pt idx="471">
                  <c:v>8.4270700000000004E-2</c:v>
                </c:pt>
                <c:pt idx="472">
                  <c:v>8.4436999999999998E-2</c:v>
                </c:pt>
                <c:pt idx="473">
                  <c:v>8.4592100000000003E-2</c:v>
                </c:pt>
                <c:pt idx="474">
                  <c:v>8.4780499999999995E-2</c:v>
                </c:pt>
                <c:pt idx="475">
                  <c:v>8.49578E-2</c:v>
                </c:pt>
                <c:pt idx="476">
                  <c:v>8.5112999999999994E-2</c:v>
                </c:pt>
                <c:pt idx="477">
                  <c:v>8.5312499999999999E-2</c:v>
                </c:pt>
                <c:pt idx="478">
                  <c:v>8.5500900000000005E-2</c:v>
                </c:pt>
                <c:pt idx="479">
                  <c:v>8.5678199999999996E-2</c:v>
                </c:pt>
                <c:pt idx="480">
                  <c:v>8.5877700000000001E-2</c:v>
                </c:pt>
                <c:pt idx="481">
                  <c:v>8.6021700000000006E-2</c:v>
                </c:pt>
                <c:pt idx="482">
                  <c:v>8.6199100000000001E-2</c:v>
                </c:pt>
                <c:pt idx="483">
                  <c:v>8.6398500000000003E-2</c:v>
                </c:pt>
                <c:pt idx="484">
                  <c:v>8.6620199999999994E-2</c:v>
                </c:pt>
                <c:pt idx="485">
                  <c:v>8.67753E-2</c:v>
                </c:pt>
                <c:pt idx="486">
                  <c:v>8.6974800000000005E-2</c:v>
                </c:pt>
                <c:pt idx="487">
                  <c:v>8.7152199999999999E-2</c:v>
                </c:pt>
                <c:pt idx="488">
                  <c:v>8.7307300000000004E-2</c:v>
                </c:pt>
                <c:pt idx="489">
                  <c:v>8.7517899999999996E-2</c:v>
                </c:pt>
                <c:pt idx="490">
                  <c:v>8.7673000000000001E-2</c:v>
                </c:pt>
                <c:pt idx="491">
                  <c:v>8.7805999999999995E-2</c:v>
                </c:pt>
                <c:pt idx="492">
                  <c:v>8.79833E-2</c:v>
                </c:pt>
                <c:pt idx="493">
                  <c:v>8.8138499999999995E-2</c:v>
                </c:pt>
                <c:pt idx="494">
                  <c:v>8.8360099999999997E-2</c:v>
                </c:pt>
                <c:pt idx="495">
                  <c:v>8.8559600000000002E-2</c:v>
                </c:pt>
                <c:pt idx="496">
                  <c:v>8.8736899999999994E-2</c:v>
                </c:pt>
                <c:pt idx="497">
                  <c:v>8.8914300000000002E-2</c:v>
                </c:pt>
                <c:pt idx="498">
                  <c:v>8.9069400000000007E-2</c:v>
                </c:pt>
                <c:pt idx="499">
                  <c:v>8.9224600000000001E-2</c:v>
                </c:pt>
                <c:pt idx="500">
                  <c:v>8.9424000000000003E-2</c:v>
                </c:pt>
                <c:pt idx="501">
                  <c:v>8.9634599999999995E-2</c:v>
                </c:pt>
                <c:pt idx="502">
                  <c:v>8.98008E-2</c:v>
                </c:pt>
                <c:pt idx="503">
                  <c:v>8.9967099999999994E-2</c:v>
                </c:pt>
                <c:pt idx="504">
                  <c:v>9.01555E-2</c:v>
                </c:pt>
                <c:pt idx="505">
                  <c:v>9.0299599999999994E-2</c:v>
                </c:pt>
                <c:pt idx="506">
                  <c:v>9.0487999999999999E-2</c:v>
                </c:pt>
                <c:pt idx="507">
                  <c:v>9.0620900000000004E-2</c:v>
                </c:pt>
                <c:pt idx="508">
                  <c:v>9.0764999999999998E-2</c:v>
                </c:pt>
                <c:pt idx="509">
                  <c:v>9.0964500000000004E-2</c:v>
                </c:pt>
                <c:pt idx="510">
                  <c:v>9.1119699999999998E-2</c:v>
                </c:pt>
                <c:pt idx="511">
                  <c:v>9.1297000000000003E-2</c:v>
                </c:pt>
                <c:pt idx="512">
                  <c:v>9.1474299999999995E-2</c:v>
                </c:pt>
                <c:pt idx="513">
                  <c:v>9.16294E-2</c:v>
                </c:pt>
                <c:pt idx="514">
                  <c:v>9.1806799999999994E-2</c:v>
                </c:pt>
                <c:pt idx="515">
                  <c:v>9.1972999999999999E-2</c:v>
                </c:pt>
                <c:pt idx="516">
                  <c:v>9.2139200000000004E-2</c:v>
                </c:pt>
                <c:pt idx="517">
                  <c:v>9.2294399999999999E-2</c:v>
                </c:pt>
                <c:pt idx="518">
                  <c:v>9.2460600000000004E-2</c:v>
                </c:pt>
                <c:pt idx="519">
                  <c:v>9.2604699999999998E-2</c:v>
                </c:pt>
                <c:pt idx="520">
                  <c:v>9.2793100000000003E-2</c:v>
                </c:pt>
                <c:pt idx="521">
                  <c:v>9.2937199999999998E-2</c:v>
                </c:pt>
                <c:pt idx="522">
                  <c:v>9.3092300000000003E-2</c:v>
                </c:pt>
                <c:pt idx="523">
                  <c:v>9.3291799999999994E-2</c:v>
                </c:pt>
                <c:pt idx="524">
                  <c:v>9.3502399999999999E-2</c:v>
                </c:pt>
                <c:pt idx="525">
                  <c:v>9.3657500000000005E-2</c:v>
                </c:pt>
                <c:pt idx="526">
                  <c:v>9.3834799999999996E-2</c:v>
                </c:pt>
                <c:pt idx="527">
                  <c:v>9.3990000000000004E-2</c:v>
                </c:pt>
                <c:pt idx="528">
                  <c:v>9.4178399999999995E-2</c:v>
                </c:pt>
                <c:pt idx="529">
                  <c:v>9.4355700000000001E-2</c:v>
                </c:pt>
                <c:pt idx="530">
                  <c:v>9.4477599999999995E-2</c:v>
                </c:pt>
                <c:pt idx="531">
                  <c:v>9.4621700000000003E-2</c:v>
                </c:pt>
                <c:pt idx="532">
                  <c:v>9.4754699999999997E-2</c:v>
                </c:pt>
                <c:pt idx="533">
                  <c:v>9.4943100000000002E-2</c:v>
                </c:pt>
                <c:pt idx="534">
                  <c:v>9.5131499999999994E-2</c:v>
                </c:pt>
                <c:pt idx="535">
                  <c:v>9.5319899999999999E-2</c:v>
                </c:pt>
                <c:pt idx="536">
                  <c:v>9.5452899999999993E-2</c:v>
                </c:pt>
                <c:pt idx="537">
                  <c:v>9.5663399999999996E-2</c:v>
                </c:pt>
                <c:pt idx="538">
                  <c:v>9.5862900000000001E-2</c:v>
                </c:pt>
                <c:pt idx="539">
                  <c:v>9.6106700000000003E-2</c:v>
                </c:pt>
                <c:pt idx="540">
                  <c:v>9.6261899999999997E-2</c:v>
                </c:pt>
                <c:pt idx="541">
                  <c:v>9.6439200000000003E-2</c:v>
                </c:pt>
                <c:pt idx="542">
                  <c:v>9.6605499999999997E-2</c:v>
                </c:pt>
                <c:pt idx="543">
                  <c:v>9.6749500000000002E-2</c:v>
                </c:pt>
                <c:pt idx="544">
                  <c:v>9.6904699999999996E-2</c:v>
                </c:pt>
                <c:pt idx="545">
                  <c:v>9.7048800000000005E-2</c:v>
                </c:pt>
                <c:pt idx="546">
                  <c:v>9.7214999999999996E-2</c:v>
                </c:pt>
                <c:pt idx="547">
                  <c:v>9.7370100000000001E-2</c:v>
                </c:pt>
                <c:pt idx="548">
                  <c:v>9.7514199999999995E-2</c:v>
                </c:pt>
                <c:pt idx="549">
                  <c:v>9.7680400000000001E-2</c:v>
                </c:pt>
                <c:pt idx="550">
                  <c:v>9.7824499999999995E-2</c:v>
                </c:pt>
                <c:pt idx="551">
                  <c:v>9.80018E-2</c:v>
                </c:pt>
                <c:pt idx="552">
                  <c:v>9.8112699999999997E-2</c:v>
                </c:pt>
                <c:pt idx="553">
                  <c:v>9.8278900000000002E-2</c:v>
                </c:pt>
                <c:pt idx="554">
                  <c:v>9.8456199999999994E-2</c:v>
                </c:pt>
                <c:pt idx="555">
                  <c:v>9.8567000000000002E-2</c:v>
                </c:pt>
                <c:pt idx="556">
                  <c:v>9.8699999999999996E-2</c:v>
                </c:pt>
                <c:pt idx="557">
                  <c:v>9.8921700000000001E-2</c:v>
                </c:pt>
                <c:pt idx="558">
                  <c:v>9.9121200000000007E-2</c:v>
                </c:pt>
                <c:pt idx="559">
                  <c:v>9.9320599999999995E-2</c:v>
                </c:pt>
                <c:pt idx="560">
                  <c:v>9.95534E-2</c:v>
                </c:pt>
                <c:pt idx="561">
                  <c:v>9.9763900000000003E-2</c:v>
                </c:pt>
                <c:pt idx="562">
                  <c:v>9.98748E-2</c:v>
                </c:pt>
                <c:pt idx="563">
                  <c:v>0.100019</c:v>
                </c:pt>
                <c:pt idx="564">
                  <c:v>0.100218</c:v>
                </c:pt>
                <c:pt idx="565">
                  <c:v>0.100407</c:v>
                </c:pt>
                <c:pt idx="566">
                  <c:v>0.100562</c:v>
                </c:pt>
                <c:pt idx="567">
                  <c:v>0.100761</c:v>
                </c:pt>
                <c:pt idx="568">
                  <c:v>0.100928</c:v>
                </c:pt>
                <c:pt idx="569">
                  <c:v>0.101105</c:v>
                </c:pt>
                <c:pt idx="570">
                  <c:v>0.101282</c:v>
                </c:pt>
                <c:pt idx="571">
                  <c:v>0.10145999999999999</c:v>
                </c:pt>
                <c:pt idx="572">
                  <c:v>0.10163700000000001</c:v>
                </c:pt>
                <c:pt idx="573">
                  <c:v>0.101803</c:v>
                </c:pt>
                <c:pt idx="574">
                  <c:v>0.10201399999999999</c:v>
                </c:pt>
                <c:pt idx="575">
                  <c:v>0.102136</c:v>
                </c:pt>
                <c:pt idx="576">
                  <c:v>0.10234600000000001</c:v>
                </c:pt>
                <c:pt idx="577">
                  <c:v>0.102479</c:v>
                </c:pt>
                <c:pt idx="578">
                  <c:v>0.102656</c:v>
                </c:pt>
                <c:pt idx="579">
                  <c:v>0.10283399999999999</c:v>
                </c:pt>
                <c:pt idx="580">
                  <c:v>0.10301100000000001</c:v>
                </c:pt>
                <c:pt idx="581">
                  <c:v>0.103177</c:v>
                </c:pt>
                <c:pt idx="582">
                  <c:v>0.10334400000000001</c:v>
                </c:pt>
                <c:pt idx="583">
                  <c:v>0.10351</c:v>
                </c:pt>
                <c:pt idx="584">
                  <c:v>0.10366499999999999</c:v>
                </c:pt>
                <c:pt idx="585">
                  <c:v>0.10382</c:v>
                </c:pt>
                <c:pt idx="586">
                  <c:v>0.103953</c:v>
                </c:pt>
                <c:pt idx="587">
                  <c:v>0.10416400000000001</c:v>
                </c:pt>
                <c:pt idx="588">
                  <c:v>0.104297</c:v>
                </c:pt>
                <c:pt idx="589">
                  <c:v>0.104419</c:v>
                </c:pt>
                <c:pt idx="590">
                  <c:v>0.104618</c:v>
                </c:pt>
                <c:pt idx="591">
                  <c:v>0.104795</c:v>
                </c:pt>
                <c:pt idx="592">
                  <c:v>0.104939</c:v>
                </c:pt>
                <c:pt idx="593">
                  <c:v>0.105117</c:v>
                </c:pt>
                <c:pt idx="594">
                  <c:v>0.105272</c:v>
                </c:pt>
                <c:pt idx="595">
                  <c:v>0.10548200000000001</c:v>
                </c:pt>
                <c:pt idx="596">
                  <c:v>0.10564900000000001</c:v>
                </c:pt>
                <c:pt idx="597">
                  <c:v>0.105826</c:v>
                </c:pt>
                <c:pt idx="598">
                  <c:v>0.10603700000000001</c:v>
                </c:pt>
                <c:pt idx="599">
                  <c:v>0.10619199999999999</c:v>
                </c:pt>
                <c:pt idx="600">
                  <c:v>0.10638</c:v>
                </c:pt>
                <c:pt idx="601">
                  <c:v>0.10652399999999999</c:v>
                </c:pt>
                <c:pt idx="602">
                  <c:v>0.106713</c:v>
                </c:pt>
                <c:pt idx="603">
                  <c:v>0.106879</c:v>
                </c:pt>
                <c:pt idx="604">
                  <c:v>0.107089</c:v>
                </c:pt>
                <c:pt idx="605">
                  <c:v>0.10724499999999999</c:v>
                </c:pt>
                <c:pt idx="606">
                  <c:v>0.10741100000000001</c:v>
                </c:pt>
                <c:pt idx="607">
                  <c:v>0.10761</c:v>
                </c:pt>
                <c:pt idx="608">
                  <c:v>0.10779900000000001</c:v>
                </c:pt>
                <c:pt idx="609">
                  <c:v>0.107987</c:v>
                </c:pt>
                <c:pt idx="610">
                  <c:v>0.108098</c:v>
                </c:pt>
                <c:pt idx="611">
                  <c:v>0.108308</c:v>
                </c:pt>
                <c:pt idx="612">
                  <c:v>0.10850799999999999</c:v>
                </c:pt>
                <c:pt idx="613">
                  <c:v>0.108707</c:v>
                </c:pt>
                <c:pt idx="614">
                  <c:v>0.108885</c:v>
                </c:pt>
                <c:pt idx="615">
                  <c:v>0.10904</c:v>
                </c:pt>
                <c:pt idx="616">
                  <c:v>0.109239</c:v>
                </c:pt>
                <c:pt idx="617">
                  <c:v>0.10939500000000001</c:v>
                </c:pt>
                <c:pt idx="618">
                  <c:v>0.109528</c:v>
                </c:pt>
                <c:pt idx="619">
                  <c:v>0.109738</c:v>
                </c:pt>
                <c:pt idx="620">
                  <c:v>0.10994900000000001</c:v>
                </c:pt>
                <c:pt idx="621">
                  <c:v>0.11017</c:v>
                </c:pt>
                <c:pt idx="622">
                  <c:v>0.11032500000000001</c:v>
                </c:pt>
                <c:pt idx="623">
                  <c:v>0.110514</c:v>
                </c:pt>
                <c:pt idx="624">
                  <c:v>0.11068</c:v>
                </c:pt>
                <c:pt idx="625">
                  <c:v>0.110857</c:v>
                </c:pt>
                <c:pt idx="626">
                  <c:v>0.111057</c:v>
                </c:pt>
                <c:pt idx="627">
                  <c:v>0.11125599999999999</c:v>
                </c:pt>
                <c:pt idx="628">
                  <c:v>0.11143400000000001</c:v>
                </c:pt>
                <c:pt idx="629">
                  <c:v>0.111611</c:v>
                </c:pt>
                <c:pt idx="630">
                  <c:v>0.111766</c:v>
                </c:pt>
                <c:pt idx="631">
                  <c:v>0.11201</c:v>
                </c:pt>
                <c:pt idx="632">
                  <c:v>0.112165</c:v>
                </c:pt>
                <c:pt idx="633">
                  <c:v>0.112387</c:v>
                </c:pt>
                <c:pt idx="634">
                  <c:v>0.11257499999999999</c:v>
                </c:pt>
                <c:pt idx="635">
                  <c:v>0.11275300000000001</c:v>
                </c:pt>
                <c:pt idx="636">
                  <c:v>0.112941</c:v>
                </c:pt>
                <c:pt idx="637">
                  <c:v>0.113096</c:v>
                </c:pt>
                <c:pt idx="638">
                  <c:v>0.113218</c:v>
                </c:pt>
                <c:pt idx="639">
                  <c:v>0.113395</c:v>
                </c:pt>
                <c:pt idx="640">
                  <c:v>0.113584</c:v>
                </c:pt>
                <c:pt idx="641">
                  <c:v>0.113772</c:v>
                </c:pt>
                <c:pt idx="642">
                  <c:v>0.113983</c:v>
                </c:pt>
                <c:pt idx="643">
                  <c:v>0.11416</c:v>
                </c:pt>
                <c:pt idx="644">
                  <c:v>0.114359</c:v>
                </c:pt>
                <c:pt idx="645">
                  <c:v>0.114526</c:v>
                </c:pt>
                <c:pt idx="646">
                  <c:v>0.11472499999999999</c:v>
                </c:pt>
                <c:pt idx="647">
                  <c:v>0.114936</c:v>
                </c:pt>
                <c:pt idx="648">
                  <c:v>0.115102</c:v>
                </c:pt>
                <c:pt idx="649">
                  <c:v>0.115268</c:v>
                </c:pt>
                <c:pt idx="650">
                  <c:v>0.115401</c:v>
                </c:pt>
                <c:pt idx="651">
                  <c:v>0.115579</c:v>
                </c:pt>
                <c:pt idx="652">
                  <c:v>0.11572300000000001</c:v>
                </c:pt>
                <c:pt idx="653">
                  <c:v>0.11587799999999999</c:v>
                </c:pt>
                <c:pt idx="654">
                  <c:v>0.11605500000000001</c:v>
                </c:pt>
                <c:pt idx="655">
                  <c:v>0.116188</c:v>
                </c:pt>
                <c:pt idx="656">
                  <c:v>0.116365</c:v>
                </c:pt>
                <c:pt idx="657">
                  <c:v>0.116509</c:v>
                </c:pt>
                <c:pt idx="658">
                  <c:v>0.11670899999999999</c:v>
                </c:pt>
                <c:pt idx="659">
                  <c:v>0.11687500000000001</c:v>
                </c:pt>
                <c:pt idx="660">
                  <c:v>0.11703</c:v>
                </c:pt>
                <c:pt idx="661">
                  <c:v>0.11720800000000001</c:v>
                </c:pt>
                <c:pt idx="662">
                  <c:v>0.11737400000000001</c:v>
                </c:pt>
                <c:pt idx="663">
                  <c:v>0.117573</c:v>
                </c:pt>
                <c:pt idx="664">
                  <c:v>0.11774</c:v>
                </c:pt>
                <c:pt idx="665">
                  <c:v>0.11791699999999999</c:v>
                </c:pt>
                <c:pt idx="666">
                  <c:v>0.118105</c:v>
                </c:pt>
                <c:pt idx="667">
                  <c:v>0.118272</c:v>
                </c:pt>
                <c:pt idx="668">
                  <c:v>0.118427</c:v>
                </c:pt>
                <c:pt idx="669">
                  <c:v>0.118626</c:v>
                </c:pt>
                <c:pt idx="670">
                  <c:v>0.118759</c:v>
                </c:pt>
                <c:pt idx="671">
                  <c:v>0.11897000000000001</c:v>
                </c:pt>
                <c:pt idx="672">
                  <c:v>0.11913600000000001</c:v>
                </c:pt>
                <c:pt idx="673">
                  <c:v>0.11929099999999999</c:v>
                </c:pt>
                <c:pt idx="674">
                  <c:v>0.11945699999999999</c:v>
                </c:pt>
                <c:pt idx="675">
                  <c:v>0.119646</c:v>
                </c:pt>
                <c:pt idx="676">
                  <c:v>0.119823</c:v>
                </c:pt>
                <c:pt idx="677">
                  <c:v>0.119967</c:v>
                </c:pt>
                <c:pt idx="678">
                  <c:v>0.120145</c:v>
                </c:pt>
                <c:pt idx="679">
                  <c:v>0.120311</c:v>
                </c:pt>
                <c:pt idx="680">
                  <c:v>0.120477</c:v>
                </c:pt>
                <c:pt idx="681">
                  <c:v>0.12062100000000001</c:v>
                </c:pt>
                <c:pt idx="682">
                  <c:v>0.120765</c:v>
                </c:pt>
                <c:pt idx="683">
                  <c:v>0.12094199999999999</c:v>
                </c:pt>
                <c:pt idx="684">
                  <c:v>0.12112000000000001</c:v>
                </c:pt>
                <c:pt idx="685">
                  <c:v>0.12127499999999999</c:v>
                </c:pt>
                <c:pt idx="686">
                  <c:v>0.12143</c:v>
                </c:pt>
                <c:pt idx="687">
                  <c:v>0.121618</c:v>
                </c:pt>
                <c:pt idx="688">
                  <c:v>0.121807</c:v>
                </c:pt>
                <c:pt idx="689">
                  <c:v>0.12199500000000001</c:v>
                </c:pt>
                <c:pt idx="690">
                  <c:v>0.12216200000000001</c:v>
                </c:pt>
                <c:pt idx="691">
                  <c:v>0.122317</c:v>
                </c:pt>
                <c:pt idx="692">
                  <c:v>0.122527</c:v>
                </c:pt>
                <c:pt idx="693">
                  <c:v>0.122682</c:v>
                </c:pt>
                <c:pt idx="694">
                  <c:v>0.12288200000000001</c:v>
                </c:pt>
                <c:pt idx="695">
                  <c:v>0.123048</c:v>
                </c:pt>
                <c:pt idx="696">
                  <c:v>0.123214</c:v>
                </c:pt>
                <c:pt idx="697">
                  <c:v>0.123381</c:v>
                </c:pt>
                <c:pt idx="698">
                  <c:v>0.123558</c:v>
                </c:pt>
                <c:pt idx="699">
                  <c:v>0.123724</c:v>
                </c:pt>
                <c:pt idx="700">
                  <c:v>0.123846</c:v>
                </c:pt>
                <c:pt idx="701">
                  <c:v>0.124046</c:v>
                </c:pt>
                <c:pt idx="702">
                  <c:v>0.124212</c:v>
                </c:pt>
                <c:pt idx="703">
                  <c:v>0.124378</c:v>
                </c:pt>
                <c:pt idx="704">
                  <c:v>0.124566</c:v>
                </c:pt>
                <c:pt idx="705">
                  <c:v>0.124755</c:v>
                </c:pt>
                <c:pt idx="706">
                  <c:v>0.124932</c:v>
                </c:pt>
                <c:pt idx="707">
                  <c:v>0.12512100000000001</c:v>
                </c:pt>
                <c:pt idx="708">
                  <c:v>0.125276</c:v>
                </c:pt>
                <c:pt idx="709">
                  <c:v>0.125442</c:v>
                </c:pt>
                <c:pt idx="710">
                  <c:v>0.125586</c:v>
                </c:pt>
                <c:pt idx="711">
                  <c:v>0.12574099999999999</c:v>
                </c:pt>
                <c:pt idx="712">
                  <c:v>0.12590699999999999</c:v>
                </c:pt>
                <c:pt idx="713">
                  <c:v>0.12611800000000001</c:v>
                </c:pt>
                <c:pt idx="714">
                  <c:v>0.126251</c:v>
                </c:pt>
                <c:pt idx="715">
                  <c:v>0.126439</c:v>
                </c:pt>
                <c:pt idx="716">
                  <c:v>0.12659400000000001</c:v>
                </c:pt>
                <c:pt idx="717">
                  <c:v>0.12676100000000001</c:v>
                </c:pt>
                <c:pt idx="718">
                  <c:v>0.12694900000000001</c:v>
                </c:pt>
                <c:pt idx="719">
                  <c:v>0.12710399999999999</c:v>
                </c:pt>
                <c:pt idx="720">
                  <c:v>0.12732599999999999</c:v>
                </c:pt>
                <c:pt idx="721">
                  <c:v>0.12745899999999999</c:v>
                </c:pt>
                <c:pt idx="722">
                  <c:v>0.127636</c:v>
                </c:pt>
                <c:pt idx="723">
                  <c:v>0.12782499999999999</c:v>
                </c:pt>
                <c:pt idx="724">
                  <c:v>0.128002</c:v>
                </c:pt>
                <c:pt idx="725">
                  <c:v>0.12820100000000001</c:v>
                </c:pt>
                <c:pt idx="726">
                  <c:v>0.12836800000000001</c:v>
                </c:pt>
                <c:pt idx="727">
                  <c:v>0.12853400000000001</c:v>
                </c:pt>
                <c:pt idx="728">
                  <c:v>0.128689</c:v>
                </c:pt>
                <c:pt idx="729">
                  <c:v>0.12881100000000001</c:v>
                </c:pt>
                <c:pt idx="730">
                  <c:v>0.12895499999999999</c:v>
                </c:pt>
                <c:pt idx="731">
                  <c:v>0.12909899999999999</c:v>
                </c:pt>
                <c:pt idx="732">
                  <c:v>0.12932099999999999</c:v>
                </c:pt>
                <c:pt idx="733">
                  <c:v>0.12952</c:v>
                </c:pt>
                <c:pt idx="734">
                  <c:v>0.129664</c:v>
                </c:pt>
                <c:pt idx="735">
                  <c:v>0.12987499999999999</c:v>
                </c:pt>
                <c:pt idx="736">
                  <c:v>0.13004099999999999</c:v>
                </c:pt>
                <c:pt idx="737">
                  <c:v>0.13019600000000001</c:v>
                </c:pt>
                <c:pt idx="738">
                  <c:v>0.13037399999999999</c:v>
                </c:pt>
                <c:pt idx="739">
                  <c:v>0.130551</c:v>
                </c:pt>
                <c:pt idx="740">
                  <c:v>0.130773</c:v>
                </c:pt>
                <c:pt idx="741">
                  <c:v>0.13092799999999999</c:v>
                </c:pt>
                <c:pt idx="742">
                  <c:v>0.13112699999999999</c:v>
                </c:pt>
                <c:pt idx="743">
                  <c:v>0.13129299999999999</c:v>
                </c:pt>
                <c:pt idx="744">
                  <c:v>0.131493</c:v>
                </c:pt>
                <c:pt idx="745">
                  <c:v>0.131637</c:v>
                </c:pt>
                <c:pt idx="746">
                  <c:v>0.131748</c:v>
                </c:pt>
                <c:pt idx="747">
                  <c:v>0.13192499999999999</c:v>
                </c:pt>
                <c:pt idx="748">
                  <c:v>0.132102</c:v>
                </c:pt>
                <c:pt idx="749">
                  <c:v>0.13223499999999999</c:v>
                </c:pt>
                <c:pt idx="750">
                  <c:v>0.132435</c:v>
                </c:pt>
                <c:pt idx="751">
                  <c:v>0.13264500000000001</c:v>
                </c:pt>
                <c:pt idx="752">
                  <c:v>0.132823</c:v>
                </c:pt>
                <c:pt idx="753">
                  <c:v>0.13297800000000001</c:v>
                </c:pt>
                <c:pt idx="754">
                  <c:v>0.13316600000000001</c:v>
                </c:pt>
                <c:pt idx="755">
                  <c:v>0.133322</c:v>
                </c:pt>
                <c:pt idx="756">
                  <c:v>0.13347700000000001</c:v>
                </c:pt>
                <c:pt idx="757">
                  <c:v>0.133632</c:v>
                </c:pt>
                <c:pt idx="758">
                  <c:v>0.13378699999999999</c:v>
                </c:pt>
                <c:pt idx="759">
                  <c:v>0.13394200000000001</c:v>
                </c:pt>
                <c:pt idx="760">
                  <c:v>0.134108</c:v>
                </c:pt>
                <c:pt idx="761">
                  <c:v>0.134219</c:v>
                </c:pt>
                <c:pt idx="762">
                  <c:v>0.13439699999999999</c:v>
                </c:pt>
                <c:pt idx="763">
                  <c:v>0.13456299999999999</c:v>
                </c:pt>
                <c:pt idx="764">
                  <c:v>0.134718</c:v>
                </c:pt>
                <c:pt idx="765">
                  <c:v>0.13489499999999999</c:v>
                </c:pt>
                <c:pt idx="766">
                  <c:v>0.13503899999999999</c:v>
                </c:pt>
                <c:pt idx="767">
                  <c:v>0.13520599999999999</c:v>
                </c:pt>
                <c:pt idx="768">
                  <c:v>0.13535</c:v>
                </c:pt>
                <c:pt idx="769">
                  <c:v>0.13552700000000001</c:v>
                </c:pt>
                <c:pt idx="770">
                  <c:v>0.135682</c:v>
                </c:pt>
                <c:pt idx="771">
                  <c:v>0.135882</c:v>
                </c:pt>
                <c:pt idx="772">
                  <c:v>0.136015</c:v>
                </c:pt>
                <c:pt idx="773">
                  <c:v>0.136181</c:v>
                </c:pt>
                <c:pt idx="774">
                  <c:v>0.13638</c:v>
                </c:pt>
                <c:pt idx="775">
                  <c:v>0.13652400000000001</c:v>
                </c:pt>
                <c:pt idx="776">
                  <c:v>0.136657</c:v>
                </c:pt>
                <c:pt idx="777">
                  <c:v>0.13681199999999999</c:v>
                </c:pt>
                <c:pt idx="778">
                  <c:v>0.13700100000000001</c:v>
                </c:pt>
                <c:pt idx="779">
                  <c:v>0.13719999999999999</c:v>
                </c:pt>
                <c:pt idx="780">
                  <c:v>0.13736699999999999</c:v>
                </c:pt>
                <c:pt idx="781">
                  <c:v>0.13752200000000001</c:v>
                </c:pt>
                <c:pt idx="782">
                  <c:v>0.137688</c:v>
                </c:pt>
                <c:pt idx="783">
                  <c:v>0.137854</c:v>
                </c:pt>
                <c:pt idx="784">
                  <c:v>0.13802</c:v>
                </c:pt>
                <c:pt idx="785">
                  <c:v>0.138242</c:v>
                </c:pt>
                <c:pt idx="786">
                  <c:v>0.13841899999999999</c:v>
                </c:pt>
                <c:pt idx="787">
                  <c:v>0.13856299999999999</c:v>
                </c:pt>
                <c:pt idx="788">
                  <c:v>0.13875199999999999</c:v>
                </c:pt>
                <c:pt idx="789">
                  <c:v>0.13894000000000001</c:v>
                </c:pt>
                <c:pt idx="790">
                  <c:v>0.139095</c:v>
                </c:pt>
                <c:pt idx="791">
                  <c:v>0.13925100000000001</c:v>
                </c:pt>
                <c:pt idx="792">
                  <c:v>0.139406</c:v>
                </c:pt>
                <c:pt idx="793">
                  <c:v>0.13955000000000001</c:v>
                </c:pt>
                <c:pt idx="794">
                  <c:v>0.139705</c:v>
                </c:pt>
                <c:pt idx="795">
                  <c:v>0.139904</c:v>
                </c:pt>
                <c:pt idx="796">
                  <c:v>0.14005999999999999</c:v>
                </c:pt>
                <c:pt idx="797">
                  <c:v>0.140204</c:v>
                </c:pt>
                <c:pt idx="798">
                  <c:v>0.14038100000000001</c:v>
                </c:pt>
                <c:pt idx="799">
                  <c:v>0.14054700000000001</c:v>
                </c:pt>
                <c:pt idx="800">
                  <c:v>0.14075799999999999</c:v>
                </c:pt>
                <c:pt idx="801">
                  <c:v>0.14091300000000001</c:v>
                </c:pt>
                <c:pt idx="802">
                  <c:v>0.14114599999999999</c:v>
                </c:pt>
                <c:pt idx="803">
                  <c:v>0.14136699999999999</c:v>
                </c:pt>
                <c:pt idx="804">
                  <c:v>0.141567</c:v>
                </c:pt>
                <c:pt idx="805">
                  <c:v>0.14175499999999999</c:v>
                </c:pt>
                <c:pt idx="806">
                  <c:v>0.14192099999999999</c:v>
                </c:pt>
                <c:pt idx="807">
                  <c:v>0.14207700000000001</c:v>
                </c:pt>
                <c:pt idx="808">
                  <c:v>0.14227600000000001</c:v>
                </c:pt>
                <c:pt idx="809">
                  <c:v>0.142431</c:v>
                </c:pt>
                <c:pt idx="810">
                  <c:v>0.142597</c:v>
                </c:pt>
                <c:pt idx="811">
                  <c:v>0.14277500000000001</c:v>
                </c:pt>
                <c:pt idx="812">
                  <c:v>0.142952</c:v>
                </c:pt>
                <c:pt idx="813">
                  <c:v>0.14310700000000001</c:v>
                </c:pt>
                <c:pt idx="814">
                  <c:v>0.14327400000000001</c:v>
                </c:pt>
                <c:pt idx="815">
                  <c:v>0.143484</c:v>
                </c:pt>
                <c:pt idx="816">
                  <c:v>0.14361699999999999</c:v>
                </c:pt>
                <c:pt idx="817">
                  <c:v>0.14380499999999999</c:v>
                </c:pt>
                <c:pt idx="818">
                  <c:v>0.14396100000000001</c:v>
                </c:pt>
                <c:pt idx="819">
                  <c:v>0.14411599999999999</c:v>
                </c:pt>
                <c:pt idx="820">
                  <c:v>0.14428199999999999</c:v>
                </c:pt>
                <c:pt idx="821">
                  <c:v>0.144426</c:v>
                </c:pt>
                <c:pt idx="822">
                  <c:v>0.14458099999999999</c:v>
                </c:pt>
                <c:pt idx="823">
                  <c:v>0.14474699999999999</c:v>
                </c:pt>
                <c:pt idx="824">
                  <c:v>0.14494699999999999</c:v>
                </c:pt>
                <c:pt idx="825">
                  <c:v>0.145146</c:v>
                </c:pt>
                <c:pt idx="826">
                  <c:v>0.14532400000000001</c:v>
                </c:pt>
                <c:pt idx="827">
                  <c:v>0.145512</c:v>
                </c:pt>
                <c:pt idx="828">
                  <c:v>0.14563400000000001</c:v>
                </c:pt>
                <c:pt idx="829">
                  <c:v>0.14580000000000001</c:v>
                </c:pt>
                <c:pt idx="830">
                  <c:v>0.14599999999999999</c:v>
                </c:pt>
                <c:pt idx="831">
                  <c:v>0.146122</c:v>
                </c:pt>
                <c:pt idx="832">
                  <c:v>0.146288</c:v>
                </c:pt>
                <c:pt idx="833">
                  <c:v>0.14646500000000001</c:v>
                </c:pt>
                <c:pt idx="834">
                  <c:v>0.14659800000000001</c:v>
                </c:pt>
                <c:pt idx="835">
                  <c:v>0.14679800000000001</c:v>
                </c:pt>
                <c:pt idx="836">
                  <c:v>0.14696400000000001</c:v>
                </c:pt>
                <c:pt idx="837">
                  <c:v>0.14713000000000001</c:v>
                </c:pt>
                <c:pt idx="838">
                  <c:v>0.14730799999999999</c:v>
                </c:pt>
                <c:pt idx="839">
                  <c:v>0.14744099999999999</c:v>
                </c:pt>
                <c:pt idx="840">
                  <c:v>0.147618</c:v>
                </c:pt>
                <c:pt idx="841">
                  <c:v>0.14780599999999999</c:v>
                </c:pt>
                <c:pt idx="842">
                  <c:v>0.14795</c:v>
                </c:pt>
                <c:pt idx="843">
                  <c:v>0.14810499999999999</c:v>
                </c:pt>
                <c:pt idx="844">
                  <c:v>0.148227</c:v>
                </c:pt>
                <c:pt idx="845">
                  <c:v>0.148371</c:v>
                </c:pt>
                <c:pt idx="846">
                  <c:v>0.14852699999999999</c:v>
                </c:pt>
                <c:pt idx="847">
                  <c:v>0.148704</c:v>
                </c:pt>
                <c:pt idx="848">
                  <c:v>0.14887</c:v>
                </c:pt>
                <c:pt idx="849">
                  <c:v>0.149036</c:v>
                </c:pt>
                <c:pt idx="850">
                  <c:v>0.149203</c:v>
                </c:pt>
                <c:pt idx="851">
                  <c:v>0.14934700000000001</c:v>
                </c:pt>
                <c:pt idx="852">
                  <c:v>0.14954600000000001</c:v>
                </c:pt>
                <c:pt idx="853">
                  <c:v>0.14972299999999999</c:v>
                </c:pt>
                <c:pt idx="854">
                  <c:v>0.14990100000000001</c:v>
                </c:pt>
                <c:pt idx="855">
                  <c:v>0.15007799999999999</c:v>
                </c:pt>
                <c:pt idx="856">
                  <c:v>0.15028900000000001</c:v>
                </c:pt>
                <c:pt idx="857">
                  <c:v>0.150422</c:v>
                </c:pt>
                <c:pt idx="858">
                  <c:v>0.15060999999999999</c:v>
                </c:pt>
                <c:pt idx="859">
                  <c:v>0.15077599999999999</c:v>
                </c:pt>
                <c:pt idx="860">
                  <c:v>0.15094299999999999</c:v>
                </c:pt>
                <c:pt idx="861">
                  <c:v>0.151142</c:v>
                </c:pt>
                <c:pt idx="862">
                  <c:v>0.15135299999999999</c:v>
                </c:pt>
                <c:pt idx="863">
                  <c:v>0.15154100000000001</c:v>
                </c:pt>
                <c:pt idx="864">
                  <c:v>0.151729</c:v>
                </c:pt>
                <c:pt idx="865">
                  <c:v>0.151896</c:v>
                </c:pt>
                <c:pt idx="866">
                  <c:v>0.152029</c:v>
                </c:pt>
                <c:pt idx="867">
                  <c:v>0.152195</c:v>
                </c:pt>
                <c:pt idx="868">
                  <c:v>0.15237200000000001</c:v>
                </c:pt>
                <c:pt idx="869">
                  <c:v>0.15251600000000001</c:v>
                </c:pt>
                <c:pt idx="870">
                  <c:v>0.152671</c:v>
                </c:pt>
                <c:pt idx="871">
                  <c:v>0.15279300000000001</c:v>
                </c:pt>
                <c:pt idx="872">
                  <c:v>0.15296000000000001</c:v>
                </c:pt>
                <c:pt idx="873">
                  <c:v>0.153115</c:v>
                </c:pt>
                <c:pt idx="874">
                  <c:v>0.15330299999999999</c:v>
                </c:pt>
                <c:pt idx="875">
                  <c:v>0.153503</c:v>
                </c:pt>
                <c:pt idx="876">
                  <c:v>0.15370200000000001</c:v>
                </c:pt>
                <c:pt idx="877">
                  <c:v>0.15387899999999999</c:v>
                </c:pt>
                <c:pt idx="878">
                  <c:v>0.15403500000000001</c:v>
                </c:pt>
                <c:pt idx="879">
                  <c:v>0.154223</c:v>
                </c:pt>
                <c:pt idx="880">
                  <c:v>0.154389</c:v>
                </c:pt>
                <c:pt idx="881">
                  <c:v>0.15457799999999999</c:v>
                </c:pt>
                <c:pt idx="882">
                  <c:v>0.15476599999999999</c:v>
                </c:pt>
                <c:pt idx="883">
                  <c:v>0.154943</c:v>
                </c:pt>
                <c:pt idx="884">
                  <c:v>0.155087</c:v>
                </c:pt>
                <c:pt idx="885">
                  <c:v>0.15523100000000001</c:v>
                </c:pt>
                <c:pt idx="886">
                  <c:v>0.15539800000000001</c:v>
                </c:pt>
                <c:pt idx="887">
                  <c:v>0.155553</c:v>
                </c:pt>
                <c:pt idx="888">
                  <c:v>0.15574099999999999</c:v>
                </c:pt>
                <c:pt idx="889">
                  <c:v>0.15589600000000001</c:v>
                </c:pt>
                <c:pt idx="890">
                  <c:v>0.156107</c:v>
                </c:pt>
                <c:pt idx="891">
                  <c:v>0.156273</c:v>
                </c:pt>
                <c:pt idx="892">
                  <c:v>0.15643899999999999</c:v>
                </c:pt>
                <c:pt idx="893">
                  <c:v>0.15662799999999999</c:v>
                </c:pt>
                <c:pt idx="894">
                  <c:v>0.15679399999999999</c:v>
                </c:pt>
                <c:pt idx="895">
                  <c:v>0.15693799999999999</c:v>
                </c:pt>
                <c:pt idx="896">
                  <c:v>0.15710399999999999</c:v>
                </c:pt>
                <c:pt idx="897">
                  <c:v>0.157304</c:v>
                </c:pt>
                <c:pt idx="898">
                  <c:v>0.15747</c:v>
                </c:pt>
                <c:pt idx="899">
                  <c:v>0.15765899999999999</c:v>
                </c:pt>
                <c:pt idx="900">
                  <c:v>0.15781400000000001</c:v>
                </c:pt>
                <c:pt idx="901">
                  <c:v>0.158002</c:v>
                </c:pt>
                <c:pt idx="902">
                  <c:v>0.15817899999999999</c:v>
                </c:pt>
                <c:pt idx="903">
                  <c:v>0.15836800000000001</c:v>
                </c:pt>
                <c:pt idx="904">
                  <c:v>0.15853400000000001</c:v>
                </c:pt>
                <c:pt idx="905">
                  <c:v>0.158722</c:v>
                </c:pt>
                <c:pt idx="906">
                  <c:v>0.15886600000000001</c:v>
                </c:pt>
                <c:pt idx="907">
                  <c:v>0.159022</c:v>
                </c:pt>
                <c:pt idx="908">
                  <c:v>0.15920999999999999</c:v>
                </c:pt>
                <c:pt idx="909">
                  <c:v>0.15937599999999999</c:v>
                </c:pt>
                <c:pt idx="910">
                  <c:v>0.159576</c:v>
                </c:pt>
                <c:pt idx="911">
                  <c:v>0.15975300000000001</c:v>
                </c:pt>
                <c:pt idx="912">
                  <c:v>0.159941</c:v>
                </c:pt>
                <c:pt idx="913">
                  <c:v>0.16008600000000001</c:v>
                </c:pt>
                <c:pt idx="914">
                  <c:v>0.16025200000000001</c:v>
                </c:pt>
                <c:pt idx="915">
                  <c:v>0.16040699999999999</c:v>
                </c:pt>
                <c:pt idx="916">
                  <c:v>0.160551</c:v>
                </c:pt>
                <c:pt idx="917">
                  <c:v>0.16072800000000001</c:v>
                </c:pt>
                <c:pt idx="918">
                  <c:v>0.16090599999999999</c:v>
                </c:pt>
                <c:pt idx="919">
                  <c:v>0.16107199999999999</c:v>
                </c:pt>
                <c:pt idx="920">
                  <c:v>0.161216</c:v>
                </c:pt>
                <c:pt idx="921">
                  <c:v>0.16136</c:v>
                </c:pt>
                <c:pt idx="922">
                  <c:v>0.161526</c:v>
                </c:pt>
                <c:pt idx="923">
                  <c:v>0.161637</c:v>
                </c:pt>
                <c:pt idx="924">
                  <c:v>0.161825</c:v>
                </c:pt>
                <c:pt idx="925">
                  <c:v>0.16197</c:v>
                </c:pt>
                <c:pt idx="926">
                  <c:v>0.162136</c:v>
                </c:pt>
                <c:pt idx="927">
                  <c:v>0.16228000000000001</c:v>
                </c:pt>
                <c:pt idx="928">
                  <c:v>0.162468</c:v>
                </c:pt>
                <c:pt idx="929">
                  <c:v>0.16261200000000001</c:v>
                </c:pt>
                <c:pt idx="930">
                  <c:v>0.16281200000000001</c:v>
                </c:pt>
                <c:pt idx="931">
                  <c:v>0.16295599999999999</c:v>
                </c:pt>
                <c:pt idx="932">
                  <c:v>0.16316600000000001</c:v>
                </c:pt>
                <c:pt idx="933">
                  <c:v>0.16337699999999999</c:v>
                </c:pt>
                <c:pt idx="934">
                  <c:v>0.16353200000000001</c:v>
                </c:pt>
                <c:pt idx="935">
                  <c:v>0.163743</c:v>
                </c:pt>
                <c:pt idx="936">
                  <c:v>0.16392000000000001</c:v>
                </c:pt>
                <c:pt idx="937">
                  <c:v>0.164075</c:v>
                </c:pt>
                <c:pt idx="938">
                  <c:v>0.164241</c:v>
                </c:pt>
                <c:pt idx="939">
                  <c:v>0.16442999999999999</c:v>
                </c:pt>
                <c:pt idx="940">
                  <c:v>0.164552</c:v>
                </c:pt>
                <c:pt idx="941">
                  <c:v>0.16469600000000001</c:v>
                </c:pt>
                <c:pt idx="942">
                  <c:v>0.16491700000000001</c:v>
                </c:pt>
                <c:pt idx="943">
                  <c:v>0.165128</c:v>
                </c:pt>
                <c:pt idx="944">
                  <c:v>0.165272</c:v>
                </c:pt>
                <c:pt idx="945">
                  <c:v>0.16548299999999999</c:v>
                </c:pt>
                <c:pt idx="946">
                  <c:v>0.16567100000000001</c:v>
                </c:pt>
                <c:pt idx="947">
                  <c:v>0.165882</c:v>
                </c:pt>
                <c:pt idx="948">
                  <c:v>0.16603699999999999</c:v>
                </c:pt>
                <c:pt idx="949">
                  <c:v>0.16625799999999999</c:v>
                </c:pt>
                <c:pt idx="950">
                  <c:v>0.16641400000000001</c:v>
                </c:pt>
                <c:pt idx="951">
                  <c:v>0.16658000000000001</c:v>
                </c:pt>
                <c:pt idx="952">
                  <c:v>0.166768</c:v>
                </c:pt>
                <c:pt idx="953">
                  <c:v>0.166934</c:v>
                </c:pt>
                <c:pt idx="954">
                  <c:v>0.16712299999999999</c:v>
                </c:pt>
                <c:pt idx="955">
                  <c:v>0.16728899999999999</c:v>
                </c:pt>
                <c:pt idx="956">
                  <c:v>0.16744400000000001</c:v>
                </c:pt>
                <c:pt idx="957">
                  <c:v>0.16758799999999999</c:v>
                </c:pt>
                <c:pt idx="958">
                  <c:v>0.16769899999999999</c:v>
                </c:pt>
                <c:pt idx="959">
                  <c:v>0.16788800000000001</c:v>
                </c:pt>
                <c:pt idx="960">
                  <c:v>0.16805400000000001</c:v>
                </c:pt>
                <c:pt idx="961">
                  <c:v>0.16822000000000001</c:v>
                </c:pt>
                <c:pt idx="962">
                  <c:v>0.16836400000000001</c:v>
                </c:pt>
                <c:pt idx="963">
                  <c:v>0.16853000000000001</c:v>
                </c:pt>
                <c:pt idx="964">
                  <c:v>0.16866300000000001</c:v>
                </c:pt>
                <c:pt idx="965">
                  <c:v>0.16884099999999999</c:v>
                </c:pt>
                <c:pt idx="966">
                  <c:v>0.16900699999999999</c:v>
                </c:pt>
                <c:pt idx="967">
                  <c:v>0.16914000000000001</c:v>
                </c:pt>
                <c:pt idx="968">
                  <c:v>0.169317</c:v>
                </c:pt>
                <c:pt idx="969">
                  <c:v>0.169461</c:v>
                </c:pt>
                <c:pt idx="970">
                  <c:v>0.169628</c:v>
                </c:pt>
                <c:pt idx="971">
                  <c:v>0.16980500000000001</c:v>
                </c:pt>
                <c:pt idx="972">
                  <c:v>0.16997100000000001</c:v>
                </c:pt>
                <c:pt idx="973">
                  <c:v>0.17011499999999999</c:v>
                </c:pt>
                <c:pt idx="974">
                  <c:v>0.17032600000000001</c:v>
                </c:pt>
                <c:pt idx="975">
                  <c:v>0.170459</c:v>
                </c:pt>
                <c:pt idx="976">
                  <c:v>0.170625</c:v>
                </c:pt>
                <c:pt idx="977">
                  <c:v>0.17080200000000001</c:v>
                </c:pt>
                <c:pt idx="978">
                  <c:v>0.17096800000000001</c:v>
                </c:pt>
                <c:pt idx="979">
                  <c:v>0.17116799999999999</c:v>
                </c:pt>
                <c:pt idx="980">
                  <c:v>0.17130100000000001</c:v>
                </c:pt>
                <c:pt idx="981">
                  <c:v>0.17150000000000001</c:v>
                </c:pt>
                <c:pt idx="982">
                  <c:v>0.17164499999999999</c:v>
                </c:pt>
                <c:pt idx="983">
                  <c:v>0.17177799999999999</c:v>
                </c:pt>
                <c:pt idx="984">
                  <c:v>0.171933</c:v>
                </c:pt>
                <c:pt idx="985">
                  <c:v>0.172066</c:v>
                </c:pt>
                <c:pt idx="986">
                  <c:v>0.17224300000000001</c:v>
                </c:pt>
                <c:pt idx="987">
                  <c:v>0.172454</c:v>
                </c:pt>
                <c:pt idx="988">
                  <c:v>0.17263100000000001</c:v>
                </c:pt>
                <c:pt idx="989">
                  <c:v>0.172731</c:v>
                </c:pt>
                <c:pt idx="990">
                  <c:v>0.172897</c:v>
                </c:pt>
                <c:pt idx="991">
                  <c:v>0.173096</c:v>
                </c:pt>
                <c:pt idx="992">
                  <c:v>0.17329600000000001</c:v>
                </c:pt>
                <c:pt idx="993">
                  <c:v>0.17349500000000001</c:v>
                </c:pt>
                <c:pt idx="994">
                  <c:v>0.17367299999999999</c:v>
                </c:pt>
                <c:pt idx="995">
                  <c:v>0.17383899999999999</c:v>
                </c:pt>
                <c:pt idx="996">
                  <c:v>0.174016</c:v>
                </c:pt>
                <c:pt idx="997">
                  <c:v>0.17422699999999999</c:v>
                </c:pt>
                <c:pt idx="998">
                  <c:v>0.174459</c:v>
                </c:pt>
                <c:pt idx="999">
                  <c:v>0.17460400000000001</c:v>
                </c:pt>
                <c:pt idx="1000">
                  <c:v>0.17477000000000001</c:v>
                </c:pt>
                <c:pt idx="1001">
                  <c:v>0.17496900000000001</c:v>
                </c:pt>
                <c:pt idx="1002">
                  <c:v>0.175124</c:v>
                </c:pt>
                <c:pt idx="1003">
                  <c:v>0.17530200000000001</c:v>
                </c:pt>
                <c:pt idx="1004">
                  <c:v>0.175457</c:v>
                </c:pt>
                <c:pt idx="1005">
                  <c:v>0.175645</c:v>
                </c:pt>
                <c:pt idx="1006">
                  <c:v>0.175812</c:v>
                </c:pt>
                <c:pt idx="1007">
                  <c:v>0.17596700000000001</c:v>
                </c:pt>
                <c:pt idx="1008">
                  <c:v>0.176122</c:v>
                </c:pt>
                <c:pt idx="1009">
                  <c:v>0.17627699999999999</c:v>
                </c:pt>
                <c:pt idx="1010">
                  <c:v>0.17647599999999999</c:v>
                </c:pt>
                <c:pt idx="1011">
                  <c:v>0.17663200000000001</c:v>
                </c:pt>
                <c:pt idx="1012">
                  <c:v>0.176842</c:v>
                </c:pt>
                <c:pt idx="1013">
                  <c:v>0.17701900000000001</c:v>
                </c:pt>
                <c:pt idx="1014">
                  <c:v>0.17719699999999999</c:v>
                </c:pt>
                <c:pt idx="1015">
                  <c:v>0.17735200000000001</c:v>
                </c:pt>
                <c:pt idx="1016">
                  <c:v>0.177507</c:v>
                </c:pt>
                <c:pt idx="1017">
                  <c:v>0.17769599999999999</c:v>
                </c:pt>
                <c:pt idx="1018">
                  <c:v>0.17786199999999999</c:v>
                </c:pt>
                <c:pt idx="1019">
                  <c:v>0.17807200000000001</c:v>
                </c:pt>
                <c:pt idx="1020">
                  <c:v>0.17824999999999999</c:v>
                </c:pt>
                <c:pt idx="1021">
                  <c:v>0.178449</c:v>
                </c:pt>
                <c:pt idx="1022">
                  <c:v>0.178615</c:v>
                </c:pt>
                <c:pt idx="1023">
                  <c:v>0.17879300000000001</c:v>
                </c:pt>
                <c:pt idx="1024">
                  <c:v>0.17896999999999999</c:v>
                </c:pt>
                <c:pt idx="1025">
                  <c:v>0.17912500000000001</c:v>
                </c:pt>
                <c:pt idx="1026">
                  <c:v>0.17930199999999999</c:v>
                </c:pt>
                <c:pt idx="1027">
                  <c:v>0.17946899999999999</c:v>
                </c:pt>
                <c:pt idx="1028">
                  <c:v>0.17962400000000001</c:v>
                </c:pt>
                <c:pt idx="1029">
                  <c:v>0.17982300000000001</c:v>
                </c:pt>
                <c:pt idx="1030">
                  <c:v>0.18001200000000001</c:v>
                </c:pt>
                <c:pt idx="1031">
                  <c:v>0.18015600000000001</c:v>
                </c:pt>
                <c:pt idx="1032">
                  <c:v>0.18029999999999999</c:v>
                </c:pt>
                <c:pt idx="1033">
                  <c:v>0.180455</c:v>
                </c:pt>
                <c:pt idx="1034">
                  <c:v>0.180588</c:v>
                </c:pt>
                <c:pt idx="1035">
                  <c:v>0.180732</c:v>
                </c:pt>
                <c:pt idx="1036">
                  <c:v>0.180898</c:v>
                </c:pt>
                <c:pt idx="1037">
                  <c:v>0.181009</c:v>
                </c:pt>
                <c:pt idx="1038">
                  <c:v>0.181198</c:v>
                </c:pt>
                <c:pt idx="1039">
                  <c:v>0.18138599999999999</c:v>
                </c:pt>
                <c:pt idx="1040">
                  <c:v>0.18153</c:v>
                </c:pt>
                <c:pt idx="1041">
                  <c:v>0.18173</c:v>
                </c:pt>
                <c:pt idx="1042">
                  <c:v>0.181896</c:v>
                </c:pt>
                <c:pt idx="1043">
                  <c:v>0.182062</c:v>
                </c:pt>
                <c:pt idx="1044">
                  <c:v>0.182228</c:v>
                </c:pt>
                <c:pt idx="1045">
                  <c:v>0.18238299999999999</c:v>
                </c:pt>
                <c:pt idx="1046">
                  <c:v>0.18259400000000001</c:v>
                </c:pt>
                <c:pt idx="1047">
                  <c:v>0.18277099999999999</c:v>
                </c:pt>
                <c:pt idx="1048">
                  <c:v>0.18292600000000001</c:v>
                </c:pt>
                <c:pt idx="1049">
                  <c:v>0.18310399999999999</c:v>
                </c:pt>
                <c:pt idx="1050">
                  <c:v>0.18323700000000001</c:v>
                </c:pt>
                <c:pt idx="1051">
                  <c:v>0.183392</c:v>
                </c:pt>
                <c:pt idx="1052">
                  <c:v>0.18357999999999999</c:v>
                </c:pt>
                <c:pt idx="1053">
                  <c:v>0.18374699999999999</c:v>
                </c:pt>
                <c:pt idx="1054">
                  <c:v>0.183979</c:v>
                </c:pt>
                <c:pt idx="1055">
                  <c:v>0.184112</c:v>
                </c:pt>
                <c:pt idx="1056">
                  <c:v>0.184312</c:v>
                </c:pt>
                <c:pt idx="1057">
                  <c:v>0.184478</c:v>
                </c:pt>
                <c:pt idx="1058">
                  <c:v>0.184644</c:v>
                </c:pt>
                <c:pt idx="1059">
                  <c:v>0.18485499999999999</c:v>
                </c:pt>
                <c:pt idx="1060">
                  <c:v>0.18504300000000001</c:v>
                </c:pt>
                <c:pt idx="1061">
                  <c:v>0.18520900000000001</c:v>
                </c:pt>
                <c:pt idx="1062">
                  <c:v>0.18537600000000001</c:v>
                </c:pt>
                <c:pt idx="1063">
                  <c:v>0.18556400000000001</c:v>
                </c:pt>
                <c:pt idx="1064">
                  <c:v>0.18574099999999999</c:v>
                </c:pt>
                <c:pt idx="1065">
                  <c:v>0.18588499999999999</c:v>
                </c:pt>
                <c:pt idx="1066">
                  <c:v>0.186052</c:v>
                </c:pt>
                <c:pt idx="1067">
                  <c:v>0.18622900000000001</c:v>
                </c:pt>
                <c:pt idx="1068">
                  <c:v>0.18640599999999999</c:v>
                </c:pt>
                <c:pt idx="1069">
                  <c:v>0.18659500000000001</c:v>
                </c:pt>
                <c:pt idx="1070">
                  <c:v>0.18675</c:v>
                </c:pt>
                <c:pt idx="1071">
                  <c:v>0.186916</c:v>
                </c:pt>
                <c:pt idx="1072">
                  <c:v>0.18714900000000001</c:v>
                </c:pt>
                <c:pt idx="1073">
                  <c:v>0.18731500000000001</c:v>
                </c:pt>
                <c:pt idx="1074">
                  <c:v>0.18745899999999999</c:v>
                </c:pt>
                <c:pt idx="1075">
                  <c:v>0.187636</c:v>
                </c:pt>
                <c:pt idx="1076">
                  <c:v>0.187836</c:v>
                </c:pt>
                <c:pt idx="1077">
                  <c:v>0.18799099999999999</c:v>
                </c:pt>
                <c:pt idx="1078">
                  <c:v>0.188191</c:v>
                </c:pt>
                <c:pt idx="1079">
                  <c:v>0.18834600000000001</c:v>
                </c:pt>
                <c:pt idx="1080">
                  <c:v>0.18848999999999999</c:v>
                </c:pt>
                <c:pt idx="1081">
                  <c:v>0.18870000000000001</c:v>
                </c:pt>
                <c:pt idx="1082">
                  <c:v>0.188889</c:v>
                </c:pt>
                <c:pt idx="1083">
                  <c:v>0.189055</c:v>
                </c:pt>
                <c:pt idx="1084">
                  <c:v>0.18923200000000001</c:v>
                </c:pt>
                <c:pt idx="1085">
                  <c:v>0.18946499999999999</c:v>
                </c:pt>
                <c:pt idx="1086">
                  <c:v>0.189609</c:v>
                </c:pt>
                <c:pt idx="1087">
                  <c:v>0.18979799999999999</c:v>
                </c:pt>
                <c:pt idx="1088">
                  <c:v>0.189997</c:v>
                </c:pt>
                <c:pt idx="1089">
                  <c:v>0.19015199999999999</c:v>
                </c:pt>
                <c:pt idx="1090">
                  <c:v>0.190307</c:v>
                </c:pt>
                <c:pt idx="1091">
                  <c:v>0.190529</c:v>
                </c:pt>
                <c:pt idx="1092">
                  <c:v>0.19067300000000001</c:v>
                </c:pt>
                <c:pt idx="1093">
                  <c:v>0.19083900000000001</c:v>
                </c:pt>
                <c:pt idx="1094">
                  <c:v>0.190994</c:v>
                </c:pt>
                <c:pt idx="1095">
                  <c:v>0.19117200000000001</c:v>
                </c:pt>
                <c:pt idx="1096">
                  <c:v>0.191327</c:v>
                </c:pt>
                <c:pt idx="1097">
                  <c:v>0.191493</c:v>
                </c:pt>
                <c:pt idx="1098">
                  <c:v>0.19167000000000001</c:v>
                </c:pt>
                <c:pt idx="1099">
                  <c:v>0.19183700000000001</c:v>
                </c:pt>
                <c:pt idx="1100">
                  <c:v>0.19203600000000001</c:v>
                </c:pt>
                <c:pt idx="1101">
                  <c:v>0.19223599999999999</c:v>
                </c:pt>
                <c:pt idx="1102">
                  <c:v>0.19239100000000001</c:v>
                </c:pt>
                <c:pt idx="1103">
                  <c:v>0.19260099999999999</c:v>
                </c:pt>
                <c:pt idx="1104">
                  <c:v>0.19278999999999999</c:v>
                </c:pt>
                <c:pt idx="1105">
                  <c:v>0.19294500000000001</c:v>
                </c:pt>
                <c:pt idx="1106">
                  <c:v>0.193133</c:v>
                </c:pt>
                <c:pt idx="1107">
                  <c:v>0.19326599999999999</c:v>
                </c:pt>
                <c:pt idx="1108">
                  <c:v>0.19345499999999999</c:v>
                </c:pt>
                <c:pt idx="1109">
                  <c:v>0.19365399999999999</c:v>
                </c:pt>
                <c:pt idx="1110">
                  <c:v>0.193798</c:v>
                </c:pt>
                <c:pt idx="1111">
                  <c:v>0.19398699999999999</c:v>
                </c:pt>
                <c:pt idx="1112">
                  <c:v>0.19415299999999999</c:v>
                </c:pt>
                <c:pt idx="1113">
                  <c:v>0.19436300000000001</c:v>
                </c:pt>
                <c:pt idx="1114">
                  <c:v>0.194519</c:v>
                </c:pt>
                <c:pt idx="1115">
                  <c:v>0.19469600000000001</c:v>
                </c:pt>
                <c:pt idx="1116">
                  <c:v>0.19480700000000001</c:v>
                </c:pt>
                <c:pt idx="1117">
                  <c:v>0.19495100000000001</c:v>
                </c:pt>
                <c:pt idx="1118">
                  <c:v>0.19514999999999999</c:v>
                </c:pt>
                <c:pt idx="1119">
                  <c:v>0.19533900000000001</c:v>
                </c:pt>
                <c:pt idx="1120">
                  <c:v>0.19556000000000001</c:v>
                </c:pt>
                <c:pt idx="1121">
                  <c:v>0.19572700000000001</c:v>
                </c:pt>
                <c:pt idx="1122">
                  <c:v>0.19587099999999999</c:v>
                </c:pt>
                <c:pt idx="1123">
                  <c:v>0.19602600000000001</c:v>
                </c:pt>
                <c:pt idx="1124">
                  <c:v>0.196214</c:v>
                </c:pt>
                <c:pt idx="1125">
                  <c:v>0.196325</c:v>
                </c:pt>
                <c:pt idx="1126">
                  <c:v>0.19653599999999999</c:v>
                </c:pt>
                <c:pt idx="1127">
                  <c:v>0.19666900000000001</c:v>
                </c:pt>
                <c:pt idx="1128">
                  <c:v>0.19683500000000001</c:v>
                </c:pt>
                <c:pt idx="1129">
                  <c:v>0.196968</c:v>
                </c:pt>
                <c:pt idx="1130">
                  <c:v>0.19712299999999999</c:v>
                </c:pt>
                <c:pt idx="1131">
                  <c:v>0.1973</c:v>
                </c:pt>
                <c:pt idx="1132">
                  <c:v>0.197433</c:v>
                </c:pt>
                <c:pt idx="1133">
                  <c:v>0.19761100000000001</c:v>
                </c:pt>
                <c:pt idx="1134">
                  <c:v>0.19777700000000001</c:v>
                </c:pt>
                <c:pt idx="1135">
                  <c:v>0.19794300000000001</c:v>
                </c:pt>
                <c:pt idx="1136">
                  <c:v>0.19810900000000001</c:v>
                </c:pt>
                <c:pt idx="1137">
                  <c:v>0.19833100000000001</c:v>
                </c:pt>
                <c:pt idx="1138">
                  <c:v>0.19853000000000001</c:v>
                </c:pt>
                <c:pt idx="1139">
                  <c:v>0.19866300000000001</c:v>
                </c:pt>
                <c:pt idx="1140">
                  <c:v>0.19883000000000001</c:v>
                </c:pt>
                <c:pt idx="1141">
                  <c:v>0.19902900000000001</c:v>
                </c:pt>
                <c:pt idx="1142">
                  <c:v>0.19915099999999999</c:v>
                </c:pt>
                <c:pt idx="1143">
                  <c:v>0.19931699999999999</c:v>
                </c:pt>
                <c:pt idx="1144">
                  <c:v>0.19950599999999999</c:v>
                </c:pt>
                <c:pt idx="1145">
                  <c:v>0.199683</c:v>
                </c:pt>
                <c:pt idx="1146">
                  <c:v>0.19986000000000001</c:v>
                </c:pt>
                <c:pt idx="1147">
                  <c:v>0.200016</c:v>
                </c:pt>
                <c:pt idx="1148">
                  <c:v>0.20020399999999999</c:v>
                </c:pt>
                <c:pt idx="1149">
                  <c:v>0.200348</c:v>
                </c:pt>
                <c:pt idx="1150">
                  <c:v>0.20050299999999999</c:v>
                </c:pt>
                <c:pt idx="1151">
                  <c:v>0.200625</c:v>
                </c:pt>
                <c:pt idx="1152">
                  <c:v>0.20081299999999999</c:v>
                </c:pt>
                <c:pt idx="1153">
                  <c:v>0.201013</c:v>
                </c:pt>
                <c:pt idx="1154">
                  <c:v>0.20120099999999999</c:v>
                </c:pt>
                <c:pt idx="1155">
                  <c:v>0.20139000000000001</c:v>
                </c:pt>
                <c:pt idx="1156">
                  <c:v>0.20153399999999999</c:v>
                </c:pt>
                <c:pt idx="1157">
                  <c:v>0.20168900000000001</c:v>
                </c:pt>
                <c:pt idx="1158">
                  <c:v>0.2019</c:v>
                </c:pt>
                <c:pt idx="1159">
                  <c:v>0.20211000000000001</c:v>
                </c:pt>
                <c:pt idx="1160">
                  <c:v>0.20228699999999999</c:v>
                </c:pt>
                <c:pt idx="1161">
                  <c:v>0.20247599999999999</c:v>
                </c:pt>
                <c:pt idx="1162">
                  <c:v>0.20263100000000001</c:v>
                </c:pt>
                <c:pt idx="1163">
                  <c:v>0.20283000000000001</c:v>
                </c:pt>
                <c:pt idx="1164">
                  <c:v>0.20302999999999999</c:v>
                </c:pt>
                <c:pt idx="1165">
                  <c:v>0.20316300000000001</c:v>
                </c:pt>
                <c:pt idx="1166">
                  <c:v>0.20336199999999999</c:v>
                </c:pt>
                <c:pt idx="1167">
                  <c:v>0.20352899999999999</c:v>
                </c:pt>
                <c:pt idx="1168">
                  <c:v>0.203684</c:v>
                </c:pt>
                <c:pt idx="1169">
                  <c:v>0.20382800000000001</c:v>
                </c:pt>
                <c:pt idx="1170">
                  <c:v>0.20402699999999999</c:v>
                </c:pt>
                <c:pt idx="1171">
                  <c:v>0.204205</c:v>
                </c:pt>
                <c:pt idx="1172">
                  <c:v>0.20441500000000001</c:v>
                </c:pt>
                <c:pt idx="1173">
                  <c:v>0.20460400000000001</c:v>
                </c:pt>
                <c:pt idx="1174">
                  <c:v>0.204792</c:v>
                </c:pt>
                <c:pt idx="1175">
                  <c:v>0.204958</c:v>
                </c:pt>
                <c:pt idx="1176">
                  <c:v>0.20511299999999999</c:v>
                </c:pt>
                <c:pt idx="1177">
                  <c:v>0.20527999999999999</c:v>
                </c:pt>
                <c:pt idx="1178">
                  <c:v>0.20544599999999999</c:v>
                </c:pt>
                <c:pt idx="1179">
                  <c:v>0.20558999999999999</c:v>
                </c:pt>
                <c:pt idx="1180">
                  <c:v>0.205789</c:v>
                </c:pt>
                <c:pt idx="1181">
                  <c:v>0.20596700000000001</c:v>
                </c:pt>
                <c:pt idx="1182">
                  <c:v>0.20613300000000001</c:v>
                </c:pt>
                <c:pt idx="1183">
                  <c:v>0.206288</c:v>
                </c:pt>
                <c:pt idx="1184">
                  <c:v>0.206488</c:v>
                </c:pt>
                <c:pt idx="1185">
                  <c:v>0.20668700000000001</c:v>
                </c:pt>
                <c:pt idx="1186">
                  <c:v>0.20682</c:v>
                </c:pt>
                <c:pt idx="1187">
                  <c:v>0.207009</c:v>
                </c:pt>
                <c:pt idx="1188">
                  <c:v>0.20719699999999999</c:v>
                </c:pt>
                <c:pt idx="1189">
                  <c:v>0.20740700000000001</c:v>
                </c:pt>
                <c:pt idx="1190">
                  <c:v>0.20755199999999999</c:v>
                </c:pt>
                <c:pt idx="1191">
                  <c:v>0.20769599999999999</c:v>
                </c:pt>
                <c:pt idx="1192">
                  <c:v>0.207895</c:v>
                </c:pt>
                <c:pt idx="1193">
                  <c:v>0.208061</c:v>
                </c:pt>
                <c:pt idx="1194">
                  <c:v>0.208205</c:v>
                </c:pt>
                <c:pt idx="1195">
                  <c:v>0.208372</c:v>
                </c:pt>
                <c:pt idx="1196">
                  <c:v>0.20851600000000001</c:v>
                </c:pt>
                <c:pt idx="1197">
                  <c:v>0.20868200000000001</c:v>
                </c:pt>
                <c:pt idx="1198">
                  <c:v>0.20888100000000001</c:v>
                </c:pt>
                <c:pt idx="1199">
                  <c:v>0.20901400000000001</c:v>
                </c:pt>
                <c:pt idx="1200">
                  <c:v>0.209203</c:v>
                </c:pt>
                <c:pt idx="1201">
                  <c:v>0.20932500000000001</c:v>
                </c:pt>
                <c:pt idx="1202">
                  <c:v>0.209513</c:v>
                </c:pt>
                <c:pt idx="1203">
                  <c:v>0.20966799999999999</c:v>
                </c:pt>
                <c:pt idx="1204">
                  <c:v>0.20983499999999999</c:v>
                </c:pt>
                <c:pt idx="1205">
                  <c:v>0.20994499999999999</c:v>
                </c:pt>
                <c:pt idx="1206">
                  <c:v>0.21010100000000001</c:v>
                </c:pt>
                <c:pt idx="1207">
                  <c:v>0.21027799999999999</c:v>
                </c:pt>
                <c:pt idx="1208">
                  <c:v>0.21043300000000001</c:v>
                </c:pt>
                <c:pt idx="1209">
                  <c:v>0.21065500000000001</c:v>
                </c:pt>
                <c:pt idx="1210">
                  <c:v>0.21083199999999999</c:v>
                </c:pt>
                <c:pt idx="1211">
                  <c:v>0.210976</c:v>
                </c:pt>
                <c:pt idx="1212">
                  <c:v>0.21113100000000001</c:v>
                </c:pt>
                <c:pt idx="1213">
                  <c:v>0.21133099999999999</c:v>
                </c:pt>
                <c:pt idx="1214">
                  <c:v>0.21149699999999999</c:v>
                </c:pt>
                <c:pt idx="1215">
                  <c:v>0.21163000000000001</c:v>
                </c:pt>
                <c:pt idx="1216">
                  <c:v>0.21182899999999999</c:v>
                </c:pt>
                <c:pt idx="1217">
                  <c:v>0.21198500000000001</c:v>
                </c:pt>
                <c:pt idx="1218">
                  <c:v>0.21221699999999999</c:v>
                </c:pt>
                <c:pt idx="1219">
                  <c:v>0.21238299999999999</c:v>
                </c:pt>
                <c:pt idx="1220">
                  <c:v>0.212561</c:v>
                </c:pt>
                <c:pt idx="1221">
                  <c:v>0.212782</c:v>
                </c:pt>
                <c:pt idx="1222">
                  <c:v>0.21293799999999999</c:v>
                </c:pt>
                <c:pt idx="1223">
                  <c:v>0.213093</c:v>
                </c:pt>
                <c:pt idx="1224">
                  <c:v>0.213259</c:v>
                </c:pt>
                <c:pt idx="1225">
                  <c:v>0.213425</c:v>
                </c:pt>
                <c:pt idx="1226">
                  <c:v>0.21356900000000001</c:v>
                </c:pt>
                <c:pt idx="1227">
                  <c:v>0.21371299999999999</c:v>
                </c:pt>
                <c:pt idx="1228">
                  <c:v>0.21387999999999999</c:v>
                </c:pt>
                <c:pt idx="1229">
                  <c:v>0.21410100000000001</c:v>
                </c:pt>
                <c:pt idx="1230">
                  <c:v>0.21424499999999999</c:v>
                </c:pt>
                <c:pt idx="1231">
                  <c:v>0.214389</c:v>
                </c:pt>
                <c:pt idx="1232">
                  <c:v>0.21460000000000001</c:v>
                </c:pt>
                <c:pt idx="1233">
                  <c:v>0.21476600000000001</c:v>
                </c:pt>
                <c:pt idx="1234">
                  <c:v>0.21489900000000001</c:v>
                </c:pt>
                <c:pt idx="1235">
                  <c:v>0.215054</c:v>
                </c:pt>
                <c:pt idx="1236">
                  <c:v>0.21524299999999999</c:v>
                </c:pt>
                <c:pt idx="1237">
                  <c:v>0.21540899999999999</c:v>
                </c:pt>
                <c:pt idx="1238">
                  <c:v>0.21557499999999999</c:v>
                </c:pt>
                <c:pt idx="1239">
                  <c:v>0.21577499999999999</c:v>
                </c:pt>
                <c:pt idx="1240">
                  <c:v>0.215863</c:v>
                </c:pt>
                <c:pt idx="1241">
                  <c:v>0.21603</c:v>
                </c:pt>
                <c:pt idx="1242">
                  <c:v>0.21623999999999999</c:v>
                </c:pt>
                <c:pt idx="1243">
                  <c:v>0.216417</c:v>
                </c:pt>
                <c:pt idx="1244">
                  <c:v>0.216584</c:v>
                </c:pt>
                <c:pt idx="1245">
                  <c:v>0.21679399999999999</c:v>
                </c:pt>
                <c:pt idx="1246">
                  <c:v>0.21696099999999999</c:v>
                </c:pt>
                <c:pt idx="1247">
                  <c:v>0.217138</c:v>
                </c:pt>
                <c:pt idx="1248">
                  <c:v>0.217249</c:v>
                </c:pt>
                <c:pt idx="1249">
                  <c:v>0.21740399999999999</c:v>
                </c:pt>
                <c:pt idx="1250">
                  <c:v>0.21759200000000001</c:v>
                </c:pt>
                <c:pt idx="1251">
                  <c:v>0.21776999999999999</c:v>
                </c:pt>
                <c:pt idx="1252">
                  <c:v>0.21798000000000001</c:v>
                </c:pt>
                <c:pt idx="1253">
                  <c:v>0.218169</c:v>
                </c:pt>
                <c:pt idx="1254">
                  <c:v>0.21837899999999999</c:v>
                </c:pt>
                <c:pt idx="1255">
                  <c:v>0.21848999999999999</c:v>
                </c:pt>
                <c:pt idx="1256">
                  <c:v>0.21868899999999999</c:v>
                </c:pt>
                <c:pt idx="1257">
                  <c:v>0.21885599999999999</c:v>
                </c:pt>
                <c:pt idx="1258">
                  <c:v>0.21904399999999999</c:v>
                </c:pt>
                <c:pt idx="1259">
                  <c:v>0.21923200000000001</c:v>
                </c:pt>
                <c:pt idx="1260">
                  <c:v>0.21939900000000001</c:v>
                </c:pt>
                <c:pt idx="1261">
                  <c:v>0.21954299999999999</c:v>
                </c:pt>
                <c:pt idx="1262">
                  <c:v>0.21970899999999999</c:v>
                </c:pt>
                <c:pt idx="1263">
                  <c:v>0.219864</c:v>
                </c:pt>
                <c:pt idx="1264">
                  <c:v>0.22000800000000001</c:v>
                </c:pt>
                <c:pt idx="1265">
                  <c:v>0.22018599999999999</c:v>
                </c:pt>
                <c:pt idx="1266">
                  <c:v>0.220363</c:v>
                </c:pt>
                <c:pt idx="1267">
                  <c:v>0.22054000000000001</c:v>
                </c:pt>
                <c:pt idx="1268">
                  <c:v>0.22070600000000001</c:v>
                </c:pt>
                <c:pt idx="1269">
                  <c:v>0.22087300000000001</c:v>
                </c:pt>
                <c:pt idx="1270">
                  <c:v>0.22101699999999999</c:v>
                </c:pt>
                <c:pt idx="1271">
                  <c:v>0.22117200000000001</c:v>
                </c:pt>
                <c:pt idx="1272">
                  <c:v>0.22131600000000001</c:v>
                </c:pt>
                <c:pt idx="1273">
                  <c:v>0.221493</c:v>
                </c:pt>
                <c:pt idx="1274">
                  <c:v>0.22165899999999999</c:v>
                </c:pt>
                <c:pt idx="1275">
                  <c:v>0.22181500000000001</c:v>
                </c:pt>
                <c:pt idx="1276">
                  <c:v>0.22199199999999999</c:v>
                </c:pt>
                <c:pt idx="1277">
                  <c:v>0.222191</c:v>
                </c:pt>
                <c:pt idx="1278">
                  <c:v>0.22232399999999999</c:v>
                </c:pt>
                <c:pt idx="1279">
                  <c:v>0.22250200000000001</c:v>
                </c:pt>
                <c:pt idx="1280">
                  <c:v>0.22265699999999999</c:v>
                </c:pt>
                <c:pt idx="1281">
                  <c:v>0.22281200000000001</c:v>
                </c:pt>
                <c:pt idx="1282">
                  <c:v>0.222945</c:v>
                </c:pt>
                <c:pt idx="1283">
                  <c:v>0.223111</c:v>
                </c:pt>
                <c:pt idx="1284">
                  <c:v>0.22332199999999999</c:v>
                </c:pt>
                <c:pt idx="1285">
                  <c:v>0.223499</c:v>
                </c:pt>
                <c:pt idx="1286">
                  <c:v>0.22362099999999999</c:v>
                </c:pt>
                <c:pt idx="1287">
                  <c:v>0.22380900000000001</c:v>
                </c:pt>
                <c:pt idx="1288">
                  <c:v>0.22397600000000001</c:v>
                </c:pt>
                <c:pt idx="1289">
                  <c:v>0.224109</c:v>
                </c:pt>
                <c:pt idx="1290">
                  <c:v>0.22425300000000001</c:v>
                </c:pt>
                <c:pt idx="1291">
                  <c:v>0.22442999999999999</c:v>
                </c:pt>
                <c:pt idx="1292">
                  <c:v>0.22456300000000001</c:v>
                </c:pt>
                <c:pt idx="1293">
                  <c:v>0.224829</c:v>
                </c:pt>
                <c:pt idx="1294">
                  <c:v>0.22498399999999999</c:v>
                </c:pt>
                <c:pt idx="1295">
                  <c:v>0.225162</c:v>
                </c:pt>
                <c:pt idx="1296">
                  <c:v>0.22537199999999999</c:v>
                </c:pt>
                <c:pt idx="1297">
                  <c:v>0.22551599999999999</c:v>
                </c:pt>
                <c:pt idx="1298">
                  <c:v>0.22566</c:v>
                </c:pt>
                <c:pt idx="1299">
                  <c:v>0.225826</c:v>
                </c:pt>
                <c:pt idx="1300">
                  <c:v>0.22601499999999999</c:v>
                </c:pt>
                <c:pt idx="1301">
                  <c:v>0.226214</c:v>
                </c:pt>
                <c:pt idx="1302">
                  <c:v>0.22639200000000001</c:v>
                </c:pt>
                <c:pt idx="1303">
                  <c:v>0.226547</c:v>
                </c:pt>
                <c:pt idx="1304">
                  <c:v>0.226746</c:v>
                </c:pt>
                <c:pt idx="1305">
                  <c:v>0.22692399999999999</c:v>
                </c:pt>
                <c:pt idx="1306">
                  <c:v>0.22706799999999999</c:v>
                </c:pt>
                <c:pt idx="1307">
                  <c:v>0.22722300000000001</c:v>
                </c:pt>
                <c:pt idx="1308">
                  <c:v>0.22736700000000001</c:v>
                </c:pt>
                <c:pt idx="1309">
                  <c:v>0.22750000000000001</c:v>
                </c:pt>
                <c:pt idx="1310">
                  <c:v>0.22767699999999999</c:v>
                </c:pt>
                <c:pt idx="1311">
                  <c:v>0.22783200000000001</c:v>
                </c:pt>
                <c:pt idx="1312">
                  <c:v>0.227965</c:v>
                </c:pt>
                <c:pt idx="1313">
                  <c:v>0.228154</c:v>
                </c:pt>
                <c:pt idx="1314">
                  <c:v>0.22834199999999999</c:v>
                </c:pt>
                <c:pt idx="1315">
                  <c:v>0.22855300000000001</c:v>
                </c:pt>
                <c:pt idx="1316">
                  <c:v>0.228741</c:v>
                </c:pt>
                <c:pt idx="1317">
                  <c:v>0.22894100000000001</c:v>
                </c:pt>
                <c:pt idx="1318">
                  <c:v>0.22915099999999999</c:v>
                </c:pt>
                <c:pt idx="1319">
                  <c:v>0.229295</c:v>
                </c:pt>
                <c:pt idx="1320">
                  <c:v>0.22947300000000001</c:v>
                </c:pt>
                <c:pt idx="1321">
                  <c:v>0.229661</c:v>
                </c:pt>
                <c:pt idx="1322">
                  <c:v>0.22978299999999999</c:v>
                </c:pt>
                <c:pt idx="1323">
                  <c:v>0.23000499999999999</c:v>
                </c:pt>
                <c:pt idx="1324">
                  <c:v>0.230215</c:v>
                </c:pt>
                <c:pt idx="1325">
                  <c:v>0.23035900000000001</c:v>
                </c:pt>
                <c:pt idx="1326">
                  <c:v>0.23057</c:v>
                </c:pt>
                <c:pt idx="1327">
                  <c:v>0.23074700000000001</c:v>
                </c:pt>
                <c:pt idx="1328">
                  <c:v>0.230935</c:v>
                </c:pt>
                <c:pt idx="1329">
                  <c:v>0.231124</c:v>
                </c:pt>
                <c:pt idx="1330">
                  <c:v>0.231323</c:v>
                </c:pt>
                <c:pt idx="1331">
                  <c:v>0.23150100000000001</c:v>
                </c:pt>
                <c:pt idx="1332">
                  <c:v>0.231656</c:v>
                </c:pt>
                <c:pt idx="1333">
                  <c:v>0.23181099999999999</c:v>
                </c:pt>
                <c:pt idx="1334">
                  <c:v>0.23197699999999999</c:v>
                </c:pt>
                <c:pt idx="1335">
                  <c:v>0.232155</c:v>
                </c:pt>
                <c:pt idx="1336">
                  <c:v>0.23225399999999999</c:v>
                </c:pt>
                <c:pt idx="1337">
                  <c:v>0.23242099999999999</c:v>
                </c:pt>
                <c:pt idx="1338">
                  <c:v>0.23261999999999999</c:v>
                </c:pt>
                <c:pt idx="1339">
                  <c:v>0.232742</c:v>
                </c:pt>
                <c:pt idx="1340">
                  <c:v>0.23288600000000001</c:v>
                </c:pt>
                <c:pt idx="1341">
                  <c:v>0.23305200000000001</c:v>
                </c:pt>
                <c:pt idx="1342">
                  <c:v>0.233207</c:v>
                </c:pt>
                <c:pt idx="1343">
                  <c:v>0.233351</c:v>
                </c:pt>
                <c:pt idx="1344">
                  <c:v>0.23350699999999999</c:v>
                </c:pt>
                <c:pt idx="1345">
                  <c:v>0.233651</c:v>
                </c:pt>
                <c:pt idx="1346">
                  <c:v>0.233795</c:v>
                </c:pt>
                <c:pt idx="1347">
                  <c:v>0.233983</c:v>
                </c:pt>
                <c:pt idx="1348">
                  <c:v>0.23419400000000001</c:v>
                </c:pt>
                <c:pt idx="1349">
                  <c:v>0.234349</c:v>
                </c:pt>
                <c:pt idx="1350">
                  <c:v>0.234537</c:v>
                </c:pt>
                <c:pt idx="1351">
                  <c:v>0.234737</c:v>
                </c:pt>
                <c:pt idx="1352">
                  <c:v>0.234903</c:v>
                </c:pt>
                <c:pt idx="1353">
                  <c:v>0.23508000000000001</c:v>
                </c:pt>
                <c:pt idx="1354">
                  <c:v>0.235291</c:v>
                </c:pt>
                <c:pt idx="1355">
                  <c:v>0.23557900000000001</c:v>
                </c:pt>
                <c:pt idx="1356">
                  <c:v>0.23575599999999999</c:v>
                </c:pt>
                <c:pt idx="1357">
                  <c:v>0.23591100000000001</c:v>
                </c:pt>
                <c:pt idx="1358">
                  <c:v>0.23607800000000001</c:v>
                </c:pt>
                <c:pt idx="1359">
                  <c:v>0.23627699999999999</c:v>
                </c:pt>
                <c:pt idx="1360">
                  <c:v>0.23644299999999999</c:v>
                </c:pt>
                <c:pt idx="1361">
                  <c:v>0.236599</c:v>
                </c:pt>
                <c:pt idx="1362">
                  <c:v>0.23682</c:v>
                </c:pt>
                <c:pt idx="1363">
                  <c:v>0.23694200000000001</c:v>
                </c:pt>
                <c:pt idx="1364">
                  <c:v>0.23707500000000001</c:v>
                </c:pt>
                <c:pt idx="1365">
                  <c:v>0.23725199999999999</c:v>
                </c:pt>
                <c:pt idx="1366">
                  <c:v>0.23744100000000001</c:v>
                </c:pt>
                <c:pt idx="1367">
                  <c:v>0.237596</c:v>
                </c:pt>
                <c:pt idx="1368">
                  <c:v>0.237784</c:v>
                </c:pt>
                <c:pt idx="1369">
                  <c:v>0.23794000000000001</c:v>
                </c:pt>
                <c:pt idx="1370">
                  <c:v>0.23810600000000001</c:v>
                </c:pt>
                <c:pt idx="1371">
                  <c:v>0.23830499999999999</c:v>
                </c:pt>
                <c:pt idx="1372">
                  <c:v>0.238427</c:v>
                </c:pt>
                <c:pt idx="1373">
                  <c:v>0.23857100000000001</c:v>
                </c:pt>
                <c:pt idx="1374">
                  <c:v>0.23879300000000001</c:v>
                </c:pt>
                <c:pt idx="1375">
                  <c:v>0.23894799999999999</c:v>
                </c:pt>
                <c:pt idx="1376">
                  <c:v>0.23911399999999999</c:v>
                </c:pt>
                <c:pt idx="1377">
                  <c:v>0.239292</c:v>
                </c:pt>
                <c:pt idx="1378">
                  <c:v>0.23949100000000001</c:v>
                </c:pt>
                <c:pt idx="1379">
                  <c:v>0.23969099999999999</c:v>
                </c:pt>
                <c:pt idx="1380">
                  <c:v>0.23991199999999999</c:v>
                </c:pt>
                <c:pt idx="1381">
                  <c:v>0.24010100000000001</c:v>
                </c:pt>
                <c:pt idx="1382">
                  <c:v>0.240311</c:v>
                </c:pt>
                <c:pt idx="1383">
                  <c:v>0.240455</c:v>
                </c:pt>
                <c:pt idx="1384">
                  <c:v>0.24060999999999999</c:v>
                </c:pt>
                <c:pt idx="1385">
                  <c:v>0.24077699999999999</c:v>
                </c:pt>
                <c:pt idx="1386">
                  <c:v>0.24096500000000001</c:v>
                </c:pt>
                <c:pt idx="1387">
                  <c:v>0.24112</c:v>
                </c:pt>
                <c:pt idx="1388">
                  <c:v>0.241286</c:v>
                </c:pt>
                <c:pt idx="1389">
                  <c:v>0.241453</c:v>
                </c:pt>
                <c:pt idx="1390">
                  <c:v>0.24157500000000001</c:v>
                </c:pt>
                <c:pt idx="1391">
                  <c:v>0.24171899999999999</c:v>
                </c:pt>
                <c:pt idx="1392">
                  <c:v>0.24187400000000001</c:v>
                </c:pt>
                <c:pt idx="1393">
                  <c:v>0.24201800000000001</c:v>
                </c:pt>
                <c:pt idx="1394">
                  <c:v>0.24219499999999999</c:v>
                </c:pt>
                <c:pt idx="1395">
                  <c:v>0.24236099999999999</c:v>
                </c:pt>
                <c:pt idx="1396">
                  <c:v>0.24258299999999999</c:v>
                </c:pt>
                <c:pt idx="1397">
                  <c:v>0.242727</c:v>
                </c:pt>
                <c:pt idx="1398">
                  <c:v>0.24291599999999999</c:v>
                </c:pt>
                <c:pt idx="1399">
                  <c:v>0.24307100000000001</c:v>
                </c:pt>
                <c:pt idx="1400">
                  <c:v>0.243259</c:v>
                </c:pt>
                <c:pt idx="1401">
                  <c:v>0.24341399999999999</c:v>
                </c:pt>
                <c:pt idx="1402">
                  <c:v>0.24358099999999999</c:v>
                </c:pt>
                <c:pt idx="1403">
                  <c:v>0.243758</c:v>
                </c:pt>
                <c:pt idx="1404">
                  <c:v>0.243946</c:v>
                </c:pt>
                <c:pt idx="1405">
                  <c:v>0.24412400000000001</c:v>
                </c:pt>
                <c:pt idx="1406">
                  <c:v>0.24430099999999999</c:v>
                </c:pt>
                <c:pt idx="1407">
                  <c:v>0.24452299999999999</c:v>
                </c:pt>
                <c:pt idx="1408">
                  <c:v>0.24468899999999999</c:v>
                </c:pt>
                <c:pt idx="1409">
                  <c:v>0.24484400000000001</c:v>
                </c:pt>
                <c:pt idx="1410">
                  <c:v>0.244944</c:v>
                </c:pt>
                <c:pt idx="1411">
                  <c:v>0.24510999999999999</c:v>
                </c:pt>
                <c:pt idx="1412">
                  <c:v>0.24526500000000001</c:v>
                </c:pt>
                <c:pt idx="1413">
                  <c:v>0.24544199999999999</c:v>
                </c:pt>
                <c:pt idx="1414">
                  <c:v>0.24557499999999999</c:v>
                </c:pt>
                <c:pt idx="1415">
                  <c:v>0.245753</c:v>
                </c:pt>
                <c:pt idx="1416">
                  <c:v>0.245919</c:v>
                </c:pt>
                <c:pt idx="1417">
                  <c:v>0.24609600000000001</c:v>
                </c:pt>
                <c:pt idx="1418">
                  <c:v>0.24627399999999999</c:v>
                </c:pt>
                <c:pt idx="1419">
                  <c:v>0.246418</c:v>
                </c:pt>
                <c:pt idx="1420">
                  <c:v>0.24659500000000001</c:v>
                </c:pt>
                <c:pt idx="1421">
                  <c:v>0.24676100000000001</c:v>
                </c:pt>
                <c:pt idx="1422">
                  <c:v>0.24692700000000001</c:v>
                </c:pt>
                <c:pt idx="1423">
                  <c:v>0.247116</c:v>
                </c:pt>
                <c:pt idx="1424">
                  <c:v>0.247304</c:v>
                </c:pt>
                <c:pt idx="1425">
                  <c:v>0.24747</c:v>
                </c:pt>
                <c:pt idx="1426">
                  <c:v>0.247615</c:v>
                </c:pt>
                <c:pt idx="1427">
                  <c:v>0.24773600000000001</c:v>
                </c:pt>
                <c:pt idx="1428">
                  <c:v>0.24795800000000001</c:v>
                </c:pt>
                <c:pt idx="1429">
                  <c:v>0.24810199999999999</c:v>
                </c:pt>
                <c:pt idx="1430">
                  <c:v>0.24831300000000001</c:v>
                </c:pt>
                <c:pt idx="1431">
                  <c:v>0.248501</c:v>
                </c:pt>
                <c:pt idx="1432">
                  <c:v>0.24868999999999999</c:v>
                </c:pt>
                <c:pt idx="1433">
                  <c:v>0.24885599999999999</c:v>
                </c:pt>
                <c:pt idx="1434">
                  <c:v>0.249033</c:v>
                </c:pt>
                <c:pt idx="1435">
                  <c:v>0.24917700000000001</c:v>
                </c:pt>
                <c:pt idx="1436">
                  <c:v>0.249277</c:v>
                </c:pt>
                <c:pt idx="1437">
                  <c:v>0.24940999999999999</c:v>
                </c:pt>
                <c:pt idx="1438">
                  <c:v>0.24952099999999999</c:v>
                </c:pt>
                <c:pt idx="1439">
                  <c:v>0.249665</c:v>
                </c:pt>
                <c:pt idx="1440">
                  <c:v>0.249831</c:v>
                </c:pt>
                <c:pt idx="1441">
                  <c:v>0.25002999999999997</c:v>
                </c:pt>
                <c:pt idx="1442">
                  <c:v>0.25018600000000002</c:v>
                </c:pt>
                <c:pt idx="1443">
                  <c:v>0.25035200000000002</c:v>
                </c:pt>
                <c:pt idx="1444">
                  <c:v>0.25051800000000002</c:v>
                </c:pt>
                <c:pt idx="1445">
                  <c:v>0.250718</c:v>
                </c:pt>
                <c:pt idx="1446">
                  <c:v>0.25087300000000001</c:v>
                </c:pt>
                <c:pt idx="1447">
                  <c:v>0.25103900000000001</c:v>
                </c:pt>
                <c:pt idx="1448">
                  <c:v>0.251272</c:v>
                </c:pt>
                <c:pt idx="1449">
                  <c:v>0.25139400000000001</c:v>
                </c:pt>
                <c:pt idx="1450">
                  <c:v>0.25157099999999999</c:v>
                </c:pt>
                <c:pt idx="1451">
                  <c:v>0.25174800000000003</c:v>
                </c:pt>
                <c:pt idx="1452">
                  <c:v>0.251892</c:v>
                </c:pt>
                <c:pt idx="1453">
                  <c:v>0.25209199999999998</c:v>
                </c:pt>
                <c:pt idx="1454">
                  <c:v>0.252247</c:v>
                </c:pt>
                <c:pt idx="1455">
                  <c:v>0.25245800000000002</c:v>
                </c:pt>
                <c:pt idx="1456">
                  <c:v>0.252668</c:v>
                </c:pt>
                <c:pt idx="1457">
                  <c:v>0.252834</c:v>
                </c:pt>
                <c:pt idx="1458">
                  <c:v>0.252967</c:v>
                </c:pt>
                <c:pt idx="1459">
                  <c:v>0.25309999999999999</c:v>
                </c:pt>
                <c:pt idx="1460">
                  <c:v>0.25325500000000001</c:v>
                </c:pt>
                <c:pt idx="1461">
                  <c:v>0.25345499999999999</c:v>
                </c:pt>
                <c:pt idx="1462">
                  <c:v>0.25361</c:v>
                </c:pt>
                <c:pt idx="1463">
                  <c:v>0.25375399999999998</c:v>
                </c:pt>
                <c:pt idx="1464">
                  <c:v>0.25395400000000001</c:v>
                </c:pt>
                <c:pt idx="1465">
                  <c:v>0.25414199999999998</c:v>
                </c:pt>
                <c:pt idx="1466">
                  <c:v>0.25433</c:v>
                </c:pt>
                <c:pt idx="1467">
                  <c:v>0.254552</c:v>
                </c:pt>
                <c:pt idx="1468">
                  <c:v>0.25470700000000002</c:v>
                </c:pt>
                <c:pt idx="1469">
                  <c:v>0.25486199999999998</c:v>
                </c:pt>
                <c:pt idx="1470">
                  <c:v>0.25501800000000002</c:v>
                </c:pt>
                <c:pt idx="1471">
                  <c:v>0.25520599999999999</c:v>
                </c:pt>
                <c:pt idx="1472">
                  <c:v>0.25539400000000001</c:v>
                </c:pt>
                <c:pt idx="1473">
                  <c:v>0.25555</c:v>
                </c:pt>
                <c:pt idx="1474">
                  <c:v>0.25569399999999998</c:v>
                </c:pt>
                <c:pt idx="1475">
                  <c:v>0.25585999999999998</c:v>
                </c:pt>
                <c:pt idx="1476">
                  <c:v>0.25603700000000001</c:v>
                </c:pt>
                <c:pt idx="1477">
                  <c:v>0.25620300000000001</c:v>
                </c:pt>
                <c:pt idx="1478">
                  <c:v>0.25636999999999999</c:v>
                </c:pt>
                <c:pt idx="1479">
                  <c:v>0.256525</c:v>
                </c:pt>
                <c:pt idx="1480">
                  <c:v>0.25671300000000002</c:v>
                </c:pt>
                <c:pt idx="1481">
                  <c:v>0.25692399999999999</c:v>
                </c:pt>
                <c:pt idx="1482">
                  <c:v>0.25708999999999999</c:v>
                </c:pt>
                <c:pt idx="1483">
                  <c:v>0.257301</c:v>
                </c:pt>
                <c:pt idx="1484">
                  <c:v>0.25748900000000002</c:v>
                </c:pt>
                <c:pt idx="1485">
                  <c:v>0.25766600000000001</c:v>
                </c:pt>
                <c:pt idx="1486">
                  <c:v>0.25786599999999998</c:v>
                </c:pt>
                <c:pt idx="1487">
                  <c:v>0.25805400000000001</c:v>
                </c:pt>
                <c:pt idx="1488">
                  <c:v>0.25817600000000002</c:v>
                </c:pt>
                <c:pt idx="1489">
                  <c:v>0.25834200000000002</c:v>
                </c:pt>
                <c:pt idx="1490">
                  <c:v>0.25856400000000002</c:v>
                </c:pt>
                <c:pt idx="1491">
                  <c:v>0.25873000000000002</c:v>
                </c:pt>
                <c:pt idx="1492">
                  <c:v>0.25891900000000001</c:v>
                </c:pt>
                <c:pt idx="1493">
                  <c:v>0.25913999999999998</c:v>
                </c:pt>
                <c:pt idx="1494">
                  <c:v>0.25934000000000001</c:v>
                </c:pt>
                <c:pt idx="1495">
                  <c:v>0.259517</c:v>
                </c:pt>
                <c:pt idx="1496">
                  <c:v>0.25970500000000002</c:v>
                </c:pt>
                <c:pt idx="1497">
                  <c:v>0.259905</c:v>
                </c:pt>
                <c:pt idx="1498">
                  <c:v>0.260104</c:v>
                </c:pt>
                <c:pt idx="1499">
                  <c:v>0.26027099999999997</c:v>
                </c:pt>
                <c:pt idx="1500">
                  <c:v>0.26039299999999999</c:v>
                </c:pt>
                <c:pt idx="1501">
                  <c:v>0.260548</c:v>
                </c:pt>
                <c:pt idx="1502">
                  <c:v>0.26070300000000002</c:v>
                </c:pt>
                <c:pt idx="1503">
                  <c:v>0.26089099999999998</c:v>
                </c:pt>
                <c:pt idx="1504">
                  <c:v>0.261069</c:v>
                </c:pt>
                <c:pt idx="1505">
                  <c:v>0.26127899999999998</c:v>
                </c:pt>
                <c:pt idx="1506">
                  <c:v>0.26145600000000002</c:v>
                </c:pt>
                <c:pt idx="1507">
                  <c:v>0.261689</c:v>
                </c:pt>
                <c:pt idx="1508">
                  <c:v>0.26181100000000002</c:v>
                </c:pt>
                <c:pt idx="1509">
                  <c:v>0.26197700000000002</c:v>
                </c:pt>
                <c:pt idx="1510">
                  <c:v>0.26212099999999999</c:v>
                </c:pt>
                <c:pt idx="1511">
                  <c:v>0.262243</c:v>
                </c:pt>
                <c:pt idx="1512">
                  <c:v>0.26240999999999998</c:v>
                </c:pt>
                <c:pt idx="1513">
                  <c:v>0.26255400000000001</c:v>
                </c:pt>
                <c:pt idx="1514">
                  <c:v>0.26277499999999998</c:v>
                </c:pt>
                <c:pt idx="1515">
                  <c:v>0.26299699999999998</c:v>
                </c:pt>
                <c:pt idx="1516">
                  <c:v>0.263185</c:v>
                </c:pt>
                <c:pt idx="1517">
                  <c:v>0.26339600000000002</c:v>
                </c:pt>
                <c:pt idx="1518">
                  <c:v>0.26356200000000002</c:v>
                </c:pt>
                <c:pt idx="1519">
                  <c:v>0.26369500000000001</c:v>
                </c:pt>
                <c:pt idx="1520">
                  <c:v>0.26386100000000001</c:v>
                </c:pt>
                <c:pt idx="1521">
                  <c:v>0.26402799999999998</c:v>
                </c:pt>
                <c:pt idx="1522">
                  <c:v>0.264183</c:v>
                </c:pt>
                <c:pt idx="1523">
                  <c:v>0.26432699999999998</c:v>
                </c:pt>
                <c:pt idx="1524">
                  <c:v>0.26445999999999997</c:v>
                </c:pt>
                <c:pt idx="1525">
                  <c:v>0.26464799999999999</c:v>
                </c:pt>
                <c:pt idx="1526">
                  <c:v>0.26478099999999999</c:v>
                </c:pt>
                <c:pt idx="1527">
                  <c:v>0.26491399999999998</c:v>
                </c:pt>
                <c:pt idx="1528">
                  <c:v>0.26505800000000002</c:v>
                </c:pt>
                <c:pt idx="1529">
                  <c:v>0.26522400000000002</c:v>
                </c:pt>
                <c:pt idx="1530">
                  <c:v>0.26541300000000001</c:v>
                </c:pt>
                <c:pt idx="1531">
                  <c:v>0.265546</c:v>
                </c:pt>
                <c:pt idx="1532">
                  <c:v>0.26575599999999999</c:v>
                </c:pt>
                <c:pt idx="1533">
                  <c:v>0.265934</c:v>
                </c:pt>
                <c:pt idx="1534">
                  <c:v>0.2661</c:v>
                </c:pt>
                <c:pt idx="1535">
                  <c:v>0.26633299999999999</c:v>
                </c:pt>
                <c:pt idx="1536">
                  <c:v>0.266488</c:v>
                </c:pt>
                <c:pt idx="1537">
                  <c:v>0.26666499999999999</c:v>
                </c:pt>
                <c:pt idx="1538">
                  <c:v>0.26677600000000001</c:v>
                </c:pt>
                <c:pt idx="1539">
                  <c:v>0.26690900000000001</c:v>
                </c:pt>
                <c:pt idx="1540">
                  <c:v>0.26707500000000001</c:v>
                </c:pt>
                <c:pt idx="1541">
                  <c:v>0.26725300000000002</c:v>
                </c:pt>
                <c:pt idx="1542">
                  <c:v>0.26741900000000002</c:v>
                </c:pt>
                <c:pt idx="1543">
                  <c:v>0.26757399999999998</c:v>
                </c:pt>
                <c:pt idx="1544">
                  <c:v>0.26773999999999998</c:v>
                </c:pt>
                <c:pt idx="1545">
                  <c:v>0.26787300000000003</c:v>
                </c:pt>
                <c:pt idx="1546">
                  <c:v>0.26802799999999999</c:v>
                </c:pt>
                <c:pt idx="1547">
                  <c:v>0.268183</c:v>
                </c:pt>
                <c:pt idx="1548">
                  <c:v>0.268372</c:v>
                </c:pt>
                <c:pt idx="1549">
                  <c:v>0.26854899999999998</c:v>
                </c:pt>
                <c:pt idx="1550">
                  <c:v>0.26869300000000002</c:v>
                </c:pt>
                <c:pt idx="1551">
                  <c:v>0.26889299999999999</c:v>
                </c:pt>
                <c:pt idx="1552">
                  <c:v>0.26906999999999998</c:v>
                </c:pt>
                <c:pt idx="1553">
                  <c:v>0.26923599999999998</c:v>
                </c:pt>
                <c:pt idx="1554">
                  <c:v>0.26939099999999999</c:v>
                </c:pt>
                <c:pt idx="1555">
                  <c:v>0.26955800000000002</c:v>
                </c:pt>
                <c:pt idx="1556">
                  <c:v>0.26974599999999999</c:v>
                </c:pt>
                <c:pt idx="1557">
                  <c:v>0.26991199999999999</c:v>
                </c:pt>
                <c:pt idx="1558">
                  <c:v>0.27013399999999999</c:v>
                </c:pt>
                <c:pt idx="1559">
                  <c:v>0.27031100000000002</c:v>
                </c:pt>
                <c:pt idx="1560">
                  <c:v>0.27044400000000002</c:v>
                </c:pt>
                <c:pt idx="1561">
                  <c:v>0.270588</c:v>
                </c:pt>
                <c:pt idx="1562">
                  <c:v>0.27075500000000002</c:v>
                </c:pt>
                <c:pt idx="1563">
                  <c:v>0.27093200000000001</c:v>
                </c:pt>
                <c:pt idx="1564">
                  <c:v>0.27110899999999999</c:v>
                </c:pt>
                <c:pt idx="1565">
                  <c:v>0.27130900000000002</c:v>
                </c:pt>
                <c:pt idx="1566">
                  <c:v>0.27151900000000001</c:v>
                </c:pt>
                <c:pt idx="1567">
                  <c:v>0.27169700000000002</c:v>
                </c:pt>
                <c:pt idx="1568">
                  <c:v>0.27188499999999999</c:v>
                </c:pt>
                <c:pt idx="1569">
                  <c:v>0.27206200000000003</c:v>
                </c:pt>
                <c:pt idx="1570">
                  <c:v>0.27223999999999998</c:v>
                </c:pt>
                <c:pt idx="1571">
                  <c:v>0.27238400000000001</c:v>
                </c:pt>
                <c:pt idx="1572">
                  <c:v>0.27255000000000001</c:v>
                </c:pt>
                <c:pt idx="1573">
                  <c:v>0.27267200000000003</c:v>
                </c:pt>
                <c:pt idx="1574">
                  <c:v>0.27288200000000001</c:v>
                </c:pt>
                <c:pt idx="1575">
                  <c:v>0.273038</c:v>
                </c:pt>
                <c:pt idx="1576">
                  <c:v>0.27319300000000002</c:v>
                </c:pt>
                <c:pt idx="1577">
                  <c:v>0.27339200000000002</c:v>
                </c:pt>
                <c:pt idx="1578">
                  <c:v>0.27356999999999998</c:v>
                </c:pt>
                <c:pt idx="1579">
                  <c:v>0.273725</c:v>
                </c:pt>
                <c:pt idx="1580">
                  <c:v>0.273891</c:v>
                </c:pt>
                <c:pt idx="1581">
                  <c:v>0.27409</c:v>
                </c:pt>
                <c:pt idx="1582">
                  <c:v>0.27424599999999999</c:v>
                </c:pt>
                <c:pt idx="1583">
                  <c:v>0.27440100000000001</c:v>
                </c:pt>
                <c:pt idx="1584">
                  <c:v>0.27455600000000002</c:v>
                </c:pt>
                <c:pt idx="1585">
                  <c:v>0.27468900000000002</c:v>
                </c:pt>
                <c:pt idx="1586">
                  <c:v>0.27485500000000002</c:v>
                </c:pt>
                <c:pt idx="1587">
                  <c:v>0.27505499999999999</c:v>
                </c:pt>
                <c:pt idx="1588">
                  <c:v>0.275287</c:v>
                </c:pt>
                <c:pt idx="1589">
                  <c:v>0.275476</c:v>
                </c:pt>
                <c:pt idx="1590">
                  <c:v>0.27563100000000001</c:v>
                </c:pt>
                <c:pt idx="1591">
                  <c:v>0.27574199999999999</c:v>
                </c:pt>
                <c:pt idx="1592">
                  <c:v>0.27588600000000002</c:v>
                </c:pt>
                <c:pt idx="1593">
                  <c:v>0.27608500000000002</c:v>
                </c:pt>
                <c:pt idx="1594">
                  <c:v>0.27626299999999998</c:v>
                </c:pt>
                <c:pt idx="1595">
                  <c:v>0.276418</c:v>
                </c:pt>
                <c:pt idx="1596">
                  <c:v>0.27660600000000002</c:v>
                </c:pt>
                <c:pt idx="1597">
                  <c:v>0.276783</c:v>
                </c:pt>
                <c:pt idx="1598">
                  <c:v>0.27693899999999999</c:v>
                </c:pt>
                <c:pt idx="1599">
                  <c:v>0.27710499999999999</c:v>
                </c:pt>
                <c:pt idx="1600">
                  <c:v>0.27726000000000001</c:v>
                </c:pt>
                <c:pt idx="1601">
                  <c:v>0.27747100000000002</c:v>
                </c:pt>
                <c:pt idx="1602">
                  <c:v>0.27764800000000001</c:v>
                </c:pt>
                <c:pt idx="1603">
                  <c:v>0.27781400000000001</c:v>
                </c:pt>
                <c:pt idx="1604">
                  <c:v>0.277947</c:v>
                </c:pt>
                <c:pt idx="1605">
                  <c:v>0.27810200000000002</c:v>
                </c:pt>
                <c:pt idx="1606">
                  <c:v>0.27825699999999998</c:v>
                </c:pt>
                <c:pt idx="1607">
                  <c:v>0.27844600000000003</c:v>
                </c:pt>
                <c:pt idx="1608">
                  <c:v>0.27860099999999999</c:v>
                </c:pt>
                <c:pt idx="1609">
                  <c:v>0.27873399999999998</c:v>
                </c:pt>
                <c:pt idx="1610">
                  <c:v>0.27887800000000001</c:v>
                </c:pt>
                <c:pt idx="1611">
                  <c:v>0.27900000000000003</c:v>
                </c:pt>
                <c:pt idx="1612">
                  <c:v>0.27916600000000003</c:v>
                </c:pt>
                <c:pt idx="1613">
                  <c:v>0.279277</c:v>
                </c:pt>
                <c:pt idx="1614">
                  <c:v>0.279443</c:v>
                </c:pt>
                <c:pt idx="1615">
                  <c:v>0.27957599999999999</c:v>
                </c:pt>
                <c:pt idx="1616">
                  <c:v>0.279754</c:v>
                </c:pt>
                <c:pt idx="1617">
                  <c:v>0.27997499999999997</c:v>
                </c:pt>
                <c:pt idx="1618">
                  <c:v>0.28016400000000002</c:v>
                </c:pt>
                <c:pt idx="1619">
                  <c:v>0.28033000000000002</c:v>
                </c:pt>
                <c:pt idx="1620">
                  <c:v>0.28048499999999998</c:v>
                </c:pt>
                <c:pt idx="1621">
                  <c:v>0.28070699999999998</c:v>
                </c:pt>
                <c:pt idx="1622">
                  <c:v>0.28090599999999999</c:v>
                </c:pt>
                <c:pt idx="1623">
                  <c:v>0.28110600000000002</c:v>
                </c:pt>
                <c:pt idx="1624">
                  <c:v>0.281227</c:v>
                </c:pt>
                <c:pt idx="1625">
                  <c:v>0.28133799999999998</c:v>
                </c:pt>
                <c:pt idx="1626">
                  <c:v>0.28155999999999998</c:v>
                </c:pt>
                <c:pt idx="1627">
                  <c:v>0.281748</c:v>
                </c:pt>
                <c:pt idx="1628">
                  <c:v>0.28193699999999999</c:v>
                </c:pt>
                <c:pt idx="1629">
                  <c:v>0.28211399999999998</c:v>
                </c:pt>
                <c:pt idx="1630">
                  <c:v>0.282302</c:v>
                </c:pt>
                <c:pt idx="1631">
                  <c:v>0.28245799999999999</c:v>
                </c:pt>
                <c:pt idx="1632">
                  <c:v>0.28267900000000001</c:v>
                </c:pt>
                <c:pt idx="1633">
                  <c:v>0.28290100000000001</c:v>
                </c:pt>
                <c:pt idx="1634">
                  <c:v>0.28310000000000002</c:v>
                </c:pt>
                <c:pt idx="1635">
                  <c:v>0.28326699999999999</c:v>
                </c:pt>
                <c:pt idx="1636">
                  <c:v>0.28341100000000002</c:v>
                </c:pt>
                <c:pt idx="1637">
                  <c:v>0.28354400000000002</c:v>
                </c:pt>
                <c:pt idx="1638">
                  <c:v>0.28373199999999998</c:v>
                </c:pt>
                <c:pt idx="1639">
                  <c:v>0.28392099999999998</c:v>
                </c:pt>
                <c:pt idx="1640">
                  <c:v>0.28408699999999998</c:v>
                </c:pt>
                <c:pt idx="1641">
                  <c:v>0.28426400000000002</c:v>
                </c:pt>
                <c:pt idx="1642">
                  <c:v>0.28438600000000003</c:v>
                </c:pt>
                <c:pt idx="1643">
                  <c:v>0.28453000000000001</c:v>
                </c:pt>
                <c:pt idx="1644">
                  <c:v>0.28470699999999999</c:v>
                </c:pt>
                <c:pt idx="1645">
                  <c:v>0.284885</c:v>
                </c:pt>
                <c:pt idx="1646">
                  <c:v>0.28506199999999998</c:v>
                </c:pt>
                <c:pt idx="1647">
                  <c:v>0.285273</c:v>
                </c:pt>
                <c:pt idx="1648">
                  <c:v>0.285439</c:v>
                </c:pt>
                <c:pt idx="1649">
                  <c:v>0.285638</c:v>
                </c:pt>
                <c:pt idx="1650">
                  <c:v>0.285827</c:v>
                </c:pt>
                <c:pt idx="1651">
                  <c:v>0.28598200000000001</c:v>
                </c:pt>
                <c:pt idx="1652">
                  <c:v>0.286159</c:v>
                </c:pt>
                <c:pt idx="1653">
                  <c:v>0.28630299999999997</c:v>
                </c:pt>
                <c:pt idx="1654">
                  <c:v>0.28650300000000001</c:v>
                </c:pt>
                <c:pt idx="1655">
                  <c:v>0.28667999999999999</c:v>
                </c:pt>
                <c:pt idx="1656">
                  <c:v>0.28683500000000001</c:v>
                </c:pt>
                <c:pt idx="1657">
                  <c:v>0.287024</c:v>
                </c:pt>
                <c:pt idx="1658">
                  <c:v>0.28722300000000001</c:v>
                </c:pt>
                <c:pt idx="1659">
                  <c:v>0.28736699999999998</c:v>
                </c:pt>
                <c:pt idx="1660">
                  <c:v>0.287578</c:v>
                </c:pt>
                <c:pt idx="1661">
                  <c:v>0.28770000000000001</c:v>
                </c:pt>
                <c:pt idx="1662">
                  <c:v>0.28785500000000003</c:v>
                </c:pt>
                <c:pt idx="1663">
                  <c:v>0.28802100000000003</c:v>
                </c:pt>
                <c:pt idx="1664">
                  <c:v>0.28815400000000002</c:v>
                </c:pt>
                <c:pt idx="1665">
                  <c:v>0.288331</c:v>
                </c:pt>
                <c:pt idx="1666">
                  <c:v>0.28852</c:v>
                </c:pt>
                <c:pt idx="1667">
                  <c:v>0.288686</c:v>
                </c:pt>
                <c:pt idx="1668">
                  <c:v>0.28884100000000001</c:v>
                </c:pt>
                <c:pt idx="1669">
                  <c:v>0.28897400000000001</c:v>
                </c:pt>
                <c:pt idx="1670">
                  <c:v>0.28918500000000003</c:v>
                </c:pt>
                <c:pt idx="1671">
                  <c:v>0.28933999999999999</c:v>
                </c:pt>
                <c:pt idx="1672">
                  <c:v>0.28952800000000001</c:v>
                </c:pt>
                <c:pt idx="1673">
                  <c:v>0.289661</c:v>
                </c:pt>
                <c:pt idx="1674">
                  <c:v>0.289794</c:v>
                </c:pt>
                <c:pt idx="1675">
                  <c:v>0.28992699999999999</c:v>
                </c:pt>
                <c:pt idx="1676">
                  <c:v>0.290049</c:v>
                </c:pt>
                <c:pt idx="1677">
                  <c:v>0.290182</c:v>
                </c:pt>
                <c:pt idx="1678">
                  <c:v>0.29034799999999999</c:v>
                </c:pt>
                <c:pt idx="1679">
                  <c:v>0.29056999999999999</c:v>
                </c:pt>
                <c:pt idx="1680">
                  <c:v>0.29074699999999998</c:v>
                </c:pt>
                <c:pt idx="1681">
                  <c:v>0.29088000000000003</c:v>
                </c:pt>
                <c:pt idx="1682">
                  <c:v>0.29109099999999999</c:v>
                </c:pt>
                <c:pt idx="1683">
                  <c:v>0.29123500000000002</c:v>
                </c:pt>
                <c:pt idx="1684">
                  <c:v>0.291379</c:v>
                </c:pt>
                <c:pt idx="1685">
                  <c:v>0.291545</c:v>
                </c:pt>
                <c:pt idx="1686">
                  <c:v>0.291634</c:v>
                </c:pt>
                <c:pt idx="1687">
                  <c:v>0.29178900000000002</c:v>
                </c:pt>
                <c:pt idx="1688">
                  <c:v>0.29195500000000002</c:v>
                </c:pt>
                <c:pt idx="1689">
                  <c:v>0.29210999999999998</c:v>
                </c:pt>
                <c:pt idx="1690">
                  <c:v>0.29229899999999998</c:v>
                </c:pt>
                <c:pt idx="1691">
                  <c:v>0.29244300000000001</c:v>
                </c:pt>
                <c:pt idx="1692">
                  <c:v>0.29258699999999999</c:v>
                </c:pt>
                <c:pt idx="1693">
                  <c:v>0.29273100000000002</c:v>
                </c:pt>
                <c:pt idx="1694">
                  <c:v>0.292875</c:v>
                </c:pt>
                <c:pt idx="1695">
                  <c:v>0.29306399999999999</c:v>
                </c:pt>
                <c:pt idx="1696">
                  <c:v>0.29320800000000002</c:v>
                </c:pt>
                <c:pt idx="1697">
                  <c:v>0.29337400000000002</c:v>
                </c:pt>
                <c:pt idx="1698">
                  <c:v>0.29356199999999999</c:v>
                </c:pt>
                <c:pt idx="1699">
                  <c:v>0.29371700000000001</c:v>
                </c:pt>
                <c:pt idx="1700">
                  <c:v>0.29388399999999998</c:v>
                </c:pt>
                <c:pt idx="1701">
                  <c:v>0.29401699999999997</c:v>
                </c:pt>
                <c:pt idx="1702">
                  <c:v>0.29419400000000001</c:v>
                </c:pt>
                <c:pt idx="1703">
                  <c:v>0.29438199999999998</c:v>
                </c:pt>
                <c:pt idx="1704">
                  <c:v>0.29455999999999999</c:v>
                </c:pt>
                <c:pt idx="1705">
                  <c:v>0.29476999999999998</c:v>
                </c:pt>
                <c:pt idx="1706">
                  <c:v>0.29490300000000003</c:v>
                </c:pt>
                <c:pt idx="1707">
                  <c:v>0.29505799999999999</c:v>
                </c:pt>
                <c:pt idx="1708">
                  <c:v>0.295236</c:v>
                </c:pt>
                <c:pt idx="1709">
                  <c:v>0.29544599999999999</c:v>
                </c:pt>
                <c:pt idx="1710">
                  <c:v>0.29561199999999999</c:v>
                </c:pt>
                <c:pt idx="1711">
                  <c:v>0.29577900000000001</c:v>
                </c:pt>
                <c:pt idx="1712">
                  <c:v>0.295956</c:v>
                </c:pt>
                <c:pt idx="1713">
                  <c:v>0.29611100000000001</c:v>
                </c:pt>
                <c:pt idx="1714">
                  <c:v>0.29625499999999999</c:v>
                </c:pt>
                <c:pt idx="1715">
                  <c:v>0.29644399999999999</c:v>
                </c:pt>
                <c:pt idx="1716">
                  <c:v>0.29662100000000002</c:v>
                </c:pt>
                <c:pt idx="1717">
                  <c:v>0.29680899999999999</c:v>
                </c:pt>
                <c:pt idx="1718">
                  <c:v>0.29700900000000002</c:v>
                </c:pt>
                <c:pt idx="1719">
                  <c:v>0.29718600000000001</c:v>
                </c:pt>
                <c:pt idx="1720">
                  <c:v>0.297319</c:v>
                </c:pt>
                <c:pt idx="1721">
                  <c:v>0.297485</c:v>
                </c:pt>
                <c:pt idx="1722">
                  <c:v>0.29764099999999999</c:v>
                </c:pt>
                <c:pt idx="1723">
                  <c:v>0.29783999999999999</c:v>
                </c:pt>
                <c:pt idx="1724">
                  <c:v>0.29797299999999999</c:v>
                </c:pt>
                <c:pt idx="1725">
                  <c:v>0.29815000000000003</c:v>
                </c:pt>
                <c:pt idx="1726">
                  <c:v>0.29836099999999999</c:v>
                </c:pt>
                <c:pt idx="1727">
                  <c:v>0.29852699999999999</c:v>
                </c:pt>
                <c:pt idx="1728">
                  <c:v>0.29869299999999999</c:v>
                </c:pt>
                <c:pt idx="1729">
                  <c:v>0.29882599999999998</c:v>
                </c:pt>
                <c:pt idx="1730">
                  <c:v>0.29898200000000003</c:v>
                </c:pt>
                <c:pt idx="1731">
                  <c:v>0.29910300000000001</c:v>
                </c:pt>
                <c:pt idx="1732">
                  <c:v>0.29932500000000001</c:v>
                </c:pt>
                <c:pt idx="1733">
                  <c:v>0.29948000000000002</c:v>
                </c:pt>
                <c:pt idx="1734">
                  <c:v>0.29963499999999998</c:v>
                </c:pt>
                <c:pt idx="1735">
                  <c:v>0.29979099999999997</c:v>
                </c:pt>
                <c:pt idx="1736">
                  <c:v>0.29995699999999997</c:v>
                </c:pt>
                <c:pt idx="1737">
                  <c:v>0.300178</c:v>
                </c:pt>
                <c:pt idx="1738">
                  <c:v>0.30033399999999999</c:v>
                </c:pt>
                <c:pt idx="1739">
                  <c:v>0.30051099999999997</c:v>
                </c:pt>
                <c:pt idx="1740">
                  <c:v>0.30065500000000001</c:v>
                </c:pt>
                <c:pt idx="1741">
                  <c:v>0.30077700000000002</c:v>
                </c:pt>
                <c:pt idx="1742">
                  <c:v>0.300954</c:v>
                </c:pt>
                <c:pt idx="1743">
                  <c:v>0.30112</c:v>
                </c:pt>
                <c:pt idx="1744">
                  <c:v>0.30131999999999998</c:v>
                </c:pt>
                <c:pt idx="1745">
                  <c:v>0.30148599999999998</c:v>
                </c:pt>
                <c:pt idx="1746">
                  <c:v>0.30168600000000001</c:v>
                </c:pt>
                <c:pt idx="1747">
                  <c:v>0.30182999999999999</c:v>
                </c:pt>
                <c:pt idx="1748">
                  <c:v>0.30199599999999999</c:v>
                </c:pt>
                <c:pt idx="1749">
                  <c:v>0.30217300000000002</c:v>
                </c:pt>
                <c:pt idx="1750">
                  <c:v>0.30232799999999999</c:v>
                </c:pt>
                <c:pt idx="1751">
                  <c:v>0.30251699999999998</c:v>
                </c:pt>
                <c:pt idx="1752">
                  <c:v>0.30269400000000002</c:v>
                </c:pt>
                <c:pt idx="1753">
                  <c:v>0.30284899999999998</c:v>
                </c:pt>
                <c:pt idx="1754">
                  <c:v>0.30303799999999997</c:v>
                </c:pt>
                <c:pt idx="1755">
                  <c:v>0.30321500000000001</c:v>
                </c:pt>
                <c:pt idx="1756">
                  <c:v>0.30336999999999997</c:v>
                </c:pt>
                <c:pt idx="1757">
                  <c:v>0.30351400000000001</c:v>
                </c:pt>
                <c:pt idx="1758">
                  <c:v>0.30368000000000001</c:v>
                </c:pt>
                <c:pt idx="1759">
                  <c:v>0.30385800000000002</c:v>
                </c:pt>
                <c:pt idx="1760">
                  <c:v>0.30396899999999999</c:v>
                </c:pt>
                <c:pt idx="1761">
                  <c:v>0.30407899999999999</c:v>
                </c:pt>
                <c:pt idx="1762">
                  <c:v>0.30426799999999998</c:v>
                </c:pt>
                <c:pt idx="1763">
                  <c:v>0.30443399999999998</c:v>
                </c:pt>
                <c:pt idx="1764">
                  <c:v>0.30456699999999998</c:v>
                </c:pt>
                <c:pt idx="1765">
                  <c:v>0.30473299999999998</c:v>
                </c:pt>
                <c:pt idx="1766">
                  <c:v>0.30492200000000003</c:v>
                </c:pt>
                <c:pt idx="1767">
                  <c:v>0.30508800000000003</c:v>
                </c:pt>
                <c:pt idx="1768">
                  <c:v>0.30522100000000002</c:v>
                </c:pt>
                <c:pt idx="1769">
                  <c:v>0.30538700000000002</c:v>
                </c:pt>
                <c:pt idx="1770">
                  <c:v>0.305587</c:v>
                </c:pt>
                <c:pt idx="1771">
                  <c:v>0.30570900000000001</c:v>
                </c:pt>
                <c:pt idx="1772">
                  <c:v>0.30586400000000002</c:v>
                </c:pt>
                <c:pt idx="1773">
                  <c:v>0.30601899999999999</c:v>
                </c:pt>
                <c:pt idx="1774">
                  <c:v>0.30620700000000001</c:v>
                </c:pt>
                <c:pt idx="1775">
                  <c:v>0.30638500000000002</c:v>
                </c:pt>
                <c:pt idx="1776">
                  <c:v>0.30651800000000001</c:v>
                </c:pt>
                <c:pt idx="1777">
                  <c:v>0.30670599999999998</c:v>
                </c:pt>
                <c:pt idx="1778">
                  <c:v>0.30686099999999999</c:v>
                </c:pt>
                <c:pt idx="1779">
                  <c:v>0.30707200000000001</c:v>
                </c:pt>
                <c:pt idx="1780">
                  <c:v>0.30721599999999999</c:v>
                </c:pt>
                <c:pt idx="1781">
                  <c:v>0.30738199999999999</c:v>
                </c:pt>
                <c:pt idx="1782">
                  <c:v>0.30754799999999999</c:v>
                </c:pt>
                <c:pt idx="1783">
                  <c:v>0.307726</c:v>
                </c:pt>
                <c:pt idx="1784">
                  <c:v>0.30786999999999998</c:v>
                </c:pt>
                <c:pt idx="1785">
                  <c:v>0.308058</c:v>
                </c:pt>
                <c:pt idx="1786">
                  <c:v>0.30820199999999998</c:v>
                </c:pt>
                <c:pt idx="1787">
                  <c:v>0.30836799999999998</c:v>
                </c:pt>
                <c:pt idx="1788">
                  <c:v>0.30854599999999999</c:v>
                </c:pt>
                <c:pt idx="1789">
                  <c:v>0.30874499999999999</c:v>
                </c:pt>
                <c:pt idx="1790">
                  <c:v>0.30888900000000002</c:v>
                </c:pt>
                <c:pt idx="1791">
                  <c:v>0.30909999999999999</c:v>
                </c:pt>
                <c:pt idx="1792">
                  <c:v>0.30926599999999999</c:v>
                </c:pt>
                <c:pt idx="1793">
                  <c:v>0.30945400000000001</c:v>
                </c:pt>
                <c:pt idx="1794">
                  <c:v>0.30962099999999998</c:v>
                </c:pt>
                <c:pt idx="1795">
                  <c:v>0.309776</c:v>
                </c:pt>
                <c:pt idx="1796">
                  <c:v>0.309942</c:v>
                </c:pt>
                <c:pt idx="1797">
                  <c:v>0.31006400000000001</c:v>
                </c:pt>
                <c:pt idx="1798">
                  <c:v>0.310197</c:v>
                </c:pt>
                <c:pt idx="1799">
                  <c:v>0.31035200000000002</c:v>
                </c:pt>
                <c:pt idx="1800">
                  <c:v>0.31048500000000001</c:v>
                </c:pt>
                <c:pt idx="1801">
                  <c:v>0.31068499999999999</c:v>
                </c:pt>
                <c:pt idx="1802">
                  <c:v>0.31086200000000003</c:v>
                </c:pt>
                <c:pt idx="1803">
                  <c:v>0.31102800000000003</c:v>
                </c:pt>
                <c:pt idx="1804">
                  <c:v>0.31120500000000001</c:v>
                </c:pt>
                <c:pt idx="1805">
                  <c:v>0.31138300000000002</c:v>
                </c:pt>
                <c:pt idx="1806">
                  <c:v>0.31151600000000002</c:v>
                </c:pt>
                <c:pt idx="1807">
                  <c:v>0.31165999999999999</c:v>
                </c:pt>
                <c:pt idx="1808">
                  <c:v>0.31182599999999999</c:v>
                </c:pt>
                <c:pt idx="1809">
                  <c:v>0.31199199999999999</c:v>
                </c:pt>
                <c:pt idx="1810">
                  <c:v>0.31221399999999999</c:v>
                </c:pt>
                <c:pt idx="1811">
                  <c:v>0.31235800000000002</c:v>
                </c:pt>
                <c:pt idx="1812">
                  <c:v>0.31252400000000002</c:v>
                </c:pt>
                <c:pt idx="1813">
                  <c:v>0.31274600000000002</c:v>
                </c:pt>
                <c:pt idx="1814">
                  <c:v>0.312857</c:v>
                </c:pt>
                <c:pt idx="1815">
                  <c:v>0.31301200000000001</c:v>
                </c:pt>
                <c:pt idx="1816">
                  <c:v>0.313189</c:v>
                </c:pt>
                <c:pt idx="1817">
                  <c:v>0.31334400000000001</c:v>
                </c:pt>
                <c:pt idx="1818">
                  <c:v>0.31358799999999998</c:v>
                </c:pt>
                <c:pt idx="1819">
                  <c:v>0.31377699999999997</c:v>
                </c:pt>
                <c:pt idx="1820">
                  <c:v>0.31393199999999999</c:v>
                </c:pt>
                <c:pt idx="1821">
                  <c:v>0.31406499999999998</c:v>
                </c:pt>
                <c:pt idx="1822">
                  <c:v>0.31423099999999998</c:v>
                </c:pt>
                <c:pt idx="1823">
                  <c:v>0.31437500000000002</c:v>
                </c:pt>
                <c:pt idx="1824">
                  <c:v>0.31450800000000001</c:v>
                </c:pt>
                <c:pt idx="1825">
                  <c:v>0.31471900000000003</c:v>
                </c:pt>
                <c:pt idx="1826">
                  <c:v>0.31489600000000001</c:v>
                </c:pt>
                <c:pt idx="1827">
                  <c:v>0.31509500000000001</c:v>
                </c:pt>
                <c:pt idx="1828">
                  <c:v>0.31523899999999999</c:v>
                </c:pt>
                <c:pt idx="1829">
                  <c:v>0.31543900000000002</c:v>
                </c:pt>
                <c:pt idx="1830">
                  <c:v>0.31559399999999999</c:v>
                </c:pt>
                <c:pt idx="1831">
                  <c:v>0.31578200000000001</c:v>
                </c:pt>
                <c:pt idx="1832">
                  <c:v>0.31598199999999999</c:v>
                </c:pt>
                <c:pt idx="1833">
                  <c:v>0.31615900000000002</c:v>
                </c:pt>
                <c:pt idx="1834">
                  <c:v>0.31631399999999998</c:v>
                </c:pt>
                <c:pt idx="1835">
                  <c:v>0.31645899999999999</c:v>
                </c:pt>
                <c:pt idx="1836">
                  <c:v>0.31662499999999999</c:v>
                </c:pt>
                <c:pt idx="1837">
                  <c:v>0.31675799999999998</c:v>
                </c:pt>
                <c:pt idx="1838">
                  <c:v>0.31688</c:v>
                </c:pt>
                <c:pt idx="1839">
                  <c:v>0.31701299999999999</c:v>
                </c:pt>
                <c:pt idx="1840">
                  <c:v>0.31721199999999999</c:v>
                </c:pt>
                <c:pt idx="1841">
                  <c:v>0.31740099999999999</c:v>
                </c:pt>
                <c:pt idx="1842">
                  <c:v>0.317556</c:v>
                </c:pt>
                <c:pt idx="1843">
                  <c:v>0.31774400000000003</c:v>
                </c:pt>
                <c:pt idx="1844">
                  <c:v>0.31792100000000001</c:v>
                </c:pt>
                <c:pt idx="1845">
                  <c:v>0.318077</c:v>
                </c:pt>
                <c:pt idx="1846">
                  <c:v>0.31825399999999998</c:v>
                </c:pt>
                <c:pt idx="1847">
                  <c:v>0.31838699999999998</c:v>
                </c:pt>
                <c:pt idx="1848">
                  <c:v>0.31855299999999998</c:v>
                </c:pt>
                <c:pt idx="1849">
                  <c:v>0.31870799999999999</c:v>
                </c:pt>
                <c:pt idx="1850">
                  <c:v>0.31881900000000002</c:v>
                </c:pt>
                <c:pt idx="1851">
                  <c:v>0.31902999999999998</c:v>
                </c:pt>
                <c:pt idx="1852">
                  <c:v>0.319218</c:v>
                </c:pt>
                <c:pt idx="1853">
                  <c:v>0.31940600000000002</c:v>
                </c:pt>
                <c:pt idx="1854">
                  <c:v>0.319606</c:v>
                </c:pt>
                <c:pt idx="1855">
                  <c:v>0.31974999999999998</c:v>
                </c:pt>
                <c:pt idx="1856">
                  <c:v>0.31989400000000001</c:v>
                </c:pt>
                <c:pt idx="1857">
                  <c:v>0.32004899999999997</c:v>
                </c:pt>
                <c:pt idx="1858">
                  <c:v>0.32021500000000003</c:v>
                </c:pt>
                <c:pt idx="1859">
                  <c:v>0.32037100000000002</c:v>
                </c:pt>
                <c:pt idx="1860">
                  <c:v>0.32055899999999998</c:v>
                </c:pt>
                <c:pt idx="1861">
                  <c:v>0.320747</c:v>
                </c:pt>
                <c:pt idx="1862">
                  <c:v>0.32094699999999998</c:v>
                </c:pt>
                <c:pt idx="1863">
                  <c:v>0.32112400000000002</c:v>
                </c:pt>
                <c:pt idx="1864">
                  <c:v>0.32129000000000002</c:v>
                </c:pt>
                <c:pt idx="1865">
                  <c:v>0.32150099999999998</c:v>
                </c:pt>
                <c:pt idx="1866">
                  <c:v>0.32167800000000002</c:v>
                </c:pt>
                <c:pt idx="1867">
                  <c:v>0.321822</c:v>
                </c:pt>
                <c:pt idx="1868">
                  <c:v>0.32201099999999999</c:v>
                </c:pt>
                <c:pt idx="1869">
                  <c:v>0.32217699999999999</c:v>
                </c:pt>
                <c:pt idx="1870">
                  <c:v>0.32232100000000002</c:v>
                </c:pt>
                <c:pt idx="1871">
                  <c:v>0.32249800000000001</c:v>
                </c:pt>
                <c:pt idx="1872">
                  <c:v>0.32266499999999998</c:v>
                </c:pt>
                <c:pt idx="1873">
                  <c:v>0.32287500000000002</c:v>
                </c:pt>
                <c:pt idx="1874">
                  <c:v>0.32296399999999997</c:v>
                </c:pt>
                <c:pt idx="1875">
                  <c:v>0.32310800000000001</c:v>
                </c:pt>
                <c:pt idx="1876">
                  <c:v>0.32325199999999998</c:v>
                </c:pt>
                <c:pt idx="1877">
                  <c:v>0.32344000000000001</c:v>
                </c:pt>
                <c:pt idx="1878">
                  <c:v>0.32359599999999999</c:v>
                </c:pt>
                <c:pt idx="1879">
                  <c:v>0.32376199999999999</c:v>
                </c:pt>
                <c:pt idx="1880">
                  <c:v>0.32393899999999998</c:v>
                </c:pt>
                <c:pt idx="1881">
                  <c:v>0.32414999999999999</c:v>
                </c:pt>
                <c:pt idx="1882">
                  <c:v>0.32428299999999999</c:v>
                </c:pt>
                <c:pt idx="1883">
                  <c:v>0.32442700000000002</c:v>
                </c:pt>
                <c:pt idx="1884">
                  <c:v>0.32458199999999998</c:v>
                </c:pt>
                <c:pt idx="1885">
                  <c:v>0.32479200000000003</c:v>
                </c:pt>
                <c:pt idx="1886">
                  <c:v>0.32500299999999999</c:v>
                </c:pt>
                <c:pt idx="1887">
                  <c:v>0.32516899999999999</c:v>
                </c:pt>
                <c:pt idx="1888">
                  <c:v>0.325291</c:v>
                </c:pt>
                <c:pt idx="1889">
                  <c:v>0.32543499999999997</c:v>
                </c:pt>
                <c:pt idx="1890">
                  <c:v>0.32557900000000001</c:v>
                </c:pt>
                <c:pt idx="1891">
                  <c:v>0.32572299999999998</c:v>
                </c:pt>
                <c:pt idx="1892">
                  <c:v>0.32589000000000001</c:v>
                </c:pt>
                <c:pt idx="1893">
                  <c:v>0.32604499999999997</c:v>
                </c:pt>
                <c:pt idx="1894">
                  <c:v>0.32619999999999999</c:v>
                </c:pt>
                <c:pt idx="1895">
                  <c:v>0.32635500000000001</c:v>
                </c:pt>
                <c:pt idx="1896">
                  <c:v>0.32651000000000002</c:v>
                </c:pt>
                <c:pt idx="1897">
                  <c:v>0.32664300000000002</c:v>
                </c:pt>
                <c:pt idx="1898">
                  <c:v>0.32683200000000001</c:v>
                </c:pt>
                <c:pt idx="1899">
                  <c:v>0.32699800000000001</c:v>
                </c:pt>
                <c:pt idx="1900">
                  <c:v>0.327208</c:v>
                </c:pt>
                <c:pt idx="1901">
                  <c:v>0.32736399999999999</c:v>
                </c:pt>
                <c:pt idx="1902">
                  <c:v>0.32755200000000001</c:v>
                </c:pt>
                <c:pt idx="1903">
                  <c:v>0.327685</c:v>
                </c:pt>
                <c:pt idx="1904">
                  <c:v>0.32788400000000001</c:v>
                </c:pt>
                <c:pt idx="1905">
                  <c:v>0.32799499999999998</c:v>
                </c:pt>
                <c:pt idx="1906">
                  <c:v>0.32812799999999998</c:v>
                </c:pt>
                <c:pt idx="1907">
                  <c:v>0.328295</c:v>
                </c:pt>
                <c:pt idx="1908">
                  <c:v>0.328461</c:v>
                </c:pt>
                <c:pt idx="1909">
                  <c:v>0.32863799999999999</c:v>
                </c:pt>
                <c:pt idx="1910">
                  <c:v>0.32876</c:v>
                </c:pt>
                <c:pt idx="1911">
                  <c:v>0.32891500000000001</c:v>
                </c:pt>
                <c:pt idx="1912">
                  <c:v>0.32908100000000001</c:v>
                </c:pt>
                <c:pt idx="1913">
                  <c:v>0.32924799999999999</c:v>
                </c:pt>
                <c:pt idx="1914">
                  <c:v>0.32942500000000002</c:v>
                </c:pt>
                <c:pt idx="1915">
                  <c:v>0.32961299999999999</c:v>
                </c:pt>
                <c:pt idx="1916">
                  <c:v>0.329791</c:v>
                </c:pt>
                <c:pt idx="1917">
                  <c:v>0.32994600000000002</c:v>
                </c:pt>
                <c:pt idx="1918">
                  <c:v>0.33014500000000002</c:v>
                </c:pt>
                <c:pt idx="1919">
                  <c:v>0.33029999999999998</c:v>
                </c:pt>
                <c:pt idx="1920">
                  <c:v>0.33048899999999998</c:v>
                </c:pt>
                <c:pt idx="1921">
                  <c:v>0.33062200000000003</c:v>
                </c:pt>
                <c:pt idx="1922">
                  <c:v>0.33075500000000002</c:v>
                </c:pt>
                <c:pt idx="1923">
                  <c:v>0.33088800000000002</c:v>
                </c:pt>
                <c:pt idx="1924">
                  <c:v>0.33108700000000002</c:v>
                </c:pt>
                <c:pt idx="1925">
                  <c:v>0.33126499999999998</c:v>
                </c:pt>
                <c:pt idx="1926">
                  <c:v>0.33140900000000001</c:v>
                </c:pt>
                <c:pt idx="1927">
                  <c:v>0.33155299999999999</c:v>
                </c:pt>
                <c:pt idx="1928">
                  <c:v>0.33174100000000001</c:v>
                </c:pt>
                <c:pt idx="1929">
                  <c:v>0.33193</c:v>
                </c:pt>
                <c:pt idx="1930">
                  <c:v>0.33213999999999999</c:v>
                </c:pt>
                <c:pt idx="1931">
                  <c:v>0.33234000000000002</c:v>
                </c:pt>
                <c:pt idx="1932">
                  <c:v>0.33250600000000002</c:v>
                </c:pt>
                <c:pt idx="1933">
                  <c:v>0.332617</c:v>
                </c:pt>
                <c:pt idx="1934">
                  <c:v>0.332783</c:v>
                </c:pt>
                <c:pt idx="1935">
                  <c:v>0.33299299999999998</c:v>
                </c:pt>
                <c:pt idx="1936">
                  <c:v>0.33322600000000002</c:v>
                </c:pt>
                <c:pt idx="1937">
                  <c:v>0.33340399999999998</c:v>
                </c:pt>
                <c:pt idx="1938">
                  <c:v>0.33354800000000001</c:v>
                </c:pt>
                <c:pt idx="1939">
                  <c:v>0.33374700000000002</c:v>
                </c:pt>
                <c:pt idx="1940">
                  <c:v>0.33396900000000002</c:v>
                </c:pt>
                <c:pt idx="1941">
                  <c:v>0.33421299999999998</c:v>
                </c:pt>
                <c:pt idx="1942">
                  <c:v>0.33433400000000002</c:v>
                </c:pt>
                <c:pt idx="1943">
                  <c:v>0.33449000000000001</c:v>
                </c:pt>
                <c:pt idx="1944">
                  <c:v>0.33465600000000001</c:v>
                </c:pt>
                <c:pt idx="1945">
                  <c:v>0.33479999999999999</c:v>
                </c:pt>
                <c:pt idx="1946">
                  <c:v>0.33496599999999999</c:v>
                </c:pt>
                <c:pt idx="1947">
                  <c:v>0.33513199999999999</c:v>
                </c:pt>
                <c:pt idx="1948">
                  <c:v>0.33531</c:v>
                </c:pt>
                <c:pt idx="1949">
                  <c:v>0.33549800000000002</c:v>
                </c:pt>
                <c:pt idx="1950">
                  <c:v>0.33560899999999999</c:v>
                </c:pt>
                <c:pt idx="1951">
                  <c:v>0.33574199999999998</c:v>
                </c:pt>
                <c:pt idx="1952">
                  <c:v>0.33588600000000002</c:v>
                </c:pt>
                <c:pt idx="1953">
                  <c:v>0.336063</c:v>
                </c:pt>
                <c:pt idx="1954">
                  <c:v>0.33624100000000001</c:v>
                </c:pt>
                <c:pt idx="1955">
                  <c:v>0.33640700000000001</c:v>
                </c:pt>
                <c:pt idx="1956">
                  <c:v>0.33657300000000001</c:v>
                </c:pt>
                <c:pt idx="1957">
                  <c:v>0.33670600000000001</c:v>
                </c:pt>
                <c:pt idx="1958">
                  <c:v>0.336872</c:v>
                </c:pt>
                <c:pt idx="1959">
                  <c:v>0.33705000000000002</c:v>
                </c:pt>
                <c:pt idx="1960">
                  <c:v>0.33730500000000002</c:v>
                </c:pt>
                <c:pt idx="1961">
                  <c:v>0.337449</c:v>
                </c:pt>
                <c:pt idx="1962">
                  <c:v>0.33758199999999999</c:v>
                </c:pt>
                <c:pt idx="1963">
                  <c:v>0.33773700000000001</c:v>
                </c:pt>
                <c:pt idx="1964">
                  <c:v>0.33784799999999998</c:v>
                </c:pt>
                <c:pt idx="1965">
                  <c:v>0.338003</c:v>
                </c:pt>
                <c:pt idx="1966">
                  <c:v>0.33814699999999998</c:v>
                </c:pt>
                <c:pt idx="1967">
                  <c:v>0.33832400000000001</c:v>
                </c:pt>
                <c:pt idx="1968">
                  <c:v>0.33851300000000001</c:v>
                </c:pt>
                <c:pt idx="1969">
                  <c:v>0.33870099999999997</c:v>
                </c:pt>
                <c:pt idx="1970">
                  <c:v>0.33886699999999997</c:v>
                </c:pt>
                <c:pt idx="1971">
                  <c:v>0.33907799999999999</c:v>
                </c:pt>
                <c:pt idx="1972">
                  <c:v>0.33923300000000001</c:v>
                </c:pt>
                <c:pt idx="1973">
                  <c:v>0.33942099999999997</c:v>
                </c:pt>
                <c:pt idx="1974">
                  <c:v>0.339588</c:v>
                </c:pt>
                <c:pt idx="1975">
                  <c:v>0.33974300000000002</c:v>
                </c:pt>
                <c:pt idx="1976">
                  <c:v>0.33990900000000002</c:v>
                </c:pt>
                <c:pt idx="1977">
                  <c:v>0.34006399999999998</c:v>
                </c:pt>
                <c:pt idx="1978">
                  <c:v>0.340252</c:v>
                </c:pt>
                <c:pt idx="1979">
                  <c:v>0.34043000000000001</c:v>
                </c:pt>
                <c:pt idx="1980">
                  <c:v>0.34060699999999999</c:v>
                </c:pt>
                <c:pt idx="1981">
                  <c:v>0.34078399999999998</c:v>
                </c:pt>
                <c:pt idx="1982">
                  <c:v>0.34096199999999999</c:v>
                </c:pt>
                <c:pt idx="1983">
                  <c:v>0.34109499999999998</c:v>
                </c:pt>
                <c:pt idx="1984">
                  <c:v>0.341283</c:v>
                </c:pt>
                <c:pt idx="1985">
                  <c:v>0.341416</c:v>
                </c:pt>
                <c:pt idx="1986">
                  <c:v>0.341638</c:v>
                </c:pt>
                <c:pt idx="1987">
                  <c:v>0.34179300000000001</c:v>
                </c:pt>
                <c:pt idx="1988">
                  <c:v>0.34193699999999999</c:v>
                </c:pt>
                <c:pt idx="1989">
                  <c:v>0.34211399999999997</c:v>
                </c:pt>
                <c:pt idx="1990">
                  <c:v>0.34226899999999999</c:v>
                </c:pt>
                <c:pt idx="1991">
                  <c:v>0.34240199999999998</c:v>
                </c:pt>
                <c:pt idx="1992">
                  <c:v>0.34256900000000001</c:v>
                </c:pt>
                <c:pt idx="1993">
                  <c:v>0.34269100000000002</c:v>
                </c:pt>
                <c:pt idx="1994">
                  <c:v>0.34286800000000001</c:v>
                </c:pt>
                <c:pt idx="1995">
                  <c:v>0.34303400000000001</c:v>
                </c:pt>
                <c:pt idx="1996">
                  <c:v>0.34325600000000001</c:v>
                </c:pt>
                <c:pt idx="1997">
                  <c:v>0.343389</c:v>
                </c:pt>
                <c:pt idx="1998">
                  <c:v>0.34357700000000002</c:v>
                </c:pt>
                <c:pt idx="1999">
                  <c:v>0.34375499999999998</c:v>
                </c:pt>
                <c:pt idx="2000">
                  <c:v>0.34389900000000001</c:v>
                </c:pt>
                <c:pt idx="2001">
                  <c:v>0.34407599999999999</c:v>
                </c:pt>
                <c:pt idx="2002">
                  <c:v>0.34425299999999998</c:v>
                </c:pt>
                <c:pt idx="2003">
                  <c:v>0.34443099999999999</c:v>
                </c:pt>
                <c:pt idx="2004">
                  <c:v>0.34462999999999999</c:v>
                </c:pt>
                <c:pt idx="2005">
                  <c:v>0.344829</c:v>
                </c:pt>
                <c:pt idx="2006">
                  <c:v>0.34495100000000001</c:v>
                </c:pt>
                <c:pt idx="2007">
                  <c:v>0.34509499999999999</c:v>
                </c:pt>
                <c:pt idx="2008">
                  <c:v>0.34522799999999998</c:v>
                </c:pt>
                <c:pt idx="2009">
                  <c:v>0.35546899999999998</c:v>
                </c:pt>
                <c:pt idx="2010">
                  <c:v>0.35564600000000002</c:v>
                </c:pt>
                <c:pt idx="2011">
                  <c:v>0.35576799999999997</c:v>
                </c:pt>
                <c:pt idx="2012">
                  <c:v>0.35590100000000002</c:v>
                </c:pt>
                <c:pt idx="2013">
                  <c:v>0.35603400000000002</c:v>
                </c:pt>
                <c:pt idx="2014">
                  <c:v>0.35623300000000002</c:v>
                </c:pt>
                <c:pt idx="2015">
                  <c:v>0.356377</c:v>
                </c:pt>
                <c:pt idx="2016">
                  <c:v>0.35652099999999998</c:v>
                </c:pt>
                <c:pt idx="2017">
                  <c:v>0.35666599999999998</c:v>
                </c:pt>
                <c:pt idx="2018">
                  <c:v>0.35681000000000002</c:v>
                </c:pt>
                <c:pt idx="2019">
                  <c:v>0.35695399999999999</c:v>
                </c:pt>
                <c:pt idx="2020">
                  <c:v>0.35714200000000002</c:v>
                </c:pt>
                <c:pt idx="2021">
                  <c:v>0.35727500000000001</c:v>
                </c:pt>
                <c:pt idx="2022">
                  <c:v>0.35746299999999998</c:v>
                </c:pt>
                <c:pt idx="2023">
                  <c:v>0.35760799999999998</c:v>
                </c:pt>
                <c:pt idx="2024">
                  <c:v>0.35778500000000002</c:v>
                </c:pt>
                <c:pt idx="2025">
                  <c:v>0.35793999999999998</c:v>
                </c:pt>
                <c:pt idx="2026">
                  <c:v>0.35810599999999998</c:v>
                </c:pt>
                <c:pt idx="2027">
                  <c:v>0.35825000000000001</c:v>
                </c:pt>
                <c:pt idx="2028">
                  <c:v>0.35844999999999999</c:v>
                </c:pt>
                <c:pt idx="2029">
                  <c:v>0.35862699999999997</c:v>
                </c:pt>
                <c:pt idx="2030">
                  <c:v>0.35880400000000001</c:v>
                </c:pt>
                <c:pt idx="2031">
                  <c:v>0.35900399999999999</c:v>
                </c:pt>
                <c:pt idx="2032">
                  <c:v>0.35921399999999998</c:v>
                </c:pt>
                <c:pt idx="2033">
                  <c:v>0.35941400000000001</c:v>
                </c:pt>
                <c:pt idx="2034">
                  <c:v>0.35959099999999999</c:v>
                </c:pt>
                <c:pt idx="2035">
                  <c:v>0.35970200000000002</c:v>
                </c:pt>
                <c:pt idx="2036">
                  <c:v>0.35986800000000002</c:v>
                </c:pt>
                <c:pt idx="2037">
                  <c:v>0.360068</c:v>
                </c:pt>
                <c:pt idx="2038">
                  <c:v>0.36022300000000002</c:v>
                </c:pt>
                <c:pt idx="2039">
                  <c:v>0.36037799999999998</c:v>
                </c:pt>
                <c:pt idx="2040">
                  <c:v>0.36053299999999999</c:v>
                </c:pt>
                <c:pt idx="2041">
                  <c:v>0.36072199999999999</c:v>
                </c:pt>
                <c:pt idx="2042">
                  <c:v>0.36086600000000002</c:v>
                </c:pt>
                <c:pt idx="2043">
                  <c:v>0.36107600000000001</c:v>
                </c:pt>
                <c:pt idx="2044">
                  <c:v>0.36123100000000002</c:v>
                </c:pt>
                <c:pt idx="2045">
                  <c:v>0.36140899999999998</c:v>
                </c:pt>
                <c:pt idx="2046">
                  <c:v>0.36153099999999999</c:v>
                </c:pt>
                <c:pt idx="2047">
                  <c:v>0.36168600000000001</c:v>
                </c:pt>
                <c:pt idx="2048">
                  <c:v>0.36187399999999997</c:v>
                </c:pt>
                <c:pt idx="2049">
                  <c:v>0.36203999999999997</c:v>
                </c:pt>
                <c:pt idx="2050">
                  <c:v>0.36217300000000002</c:v>
                </c:pt>
                <c:pt idx="2051">
                  <c:v>0.36229499999999998</c:v>
                </c:pt>
                <c:pt idx="2052">
                  <c:v>0.36239500000000002</c:v>
                </c:pt>
                <c:pt idx="2053">
                  <c:v>0.36254999999999998</c:v>
                </c:pt>
                <c:pt idx="2054">
                  <c:v>0.362761</c:v>
                </c:pt>
                <c:pt idx="2055">
                  <c:v>0.36296</c:v>
                </c:pt>
                <c:pt idx="2056">
                  <c:v>0.36310399999999998</c:v>
                </c:pt>
                <c:pt idx="2057">
                  <c:v>0.36327100000000001</c:v>
                </c:pt>
                <c:pt idx="2058">
                  <c:v>0.36343700000000001</c:v>
                </c:pt>
                <c:pt idx="2059">
                  <c:v>0.36358099999999999</c:v>
                </c:pt>
                <c:pt idx="2060">
                  <c:v>0.36372500000000002</c:v>
                </c:pt>
                <c:pt idx="2061">
                  <c:v>0.36385800000000001</c:v>
                </c:pt>
                <c:pt idx="2062">
                  <c:v>0.36400199999999999</c:v>
                </c:pt>
                <c:pt idx="2063">
                  <c:v>0.36419000000000001</c:v>
                </c:pt>
                <c:pt idx="2064">
                  <c:v>0.36433500000000002</c:v>
                </c:pt>
                <c:pt idx="2065">
                  <c:v>0.36450100000000002</c:v>
                </c:pt>
                <c:pt idx="2066">
                  <c:v>0.36462299999999997</c:v>
                </c:pt>
                <c:pt idx="2067">
                  <c:v>0.36475600000000002</c:v>
                </c:pt>
                <c:pt idx="2068">
                  <c:v>0.36495499999999997</c:v>
                </c:pt>
                <c:pt idx="2069">
                  <c:v>0.36510999999999999</c:v>
                </c:pt>
                <c:pt idx="2070">
                  <c:v>0.36524299999999998</c:v>
                </c:pt>
                <c:pt idx="2071">
                  <c:v>0.365365</c:v>
                </c:pt>
                <c:pt idx="2072">
                  <c:v>0.36554300000000001</c:v>
                </c:pt>
                <c:pt idx="2073">
                  <c:v>0.36569800000000002</c:v>
                </c:pt>
                <c:pt idx="2074">
                  <c:v>0.36589700000000003</c:v>
                </c:pt>
                <c:pt idx="2075">
                  <c:v>0.36605199999999999</c:v>
                </c:pt>
                <c:pt idx="2076">
                  <c:v>0.36623</c:v>
                </c:pt>
                <c:pt idx="2077">
                  <c:v>0.36634</c:v>
                </c:pt>
                <c:pt idx="2078">
                  <c:v>0.36648500000000001</c:v>
                </c:pt>
                <c:pt idx="2079">
                  <c:v>0.366651</c:v>
                </c:pt>
                <c:pt idx="2080">
                  <c:v>0.36685000000000001</c:v>
                </c:pt>
                <c:pt idx="2081">
                  <c:v>0.36707200000000001</c:v>
                </c:pt>
                <c:pt idx="2082">
                  <c:v>0.36723800000000001</c:v>
                </c:pt>
                <c:pt idx="2083">
                  <c:v>0.36736000000000002</c:v>
                </c:pt>
                <c:pt idx="2084">
                  <c:v>0.36752600000000002</c:v>
                </c:pt>
                <c:pt idx="2085">
                  <c:v>0.36770399999999998</c:v>
                </c:pt>
                <c:pt idx="2086">
                  <c:v>0.36791400000000002</c:v>
                </c:pt>
                <c:pt idx="2087">
                  <c:v>0.36810300000000001</c:v>
                </c:pt>
                <c:pt idx="2088">
                  <c:v>0.36825799999999997</c:v>
                </c:pt>
                <c:pt idx="2089">
                  <c:v>0.36841299999999999</c:v>
                </c:pt>
                <c:pt idx="2090">
                  <c:v>0.36858999999999997</c:v>
                </c:pt>
                <c:pt idx="2091">
                  <c:v>0.36877900000000002</c:v>
                </c:pt>
                <c:pt idx="2092">
                  <c:v>0.368923</c:v>
                </c:pt>
                <c:pt idx="2093">
                  <c:v>0.36904500000000001</c:v>
                </c:pt>
                <c:pt idx="2094">
                  <c:v>0.36921100000000001</c:v>
                </c:pt>
                <c:pt idx="2095">
                  <c:v>0.36936600000000003</c:v>
                </c:pt>
                <c:pt idx="2096">
                  <c:v>0.36956499999999998</c:v>
                </c:pt>
                <c:pt idx="2097">
                  <c:v>0.36973200000000001</c:v>
                </c:pt>
                <c:pt idx="2098">
                  <c:v>0.36995299999999998</c:v>
                </c:pt>
                <c:pt idx="2099">
                  <c:v>0.37008600000000003</c:v>
                </c:pt>
                <c:pt idx="2100">
                  <c:v>0.370253</c:v>
                </c:pt>
                <c:pt idx="2101">
                  <c:v>0.37040800000000002</c:v>
                </c:pt>
                <c:pt idx="2102">
                  <c:v>0.37053000000000003</c:v>
                </c:pt>
                <c:pt idx="2103">
                  <c:v>0.37070700000000001</c:v>
                </c:pt>
                <c:pt idx="2104">
                  <c:v>0.37085099999999999</c:v>
                </c:pt>
                <c:pt idx="2105">
                  <c:v>0.37103900000000001</c:v>
                </c:pt>
                <c:pt idx="2106">
                  <c:v>0.371195</c:v>
                </c:pt>
                <c:pt idx="2107">
                  <c:v>0.37137199999999998</c:v>
                </c:pt>
                <c:pt idx="2108">
                  <c:v>0.37157099999999998</c:v>
                </c:pt>
                <c:pt idx="2109">
                  <c:v>0.371693</c:v>
                </c:pt>
                <c:pt idx="2110">
                  <c:v>0.37186000000000002</c:v>
                </c:pt>
                <c:pt idx="2111">
                  <c:v>0.37202600000000002</c:v>
                </c:pt>
                <c:pt idx="2112">
                  <c:v>0.37215900000000002</c:v>
                </c:pt>
                <c:pt idx="2113">
                  <c:v>0.37234699999999998</c:v>
                </c:pt>
                <c:pt idx="2114">
                  <c:v>0.37253599999999998</c:v>
                </c:pt>
                <c:pt idx="2115">
                  <c:v>0.37265700000000002</c:v>
                </c:pt>
                <c:pt idx="2116">
                  <c:v>0.37285699999999999</c:v>
                </c:pt>
                <c:pt idx="2117">
                  <c:v>0.37303399999999998</c:v>
                </c:pt>
                <c:pt idx="2118">
                  <c:v>0.37323400000000001</c:v>
                </c:pt>
                <c:pt idx="2119">
                  <c:v>0.37338900000000003</c:v>
                </c:pt>
                <c:pt idx="2120">
                  <c:v>0.37356600000000001</c:v>
                </c:pt>
                <c:pt idx="2121">
                  <c:v>0.37373200000000001</c:v>
                </c:pt>
                <c:pt idx="2122">
                  <c:v>0.373888</c:v>
                </c:pt>
                <c:pt idx="2123">
                  <c:v>0.37406499999999998</c:v>
                </c:pt>
                <c:pt idx="2124">
                  <c:v>0.37422</c:v>
                </c:pt>
                <c:pt idx="2125">
                  <c:v>0.374442</c:v>
                </c:pt>
                <c:pt idx="2126">
                  <c:v>0.37456400000000001</c:v>
                </c:pt>
                <c:pt idx="2127">
                  <c:v>0.37473000000000001</c:v>
                </c:pt>
                <c:pt idx="2128">
                  <c:v>0.37490699999999999</c:v>
                </c:pt>
                <c:pt idx="2129">
                  <c:v>0.37507299999999999</c:v>
                </c:pt>
                <c:pt idx="2130">
                  <c:v>0.37526199999999998</c:v>
                </c:pt>
                <c:pt idx="2131">
                  <c:v>0.37542799999999998</c:v>
                </c:pt>
                <c:pt idx="2132">
                  <c:v>0.37556099999999998</c:v>
                </c:pt>
                <c:pt idx="2133">
                  <c:v>0.375749</c:v>
                </c:pt>
                <c:pt idx="2134">
                  <c:v>0.37593799999999999</c:v>
                </c:pt>
                <c:pt idx="2135">
                  <c:v>0.376137</c:v>
                </c:pt>
                <c:pt idx="2136">
                  <c:v>0.37631500000000001</c:v>
                </c:pt>
                <c:pt idx="2137">
                  <c:v>0.37651400000000002</c:v>
                </c:pt>
                <c:pt idx="2138">
                  <c:v>0.37670300000000001</c:v>
                </c:pt>
                <c:pt idx="2139">
                  <c:v>0.37687999999999999</c:v>
                </c:pt>
                <c:pt idx="2140">
                  <c:v>0.37702400000000003</c:v>
                </c:pt>
                <c:pt idx="2141">
                  <c:v>0.37720100000000001</c:v>
                </c:pt>
                <c:pt idx="2142">
                  <c:v>0.37735600000000002</c:v>
                </c:pt>
                <c:pt idx="2143">
                  <c:v>0.37753399999999998</c:v>
                </c:pt>
                <c:pt idx="2144">
                  <c:v>0.37769999999999998</c:v>
                </c:pt>
                <c:pt idx="2145">
                  <c:v>0.37784400000000001</c:v>
                </c:pt>
                <c:pt idx="2146">
                  <c:v>0.37797700000000001</c:v>
                </c:pt>
                <c:pt idx="2147">
                  <c:v>0.37822099999999997</c:v>
                </c:pt>
                <c:pt idx="2148">
                  <c:v>0.37835400000000002</c:v>
                </c:pt>
                <c:pt idx="2149">
                  <c:v>0.37854199999999999</c:v>
                </c:pt>
                <c:pt idx="2150">
                  <c:v>0.37876399999999999</c:v>
                </c:pt>
                <c:pt idx="2151">
                  <c:v>0.37895200000000001</c:v>
                </c:pt>
                <c:pt idx="2152">
                  <c:v>0.37908500000000001</c:v>
                </c:pt>
                <c:pt idx="2153">
                  <c:v>0.37926300000000002</c:v>
                </c:pt>
                <c:pt idx="2154">
                  <c:v>0.37948399999999999</c:v>
                </c:pt>
                <c:pt idx="2155">
                  <c:v>0.37964999999999999</c:v>
                </c:pt>
                <c:pt idx="2156">
                  <c:v>0.37980599999999998</c:v>
                </c:pt>
                <c:pt idx="2157">
                  <c:v>0.37998300000000002</c:v>
                </c:pt>
                <c:pt idx="2158">
                  <c:v>0.38010500000000003</c:v>
                </c:pt>
                <c:pt idx="2159">
                  <c:v>0.380249</c:v>
                </c:pt>
                <c:pt idx="2160">
                  <c:v>0.38035999999999998</c:v>
                </c:pt>
                <c:pt idx="2161">
                  <c:v>0.38053700000000001</c:v>
                </c:pt>
                <c:pt idx="2162">
                  <c:v>0.38070300000000001</c:v>
                </c:pt>
                <c:pt idx="2163">
                  <c:v>0.38083600000000001</c:v>
                </c:pt>
                <c:pt idx="2164">
                  <c:v>0.38100299999999998</c:v>
                </c:pt>
                <c:pt idx="2165">
                  <c:v>0.381191</c:v>
                </c:pt>
                <c:pt idx="2166">
                  <c:v>0.38136799999999998</c:v>
                </c:pt>
                <c:pt idx="2167">
                  <c:v>0.38153399999999998</c:v>
                </c:pt>
                <c:pt idx="2168">
                  <c:v>0.38172299999999998</c:v>
                </c:pt>
                <c:pt idx="2169">
                  <c:v>0.38185599999999997</c:v>
                </c:pt>
                <c:pt idx="2170">
                  <c:v>0.38206600000000002</c:v>
                </c:pt>
                <c:pt idx="2171">
                  <c:v>0.38219900000000001</c:v>
                </c:pt>
                <c:pt idx="2172">
                  <c:v>0.38239899999999999</c:v>
                </c:pt>
                <c:pt idx="2173">
                  <c:v>0.38255400000000001</c:v>
                </c:pt>
                <c:pt idx="2174">
                  <c:v>0.38272</c:v>
                </c:pt>
                <c:pt idx="2175">
                  <c:v>0.382909</c:v>
                </c:pt>
                <c:pt idx="2176">
                  <c:v>0.38305299999999998</c:v>
                </c:pt>
                <c:pt idx="2177">
                  <c:v>0.38321899999999998</c:v>
                </c:pt>
                <c:pt idx="2178">
                  <c:v>0.38337399999999999</c:v>
                </c:pt>
                <c:pt idx="2179">
                  <c:v>0.38352900000000001</c:v>
                </c:pt>
                <c:pt idx="2180">
                  <c:v>0.38370700000000002</c:v>
                </c:pt>
                <c:pt idx="2181">
                  <c:v>0.383884</c:v>
                </c:pt>
                <c:pt idx="2182">
                  <c:v>0.38398399999999999</c:v>
                </c:pt>
                <c:pt idx="2183">
                  <c:v>0.38412800000000002</c:v>
                </c:pt>
                <c:pt idx="2184">
                  <c:v>0.384272</c:v>
                </c:pt>
                <c:pt idx="2185">
                  <c:v>0.38447100000000001</c:v>
                </c:pt>
                <c:pt idx="2186">
                  <c:v>0.38459300000000002</c:v>
                </c:pt>
                <c:pt idx="2187">
                  <c:v>0.38474799999999998</c:v>
                </c:pt>
                <c:pt idx="2188">
                  <c:v>0.38492599999999999</c:v>
                </c:pt>
                <c:pt idx="2189">
                  <c:v>0.38508100000000001</c:v>
                </c:pt>
                <c:pt idx="2190">
                  <c:v>0.38520300000000002</c:v>
                </c:pt>
                <c:pt idx="2191">
                  <c:v>0.38540200000000002</c:v>
                </c:pt>
                <c:pt idx="2192">
                  <c:v>0.385546</c:v>
                </c:pt>
                <c:pt idx="2193">
                  <c:v>0.38575700000000002</c:v>
                </c:pt>
                <c:pt idx="2194">
                  <c:v>0.38592300000000002</c:v>
                </c:pt>
                <c:pt idx="2195">
                  <c:v>0.3861</c:v>
                </c:pt>
                <c:pt idx="2196">
                  <c:v>0.38625599999999999</c:v>
                </c:pt>
                <c:pt idx="2197">
                  <c:v>0.38644400000000001</c:v>
                </c:pt>
                <c:pt idx="2198">
                  <c:v>0.38662099999999999</c:v>
                </c:pt>
                <c:pt idx="2199">
                  <c:v>0.38682100000000003</c:v>
                </c:pt>
                <c:pt idx="2200">
                  <c:v>0.38697599999999999</c:v>
                </c:pt>
                <c:pt idx="2201">
                  <c:v>0.38714199999999999</c:v>
                </c:pt>
                <c:pt idx="2202">
                  <c:v>0.38730799999999999</c:v>
                </c:pt>
                <c:pt idx="2203">
                  <c:v>0.38752999999999999</c:v>
                </c:pt>
                <c:pt idx="2204">
                  <c:v>0.38769599999999999</c:v>
                </c:pt>
                <c:pt idx="2205">
                  <c:v>0.38788499999999998</c:v>
                </c:pt>
                <c:pt idx="2206">
                  <c:v>0.38806200000000002</c:v>
                </c:pt>
                <c:pt idx="2207">
                  <c:v>0.388239</c:v>
                </c:pt>
                <c:pt idx="2208">
                  <c:v>0.38838299999999998</c:v>
                </c:pt>
                <c:pt idx="2209">
                  <c:v>0.38857199999999997</c:v>
                </c:pt>
                <c:pt idx="2210">
                  <c:v>0.38877099999999998</c:v>
                </c:pt>
                <c:pt idx="2211">
                  <c:v>0.38893800000000001</c:v>
                </c:pt>
                <c:pt idx="2212">
                  <c:v>0.38905899999999999</c:v>
                </c:pt>
                <c:pt idx="2213">
                  <c:v>0.38921499999999998</c:v>
                </c:pt>
                <c:pt idx="2214">
                  <c:v>0.38941399999999998</c:v>
                </c:pt>
                <c:pt idx="2215">
                  <c:v>0.38959100000000002</c:v>
                </c:pt>
                <c:pt idx="2216">
                  <c:v>0.389735</c:v>
                </c:pt>
                <c:pt idx="2217">
                  <c:v>0.38990200000000003</c:v>
                </c:pt>
                <c:pt idx="2218">
                  <c:v>0.39007900000000001</c:v>
                </c:pt>
                <c:pt idx="2219">
                  <c:v>0.39025599999999999</c:v>
                </c:pt>
                <c:pt idx="2220">
                  <c:v>0.39046700000000001</c:v>
                </c:pt>
                <c:pt idx="2221">
                  <c:v>0.3906</c:v>
                </c:pt>
                <c:pt idx="2222">
                  <c:v>0.39079900000000001</c:v>
                </c:pt>
                <c:pt idx="2223">
                  <c:v>0.39094299999999998</c:v>
                </c:pt>
                <c:pt idx="2224">
                  <c:v>0.39108799999999999</c:v>
                </c:pt>
                <c:pt idx="2225">
                  <c:v>0.39123200000000002</c:v>
                </c:pt>
                <c:pt idx="2226">
                  <c:v>0.391376</c:v>
                </c:pt>
                <c:pt idx="2227">
                  <c:v>0.39156400000000002</c:v>
                </c:pt>
                <c:pt idx="2228">
                  <c:v>0.39171899999999998</c:v>
                </c:pt>
                <c:pt idx="2229">
                  <c:v>0.39190799999999998</c:v>
                </c:pt>
                <c:pt idx="2230">
                  <c:v>0.392096</c:v>
                </c:pt>
                <c:pt idx="2231">
                  <c:v>0.39225100000000002</c:v>
                </c:pt>
                <c:pt idx="2232">
                  <c:v>0.39236199999999999</c:v>
                </c:pt>
                <c:pt idx="2233">
                  <c:v>0.39259500000000003</c:v>
                </c:pt>
                <c:pt idx="2234">
                  <c:v>0.39276100000000003</c:v>
                </c:pt>
                <c:pt idx="2235">
                  <c:v>0.39291599999999999</c:v>
                </c:pt>
                <c:pt idx="2236">
                  <c:v>0.39306000000000002</c:v>
                </c:pt>
                <c:pt idx="2237">
                  <c:v>0.39326</c:v>
                </c:pt>
                <c:pt idx="2238">
                  <c:v>0.39340399999999998</c:v>
                </c:pt>
                <c:pt idx="2239">
                  <c:v>0.39356999999999998</c:v>
                </c:pt>
                <c:pt idx="2240">
                  <c:v>0.39373599999999997</c:v>
                </c:pt>
                <c:pt idx="2241">
                  <c:v>0.39388000000000001</c:v>
                </c:pt>
                <c:pt idx="2242">
                  <c:v>0.39403500000000002</c:v>
                </c:pt>
                <c:pt idx="2243">
                  <c:v>0.39421299999999998</c:v>
                </c:pt>
                <c:pt idx="2244">
                  <c:v>0.39437899999999998</c:v>
                </c:pt>
                <c:pt idx="2245">
                  <c:v>0.394534</c:v>
                </c:pt>
                <c:pt idx="2246">
                  <c:v>0.39468900000000001</c:v>
                </c:pt>
                <c:pt idx="2247">
                  <c:v>0.39485599999999998</c:v>
                </c:pt>
                <c:pt idx="2248">
                  <c:v>0.39497700000000002</c:v>
                </c:pt>
                <c:pt idx="2249">
                  <c:v>0.39513300000000001</c:v>
                </c:pt>
                <c:pt idx="2250">
                  <c:v>0.39533200000000002</c:v>
                </c:pt>
                <c:pt idx="2251">
                  <c:v>0.39545400000000003</c:v>
                </c:pt>
                <c:pt idx="2252">
                  <c:v>0.39562000000000003</c:v>
                </c:pt>
                <c:pt idx="2253">
                  <c:v>0.39577499999999999</c:v>
                </c:pt>
                <c:pt idx="2254">
                  <c:v>0.39593099999999998</c:v>
                </c:pt>
                <c:pt idx="2255">
                  <c:v>0.396119</c:v>
                </c:pt>
                <c:pt idx="2256">
                  <c:v>0.39625199999999999</c:v>
                </c:pt>
                <c:pt idx="2257">
                  <c:v>0.39642899999999998</c:v>
                </c:pt>
                <c:pt idx="2258">
                  <c:v>0.39661800000000003</c:v>
                </c:pt>
                <c:pt idx="2259">
                  <c:v>0.39679500000000001</c:v>
                </c:pt>
                <c:pt idx="2260">
                  <c:v>0.39696100000000001</c:v>
                </c:pt>
                <c:pt idx="2261">
                  <c:v>0.39713900000000002</c:v>
                </c:pt>
                <c:pt idx="2262">
                  <c:v>0.397283</c:v>
                </c:pt>
                <c:pt idx="2263">
                  <c:v>0.39743800000000001</c:v>
                </c:pt>
                <c:pt idx="2264">
                  <c:v>0.397648</c:v>
                </c:pt>
                <c:pt idx="2265">
                  <c:v>0.39784799999999998</c:v>
                </c:pt>
                <c:pt idx="2266">
                  <c:v>0.39802500000000002</c:v>
                </c:pt>
                <c:pt idx="2267">
                  <c:v>0.39817999999999998</c:v>
                </c:pt>
                <c:pt idx="2268">
                  <c:v>0.39832400000000001</c:v>
                </c:pt>
                <c:pt idx="2269">
                  <c:v>0.39846799999999999</c:v>
                </c:pt>
                <c:pt idx="2270">
                  <c:v>0.39865699999999998</c:v>
                </c:pt>
                <c:pt idx="2271">
                  <c:v>0.39885599999999999</c:v>
                </c:pt>
                <c:pt idx="2272">
                  <c:v>0.39900000000000002</c:v>
                </c:pt>
                <c:pt idx="2273">
                  <c:v>0.39917799999999998</c:v>
                </c:pt>
                <c:pt idx="2274">
                  <c:v>0.39935500000000002</c:v>
                </c:pt>
                <c:pt idx="2275">
                  <c:v>0.39949899999999999</c:v>
                </c:pt>
                <c:pt idx="2276">
                  <c:v>0.39964300000000003</c:v>
                </c:pt>
                <c:pt idx="2277">
                  <c:v>0.39977600000000002</c:v>
                </c:pt>
                <c:pt idx="2278">
                  <c:v>0.40001999999999999</c:v>
                </c:pt>
                <c:pt idx="2279">
                  <c:v>0.40015299999999998</c:v>
                </c:pt>
                <c:pt idx="2280">
                  <c:v>0.40035199999999999</c:v>
                </c:pt>
                <c:pt idx="2281">
                  <c:v>0.40049600000000002</c:v>
                </c:pt>
                <c:pt idx="2282">
                  <c:v>0.400696</c:v>
                </c:pt>
                <c:pt idx="2283">
                  <c:v>0.400951</c:v>
                </c:pt>
                <c:pt idx="2284">
                  <c:v>0.401117</c:v>
                </c:pt>
                <c:pt idx="2285">
                  <c:v>0.40129399999999998</c:v>
                </c:pt>
                <c:pt idx="2286">
                  <c:v>0.40142699999999998</c:v>
                </c:pt>
                <c:pt idx="2287">
                  <c:v>0.40154899999999999</c:v>
                </c:pt>
                <c:pt idx="2288">
                  <c:v>0.40171600000000002</c:v>
                </c:pt>
                <c:pt idx="2289">
                  <c:v>0.40188200000000002</c:v>
                </c:pt>
                <c:pt idx="2290">
                  <c:v>0.40203699999999998</c:v>
                </c:pt>
                <c:pt idx="2291">
                  <c:v>0.40220299999999998</c:v>
                </c:pt>
                <c:pt idx="2292">
                  <c:v>0.40236899999999998</c:v>
                </c:pt>
                <c:pt idx="2293">
                  <c:v>0.40254699999999999</c:v>
                </c:pt>
                <c:pt idx="2294">
                  <c:v>0.40271299999999999</c:v>
                </c:pt>
                <c:pt idx="2295">
                  <c:v>0.40289000000000003</c:v>
                </c:pt>
                <c:pt idx="2296">
                  <c:v>0.40304499999999999</c:v>
                </c:pt>
                <c:pt idx="2297">
                  <c:v>0.40321200000000001</c:v>
                </c:pt>
                <c:pt idx="2298">
                  <c:v>0.40341100000000002</c:v>
                </c:pt>
                <c:pt idx="2299">
                  <c:v>0.403555</c:v>
                </c:pt>
                <c:pt idx="2300">
                  <c:v>0.40369899999999997</c:v>
                </c:pt>
                <c:pt idx="2301">
                  <c:v>0.40385399999999999</c:v>
                </c:pt>
                <c:pt idx="2302">
                  <c:v>0.40400999999999998</c:v>
                </c:pt>
                <c:pt idx="2303">
                  <c:v>0.40417599999999998</c:v>
                </c:pt>
                <c:pt idx="2304">
                  <c:v>0.40435300000000002</c:v>
                </c:pt>
                <c:pt idx="2305">
                  <c:v>0.404553</c:v>
                </c:pt>
                <c:pt idx="2306">
                  <c:v>0.40468599999999999</c:v>
                </c:pt>
                <c:pt idx="2307">
                  <c:v>0.40485199999999999</c:v>
                </c:pt>
                <c:pt idx="2308">
                  <c:v>0.40498499999999998</c:v>
                </c:pt>
                <c:pt idx="2309">
                  <c:v>0.40511799999999998</c:v>
                </c:pt>
                <c:pt idx="2310">
                  <c:v>0.40528399999999998</c:v>
                </c:pt>
                <c:pt idx="2311">
                  <c:v>0.40540599999999999</c:v>
                </c:pt>
                <c:pt idx="2312">
                  <c:v>0.40555000000000002</c:v>
                </c:pt>
                <c:pt idx="2313">
                  <c:v>0.40573799999999999</c:v>
                </c:pt>
                <c:pt idx="2314">
                  <c:v>0.40590500000000002</c:v>
                </c:pt>
                <c:pt idx="2315">
                  <c:v>0.40598200000000001</c:v>
                </c:pt>
                <c:pt idx="2316">
                  <c:v>0.40612599999999999</c:v>
                </c:pt>
                <c:pt idx="2317">
                  <c:v>0.40621499999999999</c:v>
                </c:pt>
                <c:pt idx="2318">
                  <c:v>0.40634799999999999</c:v>
                </c:pt>
                <c:pt idx="2319">
                  <c:v>0.40653600000000001</c:v>
                </c:pt>
                <c:pt idx="2320">
                  <c:v>0.406725</c:v>
                </c:pt>
                <c:pt idx="2321">
                  <c:v>0.40690199999999999</c:v>
                </c:pt>
                <c:pt idx="2322">
                  <c:v>0.40706799999999999</c:v>
                </c:pt>
                <c:pt idx="2323">
                  <c:v>0.40725699999999998</c:v>
                </c:pt>
                <c:pt idx="2324">
                  <c:v>0.40742299999999998</c:v>
                </c:pt>
                <c:pt idx="2325">
                  <c:v>0.407611</c:v>
                </c:pt>
                <c:pt idx="2326">
                  <c:v>0.40772199999999997</c:v>
                </c:pt>
                <c:pt idx="2327">
                  <c:v>0.40788799999999997</c:v>
                </c:pt>
                <c:pt idx="2328">
                  <c:v>0.40803299999999998</c:v>
                </c:pt>
                <c:pt idx="2329">
                  <c:v>0.40821000000000002</c:v>
                </c:pt>
                <c:pt idx="2330">
                  <c:v>0.40836499999999998</c:v>
                </c:pt>
                <c:pt idx="2331">
                  <c:v>0.40850900000000001</c:v>
                </c:pt>
                <c:pt idx="2332">
                  <c:v>0.40869699999999998</c:v>
                </c:pt>
                <c:pt idx="2333">
                  <c:v>0.40885300000000002</c:v>
                </c:pt>
                <c:pt idx="2334">
                  <c:v>0.40904099999999999</c:v>
                </c:pt>
                <c:pt idx="2335">
                  <c:v>0.409196</c:v>
                </c:pt>
                <c:pt idx="2336">
                  <c:v>0.40935100000000002</c:v>
                </c:pt>
                <c:pt idx="2337">
                  <c:v>0.40951799999999999</c:v>
                </c:pt>
                <c:pt idx="2338">
                  <c:v>0.40965099999999999</c:v>
                </c:pt>
                <c:pt idx="2339">
                  <c:v>0.409806</c:v>
                </c:pt>
                <c:pt idx="2340">
                  <c:v>0.40998299999999999</c:v>
                </c:pt>
                <c:pt idx="2341">
                  <c:v>0.410138</c:v>
                </c:pt>
                <c:pt idx="2342">
                  <c:v>0.410271</c:v>
                </c:pt>
                <c:pt idx="2343">
                  <c:v>0.41047099999999997</c:v>
                </c:pt>
                <c:pt idx="2344">
                  <c:v>0.410659</c:v>
                </c:pt>
                <c:pt idx="2345">
                  <c:v>0.410825</c:v>
                </c:pt>
                <c:pt idx="2346">
                  <c:v>0.41099200000000002</c:v>
                </c:pt>
                <c:pt idx="2347">
                  <c:v>0.41114699999999998</c:v>
                </c:pt>
                <c:pt idx="2348">
                  <c:v>0.41129100000000002</c:v>
                </c:pt>
                <c:pt idx="2349">
                  <c:v>0.41145700000000002</c:v>
                </c:pt>
                <c:pt idx="2350">
                  <c:v>0.41165600000000002</c:v>
                </c:pt>
                <c:pt idx="2351">
                  <c:v>0.41184500000000002</c:v>
                </c:pt>
                <c:pt idx="2352">
                  <c:v>0.41198899999999999</c:v>
                </c:pt>
                <c:pt idx="2353">
                  <c:v>0.41214400000000001</c:v>
                </c:pt>
                <c:pt idx="2354">
                  <c:v>0.41228799999999999</c:v>
                </c:pt>
                <c:pt idx="2355">
                  <c:v>0.412443</c:v>
                </c:pt>
                <c:pt idx="2356">
                  <c:v>0.41259800000000002</c:v>
                </c:pt>
                <c:pt idx="2357">
                  <c:v>0.41277599999999998</c:v>
                </c:pt>
                <c:pt idx="2358">
                  <c:v>0.41298600000000002</c:v>
                </c:pt>
                <c:pt idx="2359">
                  <c:v>0.41313</c:v>
                </c:pt>
                <c:pt idx="2360">
                  <c:v>0.41328599999999999</c:v>
                </c:pt>
                <c:pt idx="2361">
                  <c:v>0.41345199999999999</c:v>
                </c:pt>
                <c:pt idx="2362">
                  <c:v>0.413607</c:v>
                </c:pt>
                <c:pt idx="2363">
                  <c:v>0.413773</c:v>
                </c:pt>
                <c:pt idx="2364">
                  <c:v>0.41392800000000002</c:v>
                </c:pt>
                <c:pt idx="2365">
                  <c:v>0.41406100000000001</c:v>
                </c:pt>
                <c:pt idx="2366">
                  <c:v>0.41423900000000002</c:v>
                </c:pt>
                <c:pt idx="2367">
                  <c:v>0.41437200000000002</c:v>
                </c:pt>
                <c:pt idx="2368">
                  <c:v>0.41453800000000002</c:v>
                </c:pt>
                <c:pt idx="2369">
                  <c:v>0.41474800000000001</c:v>
                </c:pt>
                <c:pt idx="2370">
                  <c:v>0.414904</c:v>
                </c:pt>
                <c:pt idx="2371">
                  <c:v>0.41503699999999999</c:v>
                </c:pt>
                <c:pt idx="2372">
                  <c:v>0.41519200000000001</c:v>
                </c:pt>
                <c:pt idx="2373">
                  <c:v>0.41534700000000002</c:v>
                </c:pt>
                <c:pt idx="2374">
                  <c:v>0.415491</c:v>
                </c:pt>
                <c:pt idx="2375">
                  <c:v>0.41570200000000002</c:v>
                </c:pt>
                <c:pt idx="2376">
                  <c:v>0.41584599999999999</c:v>
                </c:pt>
                <c:pt idx="2377">
                  <c:v>0.41603400000000001</c:v>
                </c:pt>
                <c:pt idx="2378">
                  <c:v>0.41617799999999999</c:v>
                </c:pt>
                <c:pt idx="2379">
                  <c:v>0.41636699999999999</c:v>
                </c:pt>
                <c:pt idx="2380">
                  <c:v>0.41658800000000001</c:v>
                </c:pt>
                <c:pt idx="2381">
                  <c:v>0.41671000000000002</c:v>
                </c:pt>
                <c:pt idx="2382">
                  <c:v>0.416821</c:v>
                </c:pt>
                <c:pt idx="2383">
                  <c:v>0.41695399999999999</c:v>
                </c:pt>
                <c:pt idx="2384">
                  <c:v>0.41711999999999999</c:v>
                </c:pt>
                <c:pt idx="2385">
                  <c:v>0.41729699999999997</c:v>
                </c:pt>
                <c:pt idx="2386">
                  <c:v>0.41749700000000001</c:v>
                </c:pt>
                <c:pt idx="2387">
                  <c:v>0.41768499999999997</c:v>
                </c:pt>
                <c:pt idx="2388">
                  <c:v>0.41781800000000002</c:v>
                </c:pt>
                <c:pt idx="2389">
                  <c:v>0.41799599999999998</c:v>
                </c:pt>
                <c:pt idx="2390">
                  <c:v>0.41816199999999998</c:v>
                </c:pt>
                <c:pt idx="2391">
                  <c:v>0.41830600000000001</c:v>
                </c:pt>
                <c:pt idx="2392">
                  <c:v>0.41849399999999998</c:v>
                </c:pt>
                <c:pt idx="2393">
                  <c:v>0.41867199999999999</c:v>
                </c:pt>
                <c:pt idx="2394">
                  <c:v>0.41887099999999999</c:v>
                </c:pt>
                <c:pt idx="2395">
                  <c:v>0.41903699999999999</c:v>
                </c:pt>
                <c:pt idx="2396">
                  <c:v>0.41920400000000002</c:v>
                </c:pt>
                <c:pt idx="2397">
                  <c:v>0.41933700000000002</c:v>
                </c:pt>
                <c:pt idx="2398">
                  <c:v>0.41943599999999998</c:v>
                </c:pt>
                <c:pt idx="2399">
                  <c:v>0.41956900000000003</c:v>
                </c:pt>
                <c:pt idx="2400">
                  <c:v>0.419736</c:v>
                </c:pt>
                <c:pt idx="2401">
                  <c:v>0.41986899999999999</c:v>
                </c:pt>
                <c:pt idx="2402">
                  <c:v>0.42001300000000003</c:v>
                </c:pt>
                <c:pt idx="2403">
                  <c:v>0.42020099999999999</c:v>
                </c:pt>
                <c:pt idx="2404">
                  <c:v>0.42037799999999997</c:v>
                </c:pt>
                <c:pt idx="2405">
                  <c:v>0.42053400000000002</c:v>
                </c:pt>
                <c:pt idx="2406">
                  <c:v>0.420655</c:v>
                </c:pt>
                <c:pt idx="2407">
                  <c:v>0.42081099999999999</c:v>
                </c:pt>
                <c:pt idx="2408">
                  <c:v>0.42101</c:v>
                </c:pt>
                <c:pt idx="2409">
                  <c:v>0.42117599999999999</c:v>
                </c:pt>
                <c:pt idx="2410">
                  <c:v>0.42134300000000002</c:v>
                </c:pt>
                <c:pt idx="2411">
                  <c:v>0.42149799999999998</c:v>
                </c:pt>
                <c:pt idx="2412">
                  <c:v>0.42166399999999998</c:v>
                </c:pt>
                <c:pt idx="2413">
                  <c:v>0.42186299999999999</c:v>
                </c:pt>
                <c:pt idx="2414">
                  <c:v>0.42201899999999998</c:v>
                </c:pt>
                <c:pt idx="2415">
                  <c:v>0.422207</c:v>
                </c:pt>
                <c:pt idx="2416">
                  <c:v>0.42235099999999998</c:v>
                </c:pt>
                <c:pt idx="2417">
                  <c:v>0.42250599999999999</c:v>
                </c:pt>
                <c:pt idx="2418">
                  <c:v>0.42269499999999999</c:v>
                </c:pt>
                <c:pt idx="2419">
                  <c:v>0.42285</c:v>
                </c:pt>
                <c:pt idx="2420">
                  <c:v>0.42299399999999998</c:v>
                </c:pt>
                <c:pt idx="2421">
                  <c:v>0.423149</c:v>
                </c:pt>
                <c:pt idx="2422">
                  <c:v>0.42333700000000002</c:v>
                </c:pt>
                <c:pt idx="2423">
                  <c:v>0.42350399999999999</c:v>
                </c:pt>
                <c:pt idx="2424">
                  <c:v>0.42365900000000001</c:v>
                </c:pt>
                <c:pt idx="2425">
                  <c:v>0.42383599999999999</c:v>
                </c:pt>
                <c:pt idx="2426">
                  <c:v>0.42401299999999997</c:v>
                </c:pt>
                <c:pt idx="2427">
                  <c:v>0.42421300000000001</c:v>
                </c:pt>
                <c:pt idx="2428">
                  <c:v>0.42440099999999997</c:v>
                </c:pt>
                <c:pt idx="2429">
                  <c:v>0.424568</c:v>
                </c:pt>
                <c:pt idx="2430">
                  <c:v>0.424734</c:v>
                </c:pt>
                <c:pt idx="2431">
                  <c:v>0.42493300000000001</c:v>
                </c:pt>
                <c:pt idx="2432">
                  <c:v>0.42508800000000002</c:v>
                </c:pt>
                <c:pt idx="2433">
                  <c:v>0.42519899999999999</c:v>
                </c:pt>
                <c:pt idx="2434">
                  <c:v>0.42536499999999999</c:v>
                </c:pt>
                <c:pt idx="2435">
                  <c:v>0.42557600000000001</c:v>
                </c:pt>
                <c:pt idx="2436">
                  <c:v>0.42576399999999998</c:v>
                </c:pt>
                <c:pt idx="2437">
                  <c:v>0.42596400000000001</c:v>
                </c:pt>
                <c:pt idx="2438">
                  <c:v>0.42613000000000001</c:v>
                </c:pt>
                <c:pt idx="2439">
                  <c:v>0.42628500000000003</c:v>
                </c:pt>
                <c:pt idx="2440">
                  <c:v>0.42643999999999999</c:v>
                </c:pt>
                <c:pt idx="2441">
                  <c:v>0.42664000000000002</c:v>
                </c:pt>
                <c:pt idx="2442">
                  <c:v>0.426817</c:v>
                </c:pt>
                <c:pt idx="2443">
                  <c:v>0.42696099999999998</c:v>
                </c:pt>
                <c:pt idx="2444">
                  <c:v>0.42712800000000001</c:v>
                </c:pt>
                <c:pt idx="2445">
                  <c:v>0.427338</c:v>
                </c:pt>
                <c:pt idx="2446">
                  <c:v>0.427504</c:v>
                </c:pt>
                <c:pt idx="2447">
                  <c:v>0.42764799999999997</c:v>
                </c:pt>
                <c:pt idx="2448">
                  <c:v>0.42779200000000001</c:v>
                </c:pt>
                <c:pt idx="2449">
                  <c:v>0.42795899999999998</c:v>
                </c:pt>
                <c:pt idx="2450">
                  <c:v>0.42813600000000002</c:v>
                </c:pt>
                <c:pt idx="2451">
                  <c:v>0.428313</c:v>
                </c:pt>
                <c:pt idx="2452">
                  <c:v>0.42849100000000001</c:v>
                </c:pt>
                <c:pt idx="2453">
                  <c:v>0.428624</c:v>
                </c:pt>
                <c:pt idx="2454">
                  <c:v>0.42877900000000002</c:v>
                </c:pt>
                <c:pt idx="2455">
                  <c:v>0.42897800000000003</c:v>
                </c:pt>
                <c:pt idx="2456">
                  <c:v>0.42909999999999998</c:v>
                </c:pt>
                <c:pt idx="2457">
                  <c:v>0.42924400000000001</c:v>
                </c:pt>
                <c:pt idx="2458">
                  <c:v>0.42939899999999998</c:v>
                </c:pt>
                <c:pt idx="2459">
                  <c:v>0.42957699999999999</c:v>
                </c:pt>
                <c:pt idx="2460">
                  <c:v>0.42975400000000002</c:v>
                </c:pt>
                <c:pt idx="2461">
                  <c:v>0.42992000000000002</c:v>
                </c:pt>
                <c:pt idx="2462">
                  <c:v>0.43012</c:v>
                </c:pt>
                <c:pt idx="2463">
                  <c:v>0.43032999999999999</c:v>
                </c:pt>
                <c:pt idx="2464">
                  <c:v>0.43048599999999998</c:v>
                </c:pt>
                <c:pt idx="2465">
                  <c:v>0.43063000000000001</c:v>
                </c:pt>
                <c:pt idx="2466">
                  <c:v>0.430751</c:v>
                </c:pt>
                <c:pt idx="2467">
                  <c:v>0.43093999999999999</c:v>
                </c:pt>
                <c:pt idx="2468">
                  <c:v>0.43117299999999997</c:v>
                </c:pt>
                <c:pt idx="2469">
                  <c:v>0.43130600000000002</c:v>
                </c:pt>
                <c:pt idx="2470">
                  <c:v>0.43141600000000002</c:v>
                </c:pt>
                <c:pt idx="2471">
                  <c:v>0.43158299999999999</c:v>
                </c:pt>
                <c:pt idx="2472">
                  <c:v>0.43172700000000003</c:v>
                </c:pt>
                <c:pt idx="2473">
                  <c:v>0.43186000000000002</c:v>
                </c:pt>
                <c:pt idx="2474">
                  <c:v>0.432037</c:v>
                </c:pt>
                <c:pt idx="2475">
                  <c:v>0.43222500000000003</c:v>
                </c:pt>
                <c:pt idx="2476">
                  <c:v>0.43236999999999998</c:v>
                </c:pt>
                <c:pt idx="2477">
                  <c:v>0.43253599999999998</c:v>
                </c:pt>
                <c:pt idx="2478">
                  <c:v>0.43270199999999998</c:v>
                </c:pt>
                <c:pt idx="2479">
                  <c:v>0.432813</c:v>
                </c:pt>
                <c:pt idx="2480">
                  <c:v>0.43296800000000002</c:v>
                </c:pt>
                <c:pt idx="2481">
                  <c:v>0.433145</c:v>
                </c:pt>
                <c:pt idx="2482">
                  <c:v>0.43332300000000001</c:v>
                </c:pt>
                <c:pt idx="2483">
                  <c:v>0.43347799999999997</c:v>
                </c:pt>
                <c:pt idx="2484">
                  <c:v>0.43363299999999999</c:v>
                </c:pt>
                <c:pt idx="2485">
                  <c:v>0.43377700000000002</c:v>
                </c:pt>
                <c:pt idx="2486">
                  <c:v>0.43394300000000002</c:v>
                </c:pt>
                <c:pt idx="2487">
                  <c:v>0.43410900000000002</c:v>
                </c:pt>
                <c:pt idx="2488">
                  <c:v>0.43429800000000002</c:v>
                </c:pt>
                <c:pt idx="2489">
                  <c:v>0.43446400000000002</c:v>
                </c:pt>
                <c:pt idx="2490">
                  <c:v>0.43463000000000002</c:v>
                </c:pt>
                <c:pt idx="2491">
                  <c:v>0.43480799999999997</c:v>
                </c:pt>
                <c:pt idx="2492">
                  <c:v>0.43494100000000002</c:v>
                </c:pt>
                <c:pt idx="2493">
                  <c:v>0.43509599999999998</c:v>
                </c:pt>
                <c:pt idx="2494">
                  <c:v>0.43526199999999998</c:v>
                </c:pt>
                <c:pt idx="2495">
                  <c:v>0.435417</c:v>
                </c:pt>
                <c:pt idx="2496">
                  <c:v>0.43560599999999999</c:v>
                </c:pt>
                <c:pt idx="2497">
                  <c:v>0.43578299999999998</c:v>
                </c:pt>
                <c:pt idx="2498">
                  <c:v>0.435971</c:v>
                </c:pt>
                <c:pt idx="2499">
                  <c:v>0.43615999999999999</c:v>
                </c:pt>
                <c:pt idx="2500">
                  <c:v>0.43631500000000001</c:v>
                </c:pt>
                <c:pt idx="2501">
                  <c:v>0.43645899999999999</c:v>
                </c:pt>
                <c:pt idx="2502">
                  <c:v>0.43664700000000001</c:v>
                </c:pt>
                <c:pt idx="2503">
                  <c:v>0.43676900000000002</c:v>
                </c:pt>
                <c:pt idx="2504">
                  <c:v>0.43689099999999997</c:v>
                </c:pt>
                <c:pt idx="2505">
                  <c:v>0.43708000000000002</c:v>
                </c:pt>
                <c:pt idx="2506">
                  <c:v>0.43723499999999998</c:v>
                </c:pt>
                <c:pt idx="2507">
                  <c:v>0.43745600000000001</c:v>
                </c:pt>
                <c:pt idx="2508">
                  <c:v>0.43758900000000001</c:v>
                </c:pt>
                <c:pt idx="2509">
                  <c:v>0.43771100000000002</c:v>
                </c:pt>
                <c:pt idx="2510">
                  <c:v>0.43791099999999999</c:v>
                </c:pt>
                <c:pt idx="2511">
                  <c:v>0.43809900000000002</c:v>
                </c:pt>
                <c:pt idx="2512">
                  <c:v>0.43820999999999999</c:v>
                </c:pt>
                <c:pt idx="2513">
                  <c:v>0.43839800000000001</c:v>
                </c:pt>
                <c:pt idx="2514">
                  <c:v>0.43857600000000002</c:v>
                </c:pt>
                <c:pt idx="2515">
                  <c:v>0.43874200000000002</c:v>
                </c:pt>
                <c:pt idx="2516">
                  <c:v>0.438886</c:v>
                </c:pt>
                <c:pt idx="2517">
                  <c:v>0.43902999999999998</c:v>
                </c:pt>
                <c:pt idx="2518">
                  <c:v>0.43920700000000001</c:v>
                </c:pt>
                <c:pt idx="2519">
                  <c:v>0.43937399999999999</c:v>
                </c:pt>
                <c:pt idx="2520">
                  <c:v>0.439529</c:v>
                </c:pt>
                <c:pt idx="2521">
                  <c:v>0.43970599999999999</c:v>
                </c:pt>
                <c:pt idx="2522">
                  <c:v>0.43989400000000001</c:v>
                </c:pt>
                <c:pt idx="2523">
                  <c:v>0.44006099999999998</c:v>
                </c:pt>
                <c:pt idx="2524">
                  <c:v>0.44023800000000002</c:v>
                </c:pt>
                <c:pt idx="2525">
                  <c:v>0.44039299999999998</c:v>
                </c:pt>
                <c:pt idx="2526">
                  <c:v>0.44058199999999997</c:v>
                </c:pt>
                <c:pt idx="2527">
                  <c:v>0.44079200000000002</c:v>
                </c:pt>
                <c:pt idx="2528">
                  <c:v>0.44094699999999998</c:v>
                </c:pt>
                <c:pt idx="2529">
                  <c:v>0.44113599999999997</c:v>
                </c:pt>
                <c:pt idx="2530">
                  <c:v>0.44133499999999998</c:v>
                </c:pt>
                <c:pt idx="2531">
                  <c:v>0.44147900000000001</c:v>
                </c:pt>
                <c:pt idx="2532">
                  <c:v>0.44164599999999998</c:v>
                </c:pt>
                <c:pt idx="2533">
                  <c:v>0.441834</c:v>
                </c:pt>
                <c:pt idx="2534">
                  <c:v>0.441967</c:v>
                </c:pt>
                <c:pt idx="2535">
                  <c:v>0.442133</c:v>
                </c:pt>
                <c:pt idx="2536">
                  <c:v>0.44232199999999999</c:v>
                </c:pt>
                <c:pt idx="2537">
                  <c:v>0.44248799999999999</c:v>
                </c:pt>
                <c:pt idx="2538">
                  <c:v>0.44269799999999998</c:v>
                </c:pt>
                <c:pt idx="2539">
                  <c:v>0.44283099999999997</c:v>
                </c:pt>
                <c:pt idx="2540">
                  <c:v>0.44300899999999999</c:v>
                </c:pt>
                <c:pt idx="2541">
                  <c:v>0.443164</c:v>
                </c:pt>
                <c:pt idx="2542">
                  <c:v>0.44333</c:v>
                </c:pt>
                <c:pt idx="2543">
                  <c:v>0.44347399999999998</c:v>
                </c:pt>
                <c:pt idx="2544">
                  <c:v>0.44360699999999997</c:v>
                </c:pt>
                <c:pt idx="2545">
                  <c:v>0.44377299999999997</c:v>
                </c:pt>
                <c:pt idx="2546">
                  <c:v>0.44394</c:v>
                </c:pt>
                <c:pt idx="2547">
                  <c:v>0.44409500000000002</c:v>
                </c:pt>
                <c:pt idx="2548">
                  <c:v>0.44424999999999998</c:v>
                </c:pt>
                <c:pt idx="2549">
                  <c:v>0.44440499999999999</c:v>
                </c:pt>
                <c:pt idx="2550">
                  <c:v>0.44466</c:v>
                </c:pt>
                <c:pt idx="2551">
                  <c:v>0.44480399999999998</c:v>
                </c:pt>
                <c:pt idx="2552">
                  <c:v>0.444992</c:v>
                </c:pt>
                <c:pt idx="2553">
                  <c:v>0.44514799999999999</c:v>
                </c:pt>
                <c:pt idx="2554">
                  <c:v>0.44529200000000002</c:v>
                </c:pt>
                <c:pt idx="2555">
                  <c:v>0.44545800000000002</c:v>
                </c:pt>
                <c:pt idx="2556">
                  <c:v>0.44557999999999998</c:v>
                </c:pt>
                <c:pt idx="2557">
                  <c:v>0.44572400000000001</c:v>
                </c:pt>
                <c:pt idx="2558">
                  <c:v>0.44584600000000002</c:v>
                </c:pt>
                <c:pt idx="2559">
                  <c:v>0.44599</c:v>
                </c:pt>
                <c:pt idx="2560">
                  <c:v>0.44614500000000001</c:v>
                </c:pt>
                <c:pt idx="2561">
                  <c:v>0.44631100000000001</c:v>
                </c:pt>
                <c:pt idx="2562">
                  <c:v>0.44646599999999997</c:v>
                </c:pt>
                <c:pt idx="2563">
                  <c:v>0.44661000000000001</c:v>
                </c:pt>
                <c:pt idx="2564">
                  <c:v>0.446766</c:v>
                </c:pt>
                <c:pt idx="2565">
                  <c:v>0.44695400000000002</c:v>
                </c:pt>
                <c:pt idx="2566">
                  <c:v>0.447098</c:v>
                </c:pt>
                <c:pt idx="2567">
                  <c:v>0.44729799999999997</c:v>
                </c:pt>
                <c:pt idx="2568">
                  <c:v>0.44740799999999997</c:v>
                </c:pt>
                <c:pt idx="2569">
                  <c:v>0.447575</c:v>
                </c:pt>
                <c:pt idx="2570">
                  <c:v>0.44773000000000002</c:v>
                </c:pt>
                <c:pt idx="2571">
                  <c:v>0.44787399999999999</c:v>
                </c:pt>
                <c:pt idx="2572">
                  <c:v>0.44800699999999999</c:v>
                </c:pt>
                <c:pt idx="2573">
                  <c:v>0.448162</c:v>
                </c:pt>
                <c:pt idx="2574">
                  <c:v>0.44828400000000002</c:v>
                </c:pt>
                <c:pt idx="2575">
                  <c:v>0.44843899999999998</c:v>
                </c:pt>
                <c:pt idx="2576">
                  <c:v>0.44864999999999999</c:v>
                </c:pt>
                <c:pt idx="2577">
                  <c:v>0.44882699999999998</c:v>
                </c:pt>
                <c:pt idx="2578">
                  <c:v>0.44900400000000001</c:v>
                </c:pt>
                <c:pt idx="2579">
                  <c:v>0.44920399999999999</c:v>
                </c:pt>
                <c:pt idx="2580">
                  <c:v>0.44938099999999997</c:v>
                </c:pt>
                <c:pt idx="2581">
                  <c:v>0.44959199999999999</c:v>
                </c:pt>
                <c:pt idx="2582">
                  <c:v>0.44976899999999997</c:v>
                </c:pt>
                <c:pt idx="2583">
                  <c:v>0.44992399999999999</c:v>
                </c:pt>
                <c:pt idx="2584">
                  <c:v>0.45007900000000001</c:v>
                </c:pt>
                <c:pt idx="2585">
                  <c:v>0.45025700000000002</c:v>
                </c:pt>
                <c:pt idx="2586">
                  <c:v>0.45039000000000001</c:v>
                </c:pt>
                <c:pt idx="2587">
                  <c:v>0.45055600000000001</c:v>
                </c:pt>
                <c:pt idx="2588">
                  <c:v>0.45072200000000001</c:v>
                </c:pt>
                <c:pt idx="2589">
                  <c:v>0.45087700000000003</c:v>
                </c:pt>
                <c:pt idx="2590">
                  <c:v>0.45101000000000002</c:v>
                </c:pt>
                <c:pt idx="2591">
                  <c:v>0.45117600000000002</c:v>
                </c:pt>
                <c:pt idx="2592">
                  <c:v>0.45129799999999998</c:v>
                </c:pt>
                <c:pt idx="2593">
                  <c:v>0.45145299999999999</c:v>
                </c:pt>
                <c:pt idx="2594">
                  <c:v>0.45164199999999999</c:v>
                </c:pt>
                <c:pt idx="2595">
                  <c:v>0.451797</c:v>
                </c:pt>
                <c:pt idx="2596">
                  <c:v>0.45197399999999999</c:v>
                </c:pt>
                <c:pt idx="2597">
                  <c:v>0.452129</c:v>
                </c:pt>
                <c:pt idx="2598">
                  <c:v>0.45230700000000001</c:v>
                </c:pt>
                <c:pt idx="2599">
                  <c:v>0.452484</c:v>
                </c:pt>
                <c:pt idx="2600">
                  <c:v>0.45265</c:v>
                </c:pt>
                <c:pt idx="2601">
                  <c:v>0.45280599999999999</c:v>
                </c:pt>
                <c:pt idx="2602">
                  <c:v>0.45301599999999997</c:v>
                </c:pt>
                <c:pt idx="2603">
                  <c:v>0.45317099999999999</c:v>
                </c:pt>
                <c:pt idx="2604">
                  <c:v>0.45340399999999997</c:v>
                </c:pt>
                <c:pt idx="2605">
                  <c:v>0.453592</c:v>
                </c:pt>
                <c:pt idx="2606">
                  <c:v>0.45374799999999998</c:v>
                </c:pt>
                <c:pt idx="2607">
                  <c:v>0.45386900000000002</c:v>
                </c:pt>
                <c:pt idx="2608">
                  <c:v>0.45402500000000001</c:v>
                </c:pt>
                <c:pt idx="2609">
                  <c:v>0.45421299999999998</c:v>
                </c:pt>
                <c:pt idx="2610">
                  <c:v>0.45435700000000001</c:v>
                </c:pt>
                <c:pt idx="2611">
                  <c:v>0.45454499999999998</c:v>
                </c:pt>
                <c:pt idx="2612">
                  <c:v>0.45466699999999999</c:v>
                </c:pt>
                <c:pt idx="2613">
                  <c:v>0.45485599999999998</c:v>
                </c:pt>
                <c:pt idx="2614">
                  <c:v>0.455011</c:v>
                </c:pt>
                <c:pt idx="2615">
                  <c:v>0.45521</c:v>
                </c:pt>
                <c:pt idx="2616">
                  <c:v>0.45544299999999999</c:v>
                </c:pt>
                <c:pt idx="2617">
                  <c:v>0.45560899999999999</c:v>
                </c:pt>
                <c:pt idx="2618">
                  <c:v>0.455787</c:v>
                </c:pt>
                <c:pt idx="2619">
                  <c:v>0.45600800000000002</c:v>
                </c:pt>
                <c:pt idx="2620">
                  <c:v>0.456175</c:v>
                </c:pt>
                <c:pt idx="2621">
                  <c:v>0.45633000000000001</c:v>
                </c:pt>
                <c:pt idx="2622">
                  <c:v>0.45648499999999997</c:v>
                </c:pt>
                <c:pt idx="2623">
                  <c:v>0.456673</c:v>
                </c:pt>
                <c:pt idx="2624">
                  <c:v>0.45679500000000001</c:v>
                </c:pt>
                <c:pt idx="2625">
                  <c:v>0.45700600000000002</c:v>
                </c:pt>
                <c:pt idx="2626">
                  <c:v>0.45713900000000002</c:v>
                </c:pt>
                <c:pt idx="2627">
                  <c:v>0.457283</c:v>
                </c:pt>
                <c:pt idx="2628">
                  <c:v>0.45745999999999998</c:v>
                </c:pt>
                <c:pt idx="2629">
                  <c:v>0.45760400000000001</c:v>
                </c:pt>
                <c:pt idx="2630">
                  <c:v>0.45778200000000002</c:v>
                </c:pt>
                <c:pt idx="2631">
                  <c:v>0.457959</c:v>
                </c:pt>
                <c:pt idx="2632">
                  <c:v>0.458125</c:v>
                </c:pt>
                <c:pt idx="2633">
                  <c:v>0.45824700000000002</c:v>
                </c:pt>
                <c:pt idx="2634">
                  <c:v>0.45839099999999999</c:v>
                </c:pt>
                <c:pt idx="2635">
                  <c:v>0.458646</c:v>
                </c:pt>
                <c:pt idx="2636">
                  <c:v>0.45882299999999998</c:v>
                </c:pt>
                <c:pt idx="2637">
                  <c:v>0.45900099999999999</c:v>
                </c:pt>
                <c:pt idx="2638">
                  <c:v>0.45918900000000001</c:v>
                </c:pt>
                <c:pt idx="2639">
                  <c:v>0.459366</c:v>
                </c:pt>
                <c:pt idx="2640">
                  <c:v>0.45956599999999997</c:v>
                </c:pt>
                <c:pt idx="2641">
                  <c:v>0.45974300000000001</c:v>
                </c:pt>
                <c:pt idx="2642">
                  <c:v>0.45990900000000001</c:v>
                </c:pt>
                <c:pt idx="2643">
                  <c:v>0.46007599999999998</c:v>
                </c:pt>
                <c:pt idx="2644">
                  <c:v>0.46024199999999998</c:v>
                </c:pt>
                <c:pt idx="2645">
                  <c:v>0.46037499999999998</c:v>
                </c:pt>
                <c:pt idx="2646">
                  <c:v>0.460563</c:v>
                </c:pt>
                <c:pt idx="2647">
                  <c:v>0.46074100000000001</c:v>
                </c:pt>
                <c:pt idx="2648">
                  <c:v>0.46092899999999998</c:v>
                </c:pt>
                <c:pt idx="2649">
                  <c:v>0.46110600000000002</c:v>
                </c:pt>
                <c:pt idx="2650">
                  <c:v>0.46124999999999999</c:v>
                </c:pt>
                <c:pt idx="2651">
                  <c:v>0.46147199999999999</c:v>
                </c:pt>
                <c:pt idx="2652">
                  <c:v>0.46162700000000001</c:v>
                </c:pt>
                <c:pt idx="2653">
                  <c:v>0.46176</c:v>
                </c:pt>
                <c:pt idx="2654">
                  <c:v>0.46195999999999998</c:v>
                </c:pt>
                <c:pt idx="2655">
                  <c:v>0.462115</c:v>
                </c:pt>
                <c:pt idx="2656">
                  <c:v>0.462314</c:v>
                </c:pt>
                <c:pt idx="2657">
                  <c:v>0.46243600000000001</c:v>
                </c:pt>
                <c:pt idx="2658">
                  <c:v>0.46259099999999997</c:v>
                </c:pt>
                <c:pt idx="2659">
                  <c:v>0.46276899999999999</c:v>
                </c:pt>
                <c:pt idx="2660">
                  <c:v>0.46294600000000002</c:v>
                </c:pt>
                <c:pt idx="2661">
                  <c:v>0.46313399999999999</c:v>
                </c:pt>
                <c:pt idx="2662">
                  <c:v>0.46326699999999998</c:v>
                </c:pt>
                <c:pt idx="2663">
                  <c:v>0.46346700000000002</c:v>
                </c:pt>
                <c:pt idx="2664">
                  <c:v>0.463611</c:v>
                </c:pt>
                <c:pt idx="2665">
                  <c:v>0.46378799999999998</c:v>
                </c:pt>
                <c:pt idx="2666">
                  <c:v>0.46392099999999997</c:v>
                </c:pt>
                <c:pt idx="2667">
                  <c:v>0.46406500000000001</c:v>
                </c:pt>
                <c:pt idx="2668">
                  <c:v>0.46422000000000002</c:v>
                </c:pt>
                <c:pt idx="2669">
                  <c:v>0.464364</c:v>
                </c:pt>
                <c:pt idx="2670">
                  <c:v>0.46456399999999998</c:v>
                </c:pt>
                <c:pt idx="2671">
                  <c:v>0.46470800000000001</c:v>
                </c:pt>
                <c:pt idx="2672">
                  <c:v>0.46487400000000001</c:v>
                </c:pt>
                <c:pt idx="2673">
                  <c:v>0.465007</c:v>
                </c:pt>
                <c:pt idx="2674">
                  <c:v>0.465196</c:v>
                </c:pt>
                <c:pt idx="2675">
                  <c:v>0.46532899999999999</c:v>
                </c:pt>
                <c:pt idx="2676">
                  <c:v>0.46550599999999998</c:v>
                </c:pt>
                <c:pt idx="2677">
                  <c:v>0.46566099999999999</c:v>
                </c:pt>
                <c:pt idx="2678">
                  <c:v>0.46586100000000003</c:v>
                </c:pt>
                <c:pt idx="2679">
                  <c:v>0.46607100000000001</c:v>
                </c:pt>
                <c:pt idx="2680">
                  <c:v>0.46620400000000001</c:v>
                </c:pt>
                <c:pt idx="2681">
                  <c:v>0.46635900000000002</c:v>
                </c:pt>
                <c:pt idx="2682">
                  <c:v>0.466503</c:v>
                </c:pt>
                <c:pt idx="2683">
                  <c:v>0.46664699999999998</c:v>
                </c:pt>
                <c:pt idx="2684">
                  <c:v>0.46683599999999997</c:v>
                </c:pt>
                <c:pt idx="2685">
                  <c:v>0.46702399999999999</c:v>
                </c:pt>
                <c:pt idx="2686">
                  <c:v>0.46714600000000001</c:v>
                </c:pt>
                <c:pt idx="2687">
                  <c:v>0.46735700000000002</c:v>
                </c:pt>
                <c:pt idx="2688">
                  <c:v>0.46753400000000001</c:v>
                </c:pt>
                <c:pt idx="2689">
                  <c:v>0.46771099999999999</c:v>
                </c:pt>
                <c:pt idx="2690">
                  <c:v>0.46784399999999998</c:v>
                </c:pt>
                <c:pt idx="2691">
                  <c:v>0.46803299999999998</c:v>
                </c:pt>
                <c:pt idx="2692">
                  <c:v>0.46815499999999999</c:v>
                </c:pt>
                <c:pt idx="2693">
                  <c:v>0.46834300000000001</c:v>
                </c:pt>
                <c:pt idx="2694">
                  <c:v>0.46845399999999998</c:v>
                </c:pt>
                <c:pt idx="2695">
                  <c:v>0.46861999999999998</c:v>
                </c:pt>
                <c:pt idx="2696">
                  <c:v>0.46876400000000001</c:v>
                </c:pt>
                <c:pt idx="2697">
                  <c:v>0.46890799999999999</c:v>
                </c:pt>
                <c:pt idx="2698">
                  <c:v>0.46909699999999999</c:v>
                </c:pt>
                <c:pt idx="2699">
                  <c:v>0.46930699999999997</c:v>
                </c:pt>
                <c:pt idx="2700">
                  <c:v>0.46945100000000001</c:v>
                </c:pt>
                <c:pt idx="2701">
                  <c:v>0.46961799999999998</c:v>
                </c:pt>
                <c:pt idx="2702">
                  <c:v>0.469773</c:v>
                </c:pt>
                <c:pt idx="2703">
                  <c:v>0.46986099999999997</c:v>
                </c:pt>
                <c:pt idx="2704">
                  <c:v>0.47005000000000002</c:v>
                </c:pt>
                <c:pt idx="2705">
                  <c:v>0.47024899999999997</c:v>
                </c:pt>
                <c:pt idx="2706">
                  <c:v>0.47047099999999997</c:v>
                </c:pt>
                <c:pt idx="2707">
                  <c:v>0.47061500000000001</c:v>
                </c:pt>
                <c:pt idx="2708">
                  <c:v>0.47077000000000002</c:v>
                </c:pt>
                <c:pt idx="2709">
                  <c:v>0.47089199999999998</c:v>
                </c:pt>
                <c:pt idx="2710">
                  <c:v>0.47099200000000002</c:v>
                </c:pt>
                <c:pt idx="2711">
                  <c:v>0.47114699999999998</c:v>
                </c:pt>
                <c:pt idx="2712">
                  <c:v>0.47125800000000001</c:v>
                </c:pt>
                <c:pt idx="2713">
                  <c:v>0.47142400000000001</c:v>
                </c:pt>
                <c:pt idx="2714">
                  <c:v>0.47160099999999999</c:v>
                </c:pt>
                <c:pt idx="2715">
                  <c:v>0.47175600000000001</c:v>
                </c:pt>
                <c:pt idx="2716">
                  <c:v>0.471945</c:v>
                </c:pt>
                <c:pt idx="2717">
                  <c:v>0.472167</c:v>
                </c:pt>
                <c:pt idx="2718">
                  <c:v>0.47232200000000002</c:v>
                </c:pt>
                <c:pt idx="2719">
                  <c:v>0.47245500000000001</c:v>
                </c:pt>
                <c:pt idx="2720">
                  <c:v>0.47260999999999997</c:v>
                </c:pt>
                <c:pt idx="2721">
                  <c:v>0.47275400000000001</c:v>
                </c:pt>
                <c:pt idx="2722">
                  <c:v>0.47289799999999999</c:v>
                </c:pt>
                <c:pt idx="2723">
                  <c:v>0.47304200000000002</c:v>
                </c:pt>
                <c:pt idx="2724">
                  <c:v>0.47319699999999998</c:v>
                </c:pt>
                <c:pt idx="2725">
                  <c:v>0.47330800000000001</c:v>
                </c:pt>
                <c:pt idx="2726">
                  <c:v>0.47347400000000001</c:v>
                </c:pt>
                <c:pt idx="2727">
                  <c:v>0.47365200000000002</c:v>
                </c:pt>
                <c:pt idx="2728">
                  <c:v>0.47385100000000002</c:v>
                </c:pt>
                <c:pt idx="2729">
                  <c:v>0.47407300000000002</c:v>
                </c:pt>
                <c:pt idx="2730">
                  <c:v>0.47420600000000002</c:v>
                </c:pt>
                <c:pt idx="2731">
                  <c:v>0.47434999999999999</c:v>
                </c:pt>
                <c:pt idx="2732">
                  <c:v>0.47451599999999999</c:v>
                </c:pt>
                <c:pt idx="2733">
                  <c:v>0.47464899999999999</c:v>
                </c:pt>
                <c:pt idx="2734">
                  <c:v>0.47488200000000003</c:v>
                </c:pt>
                <c:pt idx="2735">
                  <c:v>0.475026</c:v>
                </c:pt>
                <c:pt idx="2736">
                  <c:v>0.47521400000000003</c:v>
                </c:pt>
                <c:pt idx="2737">
                  <c:v>0.47534700000000002</c:v>
                </c:pt>
                <c:pt idx="2738">
                  <c:v>0.47550199999999998</c:v>
                </c:pt>
                <c:pt idx="2739">
                  <c:v>0.47566900000000001</c:v>
                </c:pt>
                <c:pt idx="2740">
                  <c:v>0.47581299999999999</c:v>
                </c:pt>
                <c:pt idx="2741">
                  <c:v>0.47594599999999998</c:v>
                </c:pt>
                <c:pt idx="2742">
                  <c:v>0.476101</c:v>
                </c:pt>
                <c:pt idx="2743">
                  <c:v>0.47622300000000001</c:v>
                </c:pt>
                <c:pt idx="2744">
                  <c:v>0.47644399999999998</c:v>
                </c:pt>
                <c:pt idx="2745">
                  <c:v>0.47656599999999999</c:v>
                </c:pt>
                <c:pt idx="2746">
                  <c:v>0.47669899999999998</c:v>
                </c:pt>
                <c:pt idx="2747">
                  <c:v>0.47681000000000001</c:v>
                </c:pt>
                <c:pt idx="2748">
                  <c:v>0.47696499999999997</c:v>
                </c:pt>
                <c:pt idx="2749">
                  <c:v>0.47710900000000001</c:v>
                </c:pt>
                <c:pt idx="2750">
                  <c:v>0.47725299999999998</c:v>
                </c:pt>
                <c:pt idx="2751">
                  <c:v>0.47739700000000002</c:v>
                </c:pt>
                <c:pt idx="2752">
                  <c:v>0.47758600000000001</c:v>
                </c:pt>
                <c:pt idx="2753">
                  <c:v>0.47774100000000003</c:v>
                </c:pt>
                <c:pt idx="2754">
                  <c:v>0.47791800000000001</c:v>
                </c:pt>
                <c:pt idx="2755">
                  <c:v>0.47809600000000002</c:v>
                </c:pt>
                <c:pt idx="2756">
                  <c:v>0.47822900000000002</c:v>
                </c:pt>
                <c:pt idx="2757">
                  <c:v>0.47838399999999998</c:v>
                </c:pt>
                <c:pt idx="2758">
                  <c:v>0.47856100000000001</c:v>
                </c:pt>
                <c:pt idx="2759">
                  <c:v>0.47869400000000001</c:v>
                </c:pt>
                <c:pt idx="2760">
                  <c:v>0.47889399999999999</c:v>
                </c:pt>
                <c:pt idx="2761">
                  <c:v>0.47903800000000002</c:v>
                </c:pt>
                <c:pt idx="2762">
                  <c:v>0.47919299999999998</c:v>
                </c:pt>
                <c:pt idx="2763">
                  <c:v>0.47933700000000001</c:v>
                </c:pt>
                <c:pt idx="2764">
                  <c:v>0.47950300000000001</c:v>
                </c:pt>
                <c:pt idx="2765">
                  <c:v>0.47965799999999997</c:v>
                </c:pt>
                <c:pt idx="2766">
                  <c:v>0.47987999999999997</c:v>
                </c:pt>
                <c:pt idx="2767">
                  <c:v>0.48004599999999997</c:v>
                </c:pt>
                <c:pt idx="2768">
                  <c:v>0.480157</c:v>
                </c:pt>
                <c:pt idx="2769">
                  <c:v>0.48031200000000002</c:v>
                </c:pt>
                <c:pt idx="2770">
                  <c:v>0.48045599999999999</c:v>
                </c:pt>
                <c:pt idx="2771">
                  <c:v>0.48060000000000003</c:v>
                </c:pt>
                <c:pt idx="2772">
                  <c:v>0.48075499999999999</c:v>
                </c:pt>
                <c:pt idx="2773">
                  <c:v>0.48095500000000002</c:v>
                </c:pt>
                <c:pt idx="2774">
                  <c:v>0.481099</c:v>
                </c:pt>
                <c:pt idx="2775">
                  <c:v>0.481265</c:v>
                </c:pt>
                <c:pt idx="2776">
                  <c:v>0.481431</c:v>
                </c:pt>
                <c:pt idx="2777">
                  <c:v>0.48158699999999999</c:v>
                </c:pt>
                <c:pt idx="2778">
                  <c:v>0.48171999999999998</c:v>
                </c:pt>
                <c:pt idx="2779">
                  <c:v>0.48188599999999998</c:v>
                </c:pt>
                <c:pt idx="2780">
                  <c:v>0.48205199999999998</c:v>
                </c:pt>
                <c:pt idx="2781">
                  <c:v>0.48224</c:v>
                </c:pt>
                <c:pt idx="2782">
                  <c:v>0.48241800000000001</c:v>
                </c:pt>
                <c:pt idx="2783">
                  <c:v>0.48257299999999997</c:v>
                </c:pt>
                <c:pt idx="2784">
                  <c:v>0.48272799999999999</c:v>
                </c:pt>
                <c:pt idx="2785">
                  <c:v>0.48286099999999998</c:v>
                </c:pt>
                <c:pt idx="2786">
                  <c:v>0.48306100000000002</c:v>
                </c:pt>
                <c:pt idx="2787">
                  <c:v>0.48324899999999998</c:v>
                </c:pt>
                <c:pt idx="2788">
                  <c:v>0.48338199999999998</c:v>
                </c:pt>
                <c:pt idx="2789">
                  <c:v>0.48351499999999997</c:v>
                </c:pt>
                <c:pt idx="2790">
                  <c:v>0.48366999999999999</c:v>
                </c:pt>
                <c:pt idx="2791">
                  <c:v>0.48384700000000003</c:v>
                </c:pt>
                <c:pt idx="2792">
                  <c:v>0.484014</c:v>
                </c:pt>
                <c:pt idx="2793">
                  <c:v>0.48418</c:v>
                </c:pt>
                <c:pt idx="2794">
                  <c:v>0.48431299999999999</c:v>
                </c:pt>
                <c:pt idx="2795">
                  <c:v>0.48442400000000002</c:v>
                </c:pt>
                <c:pt idx="2796">
                  <c:v>0.48459000000000002</c:v>
                </c:pt>
                <c:pt idx="2797">
                  <c:v>0.48472300000000001</c:v>
                </c:pt>
                <c:pt idx="2798">
                  <c:v>0.48486699999999999</c:v>
                </c:pt>
                <c:pt idx="2799">
                  <c:v>0.484989</c:v>
                </c:pt>
                <c:pt idx="2800">
                  <c:v>0.48516599999999999</c:v>
                </c:pt>
                <c:pt idx="2801">
                  <c:v>0.485288</c:v>
                </c:pt>
                <c:pt idx="2802">
                  <c:v>0.48544300000000001</c:v>
                </c:pt>
                <c:pt idx="2803">
                  <c:v>0.48558699999999999</c:v>
                </c:pt>
                <c:pt idx="2804">
                  <c:v>0.48573100000000002</c:v>
                </c:pt>
                <c:pt idx="2805">
                  <c:v>0.48594199999999999</c:v>
                </c:pt>
                <c:pt idx="2806">
                  <c:v>0.48604199999999997</c:v>
                </c:pt>
                <c:pt idx="2807">
                  <c:v>0.48625200000000002</c:v>
                </c:pt>
                <c:pt idx="2808">
                  <c:v>0.48638500000000001</c:v>
                </c:pt>
                <c:pt idx="2809">
                  <c:v>0.48653999999999997</c:v>
                </c:pt>
                <c:pt idx="2810">
                  <c:v>0.48671799999999998</c:v>
                </c:pt>
                <c:pt idx="2811">
                  <c:v>0.48694999999999999</c:v>
                </c:pt>
                <c:pt idx="2812">
                  <c:v>0.48711700000000002</c:v>
                </c:pt>
                <c:pt idx="2813">
                  <c:v>0.48731600000000003</c:v>
                </c:pt>
                <c:pt idx="2814">
                  <c:v>0.48746</c:v>
                </c:pt>
                <c:pt idx="2815">
                  <c:v>0.487626</c:v>
                </c:pt>
                <c:pt idx="2816">
                  <c:v>0.48782599999999998</c:v>
                </c:pt>
                <c:pt idx="2817">
                  <c:v>0.48794799999999999</c:v>
                </c:pt>
                <c:pt idx="2818">
                  <c:v>0.48815799999999998</c:v>
                </c:pt>
                <c:pt idx="2819">
                  <c:v>0.48827999999999999</c:v>
                </c:pt>
                <c:pt idx="2820">
                  <c:v>0.48843500000000001</c:v>
                </c:pt>
                <c:pt idx="2821">
                  <c:v>0.488624</c:v>
                </c:pt>
                <c:pt idx="2822">
                  <c:v>0.48876799999999998</c:v>
                </c:pt>
                <c:pt idx="2823">
                  <c:v>0.48894500000000002</c:v>
                </c:pt>
                <c:pt idx="2824">
                  <c:v>0.48909999999999998</c:v>
                </c:pt>
                <c:pt idx="2825">
                  <c:v>0.48928899999999997</c:v>
                </c:pt>
                <c:pt idx="2826">
                  <c:v>0.48943300000000001</c:v>
                </c:pt>
                <c:pt idx="2827">
                  <c:v>0.48957699999999998</c:v>
                </c:pt>
                <c:pt idx="2828">
                  <c:v>0.489732</c:v>
                </c:pt>
                <c:pt idx="2829">
                  <c:v>0.48993199999999998</c:v>
                </c:pt>
                <c:pt idx="2830">
                  <c:v>0.49007600000000001</c:v>
                </c:pt>
                <c:pt idx="2831">
                  <c:v>0.49020900000000001</c:v>
                </c:pt>
                <c:pt idx="2832">
                  <c:v>0.49036400000000002</c:v>
                </c:pt>
                <c:pt idx="2833">
                  <c:v>0.49049700000000002</c:v>
                </c:pt>
                <c:pt idx="2834">
                  <c:v>0.49064099999999999</c:v>
                </c:pt>
                <c:pt idx="2835">
                  <c:v>0.49079600000000001</c:v>
                </c:pt>
                <c:pt idx="2836">
                  <c:v>0.49100700000000003</c:v>
                </c:pt>
                <c:pt idx="2837">
                  <c:v>0.49112899999999998</c:v>
                </c:pt>
                <c:pt idx="2838">
                  <c:v>0.491317</c:v>
                </c:pt>
                <c:pt idx="2839">
                  <c:v>0.49145</c:v>
                </c:pt>
                <c:pt idx="2840">
                  <c:v>0.49159399999999998</c:v>
                </c:pt>
                <c:pt idx="2841">
                  <c:v>0.49177100000000001</c:v>
                </c:pt>
                <c:pt idx="2842">
                  <c:v>0.49193799999999999</c:v>
                </c:pt>
                <c:pt idx="2843">
                  <c:v>0.49205900000000002</c:v>
                </c:pt>
                <c:pt idx="2844">
                  <c:v>0.49221500000000001</c:v>
                </c:pt>
                <c:pt idx="2845">
                  <c:v>0.49238100000000001</c:v>
                </c:pt>
                <c:pt idx="2846">
                  <c:v>0.49254700000000001</c:v>
                </c:pt>
                <c:pt idx="2847">
                  <c:v>0.49270199999999997</c:v>
                </c:pt>
                <c:pt idx="2848">
                  <c:v>0.49284600000000001</c:v>
                </c:pt>
                <c:pt idx="2849">
                  <c:v>0.49301299999999998</c:v>
                </c:pt>
                <c:pt idx="2850">
                  <c:v>0.493168</c:v>
                </c:pt>
                <c:pt idx="2851">
                  <c:v>0.49334499999999998</c:v>
                </c:pt>
                <c:pt idx="2852">
                  <c:v>0.49349999999999999</c:v>
                </c:pt>
                <c:pt idx="2853">
                  <c:v>0.49367699999999998</c:v>
                </c:pt>
                <c:pt idx="2854">
                  <c:v>0.49379899999999999</c:v>
                </c:pt>
                <c:pt idx="2855">
                  <c:v>0.49394300000000002</c:v>
                </c:pt>
                <c:pt idx="2856">
                  <c:v>0.49410999999999999</c:v>
                </c:pt>
                <c:pt idx="2857">
                  <c:v>0.49431999999999998</c:v>
                </c:pt>
                <c:pt idx="2858">
                  <c:v>0.49443100000000001</c:v>
                </c:pt>
                <c:pt idx="2859">
                  <c:v>0.494531</c:v>
                </c:pt>
                <c:pt idx="2860">
                  <c:v>0.49471900000000002</c:v>
                </c:pt>
                <c:pt idx="2861">
                  <c:v>0.49492999999999998</c:v>
                </c:pt>
                <c:pt idx="2862">
                  <c:v>0.495085</c:v>
                </c:pt>
                <c:pt idx="2863">
                  <c:v>0.49521799999999999</c:v>
                </c:pt>
                <c:pt idx="2864">
                  <c:v>0.49539499999999997</c:v>
                </c:pt>
                <c:pt idx="2865">
                  <c:v>0.49557299999999999</c:v>
                </c:pt>
                <c:pt idx="2866">
                  <c:v>0.49579400000000001</c:v>
                </c:pt>
                <c:pt idx="2867">
                  <c:v>0.49596000000000001</c:v>
                </c:pt>
                <c:pt idx="2868">
                  <c:v>0.496193</c:v>
                </c:pt>
                <c:pt idx="2869">
                  <c:v>0.49635899999999999</c:v>
                </c:pt>
                <c:pt idx="2870">
                  <c:v>0.49653700000000001</c:v>
                </c:pt>
                <c:pt idx="2871">
                  <c:v>0.49670300000000001</c:v>
                </c:pt>
                <c:pt idx="2872">
                  <c:v>0.49679200000000001</c:v>
                </c:pt>
                <c:pt idx="2873">
                  <c:v>0.49691400000000002</c:v>
                </c:pt>
                <c:pt idx="2874">
                  <c:v>0.49704700000000002</c:v>
                </c:pt>
                <c:pt idx="2875">
                  <c:v>0.49720199999999998</c:v>
                </c:pt>
                <c:pt idx="2876">
                  <c:v>0.49736799999999998</c:v>
                </c:pt>
                <c:pt idx="2877">
                  <c:v>0.49751200000000001</c:v>
                </c:pt>
                <c:pt idx="2878">
                  <c:v>0.497645</c:v>
                </c:pt>
                <c:pt idx="2879">
                  <c:v>0.49776700000000002</c:v>
                </c:pt>
                <c:pt idx="2880">
                  <c:v>0.49793300000000001</c:v>
                </c:pt>
                <c:pt idx="2881">
                  <c:v>0.498033</c:v>
                </c:pt>
                <c:pt idx="2882">
                  <c:v>0.49820999999999999</c:v>
                </c:pt>
                <c:pt idx="2883">
                  <c:v>0.49839899999999998</c:v>
                </c:pt>
                <c:pt idx="2884">
                  <c:v>0.498554</c:v>
                </c:pt>
                <c:pt idx="2885">
                  <c:v>0.49874200000000002</c:v>
                </c:pt>
                <c:pt idx="2886">
                  <c:v>0.498942</c:v>
                </c:pt>
                <c:pt idx="2887">
                  <c:v>0.499052</c:v>
                </c:pt>
                <c:pt idx="2888">
                  <c:v>0.499197</c:v>
                </c:pt>
                <c:pt idx="2889">
                  <c:v>0.49933</c:v>
                </c:pt>
                <c:pt idx="2890">
                  <c:v>0.49955100000000002</c:v>
                </c:pt>
                <c:pt idx="2891">
                  <c:v>0.49970599999999998</c:v>
                </c:pt>
                <c:pt idx="2892">
                  <c:v>0.499884</c:v>
                </c:pt>
                <c:pt idx="2893">
                  <c:v>0.50000599999999995</c:v>
                </c:pt>
                <c:pt idx="2894">
                  <c:v>0.50016099999999997</c:v>
                </c:pt>
                <c:pt idx="2895">
                  <c:v>0.50032699999999997</c:v>
                </c:pt>
                <c:pt idx="2896">
                  <c:v>0.50051500000000004</c:v>
                </c:pt>
                <c:pt idx="2897">
                  <c:v>0.50071500000000002</c:v>
                </c:pt>
                <c:pt idx="2898">
                  <c:v>0.50088100000000002</c:v>
                </c:pt>
                <c:pt idx="2899">
                  <c:v>0.50104700000000002</c:v>
                </c:pt>
                <c:pt idx="2900">
                  <c:v>0.50115799999999999</c:v>
                </c:pt>
                <c:pt idx="2901">
                  <c:v>0.50133499999999998</c:v>
                </c:pt>
                <c:pt idx="2902">
                  <c:v>0.50153499999999995</c:v>
                </c:pt>
                <c:pt idx="2903">
                  <c:v>0.50165700000000002</c:v>
                </c:pt>
                <c:pt idx="2904">
                  <c:v>0.50176799999999999</c:v>
                </c:pt>
                <c:pt idx="2905">
                  <c:v>0.50190100000000004</c:v>
                </c:pt>
                <c:pt idx="2906">
                  <c:v>0.50207800000000002</c:v>
                </c:pt>
                <c:pt idx="2907">
                  <c:v>0.50221099999999996</c:v>
                </c:pt>
                <c:pt idx="2908">
                  <c:v>0.50239900000000004</c:v>
                </c:pt>
                <c:pt idx="2909">
                  <c:v>0.50258800000000003</c:v>
                </c:pt>
                <c:pt idx="2910">
                  <c:v>0.50276500000000002</c:v>
                </c:pt>
                <c:pt idx="2911">
                  <c:v>0.50295299999999998</c:v>
                </c:pt>
                <c:pt idx="2912">
                  <c:v>0.50312000000000001</c:v>
                </c:pt>
                <c:pt idx="2913">
                  <c:v>0.50336400000000003</c:v>
                </c:pt>
                <c:pt idx="2914">
                  <c:v>0.503552</c:v>
                </c:pt>
                <c:pt idx="2915">
                  <c:v>0.50369600000000003</c:v>
                </c:pt>
                <c:pt idx="2916">
                  <c:v>0.50387300000000002</c:v>
                </c:pt>
                <c:pt idx="2917">
                  <c:v>0.50405100000000003</c:v>
                </c:pt>
                <c:pt idx="2918">
                  <c:v>0.50419499999999995</c:v>
                </c:pt>
                <c:pt idx="2919">
                  <c:v>0.50434999999999997</c:v>
                </c:pt>
                <c:pt idx="2920">
                  <c:v>0.504494</c:v>
                </c:pt>
                <c:pt idx="2921">
                  <c:v>0.50463800000000003</c:v>
                </c:pt>
                <c:pt idx="2922">
                  <c:v>0.50478199999999995</c:v>
                </c:pt>
                <c:pt idx="2923">
                  <c:v>0.50492599999999999</c:v>
                </c:pt>
                <c:pt idx="2924">
                  <c:v>0.50507000000000002</c:v>
                </c:pt>
                <c:pt idx="2925">
                  <c:v>0.50527</c:v>
                </c:pt>
                <c:pt idx="2926">
                  <c:v>0.50544699999999998</c:v>
                </c:pt>
                <c:pt idx="2927">
                  <c:v>0.50555799999999995</c:v>
                </c:pt>
                <c:pt idx="2928">
                  <c:v>0.50572399999999995</c:v>
                </c:pt>
                <c:pt idx="2929">
                  <c:v>0.50590100000000005</c:v>
                </c:pt>
                <c:pt idx="2930">
                  <c:v>0.50601200000000002</c:v>
                </c:pt>
                <c:pt idx="2931">
                  <c:v>0.50613399999999997</c:v>
                </c:pt>
                <c:pt idx="2932">
                  <c:v>0.50631099999999996</c:v>
                </c:pt>
                <c:pt idx="2933">
                  <c:v>0.50652200000000003</c:v>
                </c:pt>
                <c:pt idx="2934">
                  <c:v>0.50666599999999995</c:v>
                </c:pt>
                <c:pt idx="2935">
                  <c:v>0.50684300000000004</c:v>
                </c:pt>
                <c:pt idx="2936">
                  <c:v>0.506965</c:v>
                </c:pt>
                <c:pt idx="2937">
                  <c:v>0.50713200000000003</c:v>
                </c:pt>
                <c:pt idx="2938">
                  <c:v>0.50731999999999999</c:v>
                </c:pt>
                <c:pt idx="2939">
                  <c:v>0.50747500000000001</c:v>
                </c:pt>
                <c:pt idx="2940">
                  <c:v>0.50761900000000004</c:v>
                </c:pt>
                <c:pt idx="2941">
                  <c:v>0.50777399999999995</c:v>
                </c:pt>
                <c:pt idx="2942">
                  <c:v>0.50792899999999996</c:v>
                </c:pt>
                <c:pt idx="2943">
                  <c:v>0.50807400000000003</c:v>
                </c:pt>
                <c:pt idx="2944">
                  <c:v>0.50819499999999995</c:v>
                </c:pt>
                <c:pt idx="2945">
                  <c:v>0.50836199999999998</c:v>
                </c:pt>
                <c:pt idx="2946">
                  <c:v>0.50852799999999998</c:v>
                </c:pt>
                <c:pt idx="2947">
                  <c:v>0.50873800000000002</c:v>
                </c:pt>
                <c:pt idx="2948">
                  <c:v>0.508938</c:v>
                </c:pt>
                <c:pt idx="2949">
                  <c:v>0.50909300000000002</c:v>
                </c:pt>
                <c:pt idx="2950">
                  <c:v>0.50924800000000003</c:v>
                </c:pt>
                <c:pt idx="2951">
                  <c:v>0.50936999999999999</c:v>
                </c:pt>
                <c:pt idx="2952">
                  <c:v>0.50952500000000001</c:v>
                </c:pt>
                <c:pt idx="2953">
                  <c:v>0.50966900000000004</c:v>
                </c:pt>
                <c:pt idx="2954">
                  <c:v>0.50984700000000005</c:v>
                </c:pt>
                <c:pt idx="2955">
                  <c:v>0.51003500000000002</c:v>
                </c:pt>
                <c:pt idx="2956">
                  <c:v>0.51016799999999995</c:v>
                </c:pt>
                <c:pt idx="2957">
                  <c:v>0.51033399999999995</c:v>
                </c:pt>
                <c:pt idx="2958">
                  <c:v>0.51045600000000002</c:v>
                </c:pt>
                <c:pt idx="2959">
                  <c:v>0.51056699999999999</c:v>
                </c:pt>
                <c:pt idx="2960">
                  <c:v>0.51068899999999995</c:v>
                </c:pt>
                <c:pt idx="2961">
                  <c:v>0.51087700000000003</c:v>
                </c:pt>
                <c:pt idx="2962">
                  <c:v>0.51104400000000005</c:v>
                </c:pt>
                <c:pt idx="2963">
                  <c:v>0.51113200000000003</c:v>
                </c:pt>
                <c:pt idx="2964">
                  <c:v>0.51128700000000005</c:v>
                </c:pt>
                <c:pt idx="2965">
                  <c:v>0.51147600000000004</c:v>
                </c:pt>
                <c:pt idx="2966">
                  <c:v>0.51166400000000001</c:v>
                </c:pt>
                <c:pt idx="2967">
                  <c:v>0.51184200000000002</c:v>
                </c:pt>
                <c:pt idx="2968">
                  <c:v>0.51196299999999995</c:v>
                </c:pt>
                <c:pt idx="2969">
                  <c:v>0.512096</c:v>
                </c:pt>
                <c:pt idx="2970">
                  <c:v>0.51227400000000001</c:v>
                </c:pt>
                <c:pt idx="2971">
                  <c:v>0.51246199999999997</c:v>
                </c:pt>
                <c:pt idx="2972">
                  <c:v>0.51262799999999997</c:v>
                </c:pt>
                <c:pt idx="2973">
                  <c:v>0.51280599999999998</c:v>
                </c:pt>
                <c:pt idx="2974">
                  <c:v>0.51299399999999995</c:v>
                </c:pt>
                <c:pt idx="2975">
                  <c:v>0.51313799999999998</c:v>
                </c:pt>
                <c:pt idx="2976">
                  <c:v>0.51328200000000002</c:v>
                </c:pt>
                <c:pt idx="2977">
                  <c:v>0.51348199999999999</c:v>
                </c:pt>
                <c:pt idx="2978">
                  <c:v>0.51361500000000004</c:v>
                </c:pt>
                <c:pt idx="2979">
                  <c:v>0.51375899999999997</c:v>
                </c:pt>
                <c:pt idx="2980">
                  <c:v>0.51393599999999995</c:v>
                </c:pt>
                <c:pt idx="2981">
                  <c:v>0.51409099999999996</c:v>
                </c:pt>
                <c:pt idx="2982">
                  <c:v>0.51425799999999999</c:v>
                </c:pt>
                <c:pt idx="2983">
                  <c:v>0.51443499999999998</c:v>
                </c:pt>
                <c:pt idx="2984">
                  <c:v>0.51456800000000003</c:v>
                </c:pt>
                <c:pt idx="2985">
                  <c:v>0.51478900000000005</c:v>
                </c:pt>
                <c:pt idx="2986">
                  <c:v>0.51494499999999999</c:v>
                </c:pt>
                <c:pt idx="2987">
                  <c:v>0.51508900000000002</c:v>
                </c:pt>
                <c:pt idx="2988">
                  <c:v>0.51519999999999999</c:v>
                </c:pt>
                <c:pt idx="2989">
                  <c:v>0.51538799999999996</c:v>
                </c:pt>
                <c:pt idx="2990">
                  <c:v>0.51554299999999997</c:v>
                </c:pt>
                <c:pt idx="2991">
                  <c:v>0.51568700000000001</c:v>
                </c:pt>
                <c:pt idx="2992">
                  <c:v>0.51583100000000004</c:v>
                </c:pt>
                <c:pt idx="2993">
                  <c:v>0.51598599999999994</c:v>
                </c:pt>
                <c:pt idx="2994">
                  <c:v>0.51612999999999998</c:v>
                </c:pt>
                <c:pt idx="2995">
                  <c:v>0.51629700000000001</c:v>
                </c:pt>
                <c:pt idx="2996">
                  <c:v>0.51647399999999999</c:v>
                </c:pt>
                <c:pt idx="2997">
                  <c:v>0.51666199999999995</c:v>
                </c:pt>
                <c:pt idx="2998">
                  <c:v>0.51682899999999998</c:v>
                </c:pt>
                <c:pt idx="2999">
                  <c:v>0.51699499999999998</c:v>
                </c:pt>
                <c:pt idx="3000">
                  <c:v>0.51717199999999997</c:v>
                </c:pt>
                <c:pt idx="3001">
                  <c:v>0.51734999999999998</c:v>
                </c:pt>
                <c:pt idx="3002">
                  <c:v>0.51752699999999996</c:v>
                </c:pt>
                <c:pt idx="3003">
                  <c:v>0.51768199999999998</c:v>
                </c:pt>
                <c:pt idx="3004">
                  <c:v>0.51785899999999996</c:v>
                </c:pt>
                <c:pt idx="3005">
                  <c:v>0.51800299999999999</c:v>
                </c:pt>
                <c:pt idx="3006">
                  <c:v>0.51813600000000004</c:v>
                </c:pt>
                <c:pt idx="3007">
                  <c:v>0.51830299999999996</c:v>
                </c:pt>
                <c:pt idx="3008">
                  <c:v>0.51844699999999999</c:v>
                </c:pt>
                <c:pt idx="3009">
                  <c:v>0.51864600000000005</c:v>
                </c:pt>
                <c:pt idx="3010">
                  <c:v>0.51880099999999996</c:v>
                </c:pt>
                <c:pt idx="3011">
                  <c:v>0.51898999999999995</c:v>
                </c:pt>
                <c:pt idx="3012">
                  <c:v>0.51915599999999995</c:v>
                </c:pt>
                <c:pt idx="3013">
                  <c:v>0.51932199999999995</c:v>
                </c:pt>
                <c:pt idx="3014">
                  <c:v>0.51951099999999995</c:v>
                </c:pt>
                <c:pt idx="3015">
                  <c:v>0.51973199999999997</c:v>
                </c:pt>
                <c:pt idx="3016">
                  <c:v>0.51992099999999997</c:v>
                </c:pt>
                <c:pt idx="3017">
                  <c:v>0.52007599999999998</c:v>
                </c:pt>
                <c:pt idx="3018">
                  <c:v>0.52024199999999998</c:v>
                </c:pt>
                <c:pt idx="3019">
                  <c:v>0.52042999999999995</c:v>
                </c:pt>
                <c:pt idx="3020">
                  <c:v>0.52058599999999999</c:v>
                </c:pt>
                <c:pt idx="3021">
                  <c:v>0.52073000000000003</c:v>
                </c:pt>
                <c:pt idx="3022">
                  <c:v>0.52091799999999999</c:v>
                </c:pt>
                <c:pt idx="3023">
                  <c:v>0.52102899999999996</c:v>
                </c:pt>
                <c:pt idx="3024">
                  <c:v>0.52114000000000005</c:v>
                </c:pt>
                <c:pt idx="3025">
                  <c:v>0.52130600000000005</c:v>
                </c:pt>
                <c:pt idx="3026">
                  <c:v>0.52143899999999999</c:v>
                </c:pt>
                <c:pt idx="3027">
                  <c:v>0.52160499999999999</c:v>
                </c:pt>
                <c:pt idx="3028">
                  <c:v>0.52177099999999998</c:v>
                </c:pt>
                <c:pt idx="3029">
                  <c:v>0.52190400000000003</c:v>
                </c:pt>
                <c:pt idx="3030">
                  <c:v>0.52205999999999997</c:v>
                </c:pt>
                <c:pt idx="3031">
                  <c:v>0.52221499999999998</c:v>
                </c:pt>
                <c:pt idx="3032">
                  <c:v>0.52237</c:v>
                </c:pt>
                <c:pt idx="3033">
                  <c:v>0.52254699999999998</c:v>
                </c:pt>
                <c:pt idx="3034">
                  <c:v>0.522725</c:v>
                </c:pt>
                <c:pt idx="3035">
                  <c:v>0.52289099999999999</c:v>
                </c:pt>
                <c:pt idx="3036">
                  <c:v>0.52307899999999996</c:v>
                </c:pt>
                <c:pt idx="3037">
                  <c:v>0.52323399999999998</c:v>
                </c:pt>
                <c:pt idx="3038">
                  <c:v>0.52337800000000001</c:v>
                </c:pt>
                <c:pt idx="3039">
                  <c:v>0.52353400000000005</c:v>
                </c:pt>
                <c:pt idx="3040">
                  <c:v>0.52371100000000004</c:v>
                </c:pt>
                <c:pt idx="3041">
                  <c:v>0.52388800000000002</c:v>
                </c:pt>
                <c:pt idx="3042">
                  <c:v>0.52402099999999996</c:v>
                </c:pt>
                <c:pt idx="3043">
                  <c:v>0.52417599999999998</c:v>
                </c:pt>
                <c:pt idx="3044">
                  <c:v>0.52429800000000004</c:v>
                </c:pt>
                <c:pt idx="3045">
                  <c:v>0.52448700000000004</c:v>
                </c:pt>
                <c:pt idx="3046">
                  <c:v>0.52460899999999999</c:v>
                </c:pt>
                <c:pt idx="3047">
                  <c:v>0.52479699999999996</c:v>
                </c:pt>
                <c:pt idx="3048">
                  <c:v>0.52493000000000001</c:v>
                </c:pt>
                <c:pt idx="3049">
                  <c:v>0.52509600000000001</c:v>
                </c:pt>
                <c:pt idx="3050">
                  <c:v>0.52526200000000001</c:v>
                </c:pt>
                <c:pt idx="3051">
                  <c:v>0.52542900000000003</c:v>
                </c:pt>
                <c:pt idx="3052">
                  <c:v>0.52558400000000005</c:v>
                </c:pt>
                <c:pt idx="3053">
                  <c:v>0.52566100000000004</c:v>
                </c:pt>
                <c:pt idx="3054">
                  <c:v>0.52581599999999995</c:v>
                </c:pt>
                <c:pt idx="3055">
                  <c:v>0.525949</c:v>
                </c:pt>
                <c:pt idx="3056">
                  <c:v>0.52613799999999999</c:v>
                </c:pt>
                <c:pt idx="3057">
                  <c:v>0.52632599999999996</c:v>
                </c:pt>
                <c:pt idx="3058">
                  <c:v>0.52649299999999999</c:v>
                </c:pt>
                <c:pt idx="3059">
                  <c:v>0.52665899999999999</c:v>
                </c:pt>
                <c:pt idx="3060">
                  <c:v>0.52683599999999997</c:v>
                </c:pt>
                <c:pt idx="3061">
                  <c:v>0.52700199999999997</c:v>
                </c:pt>
                <c:pt idx="3062">
                  <c:v>0.52719099999999997</c:v>
                </c:pt>
                <c:pt idx="3063">
                  <c:v>0.527335</c:v>
                </c:pt>
                <c:pt idx="3064">
                  <c:v>0.52749000000000001</c:v>
                </c:pt>
                <c:pt idx="3065">
                  <c:v>0.52770099999999998</c:v>
                </c:pt>
                <c:pt idx="3066">
                  <c:v>0.52786699999999998</c:v>
                </c:pt>
                <c:pt idx="3067">
                  <c:v>0.52803299999999997</c:v>
                </c:pt>
                <c:pt idx="3068">
                  <c:v>0.52816600000000002</c:v>
                </c:pt>
                <c:pt idx="3069">
                  <c:v>0.52832100000000004</c:v>
                </c:pt>
                <c:pt idx="3070">
                  <c:v>0.52848700000000004</c:v>
                </c:pt>
                <c:pt idx="3071">
                  <c:v>0.52868700000000002</c:v>
                </c:pt>
                <c:pt idx="3072">
                  <c:v>0.528864</c:v>
                </c:pt>
                <c:pt idx="3073">
                  <c:v>0.529053</c:v>
                </c:pt>
                <c:pt idx="3074">
                  <c:v>0.52920800000000001</c:v>
                </c:pt>
                <c:pt idx="3075">
                  <c:v>0.52942900000000004</c:v>
                </c:pt>
                <c:pt idx="3076">
                  <c:v>0.52955099999999999</c:v>
                </c:pt>
                <c:pt idx="3077">
                  <c:v>0.52973999999999999</c:v>
                </c:pt>
                <c:pt idx="3078">
                  <c:v>0.52985000000000004</c:v>
                </c:pt>
                <c:pt idx="3079">
                  <c:v>0.52998299999999998</c:v>
                </c:pt>
                <c:pt idx="3080">
                  <c:v>0.53018299999999996</c:v>
                </c:pt>
                <c:pt idx="3081">
                  <c:v>0.53030500000000003</c:v>
                </c:pt>
                <c:pt idx="3082">
                  <c:v>0.53044899999999995</c:v>
                </c:pt>
                <c:pt idx="3083">
                  <c:v>0.53062600000000004</c:v>
                </c:pt>
                <c:pt idx="3084">
                  <c:v>0.530748</c:v>
                </c:pt>
                <c:pt idx="3085">
                  <c:v>0.53090300000000001</c:v>
                </c:pt>
                <c:pt idx="3086">
                  <c:v>0.53105800000000003</c:v>
                </c:pt>
                <c:pt idx="3087">
                  <c:v>0.53120299999999998</c:v>
                </c:pt>
                <c:pt idx="3088">
                  <c:v>0.53140200000000004</c:v>
                </c:pt>
                <c:pt idx="3089">
                  <c:v>0.53154599999999996</c:v>
                </c:pt>
                <c:pt idx="3090">
                  <c:v>0.53169</c:v>
                </c:pt>
                <c:pt idx="3091">
                  <c:v>0.531945</c:v>
                </c:pt>
                <c:pt idx="3092">
                  <c:v>0.532111</c:v>
                </c:pt>
                <c:pt idx="3093">
                  <c:v>0.5323</c:v>
                </c:pt>
                <c:pt idx="3094">
                  <c:v>0.53246599999999999</c:v>
                </c:pt>
                <c:pt idx="3095">
                  <c:v>0.53259900000000004</c:v>
                </c:pt>
                <c:pt idx="3096">
                  <c:v>0.53274299999999997</c:v>
                </c:pt>
                <c:pt idx="3097">
                  <c:v>0.53289799999999998</c:v>
                </c:pt>
                <c:pt idx="3098">
                  <c:v>0.53302000000000005</c:v>
                </c:pt>
                <c:pt idx="3099">
                  <c:v>0.53315299999999999</c:v>
                </c:pt>
                <c:pt idx="3100">
                  <c:v>0.53329700000000002</c:v>
                </c:pt>
                <c:pt idx="3101">
                  <c:v>0.53351899999999997</c:v>
                </c:pt>
                <c:pt idx="3102">
                  <c:v>0.53369599999999995</c:v>
                </c:pt>
                <c:pt idx="3103">
                  <c:v>0.533829</c:v>
                </c:pt>
                <c:pt idx="3104">
                  <c:v>0.53398400000000001</c:v>
                </c:pt>
                <c:pt idx="3105">
                  <c:v>0.53416200000000003</c:v>
                </c:pt>
                <c:pt idx="3106">
                  <c:v>0.53433900000000001</c:v>
                </c:pt>
                <c:pt idx="3107">
                  <c:v>0.53451599999999999</c:v>
                </c:pt>
                <c:pt idx="3108">
                  <c:v>0.53472699999999995</c:v>
                </c:pt>
                <c:pt idx="3109">
                  <c:v>0.53484900000000002</c:v>
                </c:pt>
                <c:pt idx="3110">
                  <c:v>0.534937</c:v>
                </c:pt>
                <c:pt idx="3111">
                  <c:v>0.53508100000000003</c:v>
                </c:pt>
                <c:pt idx="3112">
                  <c:v>0.53524799999999995</c:v>
                </c:pt>
                <c:pt idx="3113">
                  <c:v>0.53542500000000004</c:v>
                </c:pt>
                <c:pt idx="3114">
                  <c:v>0.53561300000000001</c:v>
                </c:pt>
                <c:pt idx="3115">
                  <c:v>0.53581299999999998</c:v>
                </c:pt>
                <c:pt idx="3116">
                  <c:v>0.53597899999999998</c:v>
                </c:pt>
                <c:pt idx="3117">
                  <c:v>0.53615599999999997</c:v>
                </c:pt>
                <c:pt idx="3118">
                  <c:v>0.53632299999999999</c:v>
                </c:pt>
                <c:pt idx="3119">
                  <c:v>0.53643300000000005</c:v>
                </c:pt>
                <c:pt idx="3120">
                  <c:v>0.53656599999999999</c:v>
                </c:pt>
                <c:pt idx="3121">
                  <c:v>0.536744</c:v>
                </c:pt>
                <c:pt idx="3122">
                  <c:v>0.53686599999999995</c:v>
                </c:pt>
                <c:pt idx="3123">
                  <c:v>0.53695400000000004</c:v>
                </c:pt>
                <c:pt idx="3124">
                  <c:v>0.53706500000000001</c:v>
                </c:pt>
                <c:pt idx="3125">
                  <c:v>0.53718699999999997</c:v>
                </c:pt>
                <c:pt idx="3126">
                  <c:v>0.53734199999999999</c:v>
                </c:pt>
                <c:pt idx="3127">
                  <c:v>0.53748600000000002</c:v>
                </c:pt>
                <c:pt idx="3128">
                  <c:v>0.53761899999999996</c:v>
                </c:pt>
                <c:pt idx="3129">
                  <c:v>0.53777399999999997</c:v>
                </c:pt>
                <c:pt idx="3130">
                  <c:v>0.53798500000000005</c:v>
                </c:pt>
                <c:pt idx="3131">
                  <c:v>0.53812899999999997</c:v>
                </c:pt>
                <c:pt idx="3132">
                  <c:v>0.538273</c:v>
                </c:pt>
                <c:pt idx="3133">
                  <c:v>0.53848399999999996</c:v>
                </c:pt>
                <c:pt idx="3134">
                  <c:v>0.53863899999999998</c:v>
                </c:pt>
                <c:pt idx="3135">
                  <c:v>0.53873899999999997</c:v>
                </c:pt>
                <c:pt idx="3136">
                  <c:v>0.53886100000000003</c:v>
                </c:pt>
                <c:pt idx="3137">
                  <c:v>0.53901600000000005</c:v>
                </c:pt>
                <c:pt idx="3138">
                  <c:v>0.53917099999999996</c:v>
                </c:pt>
                <c:pt idx="3139">
                  <c:v>0.53930400000000001</c:v>
                </c:pt>
                <c:pt idx="3140">
                  <c:v>0.53942599999999996</c:v>
                </c:pt>
                <c:pt idx="3141">
                  <c:v>0.53958099999999998</c:v>
                </c:pt>
                <c:pt idx="3142">
                  <c:v>0.53976900000000005</c:v>
                </c:pt>
                <c:pt idx="3143">
                  <c:v>0.53990199999999999</c:v>
                </c:pt>
                <c:pt idx="3144">
                  <c:v>0.54008</c:v>
                </c:pt>
                <c:pt idx="3145">
                  <c:v>0.54027899999999995</c:v>
                </c:pt>
                <c:pt idx="3146">
                  <c:v>0.540412</c:v>
                </c:pt>
                <c:pt idx="3147">
                  <c:v>0.54056700000000002</c:v>
                </c:pt>
                <c:pt idx="3148">
                  <c:v>0.54079999999999995</c:v>
                </c:pt>
                <c:pt idx="3149">
                  <c:v>0.540933</c:v>
                </c:pt>
                <c:pt idx="3150">
                  <c:v>0.541099</c:v>
                </c:pt>
                <c:pt idx="3151">
                  <c:v>0.54123200000000005</c:v>
                </c:pt>
                <c:pt idx="3152">
                  <c:v>0.54139800000000005</c:v>
                </c:pt>
                <c:pt idx="3153">
                  <c:v>0.54156499999999996</c:v>
                </c:pt>
                <c:pt idx="3154">
                  <c:v>0.54174199999999995</c:v>
                </c:pt>
                <c:pt idx="3155">
                  <c:v>0.54186400000000001</c:v>
                </c:pt>
                <c:pt idx="3156">
                  <c:v>0.54201900000000003</c:v>
                </c:pt>
                <c:pt idx="3157">
                  <c:v>0.54218500000000003</c:v>
                </c:pt>
                <c:pt idx="3158">
                  <c:v>0.54238500000000001</c:v>
                </c:pt>
                <c:pt idx="3159">
                  <c:v>0.54251799999999994</c:v>
                </c:pt>
                <c:pt idx="3160">
                  <c:v>0.54268400000000006</c:v>
                </c:pt>
                <c:pt idx="3161">
                  <c:v>0.54286100000000004</c:v>
                </c:pt>
                <c:pt idx="3162">
                  <c:v>0.54303900000000005</c:v>
                </c:pt>
                <c:pt idx="3163">
                  <c:v>0.54320500000000005</c:v>
                </c:pt>
                <c:pt idx="3164">
                  <c:v>0.54330500000000004</c:v>
                </c:pt>
                <c:pt idx="3165">
                  <c:v>0.54346000000000005</c:v>
                </c:pt>
                <c:pt idx="3166">
                  <c:v>0.54369199999999995</c:v>
                </c:pt>
                <c:pt idx="3167">
                  <c:v>0.543825</c:v>
                </c:pt>
                <c:pt idx="3168">
                  <c:v>0.54398100000000005</c:v>
                </c:pt>
                <c:pt idx="3169">
                  <c:v>0.54415800000000003</c:v>
                </c:pt>
                <c:pt idx="3170">
                  <c:v>0.54435699999999998</c:v>
                </c:pt>
                <c:pt idx="3171">
                  <c:v>0.54445699999999997</c:v>
                </c:pt>
                <c:pt idx="3172">
                  <c:v>0.54464599999999996</c:v>
                </c:pt>
                <c:pt idx="3173">
                  <c:v>0.544767</c:v>
                </c:pt>
                <c:pt idx="3174">
                  <c:v>0.54488899999999996</c:v>
                </c:pt>
                <c:pt idx="3175">
                  <c:v>0.54502200000000001</c:v>
                </c:pt>
                <c:pt idx="3176">
                  <c:v>0.54514399999999996</c:v>
                </c:pt>
                <c:pt idx="3177">
                  <c:v>0.54528799999999999</c:v>
                </c:pt>
                <c:pt idx="3178">
                  <c:v>0.54542100000000004</c:v>
                </c:pt>
                <c:pt idx="3179">
                  <c:v>0.54562100000000002</c:v>
                </c:pt>
                <c:pt idx="3180">
                  <c:v>0.54576499999999994</c:v>
                </c:pt>
                <c:pt idx="3181">
                  <c:v>0.54590899999999998</c:v>
                </c:pt>
                <c:pt idx="3182">
                  <c:v>0.54608599999999996</c:v>
                </c:pt>
                <c:pt idx="3183">
                  <c:v>0.54627499999999996</c:v>
                </c:pt>
                <c:pt idx="3184">
                  <c:v>0.54644099999999995</c:v>
                </c:pt>
                <c:pt idx="3185">
                  <c:v>0.54658499999999999</c:v>
                </c:pt>
                <c:pt idx="3186">
                  <c:v>0.54675099999999999</c:v>
                </c:pt>
                <c:pt idx="3187">
                  <c:v>0.546906</c:v>
                </c:pt>
                <c:pt idx="3188">
                  <c:v>0.54707300000000003</c:v>
                </c:pt>
                <c:pt idx="3189">
                  <c:v>0.54720599999999997</c:v>
                </c:pt>
                <c:pt idx="3190">
                  <c:v>0.54735</c:v>
                </c:pt>
                <c:pt idx="3191">
                  <c:v>0.547516</c:v>
                </c:pt>
                <c:pt idx="3192">
                  <c:v>0.547682</c:v>
                </c:pt>
                <c:pt idx="3193">
                  <c:v>0.54781500000000005</c:v>
                </c:pt>
                <c:pt idx="3194">
                  <c:v>0.54799200000000003</c:v>
                </c:pt>
                <c:pt idx="3195">
                  <c:v>0.54819200000000001</c:v>
                </c:pt>
                <c:pt idx="3196">
                  <c:v>0.54834700000000003</c:v>
                </c:pt>
                <c:pt idx="3197">
                  <c:v>0.54847999999999997</c:v>
                </c:pt>
                <c:pt idx="3198">
                  <c:v>0.548624</c:v>
                </c:pt>
                <c:pt idx="3199">
                  <c:v>0.54877900000000002</c:v>
                </c:pt>
                <c:pt idx="3200">
                  <c:v>0.54895700000000003</c:v>
                </c:pt>
                <c:pt idx="3201">
                  <c:v>0.54908999999999997</c:v>
                </c:pt>
                <c:pt idx="3202">
                  <c:v>0.54930000000000001</c:v>
                </c:pt>
                <c:pt idx="3203">
                  <c:v>0.54943299999999995</c:v>
                </c:pt>
                <c:pt idx="3204">
                  <c:v>0.54957699999999998</c:v>
                </c:pt>
                <c:pt idx="3205">
                  <c:v>0.54972100000000002</c:v>
                </c:pt>
                <c:pt idx="3206">
                  <c:v>0.54987600000000003</c:v>
                </c:pt>
                <c:pt idx="3207">
                  <c:v>0.55009799999999998</c:v>
                </c:pt>
                <c:pt idx="3208">
                  <c:v>0.55025299999999999</c:v>
                </c:pt>
                <c:pt idx="3209">
                  <c:v>0.55047500000000005</c:v>
                </c:pt>
                <c:pt idx="3210">
                  <c:v>0.55061899999999997</c:v>
                </c:pt>
                <c:pt idx="3211">
                  <c:v>0.55078499999999997</c:v>
                </c:pt>
                <c:pt idx="3212">
                  <c:v>0.55086299999999999</c:v>
                </c:pt>
                <c:pt idx="3213">
                  <c:v>0.55101800000000001</c:v>
                </c:pt>
                <c:pt idx="3214">
                  <c:v>0.55121699999999996</c:v>
                </c:pt>
                <c:pt idx="3215">
                  <c:v>0.55136099999999999</c:v>
                </c:pt>
                <c:pt idx="3216">
                  <c:v>0.55149400000000004</c:v>
                </c:pt>
                <c:pt idx="3217">
                  <c:v>0.55164999999999997</c:v>
                </c:pt>
                <c:pt idx="3218">
                  <c:v>0.55177200000000004</c:v>
                </c:pt>
                <c:pt idx="3219">
                  <c:v>0.55197099999999999</c:v>
                </c:pt>
                <c:pt idx="3220">
                  <c:v>0.55214799999999997</c:v>
                </c:pt>
                <c:pt idx="3221">
                  <c:v>0.55229200000000001</c:v>
                </c:pt>
                <c:pt idx="3222">
                  <c:v>0.55245900000000003</c:v>
                </c:pt>
                <c:pt idx="3223">
                  <c:v>0.55263600000000002</c:v>
                </c:pt>
                <c:pt idx="3224">
                  <c:v>0.55280200000000002</c:v>
                </c:pt>
                <c:pt idx="3225">
                  <c:v>0.55298000000000003</c:v>
                </c:pt>
                <c:pt idx="3226">
                  <c:v>0.55313500000000004</c:v>
                </c:pt>
                <c:pt idx="3227">
                  <c:v>0.55327899999999997</c:v>
                </c:pt>
                <c:pt idx="3228">
                  <c:v>0.55345599999999995</c:v>
                </c:pt>
                <c:pt idx="3229">
                  <c:v>0.55361099999999996</c:v>
                </c:pt>
                <c:pt idx="3230">
                  <c:v>0.55379999999999996</c:v>
                </c:pt>
                <c:pt idx="3231">
                  <c:v>0.55394399999999999</c:v>
                </c:pt>
                <c:pt idx="3232">
                  <c:v>0.55407700000000004</c:v>
                </c:pt>
                <c:pt idx="3233">
                  <c:v>0.55423199999999995</c:v>
                </c:pt>
                <c:pt idx="3234">
                  <c:v>0.55440900000000004</c:v>
                </c:pt>
                <c:pt idx="3235">
                  <c:v>0.55456399999999995</c:v>
                </c:pt>
                <c:pt idx="3236">
                  <c:v>0.55471899999999996</c:v>
                </c:pt>
                <c:pt idx="3237">
                  <c:v>0.55486400000000002</c:v>
                </c:pt>
                <c:pt idx="3238">
                  <c:v>0.55500799999999995</c:v>
                </c:pt>
                <c:pt idx="3239">
                  <c:v>0.55516299999999996</c:v>
                </c:pt>
                <c:pt idx="3240">
                  <c:v>0.55527400000000005</c:v>
                </c:pt>
                <c:pt idx="3241">
                  <c:v>0.55546200000000001</c:v>
                </c:pt>
                <c:pt idx="3242">
                  <c:v>0.55560600000000004</c:v>
                </c:pt>
                <c:pt idx="3243">
                  <c:v>0.55579400000000001</c:v>
                </c:pt>
                <c:pt idx="3244">
                  <c:v>0.55601599999999995</c:v>
                </c:pt>
                <c:pt idx="3245">
                  <c:v>0.55617099999999997</c:v>
                </c:pt>
                <c:pt idx="3246">
                  <c:v>0.55632599999999999</c:v>
                </c:pt>
                <c:pt idx="3247">
                  <c:v>0.55645900000000004</c:v>
                </c:pt>
                <c:pt idx="3248">
                  <c:v>0.55658099999999999</c:v>
                </c:pt>
                <c:pt idx="3249">
                  <c:v>0.55673600000000001</c:v>
                </c:pt>
                <c:pt idx="3250">
                  <c:v>0.55685799999999996</c:v>
                </c:pt>
                <c:pt idx="3251">
                  <c:v>0.557002</c:v>
                </c:pt>
                <c:pt idx="3252">
                  <c:v>0.55718000000000001</c:v>
                </c:pt>
                <c:pt idx="3253">
                  <c:v>0.55733500000000002</c:v>
                </c:pt>
                <c:pt idx="3254">
                  <c:v>0.55749000000000004</c:v>
                </c:pt>
                <c:pt idx="3255">
                  <c:v>0.55763399999999996</c:v>
                </c:pt>
                <c:pt idx="3256">
                  <c:v>0.55778899999999998</c:v>
                </c:pt>
                <c:pt idx="3257">
                  <c:v>0.55796699999999999</c:v>
                </c:pt>
                <c:pt idx="3258">
                  <c:v>0.558199</c:v>
                </c:pt>
                <c:pt idx="3259">
                  <c:v>0.55836600000000003</c:v>
                </c:pt>
                <c:pt idx="3260">
                  <c:v>0.55852100000000005</c:v>
                </c:pt>
                <c:pt idx="3261">
                  <c:v>0.558643</c:v>
                </c:pt>
                <c:pt idx="3262">
                  <c:v>0.55874199999999996</c:v>
                </c:pt>
                <c:pt idx="3263">
                  <c:v>0.55889800000000001</c:v>
                </c:pt>
                <c:pt idx="3264">
                  <c:v>0.55908599999999997</c:v>
                </c:pt>
                <c:pt idx="3265">
                  <c:v>0.55924099999999999</c:v>
                </c:pt>
                <c:pt idx="3266">
                  <c:v>0.55940699999999999</c:v>
                </c:pt>
                <c:pt idx="3267">
                  <c:v>0.55954000000000004</c:v>
                </c:pt>
                <c:pt idx="3268">
                  <c:v>0.55968399999999996</c:v>
                </c:pt>
                <c:pt idx="3269">
                  <c:v>0.55979500000000004</c:v>
                </c:pt>
                <c:pt idx="3270">
                  <c:v>0.55996100000000004</c:v>
                </c:pt>
                <c:pt idx="3271">
                  <c:v>0.56010599999999999</c:v>
                </c:pt>
                <c:pt idx="3272">
                  <c:v>0.56029399999999996</c:v>
                </c:pt>
                <c:pt idx="3273">
                  <c:v>0.56043799999999999</c:v>
                </c:pt>
                <c:pt idx="3274">
                  <c:v>0.56061499999999997</c:v>
                </c:pt>
                <c:pt idx="3275">
                  <c:v>0.56079299999999999</c:v>
                </c:pt>
                <c:pt idx="3276">
                  <c:v>0.56093700000000002</c:v>
                </c:pt>
                <c:pt idx="3277">
                  <c:v>0.56106999999999996</c:v>
                </c:pt>
                <c:pt idx="3278">
                  <c:v>0.56121399999999999</c:v>
                </c:pt>
                <c:pt idx="3279">
                  <c:v>0.56142400000000003</c:v>
                </c:pt>
                <c:pt idx="3280">
                  <c:v>0.56157900000000005</c:v>
                </c:pt>
                <c:pt idx="3281">
                  <c:v>0.56176800000000005</c:v>
                </c:pt>
                <c:pt idx="3282">
                  <c:v>0.56192299999999995</c:v>
                </c:pt>
                <c:pt idx="3283">
                  <c:v>0.56208899999999995</c:v>
                </c:pt>
                <c:pt idx="3284">
                  <c:v>0.562222</c:v>
                </c:pt>
                <c:pt idx="3285">
                  <c:v>0.562388</c:v>
                </c:pt>
                <c:pt idx="3286">
                  <c:v>0.56254400000000004</c:v>
                </c:pt>
                <c:pt idx="3287">
                  <c:v>0.56275399999999998</c:v>
                </c:pt>
                <c:pt idx="3288">
                  <c:v>0.56295399999999995</c:v>
                </c:pt>
                <c:pt idx="3289">
                  <c:v>0.56310899999999997</c:v>
                </c:pt>
                <c:pt idx="3290">
                  <c:v>0.56328599999999995</c:v>
                </c:pt>
                <c:pt idx="3291">
                  <c:v>0.56348600000000004</c:v>
                </c:pt>
                <c:pt idx="3292">
                  <c:v>0.56368499999999999</c:v>
                </c:pt>
                <c:pt idx="3293">
                  <c:v>0.56379599999999996</c:v>
                </c:pt>
                <c:pt idx="3294">
                  <c:v>0.56399500000000002</c:v>
                </c:pt>
                <c:pt idx="3295">
                  <c:v>0.56412799999999996</c:v>
                </c:pt>
                <c:pt idx="3296">
                  <c:v>0.56425000000000003</c:v>
                </c:pt>
                <c:pt idx="3297">
                  <c:v>0.56437199999999998</c:v>
                </c:pt>
                <c:pt idx="3298">
                  <c:v>0.56458299999999995</c:v>
                </c:pt>
                <c:pt idx="3299">
                  <c:v>0.56474899999999995</c:v>
                </c:pt>
                <c:pt idx="3300">
                  <c:v>0.56490399999999996</c:v>
                </c:pt>
                <c:pt idx="3301">
                  <c:v>0.56500399999999995</c:v>
                </c:pt>
                <c:pt idx="3302">
                  <c:v>0.56514799999999998</c:v>
                </c:pt>
                <c:pt idx="3303">
                  <c:v>0.565303</c:v>
                </c:pt>
                <c:pt idx="3304">
                  <c:v>0.56543600000000005</c:v>
                </c:pt>
                <c:pt idx="3305">
                  <c:v>0.56560200000000005</c:v>
                </c:pt>
                <c:pt idx="3306">
                  <c:v>0.56576899999999997</c:v>
                </c:pt>
                <c:pt idx="3307">
                  <c:v>0.56593499999999997</c:v>
                </c:pt>
                <c:pt idx="3308">
                  <c:v>0.56610099999999997</c:v>
                </c:pt>
                <c:pt idx="3309">
                  <c:v>0.56621200000000005</c:v>
                </c:pt>
                <c:pt idx="3310">
                  <c:v>0.56635599999999997</c:v>
                </c:pt>
                <c:pt idx="3311">
                  <c:v>0.56655500000000003</c:v>
                </c:pt>
                <c:pt idx="3312">
                  <c:v>0.56669999999999998</c:v>
                </c:pt>
                <c:pt idx="3313">
                  <c:v>0.56686599999999998</c:v>
                </c:pt>
                <c:pt idx="3314">
                  <c:v>0.56704299999999996</c:v>
                </c:pt>
                <c:pt idx="3315">
                  <c:v>0.56717600000000001</c:v>
                </c:pt>
                <c:pt idx="3316">
                  <c:v>0.56730899999999995</c:v>
                </c:pt>
                <c:pt idx="3317">
                  <c:v>0.56748600000000005</c:v>
                </c:pt>
                <c:pt idx="3318">
                  <c:v>0.56765299999999996</c:v>
                </c:pt>
                <c:pt idx="3319">
                  <c:v>0.56780799999999998</c:v>
                </c:pt>
                <c:pt idx="3320">
                  <c:v>0.567963</c:v>
                </c:pt>
                <c:pt idx="3321">
                  <c:v>0.56810700000000003</c:v>
                </c:pt>
                <c:pt idx="3322">
                  <c:v>0.56826200000000004</c:v>
                </c:pt>
                <c:pt idx="3323">
                  <c:v>0.56842800000000004</c:v>
                </c:pt>
                <c:pt idx="3324">
                  <c:v>0.56864999999999999</c:v>
                </c:pt>
                <c:pt idx="3325">
                  <c:v>0.56878300000000004</c:v>
                </c:pt>
                <c:pt idx="3326">
                  <c:v>0.56891599999999998</c:v>
                </c:pt>
                <c:pt idx="3327">
                  <c:v>0.56904900000000003</c:v>
                </c:pt>
                <c:pt idx="3328">
                  <c:v>0.56917099999999998</c:v>
                </c:pt>
                <c:pt idx="3329">
                  <c:v>0.56929300000000005</c:v>
                </c:pt>
                <c:pt idx="3330">
                  <c:v>0.56951399999999996</c:v>
                </c:pt>
                <c:pt idx="3331">
                  <c:v>0.56969199999999998</c:v>
                </c:pt>
                <c:pt idx="3332">
                  <c:v>0.56985799999999998</c:v>
                </c:pt>
                <c:pt idx="3333">
                  <c:v>0.57002399999999998</c:v>
                </c:pt>
                <c:pt idx="3334">
                  <c:v>0.57024600000000003</c:v>
                </c:pt>
                <c:pt idx="3335">
                  <c:v>0.57041200000000003</c:v>
                </c:pt>
                <c:pt idx="3336">
                  <c:v>0.57055599999999995</c:v>
                </c:pt>
                <c:pt idx="3337">
                  <c:v>0.57075600000000004</c:v>
                </c:pt>
                <c:pt idx="3338">
                  <c:v>0.57093300000000002</c:v>
                </c:pt>
                <c:pt idx="3339">
                  <c:v>0.57108800000000004</c:v>
                </c:pt>
                <c:pt idx="3340">
                  <c:v>0.57121</c:v>
                </c:pt>
                <c:pt idx="3341">
                  <c:v>0.57133199999999995</c:v>
                </c:pt>
                <c:pt idx="3342">
                  <c:v>0.57147599999999998</c:v>
                </c:pt>
                <c:pt idx="3343">
                  <c:v>0.57164199999999998</c:v>
                </c:pt>
                <c:pt idx="3344">
                  <c:v>0.57180900000000001</c:v>
                </c:pt>
                <c:pt idx="3345">
                  <c:v>0.57196400000000003</c:v>
                </c:pt>
                <c:pt idx="3346">
                  <c:v>0.57214100000000001</c:v>
                </c:pt>
                <c:pt idx="3347">
                  <c:v>0.57226299999999997</c:v>
                </c:pt>
                <c:pt idx="3348">
                  <c:v>0.57239600000000002</c:v>
                </c:pt>
                <c:pt idx="3349">
                  <c:v>0.57256200000000002</c:v>
                </c:pt>
                <c:pt idx="3350">
                  <c:v>0.57277299999999998</c:v>
                </c:pt>
                <c:pt idx="3351">
                  <c:v>0.57293899999999998</c:v>
                </c:pt>
                <c:pt idx="3352">
                  <c:v>0.57307200000000003</c:v>
                </c:pt>
                <c:pt idx="3353">
                  <c:v>0.57323800000000003</c:v>
                </c:pt>
                <c:pt idx="3354">
                  <c:v>0.573349</c:v>
                </c:pt>
                <c:pt idx="3355">
                  <c:v>0.57354799999999995</c:v>
                </c:pt>
                <c:pt idx="3356">
                  <c:v>0.57375900000000002</c:v>
                </c:pt>
                <c:pt idx="3357">
                  <c:v>0.57391400000000004</c:v>
                </c:pt>
                <c:pt idx="3358">
                  <c:v>0.57411400000000001</c:v>
                </c:pt>
                <c:pt idx="3359">
                  <c:v>0.57431299999999996</c:v>
                </c:pt>
                <c:pt idx="3360">
                  <c:v>0.57452400000000003</c:v>
                </c:pt>
                <c:pt idx="3361">
                  <c:v>0.57464599999999999</c:v>
                </c:pt>
                <c:pt idx="3362">
                  <c:v>0.57485600000000003</c:v>
                </c:pt>
                <c:pt idx="3363">
                  <c:v>0.57501100000000005</c:v>
                </c:pt>
                <c:pt idx="3364">
                  <c:v>0.57513300000000001</c:v>
                </c:pt>
                <c:pt idx="3365">
                  <c:v>0.575322</c:v>
                </c:pt>
                <c:pt idx="3366">
                  <c:v>0.57545500000000005</c:v>
                </c:pt>
                <c:pt idx="3367">
                  <c:v>0.57556499999999999</c:v>
                </c:pt>
                <c:pt idx="3368">
                  <c:v>0.57566499999999998</c:v>
                </c:pt>
                <c:pt idx="3369">
                  <c:v>0.57585399999999998</c:v>
                </c:pt>
                <c:pt idx="3370">
                  <c:v>0.57601999999999998</c:v>
                </c:pt>
                <c:pt idx="3371">
                  <c:v>0.57621900000000004</c:v>
                </c:pt>
                <c:pt idx="3372">
                  <c:v>0.57638599999999995</c:v>
                </c:pt>
                <c:pt idx="3373">
                  <c:v>0.57652999999999999</c:v>
                </c:pt>
                <c:pt idx="3374">
                  <c:v>0.57675100000000001</c:v>
                </c:pt>
                <c:pt idx="3375">
                  <c:v>0.57691800000000004</c:v>
                </c:pt>
                <c:pt idx="3376">
                  <c:v>0.57709500000000002</c:v>
                </c:pt>
                <c:pt idx="3377">
                  <c:v>0.57722799999999996</c:v>
                </c:pt>
                <c:pt idx="3378">
                  <c:v>0.57732799999999995</c:v>
                </c:pt>
                <c:pt idx="3379">
                  <c:v>0.57751600000000003</c:v>
                </c:pt>
                <c:pt idx="3380">
                  <c:v>0.57764899999999997</c:v>
                </c:pt>
                <c:pt idx="3381">
                  <c:v>0.57777100000000003</c:v>
                </c:pt>
                <c:pt idx="3382">
                  <c:v>0.57788200000000001</c:v>
                </c:pt>
                <c:pt idx="3383">
                  <c:v>0.57806999999999997</c:v>
                </c:pt>
                <c:pt idx="3384">
                  <c:v>0.57819200000000004</c:v>
                </c:pt>
                <c:pt idx="3385">
                  <c:v>0.57834700000000006</c:v>
                </c:pt>
                <c:pt idx="3386">
                  <c:v>0.57851300000000005</c:v>
                </c:pt>
                <c:pt idx="3387">
                  <c:v>0.57869099999999996</c:v>
                </c:pt>
                <c:pt idx="3388">
                  <c:v>0.57883499999999999</c:v>
                </c:pt>
                <c:pt idx="3389">
                  <c:v>0.57894599999999996</c:v>
                </c:pt>
                <c:pt idx="3390">
                  <c:v>0.57912300000000005</c:v>
                </c:pt>
                <c:pt idx="3391">
                  <c:v>0.579322</c:v>
                </c:pt>
                <c:pt idx="3392">
                  <c:v>0.57947800000000005</c:v>
                </c:pt>
                <c:pt idx="3393">
                  <c:v>0.57961099999999999</c:v>
                </c:pt>
                <c:pt idx="3394">
                  <c:v>0.57973200000000003</c:v>
                </c:pt>
                <c:pt idx="3395">
                  <c:v>0.57991000000000004</c:v>
                </c:pt>
                <c:pt idx="3396">
                  <c:v>0.58010899999999999</c:v>
                </c:pt>
                <c:pt idx="3397">
                  <c:v>0.58029799999999998</c:v>
                </c:pt>
                <c:pt idx="3398">
                  <c:v>0.58042000000000005</c:v>
                </c:pt>
                <c:pt idx="3399">
                  <c:v>0.58055299999999999</c:v>
                </c:pt>
                <c:pt idx="3400">
                  <c:v>0.58069700000000002</c:v>
                </c:pt>
                <c:pt idx="3401">
                  <c:v>0.58089599999999997</c:v>
                </c:pt>
                <c:pt idx="3402">
                  <c:v>0.58112900000000001</c:v>
                </c:pt>
                <c:pt idx="3403">
                  <c:v>0.58125099999999996</c:v>
                </c:pt>
                <c:pt idx="3404">
                  <c:v>0.58140599999999998</c:v>
                </c:pt>
                <c:pt idx="3405">
                  <c:v>0.58155000000000001</c:v>
                </c:pt>
                <c:pt idx="3406">
                  <c:v>0.58170500000000003</c:v>
                </c:pt>
                <c:pt idx="3407">
                  <c:v>0.58187100000000003</c:v>
                </c:pt>
                <c:pt idx="3408">
                  <c:v>0.58200399999999997</c:v>
                </c:pt>
                <c:pt idx="3409">
                  <c:v>0.58213700000000002</c:v>
                </c:pt>
                <c:pt idx="3410">
                  <c:v>0.58231500000000003</c:v>
                </c:pt>
                <c:pt idx="3411">
                  <c:v>0.58242499999999997</c:v>
                </c:pt>
                <c:pt idx="3412">
                  <c:v>0.58252499999999996</c:v>
                </c:pt>
                <c:pt idx="3413">
                  <c:v>0.58262499999999995</c:v>
                </c:pt>
                <c:pt idx="3414">
                  <c:v>0.58274700000000001</c:v>
                </c:pt>
                <c:pt idx="3415">
                  <c:v>0.582924</c:v>
                </c:pt>
                <c:pt idx="3416">
                  <c:v>0.58313499999999996</c:v>
                </c:pt>
                <c:pt idx="3417">
                  <c:v>0.58332300000000004</c:v>
                </c:pt>
                <c:pt idx="3418">
                  <c:v>0.58351200000000003</c:v>
                </c:pt>
                <c:pt idx="3419">
                  <c:v>0.58372199999999996</c:v>
                </c:pt>
                <c:pt idx="3420">
                  <c:v>0.58389899999999995</c:v>
                </c:pt>
                <c:pt idx="3421">
                  <c:v>0.58406599999999997</c:v>
                </c:pt>
                <c:pt idx="3422">
                  <c:v>0.58416500000000005</c:v>
                </c:pt>
                <c:pt idx="3423">
                  <c:v>0.58435400000000004</c:v>
                </c:pt>
                <c:pt idx="3424">
                  <c:v>0.58450899999999995</c:v>
                </c:pt>
                <c:pt idx="3425">
                  <c:v>0.58465299999999998</c:v>
                </c:pt>
                <c:pt idx="3426">
                  <c:v>0.58479700000000001</c:v>
                </c:pt>
                <c:pt idx="3427">
                  <c:v>0.58495200000000003</c:v>
                </c:pt>
                <c:pt idx="3428">
                  <c:v>0.58507399999999998</c:v>
                </c:pt>
                <c:pt idx="3429">
                  <c:v>0.58519600000000005</c:v>
                </c:pt>
                <c:pt idx="3430">
                  <c:v>0.58538500000000004</c:v>
                </c:pt>
                <c:pt idx="3431">
                  <c:v>0.58551699999999995</c:v>
                </c:pt>
                <c:pt idx="3432">
                  <c:v>0.58569499999999997</c:v>
                </c:pt>
                <c:pt idx="3433">
                  <c:v>0.58586099999999997</c:v>
                </c:pt>
                <c:pt idx="3434">
                  <c:v>0.58601599999999998</c:v>
                </c:pt>
                <c:pt idx="3435">
                  <c:v>0.58618199999999998</c:v>
                </c:pt>
                <c:pt idx="3436">
                  <c:v>0.58638199999999996</c:v>
                </c:pt>
                <c:pt idx="3437">
                  <c:v>0.58652599999999999</c:v>
                </c:pt>
                <c:pt idx="3438">
                  <c:v>0.58669199999999999</c:v>
                </c:pt>
                <c:pt idx="3439">
                  <c:v>0.58684700000000001</c:v>
                </c:pt>
                <c:pt idx="3440">
                  <c:v>0.58697999999999995</c:v>
                </c:pt>
                <c:pt idx="3441">
                  <c:v>0.58714699999999997</c:v>
                </c:pt>
                <c:pt idx="3442">
                  <c:v>0.58729100000000001</c:v>
                </c:pt>
                <c:pt idx="3443">
                  <c:v>0.58745700000000001</c:v>
                </c:pt>
                <c:pt idx="3444">
                  <c:v>0.58762300000000001</c:v>
                </c:pt>
                <c:pt idx="3445">
                  <c:v>0.58782299999999998</c:v>
                </c:pt>
                <c:pt idx="3446">
                  <c:v>0.58801099999999995</c:v>
                </c:pt>
                <c:pt idx="3447">
                  <c:v>0.58819900000000003</c:v>
                </c:pt>
                <c:pt idx="3448">
                  <c:v>0.58836599999999994</c:v>
                </c:pt>
                <c:pt idx="3449">
                  <c:v>0.58852099999999996</c:v>
                </c:pt>
                <c:pt idx="3450">
                  <c:v>0.58864300000000003</c:v>
                </c:pt>
                <c:pt idx="3451">
                  <c:v>0.58882000000000001</c:v>
                </c:pt>
                <c:pt idx="3452">
                  <c:v>0.58895299999999995</c:v>
                </c:pt>
                <c:pt idx="3453">
                  <c:v>0.589086</c:v>
                </c:pt>
                <c:pt idx="3454">
                  <c:v>0.58923000000000003</c:v>
                </c:pt>
                <c:pt idx="3455">
                  <c:v>0.58939600000000003</c:v>
                </c:pt>
                <c:pt idx="3456">
                  <c:v>0.58957400000000004</c:v>
                </c:pt>
                <c:pt idx="3457">
                  <c:v>0.58975100000000003</c:v>
                </c:pt>
                <c:pt idx="3458">
                  <c:v>0.58989499999999995</c:v>
                </c:pt>
                <c:pt idx="3459">
                  <c:v>0.59000600000000003</c:v>
                </c:pt>
                <c:pt idx="3460">
                  <c:v>0.59017200000000003</c:v>
                </c:pt>
                <c:pt idx="3461">
                  <c:v>0.59033800000000003</c:v>
                </c:pt>
                <c:pt idx="3462">
                  <c:v>0.59049399999999996</c:v>
                </c:pt>
                <c:pt idx="3463">
                  <c:v>0.59065999999999996</c:v>
                </c:pt>
                <c:pt idx="3464">
                  <c:v>0.59079300000000001</c:v>
                </c:pt>
                <c:pt idx="3465">
                  <c:v>0.59093700000000005</c:v>
                </c:pt>
                <c:pt idx="3466">
                  <c:v>0.59110300000000005</c:v>
                </c:pt>
                <c:pt idx="3467">
                  <c:v>0.59123599999999998</c:v>
                </c:pt>
                <c:pt idx="3468">
                  <c:v>0.591391</c:v>
                </c:pt>
                <c:pt idx="3469">
                  <c:v>0.591557</c:v>
                </c:pt>
                <c:pt idx="3470">
                  <c:v>0.59167899999999995</c:v>
                </c:pt>
                <c:pt idx="3471">
                  <c:v>0.59180100000000002</c:v>
                </c:pt>
                <c:pt idx="3472">
                  <c:v>0.59194500000000005</c:v>
                </c:pt>
                <c:pt idx="3473">
                  <c:v>0.59207799999999999</c:v>
                </c:pt>
                <c:pt idx="3474">
                  <c:v>0.59222200000000003</c:v>
                </c:pt>
                <c:pt idx="3475">
                  <c:v>0.59238900000000005</c:v>
                </c:pt>
                <c:pt idx="3476">
                  <c:v>0.59253299999999998</c:v>
                </c:pt>
                <c:pt idx="3477">
                  <c:v>0.59267700000000001</c:v>
                </c:pt>
                <c:pt idx="3478">
                  <c:v>0.59282100000000004</c:v>
                </c:pt>
                <c:pt idx="3479">
                  <c:v>0.59297599999999995</c:v>
                </c:pt>
                <c:pt idx="3480">
                  <c:v>0.593198</c:v>
                </c:pt>
                <c:pt idx="3481">
                  <c:v>0.59335300000000002</c:v>
                </c:pt>
                <c:pt idx="3482">
                  <c:v>0.59348599999999996</c:v>
                </c:pt>
                <c:pt idx="3483">
                  <c:v>0.59361900000000001</c:v>
                </c:pt>
                <c:pt idx="3484">
                  <c:v>0.59374099999999996</c:v>
                </c:pt>
                <c:pt idx="3485">
                  <c:v>0.59385100000000002</c:v>
                </c:pt>
                <c:pt idx="3486">
                  <c:v>0.59397299999999997</c:v>
                </c:pt>
                <c:pt idx="3487">
                  <c:v>0.59409500000000004</c:v>
                </c:pt>
                <c:pt idx="3488">
                  <c:v>0.59427300000000005</c:v>
                </c:pt>
                <c:pt idx="3489">
                  <c:v>0.59446100000000002</c:v>
                </c:pt>
                <c:pt idx="3490">
                  <c:v>0.59458299999999997</c:v>
                </c:pt>
                <c:pt idx="3491">
                  <c:v>0.59473799999999999</c:v>
                </c:pt>
                <c:pt idx="3492">
                  <c:v>0.59488200000000002</c:v>
                </c:pt>
                <c:pt idx="3493">
                  <c:v>0.595082</c:v>
                </c:pt>
                <c:pt idx="3494">
                  <c:v>0.59522600000000003</c:v>
                </c:pt>
                <c:pt idx="3495">
                  <c:v>0.59535899999999997</c:v>
                </c:pt>
                <c:pt idx="3496">
                  <c:v>0.59553599999999995</c:v>
                </c:pt>
                <c:pt idx="3497">
                  <c:v>0.59567999999999999</c:v>
                </c:pt>
                <c:pt idx="3498">
                  <c:v>0.59586799999999995</c:v>
                </c:pt>
                <c:pt idx="3499">
                  <c:v>0.59595699999999996</c:v>
                </c:pt>
                <c:pt idx="3500">
                  <c:v>0.59615700000000005</c:v>
                </c:pt>
                <c:pt idx="3501">
                  <c:v>0.59636699999999998</c:v>
                </c:pt>
                <c:pt idx="3502">
                  <c:v>0.59648900000000005</c:v>
                </c:pt>
                <c:pt idx="3503">
                  <c:v>0.59664399999999995</c:v>
                </c:pt>
                <c:pt idx="3504">
                  <c:v>0.59679899999999997</c:v>
                </c:pt>
                <c:pt idx="3505">
                  <c:v>0.59691000000000005</c:v>
                </c:pt>
                <c:pt idx="3506">
                  <c:v>0.59704299999999999</c:v>
                </c:pt>
                <c:pt idx="3507">
                  <c:v>0.59724299999999997</c:v>
                </c:pt>
                <c:pt idx="3508">
                  <c:v>0.59739799999999998</c:v>
                </c:pt>
                <c:pt idx="3509">
                  <c:v>0.59757499999999997</c:v>
                </c:pt>
                <c:pt idx="3510">
                  <c:v>0.59767499999999996</c:v>
                </c:pt>
                <c:pt idx="3511">
                  <c:v>0.59785200000000005</c:v>
                </c:pt>
                <c:pt idx="3512">
                  <c:v>0.59798499999999999</c:v>
                </c:pt>
                <c:pt idx="3513">
                  <c:v>0.59809599999999996</c:v>
                </c:pt>
                <c:pt idx="3514">
                  <c:v>0.59827300000000005</c:v>
                </c:pt>
                <c:pt idx="3515">
                  <c:v>0.59841699999999998</c:v>
                </c:pt>
                <c:pt idx="3516">
                  <c:v>0.59859499999999999</c:v>
                </c:pt>
                <c:pt idx="3517">
                  <c:v>0.59873900000000002</c:v>
                </c:pt>
                <c:pt idx="3518">
                  <c:v>0.598916</c:v>
                </c:pt>
                <c:pt idx="3519">
                  <c:v>0.59907100000000002</c:v>
                </c:pt>
                <c:pt idx="3520">
                  <c:v>0.59920399999999996</c:v>
                </c:pt>
                <c:pt idx="3521">
                  <c:v>0.59938199999999997</c:v>
                </c:pt>
                <c:pt idx="3522">
                  <c:v>0.59955899999999995</c:v>
                </c:pt>
                <c:pt idx="3523">
                  <c:v>0.59971399999999997</c:v>
                </c:pt>
                <c:pt idx="3524">
                  <c:v>0.59987999999999997</c:v>
                </c:pt>
                <c:pt idx="3525">
                  <c:v>0.60005799999999998</c:v>
                </c:pt>
                <c:pt idx="3526">
                  <c:v>0.60019100000000003</c:v>
                </c:pt>
                <c:pt idx="3527">
                  <c:v>0.60035700000000003</c:v>
                </c:pt>
                <c:pt idx="3528">
                  <c:v>0.60050099999999995</c:v>
                </c:pt>
                <c:pt idx="3529">
                  <c:v>0.60065599999999997</c:v>
                </c:pt>
                <c:pt idx="3530">
                  <c:v>0.60081099999999998</c:v>
                </c:pt>
                <c:pt idx="3531">
                  <c:v>0.600966</c:v>
                </c:pt>
                <c:pt idx="3532">
                  <c:v>0.60108799999999996</c:v>
                </c:pt>
                <c:pt idx="3533">
                  <c:v>0.60124299999999997</c:v>
                </c:pt>
                <c:pt idx="3534">
                  <c:v>0.60139900000000002</c:v>
                </c:pt>
                <c:pt idx="3535">
                  <c:v>0.60152099999999997</c:v>
                </c:pt>
                <c:pt idx="3536">
                  <c:v>0.60167599999999999</c:v>
                </c:pt>
                <c:pt idx="3537">
                  <c:v>0.60182000000000002</c:v>
                </c:pt>
                <c:pt idx="3538">
                  <c:v>0.60193099999999999</c:v>
                </c:pt>
                <c:pt idx="3539">
                  <c:v>0.60206400000000004</c:v>
                </c:pt>
                <c:pt idx="3540">
                  <c:v>0.60224100000000003</c:v>
                </c:pt>
                <c:pt idx="3541">
                  <c:v>0.60238499999999995</c:v>
                </c:pt>
                <c:pt idx="3542">
                  <c:v>0.60255099999999995</c:v>
                </c:pt>
                <c:pt idx="3543">
                  <c:v>0.60270599999999996</c:v>
                </c:pt>
                <c:pt idx="3544">
                  <c:v>0.60288399999999998</c:v>
                </c:pt>
                <c:pt idx="3545">
                  <c:v>0.60302800000000001</c:v>
                </c:pt>
                <c:pt idx="3546">
                  <c:v>0.60322699999999996</c:v>
                </c:pt>
                <c:pt idx="3547">
                  <c:v>0.60340499999999997</c:v>
                </c:pt>
                <c:pt idx="3548">
                  <c:v>0.60353800000000002</c:v>
                </c:pt>
                <c:pt idx="3549">
                  <c:v>0.60373699999999997</c:v>
                </c:pt>
                <c:pt idx="3550">
                  <c:v>0.603881</c:v>
                </c:pt>
                <c:pt idx="3551">
                  <c:v>0.60403600000000002</c:v>
                </c:pt>
                <c:pt idx="3552">
                  <c:v>0.60418000000000005</c:v>
                </c:pt>
                <c:pt idx="3553">
                  <c:v>0.60431299999999999</c:v>
                </c:pt>
                <c:pt idx="3554">
                  <c:v>0.60445700000000002</c:v>
                </c:pt>
                <c:pt idx="3555">
                  <c:v>0.60456799999999999</c:v>
                </c:pt>
                <c:pt idx="3556">
                  <c:v>0.60471200000000003</c:v>
                </c:pt>
                <c:pt idx="3557">
                  <c:v>0.60485599999999995</c:v>
                </c:pt>
                <c:pt idx="3558">
                  <c:v>0.60504500000000005</c:v>
                </c:pt>
                <c:pt idx="3559">
                  <c:v>0.60519999999999996</c:v>
                </c:pt>
                <c:pt idx="3560">
                  <c:v>0.60535499999999998</c:v>
                </c:pt>
                <c:pt idx="3561">
                  <c:v>0.60556600000000005</c:v>
                </c:pt>
                <c:pt idx="3562">
                  <c:v>0.60573200000000005</c:v>
                </c:pt>
                <c:pt idx="3563">
                  <c:v>0.60587599999999997</c:v>
                </c:pt>
                <c:pt idx="3564">
                  <c:v>0.60600900000000002</c:v>
                </c:pt>
                <c:pt idx="3565">
                  <c:v>0.60614199999999996</c:v>
                </c:pt>
                <c:pt idx="3566">
                  <c:v>0.60629699999999997</c:v>
                </c:pt>
                <c:pt idx="3567">
                  <c:v>0.60641900000000004</c:v>
                </c:pt>
                <c:pt idx="3568">
                  <c:v>0.60660700000000001</c:v>
                </c:pt>
                <c:pt idx="3569">
                  <c:v>0.60671799999999998</c:v>
                </c:pt>
                <c:pt idx="3570">
                  <c:v>0.60686200000000001</c:v>
                </c:pt>
                <c:pt idx="3571">
                  <c:v>0.60702800000000001</c:v>
                </c:pt>
                <c:pt idx="3572">
                  <c:v>0.60722799999999999</c:v>
                </c:pt>
                <c:pt idx="3573">
                  <c:v>0.60738300000000001</c:v>
                </c:pt>
                <c:pt idx="3574">
                  <c:v>0.60752700000000004</c:v>
                </c:pt>
                <c:pt idx="3575">
                  <c:v>0.60768200000000006</c:v>
                </c:pt>
                <c:pt idx="3576">
                  <c:v>0.60787100000000005</c:v>
                </c:pt>
                <c:pt idx="3577">
                  <c:v>0.60807</c:v>
                </c:pt>
                <c:pt idx="3578">
                  <c:v>0.60821400000000003</c:v>
                </c:pt>
                <c:pt idx="3579">
                  <c:v>0.60834699999999997</c:v>
                </c:pt>
                <c:pt idx="3580">
                  <c:v>0.608491</c:v>
                </c:pt>
                <c:pt idx="3581">
                  <c:v>0.60860199999999998</c:v>
                </c:pt>
                <c:pt idx="3582">
                  <c:v>0.60874600000000001</c:v>
                </c:pt>
                <c:pt idx="3583">
                  <c:v>0.60887899999999995</c:v>
                </c:pt>
                <c:pt idx="3584">
                  <c:v>0.60900100000000001</c:v>
                </c:pt>
                <c:pt idx="3585">
                  <c:v>0.609178</c:v>
                </c:pt>
                <c:pt idx="3586">
                  <c:v>0.60935600000000001</c:v>
                </c:pt>
                <c:pt idx="3587">
                  <c:v>0.60953299999999999</c:v>
                </c:pt>
                <c:pt idx="3588">
                  <c:v>0.60967700000000002</c:v>
                </c:pt>
                <c:pt idx="3589">
                  <c:v>0.60983200000000004</c:v>
                </c:pt>
                <c:pt idx="3590">
                  <c:v>0.61001000000000005</c:v>
                </c:pt>
                <c:pt idx="3591">
                  <c:v>0.61012</c:v>
                </c:pt>
                <c:pt idx="3592">
                  <c:v>0.61026499999999995</c:v>
                </c:pt>
                <c:pt idx="3593">
                  <c:v>0.61040899999999998</c:v>
                </c:pt>
                <c:pt idx="3594">
                  <c:v>0.61055300000000001</c:v>
                </c:pt>
                <c:pt idx="3595">
                  <c:v>0.61073</c:v>
                </c:pt>
                <c:pt idx="3596">
                  <c:v>0.61089599999999999</c:v>
                </c:pt>
                <c:pt idx="3597">
                  <c:v>0.61101799999999995</c:v>
                </c:pt>
                <c:pt idx="3598">
                  <c:v>0.61118399999999995</c:v>
                </c:pt>
                <c:pt idx="3599">
                  <c:v>0.61138400000000004</c:v>
                </c:pt>
                <c:pt idx="3600">
                  <c:v>0.61153900000000005</c:v>
                </c:pt>
                <c:pt idx="3601">
                  <c:v>0.61167199999999999</c:v>
                </c:pt>
                <c:pt idx="3602">
                  <c:v>0.61181600000000003</c:v>
                </c:pt>
                <c:pt idx="3603">
                  <c:v>0.61195999999999995</c:v>
                </c:pt>
                <c:pt idx="3604">
                  <c:v>0.61211499999999996</c:v>
                </c:pt>
                <c:pt idx="3605">
                  <c:v>0.61223700000000003</c:v>
                </c:pt>
                <c:pt idx="3606">
                  <c:v>0.61239200000000005</c:v>
                </c:pt>
                <c:pt idx="3607">
                  <c:v>0.61259200000000003</c:v>
                </c:pt>
                <c:pt idx="3608">
                  <c:v>0.61272499999999996</c:v>
                </c:pt>
                <c:pt idx="3609">
                  <c:v>0.612869</c:v>
                </c:pt>
                <c:pt idx="3610">
                  <c:v>0.61300200000000005</c:v>
                </c:pt>
                <c:pt idx="3611">
                  <c:v>0.61316800000000005</c:v>
                </c:pt>
                <c:pt idx="3612">
                  <c:v>0.61334500000000003</c:v>
                </c:pt>
                <c:pt idx="3613">
                  <c:v>0.61351199999999995</c:v>
                </c:pt>
                <c:pt idx="3614">
                  <c:v>0.61365599999999998</c:v>
                </c:pt>
                <c:pt idx="3615">
                  <c:v>0.61382199999999998</c:v>
                </c:pt>
                <c:pt idx="3616">
                  <c:v>0.61399899999999996</c:v>
                </c:pt>
                <c:pt idx="3617">
                  <c:v>0.61411000000000004</c:v>
                </c:pt>
                <c:pt idx="3618">
                  <c:v>0.61424299999999998</c:v>
                </c:pt>
                <c:pt idx="3619">
                  <c:v>0.61436500000000005</c:v>
                </c:pt>
                <c:pt idx="3620">
                  <c:v>0.61451999999999996</c:v>
                </c:pt>
                <c:pt idx="3621">
                  <c:v>0.61466399999999999</c:v>
                </c:pt>
                <c:pt idx="3622">
                  <c:v>0.61482999999999999</c:v>
                </c:pt>
                <c:pt idx="3623">
                  <c:v>0.61494099999999996</c:v>
                </c:pt>
                <c:pt idx="3624">
                  <c:v>0.61505200000000004</c:v>
                </c:pt>
                <c:pt idx="3625">
                  <c:v>0.61520699999999995</c:v>
                </c:pt>
                <c:pt idx="3626">
                  <c:v>0.61531800000000003</c:v>
                </c:pt>
                <c:pt idx="3627">
                  <c:v>0.61549500000000001</c:v>
                </c:pt>
                <c:pt idx="3628">
                  <c:v>0.61561699999999997</c:v>
                </c:pt>
                <c:pt idx="3629">
                  <c:v>0.61575000000000002</c:v>
                </c:pt>
                <c:pt idx="3630">
                  <c:v>0.61593900000000001</c:v>
                </c:pt>
                <c:pt idx="3631">
                  <c:v>0.61609400000000003</c:v>
                </c:pt>
                <c:pt idx="3632">
                  <c:v>0.61623799999999995</c:v>
                </c:pt>
                <c:pt idx="3633">
                  <c:v>0.61633800000000005</c:v>
                </c:pt>
                <c:pt idx="3634">
                  <c:v>0.61650400000000005</c:v>
                </c:pt>
                <c:pt idx="3635">
                  <c:v>0.61664799999999997</c:v>
                </c:pt>
                <c:pt idx="3636">
                  <c:v>0.61673699999999998</c:v>
                </c:pt>
                <c:pt idx="3637">
                  <c:v>0.61687000000000003</c:v>
                </c:pt>
                <c:pt idx="3638">
                  <c:v>0.61703600000000003</c:v>
                </c:pt>
                <c:pt idx="3639">
                  <c:v>0.61723499999999998</c:v>
                </c:pt>
                <c:pt idx="3640">
                  <c:v>0.61736800000000003</c:v>
                </c:pt>
                <c:pt idx="3641">
                  <c:v>0.617479</c:v>
                </c:pt>
                <c:pt idx="3642">
                  <c:v>0.617645</c:v>
                </c:pt>
                <c:pt idx="3643">
                  <c:v>0.61781200000000003</c:v>
                </c:pt>
                <c:pt idx="3644">
                  <c:v>0.61792199999999997</c:v>
                </c:pt>
                <c:pt idx="3645">
                  <c:v>0.61811099999999997</c:v>
                </c:pt>
                <c:pt idx="3646">
                  <c:v>0.61822200000000005</c:v>
                </c:pt>
                <c:pt idx="3647">
                  <c:v>0.61838800000000005</c:v>
                </c:pt>
                <c:pt idx="3648">
                  <c:v>0.618587</c:v>
                </c:pt>
                <c:pt idx="3649">
                  <c:v>0.61877599999999999</c:v>
                </c:pt>
                <c:pt idx="3650">
                  <c:v>0.61895299999999998</c:v>
                </c:pt>
                <c:pt idx="3651">
                  <c:v>0.61908600000000003</c:v>
                </c:pt>
                <c:pt idx="3652">
                  <c:v>0.61926300000000001</c:v>
                </c:pt>
                <c:pt idx="3653">
                  <c:v>0.61940799999999996</c:v>
                </c:pt>
                <c:pt idx="3654">
                  <c:v>0.61954100000000001</c:v>
                </c:pt>
                <c:pt idx="3655">
                  <c:v>0.61967399999999995</c:v>
                </c:pt>
                <c:pt idx="3656">
                  <c:v>0.61982899999999996</c:v>
                </c:pt>
                <c:pt idx="3657">
                  <c:v>0.62000599999999995</c:v>
                </c:pt>
                <c:pt idx="3658">
                  <c:v>0.620139</c:v>
                </c:pt>
                <c:pt idx="3659">
                  <c:v>0.62024999999999997</c:v>
                </c:pt>
                <c:pt idx="3660">
                  <c:v>0.62038300000000002</c:v>
                </c:pt>
                <c:pt idx="3661">
                  <c:v>0.62051599999999996</c:v>
                </c:pt>
                <c:pt idx="3662">
                  <c:v>0.62063800000000002</c:v>
                </c:pt>
                <c:pt idx="3663">
                  <c:v>0.62081500000000001</c:v>
                </c:pt>
                <c:pt idx="3664">
                  <c:v>0.62094800000000006</c:v>
                </c:pt>
                <c:pt idx="3665">
                  <c:v>0.62105900000000003</c:v>
                </c:pt>
                <c:pt idx="3666">
                  <c:v>0.62120299999999995</c:v>
                </c:pt>
                <c:pt idx="3667">
                  <c:v>0.62136899999999995</c:v>
                </c:pt>
                <c:pt idx="3668">
                  <c:v>0.62149100000000002</c:v>
                </c:pt>
                <c:pt idx="3669">
                  <c:v>0.62161299999999997</c:v>
                </c:pt>
                <c:pt idx="3670">
                  <c:v>0.62176799999999999</c:v>
                </c:pt>
                <c:pt idx="3671">
                  <c:v>0.62190100000000004</c:v>
                </c:pt>
                <c:pt idx="3672">
                  <c:v>0.62210100000000002</c:v>
                </c:pt>
                <c:pt idx="3673">
                  <c:v>0.62223399999999995</c:v>
                </c:pt>
                <c:pt idx="3674">
                  <c:v>0.62235499999999999</c:v>
                </c:pt>
                <c:pt idx="3675">
                  <c:v>0.62256599999999995</c:v>
                </c:pt>
                <c:pt idx="3676">
                  <c:v>0.622699</c:v>
                </c:pt>
                <c:pt idx="3677">
                  <c:v>0.62283200000000005</c:v>
                </c:pt>
                <c:pt idx="3678">
                  <c:v>0.62294300000000002</c:v>
                </c:pt>
                <c:pt idx="3679">
                  <c:v>0.623054</c:v>
                </c:pt>
                <c:pt idx="3680">
                  <c:v>0.62315299999999996</c:v>
                </c:pt>
                <c:pt idx="3681">
                  <c:v>0.62333099999999997</c:v>
                </c:pt>
                <c:pt idx="3682">
                  <c:v>0.62350799999999995</c:v>
                </c:pt>
                <c:pt idx="3683">
                  <c:v>0.62360800000000005</c:v>
                </c:pt>
                <c:pt idx="3684">
                  <c:v>0.62376299999999996</c:v>
                </c:pt>
                <c:pt idx="3685">
                  <c:v>0.62394000000000005</c:v>
                </c:pt>
                <c:pt idx="3686">
                  <c:v>0.62407299999999999</c:v>
                </c:pt>
                <c:pt idx="3687">
                  <c:v>0.62420600000000004</c:v>
                </c:pt>
                <c:pt idx="3688">
                  <c:v>0.62433899999999998</c:v>
                </c:pt>
                <c:pt idx="3689">
                  <c:v>0.62449399999999999</c:v>
                </c:pt>
                <c:pt idx="3690">
                  <c:v>0.62468299999999999</c:v>
                </c:pt>
                <c:pt idx="3691">
                  <c:v>0.624838</c:v>
                </c:pt>
                <c:pt idx="3692">
                  <c:v>0.62499300000000002</c:v>
                </c:pt>
                <c:pt idx="3693">
                  <c:v>0.62518099999999999</c:v>
                </c:pt>
                <c:pt idx="3694">
                  <c:v>0.62528099999999998</c:v>
                </c:pt>
                <c:pt idx="3695">
                  <c:v>0.62540300000000004</c:v>
                </c:pt>
                <c:pt idx="3696">
                  <c:v>0.625525</c:v>
                </c:pt>
                <c:pt idx="3697">
                  <c:v>0.625691</c:v>
                </c:pt>
                <c:pt idx="3698">
                  <c:v>0.62583500000000003</c:v>
                </c:pt>
                <c:pt idx="3699">
                  <c:v>0.62602400000000002</c:v>
                </c:pt>
                <c:pt idx="3700">
                  <c:v>0.62621199999999999</c:v>
                </c:pt>
                <c:pt idx="3701">
                  <c:v>0.62633399999999995</c:v>
                </c:pt>
                <c:pt idx="3702">
                  <c:v>0.62651100000000004</c:v>
                </c:pt>
                <c:pt idx="3703">
                  <c:v>0.62667799999999996</c:v>
                </c:pt>
                <c:pt idx="3704">
                  <c:v>0.62686600000000003</c:v>
                </c:pt>
                <c:pt idx="3705">
                  <c:v>0.62700999999999996</c:v>
                </c:pt>
                <c:pt idx="3706">
                  <c:v>0.62718700000000005</c:v>
                </c:pt>
                <c:pt idx="3707">
                  <c:v>0.62731999999999999</c:v>
                </c:pt>
                <c:pt idx="3708">
                  <c:v>0.62744200000000006</c:v>
                </c:pt>
                <c:pt idx="3709">
                  <c:v>0.62763100000000005</c:v>
                </c:pt>
                <c:pt idx="3710">
                  <c:v>0.62780800000000003</c:v>
                </c:pt>
                <c:pt idx="3711">
                  <c:v>0.62797400000000003</c:v>
                </c:pt>
                <c:pt idx="3712">
                  <c:v>0.62815200000000004</c:v>
                </c:pt>
                <c:pt idx="3713">
                  <c:v>0.62830699999999995</c:v>
                </c:pt>
                <c:pt idx="3714">
                  <c:v>0.62847299999999995</c:v>
                </c:pt>
                <c:pt idx="3715">
                  <c:v>0.628606</c:v>
                </c:pt>
                <c:pt idx="3716">
                  <c:v>0.62872799999999995</c:v>
                </c:pt>
                <c:pt idx="3717">
                  <c:v>0.62885000000000002</c:v>
                </c:pt>
                <c:pt idx="3718">
                  <c:v>0.62898299999999996</c:v>
                </c:pt>
                <c:pt idx="3719">
                  <c:v>0.62911600000000001</c:v>
                </c:pt>
                <c:pt idx="3720">
                  <c:v>0.62930399999999997</c:v>
                </c:pt>
                <c:pt idx="3721">
                  <c:v>0.62942600000000004</c:v>
                </c:pt>
                <c:pt idx="3722">
                  <c:v>0.62959200000000004</c:v>
                </c:pt>
                <c:pt idx="3723">
                  <c:v>0.62978100000000004</c:v>
                </c:pt>
                <c:pt idx="3724">
                  <c:v>0.62992499999999996</c:v>
                </c:pt>
                <c:pt idx="3725">
                  <c:v>0.63012400000000002</c:v>
                </c:pt>
                <c:pt idx="3726">
                  <c:v>0.63027900000000003</c:v>
                </c:pt>
                <c:pt idx="3727">
                  <c:v>0.63041199999999997</c:v>
                </c:pt>
                <c:pt idx="3728">
                  <c:v>0.63051199999999996</c:v>
                </c:pt>
                <c:pt idx="3729">
                  <c:v>0.63068900000000006</c:v>
                </c:pt>
                <c:pt idx="3730">
                  <c:v>0.63081100000000001</c:v>
                </c:pt>
                <c:pt idx="3731">
                  <c:v>0.63096600000000003</c:v>
                </c:pt>
                <c:pt idx="3732">
                  <c:v>0.63111099999999998</c:v>
                </c:pt>
                <c:pt idx="3733">
                  <c:v>0.63131000000000004</c:v>
                </c:pt>
                <c:pt idx="3734">
                  <c:v>0.63144299999999998</c:v>
                </c:pt>
                <c:pt idx="3735">
                  <c:v>0.63163100000000005</c:v>
                </c:pt>
                <c:pt idx="3736">
                  <c:v>0.631776</c:v>
                </c:pt>
                <c:pt idx="3737">
                  <c:v>0.63190900000000005</c:v>
                </c:pt>
                <c:pt idx="3738">
                  <c:v>0.632019</c:v>
                </c:pt>
                <c:pt idx="3739">
                  <c:v>0.63216300000000003</c:v>
                </c:pt>
                <c:pt idx="3740">
                  <c:v>0.63228499999999999</c:v>
                </c:pt>
                <c:pt idx="3741">
                  <c:v>0.63239599999999996</c:v>
                </c:pt>
                <c:pt idx="3742">
                  <c:v>0.63252900000000001</c:v>
                </c:pt>
                <c:pt idx="3743">
                  <c:v>0.63265099999999996</c:v>
                </c:pt>
                <c:pt idx="3744">
                  <c:v>0.632795</c:v>
                </c:pt>
                <c:pt idx="3745">
                  <c:v>0.63292800000000005</c:v>
                </c:pt>
                <c:pt idx="3746">
                  <c:v>0.63306099999999998</c:v>
                </c:pt>
                <c:pt idx="3747">
                  <c:v>0.63323799999999997</c:v>
                </c:pt>
                <c:pt idx="3748">
                  <c:v>0.63337100000000002</c:v>
                </c:pt>
                <c:pt idx="3749">
                  <c:v>0.63353800000000005</c:v>
                </c:pt>
                <c:pt idx="3750">
                  <c:v>0.63366</c:v>
                </c:pt>
                <c:pt idx="3751">
                  <c:v>0.63379300000000005</c:v>
                </c:pt>
                <c:pt idx="3752">
                  <c:v>0.63394799999999996</c:v>
                </c:pt>
                <c:pt idx="3753">
                  <c:v>0.63410299999999997</c:v>
                </c:pt>
                <c:pt idx="3754">
                  <c:v>0.63417999999999997</c:v>
                </c:pt>
                <c:pt idx="3755">
                  <c:v>0.63429100000000005</c:v>
                </c:pt>
                <c:pt idx="3756">
                  <c:v>0.63448000000000004</c:v>
                </c:pt>
                <c:pt idx="3757">
                  <c:v>0.63458999999999999</c:v>
                </c:pt>
                <c:pt idx="3758">
                  <c:v>0.63472300000000004</c:v>
                </c:pt>
                <c:pt idx="3759">
                  <c:v>0.63486799999999999</c:v>
                </c:pt>
                <c:pt idx="3760">
                  <c:v>0.63504499999999997</c:v>
                </c:pt>
                <c:pt idx="3761">
                  <c:v>0.63522199999999995</c:v>
                </c:pt>
                <c:pt idx="3762">
                  <c:v>0.635355</c:v>
                </c:pt>
                <c:pt idx="3763">
                  <c:v>0.63548800000000005</c:v>
                </c:pt>
                <c:pt idx="3764">
                  <c:v>0.63564299999999996</c:v>
                </c:pt>
                <c:pt idx="3765">
                  <c:v>0.63578699999999999</c:v>
                </c:pt>
                <c:pt idx="3766">
                  <c:v>0.63597599999999999</c:v>
                </c:pt>
                <c:pt idx="3767">
                  <c:v>0.63610900000000004</c:v>
                </c:pt>
                <c:pt idx="3768">
                  <c:v>0.63623099999999999</c:v>
                </c:pt>
                <c:pt idx="3769">
                  <c:v>0.63639699999999999</c:v>
                </c:pt>
                <c:pt idx="3770">
                  <c:v>0.63656299999999999</c:v>
                </c:pt>
                <c:pt idx="3771">
                  <c:v>0.63671800000000001</c:v>
                </c:pt>
                <c:pt idx="3772">
                  <c:v>0.63685099999999994</c:v>
                </c:pt>
                <c:pt idx="3773">
                  <c:v>0.63697300000000001</c:v>
                </c:pt>
                <c:pt idx="3774">
                  <c:v>0.63713900000000001</c:v>
                </c:pt>
                <c:pt idx="3775">
                  <c:v>0.63734999999999997</c:v>
                </c:pt>
                <c:pt idx="3776">
                  <c:v>0.63746100000000006</c:v>
                </c:pt>
                <c:pt idx="3777">
                  <c:v>0.63762700000000005</c:v>
                </c:pt>
                <c:pt idx="3778">
                  <c:v>0.63781500000000002</c:v>
                </c:pt>
                <c:pt idx="3779">
                  <c:v>0.63791500000000001</c:v>
                </c:pt>
                <c:pt idx="3780">
                  <c:v>0.63809199999999999</c:v>
                </c:pt>
                <c:pt idx="3781">
                  <c:v>0.63819199999999998</c:v>
                </c:pt>
                <c:pt idx="3782">
                  <c:v>0.63833600000000001</c:v>
                </c:pt>
                <c:pt idx="3783">
                  <c:v>0.63850300000000004</c:v>
                </c:pt>
                <c:pt idx="3784">
                  <c:v>0.63865799999999995</c:v>
                </c:pt>
                <c:pt idx="3785">
                  <c:v>0.638791</c:v>
                </c:pt>
                <c:pt idx="3786">
                  <c:v>0.638957</c:v>
                </c:pt>
                <c:pt idx="3787">
                  <c:v>0.63910100000000003</c:v>
                </c:pt>
                <c:pt idx="3788">
                  <c:v>0.63924499999999995</c:v>
                </c:pt>
                <c:pt idx="3789">
                  <c:v>0.63936700000000002</c:v>
                </c:pt>
                <c:pt idx="3790">
                  <c:v>0.639544</c:v>
                </c:pt>
                <c:pt idx="3791">
                  <c:v>0.63966599999999996</c:v>
                </c:pt>
                <c:pt idx="3792">
                  <c:v>0.63982099999999997</c:v>
                </c:pt>
                <c:pt idx="3793">
                  <c:v>0.639988</c:v>
                </c:pt>
                <c:pt idx="3794">
                  <c:v>0.64018699999999995</c:v>
                </c:pt>
                <c:pt idx="3795">
                  <c:v>0.64033099999999998</c:v>
                </c:pt>
                <c:pt idx="3796">
                  <c:v>0.64049699999999998</c:v>
                </c:pt>
                <c:pt idx="3797">
                  <c:v>0.64067499999999999</c:v>
                </c:pt>
                <c:pt idx="3798">
                  <c:v>0.64083000000000001</c:v>
                </c:pt>
                <c:pt idx="3799">
                  <c:v>0.640907</c:v>
                </c:pt>
                <c:pt idx="3800">
                  <c:v>0.64101799999999998</c:v>
                </c:pt>
                <c:pt idx="3801">
                  <c:v>0.64120699999999997</c:v>
                </c:pt>
                <c:pt idx="3802">
                  <c:v>0.64131700000000003</c:v>
                </c:pt>
                <c:pt idx="3803">
                  <c:v>0.64139500000000005</c:v>
                </c:pt>
                <c:pt idx="3804">
                  <c:v>0.64153899999999997</c:v>
                </c:pt>
                <c:pt idx="3805">
                  <c:v>0.64169399999999999</c:v>
                </c:pt>
                <c:pt idx="3806">
                  <c:v>0.641849</c:v>
                </c:pt>
                <c:pt idx="3807">
                  <c:v>0.64201600000000003</c:v>
                </c:pt>
                <c:pt idx="3808">
                  <c:v>0.64209300000000002</c:v>
                </c:pt>
                <c:pt idx="3809">
                  <c:v>0.64223699999999995</c:v>
                </c:pt>
                <c:pt idx="3810">
                  <c:v>0.64240399999999998</c:v>
                </c:pt>
                <c:pt idx="3811">
                  <c:v>0.64253700000000002</c:v>
                </c:pt>
                <c:pt idx="3812">
                  <c:v>0.64271400000000001</c:v>
                </c:pt>
                <c:pt idx="3813">
                  <c:v>0.64282499999999998</c:v>
                </c:pt>
                <c:pt idx="3814">
                  <c:v>0.64300199999999996</c:v>
                </c:pt>
                <c:pt idx="3815">
                  <c:v>0.64316799999999996</c:v>
                </c:pt>
                <c:pt idx="3816">
                  <c:v>0.64337900000000003</c:v>
                </c:pt>
                <c:pt idx="3817">
                  <c:v>0.64358899999999997</c:v>
                </c:pt>
                <c:pt idx="3818">
                  <c:v>0.64372200000000002</c:v>
                </c:pt>
                <c:pt idx="3819">
                  <c:v>0.64383299999999999</c:v>
                </c:pt>
                <c:pt idx="3820">
                  <c:v>0.64397700000000002</c:v>
                </c:pt>
                <c:pt idx="3821">
                  <c:v>0.64410999999999996</c:v>
                </c:pt>
                <c:pt idx="3822">
                  <c:v>0.64424300000000001</c:v>
                </c:pt>
                <c:pt idx="3823">
                  <c:v>0.644432</c:v>
                </c:pt>
                <c:pt idx="3824">
                  <c:v>0.644598</c:v>
                </c:pt>
                <c:pt idx="3825">
                  <c:v>0.64479699999999995</c:v>
                </c:pt>
                <c:pt idx="3826">
                  <c:v>0.644953</c:v>
                </c:pt>
                <c:pt idx="3827">
                  <c:v>0.64508600000000005</c:v>
                </c:pt>
                <c:pt idx="3828">
                  <c:v>0.64522999999999997</c:v>
                </c:pt>
                <c:pt idx="3829">
                  <c:v>0.64534000000000002</c:v>
                </c:pt>
                <c:pt idx="3830">
                  <c:v>0.64547299999999996</c:v>
                </c:pt>
                <c:pt idx="3831">
                  <c:v>0.645617</c:v>
                </c:pt>
                <c:pt idx="3832">
                  <c:v>0.64578400000000002</c:v>
                </c:pt>
                <c:pt idx="3833">
                  <c:v>0.64591699999999996</c:v>
                </c:pt>
                <c:pt idx="3834">
                  <c:v>0.64603900000000003</c:v>
                </c:pt>
                <c:pt idx="3835">
                  <c:v>0.64619400000000005</c:v>
                </c:pt>
                <c:pt idx="3836">
                  <c:v>0.64630500000000002</c:v>
                </c:pt>
                <c:pt idx="3837">
                  <c:v>0.64643799999999996</c:v>
                </c:pt>
                <c:pt idx="3838">
                  <c:v>0.64658199999999999</c:v>
                </c:pt>
                <c:pt idx="3839">
                  <c:v>0.64671500000000004</c:v>
                </c:pt>
                <c:pt idx="3840">
                  <c:v>0.64686999999999995</c:v>
                </c:pt>
                <c:pt idx="3841">
                  <c:v>0.64704700000000004</c:v>
                </c:pt>
                <c:pt idx="3842">
                  <c:v>0.64715800000000001</c:v>
                </c:pt>
                <c:pt idx="3843">
                  <c:v>0.64732400000000001</c:v>
                </c:pt>
                <c:pt idx="3844">
                  <c:v>0.64751300000000001</c:v>
                </c:pt>
                <c:pt idx="3845">
                  <c:v>0.64765700000000004</c:v>
                </c:pt>
                <c:pt idx="3846">
                  <c:v>0.64780099999999996</c:v>
                </c:pt>
                <c:pt idx="3847">
                  <c:v>0.64796699999999996</c:v>
                </c:pt>
                <c:pt idx="3848">
                  <c:v>0.64807800000000004</c:v>
                </c:pt>
                <c:pt idx="3849">
                  <c:v>0.64822199999999996</c:v>
                </c:pt>
                <c:pt idx="3850">
                  <c:v>0.64839899999999995</c:v>
                </c:pt>
                <c:pt idx="3851">
                  <c:v>0.64856499999999995</c:v>
                </c:pt>
                <c:pt idx="3852">
                  <c:v>0.64874299999999996</c:v>
                </c:pt>
                <c:pt idx="3853">
                  <c:v>0.64888699999999999</c:v>
                </c:pt>
                <c:pt idx="3854">
                  <c:v>0.64906399999999997</c:v>
                </c:pt>
                <c:pt idx="3855">
                  <c:v>0.64919700000000002</c:v>
                </c:pt>
                <c:pt idx="3856">
                  <c:v>0.64934099999999995</c:v>
                </c:pt>
                <c:pt idx="3857">
                  <c:v>0.64953000000000005</c:v>
                </c:pt>
                <c:pt idx="3858">
                  <c:v>0.64965099999999998</c:v>
                </c:pt>
                <c:pt idx="3859">
                  <c:v>0.64979600000000004</c:v>
                </c:pt>
                <c:pt idx="3860">
                  <c:v>0.64991699999999997</c:v>
                </c:pt>
                <c:pt idx="3861">
                  <c:v>0.65010599999999996</c:v>
                </c:pt>
                <c:pt idx="3862">
                  <c:v>0.65027199999999996</c:v>
                </c:pt>
                <c:pt idx="3863">
                  <c:v>0.65041599999999999</c:v>
                </c:pt>
                <c:pt idx="3864">
                  <c:v>0.65056000000000003</c:v>
                </c:pt>
                <c:pt idx="3865">
                  <c:v>0.65068199999999998</c:v>
                </c:pt>
                <c:pt idx="3866">
                  <c:v>0.65080400000000005</c:v>
                </c:pt>
                <c:pt idx="3867">
                  <c:v>0.650926</c:v>
                </c:pt>
                <c:pt idx="3868">
                  <c:v>0.65112499999999995</c:v>
                </c:pt>
                <c:pt idx="3869">
                  <c:v>0.651258</c:v>
                </c:pt>
                <c:pt idx="3870">
                  <c:v>0.65142500000000003</c:v>
                </c:pt>
                <c:pt idx="3871">
                  <c:v>0.65149100000000004</c:v>
                </c:pt>
                <c:pt idx="3872">
                  <c:v>0.65163499999999996</c:v>
                </c:pt>
                <c:pt idx="3873">
                  <c:v>0.65180099999999996</c:v>
                </c:pt>
                <c:pt idx="3874">
                  <c:v>0.65193400000000001</c:v>
                </c:pt>
                <c:pt idx="3875">
                  <c:v>0.65215599999999996</c:v>
                </c:pt>
                <c:pt idx="3876">
                  <c:v>0.65224499999999996</c:v>
                </c:pt>
                <c:pt idx="3877">
                  <c:v>0.65237800000000001</c:v>
                </c:pt>
                <c:pt idx="3878">
                  <c:v>0.65253300000000003</c:v>
                </c:pt>
                <c:pt idx="3879">
                  <c:v>0.65265499999999999</c:v>
                </c:pt>
                <c:pt idx="3880">
                  <c:v>0.65282099999999998</c:v>
                </c:pt>
                <c:pt idx="3881">
                  <c:v>0.652976</c:v>
                </c:pt>
                <c:pt idx="3882">
                  <c:v>0.65312000000000003</c:v>
                </c:pt>
                <c:pt idx="3883">
                  <c:v>0.65326399999999996</c:v>
                </c:pt>
                <c:pt idx="3884">
                  <c:v>0.65343099999999998</c:v>
                </c:pt>
                <c:pt idx="3885">
                  <c:v>0.65361899999999995</c:v>
                </c:pt>
                <c:pt idx="3886">
                  <c:v>0.653752</c:v>
                </c:pt>
                <c:pt idx="3887">
                  <c:v>0.65389600000000003</c:v>
                </c:pt>
                <c:pt idx="3888">
                  <c:v>0.65405100000000005</c:v>
                </c:pt>
                <c:pt idx="3889">
                  <c:v>0.65419499999999997</c:v>
                </c:pt>
                <c:pt idx="3890">
                  <c:v>0.65436099999999997</c:v>
                </c:pt>
                <c:pt idx="3891">
                  <c:v>0.65453899999999998</c:v>
                </c:pt>
                <c:pt idx="3892">
                  <c:v>0.65468300000000001</c:v>
                </c:pt>
                <c:pt idx="3893">
                  <c:v>0.65486</c:v>
                </c:pt>
                <c:pt idx="3894">
                  <c:v>0.65503800000000001</c:v>
                </c:pt>
                <c:pt idx="3895">
                  <c:v>0.65519300000000003</c:v>
                </c:pt>
                <c:pt idx="3896">
                  <c:v>0.65531499999999998</c:v>
                </c:pt>
                <c:pt idx="3897">
                  <c:v>0.65548099999999998</c:v>
                </c:pt>
                <c:pt idx="3898">
                  <c:v>0.65565799999999996</c:v>
                </c:pt>
                <c:pt idx="3899">
                  <c:v>0.655802</c:v>
                </c:pt>
                <c:pt idx="3900">
                  <c:v>0.65592399999999995</c:v>
                </c:pt>
                <c:pt idx="3901">
                  <c:v>0.65608999999999995</c:v>
                </c:pt>
                <c:pt idx="3902">
                  <c:v>0.65626799999999996</c:v>
                </c:pt>
                <c:pt idx="3903">
                  <c:v>0.65639000000000003</c:v>
                </c:pt>
                <c:pt idx="3904">
                  <c:v>0.65648899999999999</c:v>
                </c:pt>
                <c:pt idx="3905">
                  <c:v>0.65663300000000002</c:v>
                </c:pt>
                <c:pt idx="3906">
                  <c:v>0.65682200000000002</c:v>
                </c:pt>
                <c:pt idx="3907">
                  <c:v>0.656999</c:v>
                </c:pt>
                <c:pt idx="3908">
                  <c:v>0.65714300000000003</c:v>
                </c:pt>
                <c:pt idx="3909">
                  <c:v>0.65729800000000005</c:v>
                </c:pt>
                <c:pt idx="3910">
                  <c:v>0.65745299999999995</c:v>
                </c:pt>
                <c:pt idx="3911">
                  <c:v>0.65761999999999998</c:v>
                </c:pt>
                <c:pt idx="3912">
                  <c:v>0.657775</c:v>
                </c:pt>
                <c:pt idx="3913">
                  <c:v>0.65788599999999997</c:v>
                </c:pt>
                <c:pt idx="3914">
                  <c:v>0.65806299999999995</c:v>
                </c:pt>
                <c:pt idx="3915">
                  <c:v>0.65820699999999999</c:v>
                </c:pt>
                <c:pt idx="3916">
                  <c:v>0.65831799999999996</c:v>
                </c:pt>
                <c:pt idx="3917">
                  <c:v>0.65847299999999997</c:v>
                </c:pt>
                <c:pt idx="3918">
                  <c:v>0.65860600000000002</c:v>
                </c:pt>
                <c:pt idx="3919">
                  <c:v>0.65882799999999997</c:v>
                </c:pt>
                <c:pt idx="3920">
                  <c:v>0.65898299999999999</c:v>
                </c:pt>
                <c:pt idx="3921">
                  <c:v>0.65919300000000003</c:v>
                </c:pt>
                <c:pt idx="3922">
                  <c:v>0.65928200000000003</c:v>
                </c:pt>
                <c:pt idx="3923">
                  <c:v>0.65944800000000003</c:v>
                </c:pt>
                <c:pt idx="3924">
                  <c:v>0.65958099999999997</c:v>
                </c:pt>
                <c:pt idx="3925">
                  <c:v>0.65973599999999999</c:v>
                </c:pt>
                <c:pt idx="3926">
                  <c:v>0.65986900000000004</c:v>
                </c:pt>
                <c:pt idx="3927">
                  <c:v>0.66001399999999999</c:v>
                </c:pt>
                <c:pt idx="3928">
                  <c:v>0.66020199999999996</c:v>
                </c:pt>
                <c:pt idx="3929">
                  <c:v>0.66040100000000002</c:v>
                </c:pt>
                <c:pt idx="3930">
                  <c:v>0.66054500000000005</c:v>
                </c:pt>
                <c:pt idx="3931">
                  <c:v>0.66069</c:v>
                </c:pt>
                <c:pt idx="3932">
                  <c:v>0.660856</c:v>
                </c:pt>
                <c:pt idx="3933">
                  <c:v>0.66101100000000002</c:v>
                </c:pt>
                <c:pt idx="3934">
                  <c:v>0.66115500000000005</c:v>
                </c:pt>
                <c:pt idx="3935">
                  <c:v>0.66128799999999999</c:v>
                </c:pt>
                <c:pt idx="3936">
                  <c:v>0.66142100000000004</c:v>
                </c:pt>
                <c:pt idx="3937">
                  <c:v>0.66154299999999999</c:v>
                </c:pt>
                <c:pt idx="3938">
                  <c:v>0.66166499999999995</c:v>
                </c:pt>
                <c:pt idx="3939">
                  <c:v>0.66187499999999999</c:v>
                </c:pt>
                <c:pt idx="3940">
                  <c:v>0.66199699999999995</c:v>
                </c:pt>
                <c:pt idx="3941">
                  <c:v>0.66214099999999998</c:v>
                </c:pt>
                <c:pt idx="3942">
                  <c:v>0.66232999999999997</c:v>
                </c:pt>
                <c:pt idx="3943">
                  <c:v>0.66248499999999999</c:v>
                </c:pt>
                <c:pt idx="3944">
                  <c:v>0.66259599999999996</c:v>
                </c:pt>
                <c:pt idx="3945">
                  <c:v>0.66278400000000004</c:v>
                </c:pt>
                <c:pt idx="3946">
                  <c:v>0.66296100000000002</c:v>
                </c:pt>
                <c:pt idx="3947">
                  <c:v>0.66309399999999996</c:v>
                </c:pt>
                <c:pt idx="3948">
                  <c:v>0.66325000000000001</c:v>
                </c:pt>
                <c:pt idx="3949">
                  <c:v>0.66344899999999996</c:v>
                </c:pt>
                <c:pt idx="3950">
                  <c:v>0.66360399999999997</c:v>
                </c:pt>
                <c:pt idx="3951">
                  <c:v>0.66376999999999997</c:v>
                </c:pt>
                <c:pt idx="3952">
                  <c:v>0.66394799999999998</c:v>
                </c:pt>
                <c:pt idx="3953">
                  <c:v>0.66411399999999998</c:v>
                </c:pt>
                <c:pt idx="3954">
                  <c:v>0.66424700000000003</c:v>
                </c:pt>
                <c:pt idx="3955">
                  <c:v>0.66441300000000003</c:v>
                </c:pt>
                <c:pt idx="3956">
                  <c:v>0.66456800000000005</c:v>
                </c:pt>
                <c:pt idx="3957">
                  <c:v>0.66471199999999997</c:v>
                </c:pt>
                <c:pt idx="3958">
                  <c:v>0.66484500000000002</c:v>
                </c:pt>
                <c:pt idx="3959">
                  <c:v>0.66497799999999996</c:v>
                </c:pt>
                <c:pt idx="3960">
                  <c:v>0.66515599999999997</c:v>
                </c:pt>
                <c:pt idx="3961">
                  <c:v>0.66528900000000002</c:v>
                </c:pt>
                <c:pt idx="3962">
                  <c:v>0.66548799999999997</c:v>
                </c:pt>
                <c:pt idx="3963">
                  <c:v>0.66559900000000005</c:v>
                </c:pt>
                <c:pt idx="3964">
                  <c:v>0.66577600000000003</c:v>
                </c:pt>
                <c:pt idx="3965">
                  <c:v>0.66591999999999996</c:v>
                </c:pt>
                <c:pt idx="3966">
                  <c:v>0.66609799999999997</c:v>
                </c:pt>
                <c:pt idx="3967">
                  <c:v>0.66620900000000005</c:v>
                </c:pt>
                <c:pt idx="3968">
                  <c:v>0.66632999999999998</c:v>
                </c:pt>
                <c:pt idx="3969">
                  <c:v>0.66642999999999997</c:v>
                </c:pt>
                <c:pt idx="3970">
                  <c:v>0.666574</c:v>
                </c:pt>
                <c:pt idx="3971">
                  <c:v>0.66667399999999999</c:v>
                </c:pt>
                <c:pt idx="3972">
                  <c:v>0.66681800000000002</c:v>
                </c:pt>
                <c:pt idx="3973">
                  <c:v>0.667018</c:v>
                </c:pt>
                <c:pt idx="3974">
                  <c:v>0.66712800000000005</c:v>
                </c:pt>
                <c:pt idx="3975">
                  <c:v>0.66726099999999999</c:v>
                </c:pt>
                <c:pt idx="3976">
                  <c:v>0.66741700000000004</c:v>
                </c:pt>
                <c:pt idx="3977">
                  <c:v>0.66756099999999996</c:v>
                </c:pt>
                <c:pt idx="3978">
                  <c:v>0.66768300000000003</c:v>
                </c:pt>
                <c:pt idx="3979">
                  <c:v>0.66782699999999995</c:v>
                </c:pt>
                <c:pt idx="3980">
                  <c:v>0.66797099999999998</c:v>
                </c:pt>
                <c:pt idx="3981">
                  <c:v>0.66813699999999998</c:v>
                </c:pt>
                <c:pt idx="3982">
                  <c:v>0.66825900000000005</c:v>
                </c:pt>
                <c:pt idx="3983">
                  <c:v>0.66841399999999995</c:v>
                </c:pt>
                <c:pt idx="3984">
                  <c:v>0.668547</c:v>
                </c:pt>
                <c:pt idx="3985">
                  <c:v>0.66866899999999996</c:v>
                </c:pt>
                <c:pt idx="3986">
                  <c:v>0.66883499999999996</c:v>
                </c:pt>
                <c:pt idx="3987">
                  <c:v>0.66900099999999996</c:v>
                </c:pt>
                <c:pt idx="3988">
                  <c:v>0.66918999999999995</c:v>
                </c:pt>
                <c:pt idx="3989">
                  <c:v>0.669323</c:v>
                </c:pt>
                <c:pt idx="3990">
                  <c:v>0.66946700000000003</c:v>
                </c:pt>
                <c:pt idx="3991">
                  <c:v>0.669655</c:v>
                </c:pt>
                <c:pt idx="3992">
                  <c:v>0.669821</c:v>
                </c:pt>
                <c:pt idx="3993">
                  <c:v>0.67000999999999999</c:v>
                </c:pt>
                <c:pt idx="3994">
                  <c:v>0.670099</c:v>
                </c:pt>
                <c:pt idx="3995">
                  <c:v>0.67027599999999998</c:v>
                </c:pt>
                <c:pt idx="3996">
                  <c:v>0.67042000000000002</c:v>
                </c:pt>
                <c:pt idx="3997">
                  <c:v>0.67056400000000005</c:v>
                </c:pt>
                <c:pt idx="3998">
                  <c:v>0.67071899999999995</c:v>
                </c:pt>
                <c:pt idx="3999">
                  <c:v>0.67084100000000002</c:v>
                </c:pt>
                <c:pt idx="4000">
                  <c:v>0.671018</c:v>
                </c:pt>
                <c:pt idx="4001">
                  <c:v>0.67115100000000005</c:v>
                </c:pt>
                <c:pt idx="4002">
                  <c:v>0.67130699999999999</c:v>
                </c:pt>
                <c:pt idx="4003">
                  <c:v>0.67147299999999999</c:v>
                </c:pt>
                <c:pt idx="4004">
                  <c:v>0.67160600000000004</c:v>
                </c:pt>
                <c:pt idx="4005">
                  <c:v>0.67174999999999996</c:v>
                </c:pt>
                <c:pt idx="4006">
                  <c:v>0.67190499999999997</c:v>
                </c:pt>
                <c:pt idx="4007">
                  <c:v>0.67202700000000004</c:v>
                </c:pt>
                <c:pt idx="4008">
                  <c:v>0.67220400000000002</c:v>
                </c:pt>
                <c:pt idx="4009">
                  <c:v>0.67234799999999995</c:v>
                </c:pt>
                <c:pt idx="4010">
                  <c:v>0.67249199999999998</c:v>
                </c:pt>
                <c:pt idx="4011">
                  <c:v>0.67261400000000005</c:v>
                </c:pt>
                <c:pt idx="4012">
                  <c:v>0.67278000000000004</c:v>
                </c:pt>
                <c:pt idx="4013">
                  <c:v>0.67288000000000003</c:v>
                </c:pt>
                <c:pt idx="4014">
                  <c:v>0.67306900000000003</c:v>
                </c:pt>
                <c:pt idx="4015">
                  <c:v>0.67330100000000004</c:v>
                </c:pt>
                <c:pt idx="4016">
                  <c:v>0.67342299999999999</c:v>
                </c:pt>
                <c:pt idx="4017">
                  <c:v>0.67354499999999995</c:v>
                </c:pt>
                <c:pt idx="4018">
                  <c:v>0.67366700000000002</c:v>
                </c:pt>
                <c:pt idx="4019">
                  <c:v>0.67379999999999995</c:v>
                </c:pt>
                <c:pt idx="4020">
                  <c:v>0.67391100000000004</c:v>
                </c:pt>
                <c:pt idx="4021">
                  <c:v>0.67406600000000005</c:v>
                </c:pt>
                <c:pt idx="4022">
                  <c:v>0.67423200000000005</c:v>
                </c:pt>
                <c:pt idx="4023">
                  <c:v>0.67433200000000004</c:v>
                </c:pt>
                <c:pt idx="4024">
                  <c:v>0.67450900000000003</c:v>
                </c:pt>
                <c:pt idx="4025">
                  <c:v>0.67464199999999996</c:v>
                </c:pt>
                <c:pt idx="4026">
                  <c:v>0.67476400000000003</c:v>
                </c:pt>
                <c:pt idx="4027">
                  <c:v>0.67486400000000002</c:v>
                </c:pt>
                <c:pt idx="4028">
                  <c:v>0.67501900000000004</c:v>
                </c:pt>
                <c:pt idx="4029">
                  <c:v>0.67518500000000004</c:v>
                </c:pt>
                <c:pt idx="4030">
                  <c:v>0.67532899999999996</c:v>
                </c:pt>
                <c:pt idx="4031">
                  <c:v>0.67552900000000005</c:v>
                </c:pt>
                <c:pt idx="4032">
                  <c:v>0.67571700000000001</c:v>
                </c:pt>
                <c:pt idx="4033">
                  <c:v>0.67589500000000002</c:v>
                </c:pt>
                <c:pt idx="4034">
                  <c:v>0.67612700000000003</c:v>
                </c:pt>
                <c:pt idx="4035">
                  <c:v>0.67628299999999997</c:v>
                </c:pt>
                <c:pt idx="4036">
                  <c:v>0.67641600000000002</c:v>
                </c:pt>
                <c:pt idx="4037">
                  <c:v>0.67652599999999996</c:v>
                </c:pt>
                <c:pt idx="4038">
                  <c:v>0.67661499999999997</c:v>
                </c:pt>
                <c:pt idx="4039">
                  <c:v>0.67674800000000002</c:v>
                </c:pt>
                <c:pt idx="4040">
                  <c:v>0.67691400000000002</c:v>
                </c:pt>
                <c:pt idx="4041">
                  <c:v>0.67708000000000002</c:v>
                </c:pt>
                <c:pt idx="4042">
                  <c:v>0.67719099999999999</c:v>
                </c:pt>
                <c:pt idx="4043">
                  <c:v>0.677346</c:v>
                </c:pt>
                <c:pt idx="4044">
                  <c:v>0.67749000000000004</c:v>
                </c:pt>
                <c:pt idx="4045">
                  <c:v>0.67764599999999997</c:v>
                </c:pt>
                <c:pt idx="4046">
                  <c:v>0.67774500000000004</c:v>
                </c:pt>
                <c:pt idx="4047">
                  <c:v>0.67788899999999996</c:v>
                </c:pt>
                <c:pt idx="4048">
                  <c:v>0.67800000000000005</c:v>
                </c:pt>
                <c:pt idx="4049">
                  <c:v>0.678122</c:v>
                </c:pt>
                <c:pt idx="4050">
                  <c:v>0.678288</c:v>
                </c:pt>
                <c:pt idx="4051">
                  <c:v>0.67843299999999995</c:v>
                </c:pt>
                <c:pt idx="4052">
                  <c:v>0.67856499999999997</c:v>
                </c:pt>
                <c:pt idx="4053">
                  <c:v>0.67871000000000004</c:v>
                </c:pt>
                <c:pt idx="4054">
                  <c:v>0.67886500000000005</c:v>
                </c:pt>
                <c:pt idx="4055">
                  <c:v>0.67900899999999997</c:v>
                </c:pt>
                <c:pt idx="4056">
                  <c:v>0.67915300000000001</c:v>
                </c:pt>
                <c:pt idx="4057">
                  <c:v>0.67927499999999996</c:v>
                </c:pt>
                <c:pt idx="4058">
                  <c:v>0.679419</c:v>
                </c:pt>
                <c:pt idx="4059">
                  <c:v>0.67958499999999999</c:v>
                </c:pt>
                <c:pt idx="4060">
                  <c:v>0.67974000000000001</c:v>
                </c:pt>
                <c:pt idx="4061">
                  <c:v>0.67989500000000003</c:v>
                </c:pt>
                <c:pt idx="4062">
                  <c:v>0.68005099999999996</c:v>
                </c:pt>
                <c:pt idx="4063">
                  <c:v>0.68022800000000005</c:v>
                </c:pt>
                <c:pt idx="4064">
                  <c:v>0.68040500000000004</c:v>
                </c:pt>
                <c:pt idx="4065">
                  <c:v>0.68051600000000001</c:v>
                </c:pt>
                <c:pt idx="4066">
                  <c:v>0.68067100000000003</c:v>
                </c:pt>
                <c:pt idx="4067">
                  <c:v>0.68081499999999995</c:v>
                </c:pt>
                <c:pt idx="4068">
                  <c:v>0.68100400000000005</c:v>
                </c:pt>
                <c:pt idx="4069">
                  <c:v>0.68115899999999996</c:v>
                </c:pt>
                <c:pt idx="4070">
                  <c:v>0.68128100000000003</c:v>
                </c:pt>
                <c:pt idx="4071">
                  <c:v>0.68140299999999998</c:v>
                </c:pt>
                <c:pt idx="4072">
                  <c:v>0.681558</c:v>
                </c:pt>
                <c:pt idx="4073">
                  <c:v>0.68165699999999996</c:v>
                </c:pt>
                <c:pt idx="4074">
                  <c:v>0.68180200000000002</c:v>
                </c:pt>
                <c:pt idx="4075">
                  <c:v>0.68196800000000002</c:v>
                </c:pt>
                <c:pt idx="4076">
                  <c:v>0.68212300000000003</c:v>
                </c:pt>
                <c:pt idx="4077">
                  <c:v>0.68228900000000003</c:v>
                </c:pt>
                <c:pt idx="4078">
                  <c:v>0.68241099999999999</c:v>
                </c:pt>
                <c:pt idx="4079">
                  <c:v>0.68251099999999998</c:v>
                </c:pt>
                <c:pt idx="4080">
                  <c:v>0.68268799999999996</c:v>
                </c:pt>
                <c:pt idx="4081">
                  <c:v>0.682921</c:v>
                </c:pt>
                <c:pt idx="4082">
                  <c:v>0.68303199999999997</c:v>
                </c:pt>
                <c:pt idx="4083">
                  <c:v>0.68314299999999994</c:v>
                </c:pt>
                <c:pt idx="4084">
                  <c:v>0.68324200000000002</c:v>
                </c:pt>
                <c:pt idx="4085">
                  <c:v>0.68337499999999995</c:v>
                </c:pt>
                <c:pt idx="4086">
                  <c:v>0.68347500000000005</c:v>
                </c:pt>
                <c:pt idx="4087">
                  <c:v>0.68365200000000004</c:v>
                </c:pt>
                <c:pt idx="4088">
                  <c:v>0.68380700000000005</c:v>
                </c:pt>
                <c:pt idx="4089">
                  <c:v>0.68399600000000005</c:v>
                </c:pt>
                <c:pt idx="4090">
                  <c:v>0.684118</c:v>
                </c:pt>
                <c:pt idx="4091">
                  <c:v>0.68427300000000002</c:v>
                </c:pt>
                <c:pt idx="4092">
                  <c:v>0.68442800000000004</c:v>
                </c:pt>
                <c:pt idx="4093">
                  <c:v>0.68458300000000005</c:v>
                </c:pt>
                <c:pt idx="4094">
                  <c:v>0.68470500000000001</c:v>
                </c:pt>
                <c:pt idx="4095">
                  <c:v>0.68484900000000004</c:v>
                </c:pt>
                <c:pt idx="4096">
                  <c:v>0.68502700000000005</c:v>
                </c:pt>
                <c:pt idx="4097">
                  <c:v>0.68517099999999997</c:v>
                </c:pt>
                <c:pt idx="4098">
                  <c:v>0.68537000000000003</c:v>
                </c:pt>
                <c:pt idx="4099">
                  <c:v>0.68553600000000003</c:v>
                </c:pt>
                <c:pt idx="4100">
                  <c:v>0.68570299999999995</c:v>
                </c:pt>
                <c:pt idx="4101">
                  <c:v>0.68582399999999999</c:v>
                </c:pt>
                <c:pt idx="4102">
                  <c:v>0.68590200000000001</c:v>
                </c:pt>
                <c:pt idx="4103">
                  <c:v>0.68605700000000003</c:v>
                </c:pt>
                <c:pt idx="4104">
                  <c:v>0.68617899999999998</c:v>
                </c:pt>
                <c:pt idx="4105">
                  <c:v>0.68632300000000002</c:v>
                </c:pt>
                <c:pt idx="4106">
                  <c:v>0.68646700000000005</c:v>
                </c:pt>
                <c:pt idx="4107">
                  <c:v>0.68661099999999997</c:v>
                </c:pt>
                <c:pt idx="4108">
                  <c:v>0.68674400000000002</c:v>
                </c:pt>
                <c:pt idx="4109">
                  <c:v>0.68689900000000004</c:v>
                </c:pt>
                <c:pt idx="4110">
                  <c:v>0.68702099999999999</c:v>
                </c:pt>
                <c:pt idx="4111">
                  <c:v>0.68717700000000004</c:v>
                </c:pt>
                <c:pt idx="4112">
                  <c:v>0.68735400000000002</c:v>
                </c:pt>
                <c:pt idx="4113">
                  <c:v>0.68745400000000001</c:v>
                </c:pt>
                <c:pt idx="4114">
                  <c:v>0.68762000000000001</c:v>
                </c:pt>
                <c:pt idx="4115">
                  <c:v>0.68778600000000001</c:v>
                </c:pt>
                <c:pt idx="4116">
                  <c:v>0.68797399999999997</c:v>
                </c:pt>
                <c:pt idx="4117">
                  <c:v>0.68807399999999996</c:v>
                </c:pt>
                <c:pt idx="4118">
                  <c:v>0.68816299999999997</c:v>
                </c:pt>
                <c:pt idx="4119">
                  <c:v>0.68829600000000002</c:v>
                </c:pt>
                <c:pt idx="4120">
                  <c:v>0.68838500000000002</c:v>
                </c:pt>
                <c:pt idx="4121">
                  <c:v>0.68856200000000001</c:v>
                </c:pt>
                <c:pt idx="4122">
                  <c:v>0.68869499999999995</c:v>
                </c:pt>
                <c:pt idx="4123">
                  <c:v>0.68887200000000004</c:v>
                </c:pt>
                <c:pt idx="4124">
                  <c:v>0.68903800000000004</c:v>
                </c:pt>
                <c:pt idx="4125">
                  <c:v>0.68917099999999998</c:v>
                </c:pt>
                <c:pt idx="4126">
                  <c:v>0.68930400000000003</c:v>
                </c:pt>
                <c:pt idx="4127">
                  <c:v>0.68943699999999997</c:v>
                </c:pt>
                <c:pt idx="4128">
                  <c:v>0.68955900000000003</c:v>
                </c:pt>
                <c:pt idx="4129">
                  <c:v>0.68971400000000005</c:v>
                </c:pt>
                <c:pt idx="4130">
                  <c:v>0.68984699999999999</c:v>
                </c:pt>
                <c:pt idx="4131">
                  <c:v>0.68998000000000004</c:v>
                </c:pt>
                <c:pt idx="4132">
                  <c:v>0.69010199999999999</c:v>
                </c:pt>
                <c:pt idx="4133">
                  <c:v>0.69028</c:v>
                </c:pt>
                <c:pt idx="4134">
                  <c:v>0.69042400000000004</c:v>
                </c:pt>
                <c:pt idx="4135">
                  <c:v>0.69060100000000002</c:v>
                </c:pt>
                <c:pt idx="4136">
                  <c:v>0.69081199999999998</c:v>
                </c:pt>
                <c:pt idx="4137">
                  <c:v>0.69097799999999998</c:v>
                </c:pt>
                <c:pt idx="4138">
                  <c:v>0.691133</c:v>
                </c:pt>
                <c:pt idx="4139">
                  <c:v>0.69128800000000001</c:v>
                </c:pt>
                <c:pt idx="4140">
                  <c:v>0.69139899999999999</c:v>
                </c:pt>
                <c:pt idx="4141">
                  <c:v>0.69156499999999999</c:v>
                </c:pt>
                <c:pt idx="4142">
                  <c:v>0.69170900000000002</c:v>
                </c:pt>
                <c:pt idx="4143">
                  <c:v>0.69183099999999997</c:v>
                </c:pt>
                <c:pt idx="4144">
                  <c:v>0.69199699999999997</c:v>
                </c:pt>
                <c:pt idx="4145">
                  <c:v>0.692164</c:v>
                </c:pt>
                <c:pt idx="4146">
                  <c:v>0.69230800000000003</c:v>
                </c:pt>
                <c:pt idx="4147">
                  <c:v>0.69248500000000002</c:v>
                </c:pt>
                <c:pt idx="4148">
                  <c:v>0.69265100000000002</c:v>
                </c:pt>
                <c:pt idx="4149">
                  <c:v>0.69279500000000005</c:v>
                </c:pt>
                <c:pt idx="4150">
                  <c:v>0.69293899999999997</c:v>
                </c:pt>
                <c:pt idx="4151">
                  <c:v>0.693106</c:v>
                </c:pt>
                <c:pt idx="4152">
                  <c:v>0.69326100000000002</c:v>
                </c:pt>
                <c:pt idx="4153">
                  <c:v>0.69342700000000002</c:v>
                </c:pt>
                <c:pt idx="4154">
                  <c:v>0.69355999999999995</c:v>
                </c:pt>
                <c:pt idx="4155">
                  <c:v>0.69368200000000002</c:v>
                </c:pt>
                <c:pt idx="4156">
                  <c:v>0.69381499999999996</c:v>
                </c:pt>
                <c:pt idx="4157">
                  <c:v>0.69400300000000004</c:v>
                </c:pt>
                <c:pt idx="4158">
                  <c:v>0.69410300000000003</c:v>
                </c:pt>
                <c:pt idx="4159">
                  <c:v>0.69425800000000004</c:v>
                </c:pt>
                <c:pt idx="4160">
                  <c:v>0.69442400000000004</c:v>
                </c:pt>
                <c:pt idx="4161">
                  <c:v>0.69459099999999996</c:v>
                </c:pt>
                <c:pt idx="4162">
                  <c:v>0.69472400000000001</c:v>
                </c:pt>
                <c:pt idx="4163">
                  <c:v>0.69486800000000004</c:v>
                </c:pt>
                <c:pt idx="4164">
                  <c:v>0.69500099999999998</c:v>
                </c:pt>
                <c:pt idx="4165">
                  <c:v>0.69508899999999996</c:v>
                </c:pt>
                <c:pt idx="4166">
                  <c:v>0.69526699999999997</c:v>
                </c:pt>
                <c:pt idx="4167">
                  <c:v>0.69540000000000002</c:v>
                </c:pt>
                <c:pt idx="4168">
                  <c:v>0.69553299999999996</c:v>
                </c:pt>
                <c:pt idx="4169">
                  <c:v>0.69566600000000001</c:v>
                </c:pt>
                <c:pt idx="4170">
                  <c:v>0.69581000000000004</c:v>
                </c:pt>
                <c:pt idx="4171">
                  <c:v>0.69596499999999994</c:v>
                </c:pt>
                <c:pt idx="4172">
                  <c:v>0.69608700000000001</c:v>
                </c:pt>
                <c:pt idx="4173">
                  <c:v>0.69620899999999997</c:v>
                </c:pt>
                <c:pt idx="4174">
                  <c:v>0.69636399999999998</c:v>
                </c:pt>
                <c:pt idx="4175">
                  <c:v>0.69646399999999997</c:v>
                </c:pt>
                <c:pt idx="4176">
                  <c:v>0.69665200000000005</c:v>
                </c:pt>
                <c:pt idx="4177">
                  <c:v>0.69675200000000004</c:v>
                </c:pt>
                <c:pt idx="4178">
                  <c:v>0.69687399999999999</c:v>
                </c:pt>
                <c:pt idx="4179">
                  <c:v>0.69702900000000001</c:v>
                </c:pt>
                <c:pt idx="4180">
                  <c:v>0.69720599999999999</c:v>
                </c:pt>
                <c:pt idx="4181">
                  <c:v>0.69736100000000001</c:v>
                </c:pt>
                <c:pt idx="4182">
                  <c:v>0.69742800000000005</c:v>
                </c:pt>
                <c:pt idx="4183">
                  <c:v>0.69756099999999999</c:v>
                </c:pt>
                <c:pt idx="4184">
                  <c:v>0.69766099999999998</c:v>
                </c:pt>
                <c:pt idx="4185">
                  <c:v>0.69781599999999999</c:v>
                </c:pt>
                <c:pt idx="4186">
                  <c:v>0.69794900000000004</c:v>
                </c:pt>
                <c:pt idx="4187">
                  <c:v>0.698071</c:v>
                </c:pt>
                <c:pt idx="4188">
                  <c:v>0.69818100000000005</c:v>
                </c:pt>
                <c:pt idx="4189">
                  <c:v>0.69834799999999997</c:v>
                </c:pt>
                <c:pt idx="4190">
                  <c:v>0.69851399999999997</c:v>
                </c:pt>
                <c:pt idx="4191">
                  <c:v>0.69869099999999995</c:v>
                </c:pt>
                <c:pt idx="4192">
                  <c:v>0.69885699999999995</c:v>
                </c:pt>
                <c:pt idx="4193">
                  <c:v>0.699013</c:v>
                </c:pt>
                <c:pt idx="4194">
                  <c:v>0.69915700000000003</c:v>
                </c:pt>
                <c:pt idx="4195">
                  <c:v>0.69925599999999999</c:v>
                </c:pt>
                <c:pt idx="4196">
                  <c:v>0.69940000000000002</c:v>
                </c:pt>
                <c:pt idx="4197">
                  <c:v>0.69958900000000002</c:v>
                </c:pt>
                <c:pt idx="4198">
                  <c:v>0.699766</c:v>
                </c:pt>
                <c:pt idx="4199">
                  <c:v>0.69989900000000005</c:v>
                </c:pt>
                <c:pt idx="4200">
                  <c:v>0.70003199999999999</c:v>
                </c:pt>
                <c:pt idx="4201">
                  <c:v>0.70020899999999997</c:v>
                </c:pt>
                <c:pt idx="4202">
                  <c:v>0.70034200000000002</c:v>
                </c:pt>
                <c:pt idx="4203">
                  <c:v>0.700542</c:v>
                </c:pt>
                <c:pt idx="4204">
                  <c:v>0.70060800000000001</c:v>
                </c:pt>
                <c:pt idx="4205">
                  <c:v>0.70074099999999995</c:v>
                </c:pt>
                <c:pt idx="4206">
                  <c:v>0.70089699999999999</c:v>
                </c:pt>
                <c:pt idx="4207">
                  <c:v>0.70105200000000001</c:v>
                </c:pt>
                <c:pt idx="4208">
                  <c:v>0.70116299999999998</c:v>
                </c:pt>
                <c:pt idx="4209">
                  <c:v>0.70129600000000003</c:v>
                </c:pt>
                <c:pt idx="4210">
                  <c:v>0.70143999999999995</c:v>
                </c:pt>
                <c:pt idx="4211">
                  <c:v>0.70158399999999999</c:v>
                </c:pt>
                <c:pt idx="4212">
                  <c:v>0.70178300000000005</c:v>
                </c:pt>
                <c:pt idx="4213">
                  <c:v>0.70193799999999995</c:v>
                </c:pt>
                <c:pt idx="4214">
                  <c:v>0.70212699999999995</c:v>
                </c:pt>
                <c:pt idx="4215">
                  <c:v>0.70232600000000001</c:v>
                </c:pt>
                <c:pt idx="4216">
                  <c:v>0.70245899999999994</c:v>
                </c:pt>
                <c:pt idx="4217">
                  <c:v>0.70257000000000003</c:v>
                </c:pt>
                <c:pt idx="4218">
                  <c:v>0.70272500000000004</c:v>
                </c:pt>
                <c:pt idx="4219">
                  <c:v>0.70281400000000005</c:v>
                </c:pt>
                <c:pt idx="4220">
                  <c:v>0.70300200000000002</c:v>
                </c:pt>
                <c:pt idx="4221">
                  <c:v>0.70314600000000005</c:v>
                </c:pt>
                <c:pt idx="4222">
                  <c:v>0.703268</c:v>
                </c:pt>
                <c:pt idx="4223">
                  <c:v>0.70342300000000002</c:v>
                </c:pt>
                <c:pt idx="4224">
                  <c:v>0.70354499999999998</c:v>
                </c:pt>
                <c:pt idx="4225">
                  <c:v>0.703712</c:v>
                </c:pt>
                <c:pt idx="4226">
                  <c:v>0.70385600000000004</c:v>
                </c:pt>
                <c:pt idx="4227">
                  <c:v>0.704044</c:v>
                </c:pt>
                <c:pt idx="4228">
                  <c:v>0.70424299999999995</c:v>
                </c:pt>
                <c:pt idx="4229">
                  <c:v>0.70442099999999996</c:v>
                </c:pt>
                <c:pt idx="4230">
                  <c:v>0.70458699999999996</c:v>
                </c:pt>
                <c:pt idx="4231">
                  <c:v>0.70469800000000005</c:v>
                </c:pt>
                <c:pt idx="4232">
                  <c:v>0.70482</c:v>
                </c:pt>
                <c:pt idx="4233">
                  <c:v>0.70494199999999996</c:v>
                </c:pt>
                <c:pt idx="4234">
                  <c:v>0.70516299999999998</c:v>
                </c:pt>
                <c:pt idx="4235">
                  <c:v>0.70527399999999996</c:v>
                </c:pt>
                <c:pt idx="4236">
                  <c:v>0.70539600000000002</c:v>
                </c:pt>
                <c:pt idx="4237">
                  <c:v>0.70556200000000002</c:v>
                </c:pt>
                <c:pt idx="4238">
                  <c:v>0.70572900000000005</c:v>
                </c:pt>
                <c:pt idx="4239">
                  <c:v>0.70589500000000005</c:v>
                </c:pt>
                <c:pt idx="4240">
                  <c:v>0.70604999999999996</c:v>
                </c:pt>
                <c:pt idx="4241">
                  <c:v>0.70616100000000004</c:v>
                </c:pt>
                <c:pt idx="4242">
                  <c:v>0.70630499999999996</c:v>
                </c:pt>
                <c:pt idx="4243">
                  <c:v>0.70648200000000005</c:v>
                </c:pt>
                <c:pt idx="4244">
                  <c:v>0.70660400000000001</c:v>
                </c:pt>
                <c:pt idx="4245">
                  <c:v>0.70672599999999997</c:v>
                </c:pt>
                <c:pt idx="4246">
                  <c:v>0.70681499999999997</c:v>
                </c:pt>
                <c:pt idx="4247">
                  <c:v>0.70693600000000001</c:v>
                </c:pt>
                <c:pt idx="4248">
                  <c:v>0.70704699999999998</c:v>
                </c:pt>
                <c:pt idx="4249">
                  <c:v>0.70719100000000001</c:v>
                </c:pt>
                <c:pt idx="4250">
                  <c:v>0.70728000000000002</c:v>
                </c:pt>
                <c:pt idx="4251">
                  <c:v>0.70738000000000001</c:v>
                </c:pt>
                <c:pt idx="4252">
                  <c:v>0.70751299999999995</c:v>
                </c:pt>
                <c:pt idx="4253">
                  <c:v>0.70766799999999996</c:v>
                </c:pt>
                <c:pt idx="4254">
                  <c:v>0.70779000000000003</c:v>
                </c:pt>
                <c:pt idx="4255">
                  <c:v>0.707901</c:v>
                </c:pt>
                <c:pt idx="4256">
                  <c:v>0.70801099999999995</c:v>
                </c:pt>
                <c:pt idx="4257">
                  <c:v>0.70813300000000001</c:v>
                </c:pt>
                <c:pt idx="4258">
                  <c:v>0.70822200000000002</c:v>
                </c:pt>
                <c:pt idx="4259">
                  <c:v>0.70836600000000005</c:v>
                </c:pt>
                <c:pt idx="4260">
                  <c:v>0.70847700000000002</c:v>
                </c:pt>
                <c:pt idx="4261">
                  <c:v>0.70864300000000002</c:v>
                </c:pt>
                <c:pt idx="4262">
                  <c:v>0.70878699999999994</c:v>
                </c:pt>
                <c:pt idx="4263">
                  <c:v>0.70893099999999998</c:v>
                </c:pt>
                <c:pt idx="4264">
                  <c:v>0.70906400000000003</c:v>
                </c:pt>
                <c:pt idx="4265">
                  <c:v>0.70918599999999998</c:v>
                </c:pt>
                <c:pt idx="4266">
                  <c:v>0.70929699999999996</c:v>
                </c:pt>
                <c:pt idx="4267">
                  <c:v>0.70943000000000001</c:v>
                </c:pt>
                <c:pt idx="4268">
                  <c:v>0.70957400000000004</c:v>
                </c:pt>
                <c:pt idx="4269">
                  <c:v>0.70972900000000005</c:v>
                </c:pt>
                <c:pt idx="4270">
                  <c:v>0.70990699999999995</c:v>
                </c:pt>
                <c:pt idx="4271">
                  <c:v>0.71006199999999997</c:v>
                </c:pt>
                <c:pt idx="4272">
                  <c:v>0.71027200000000001</c:v>
                </c:pt>
                <c:pt idx="4273">
                  <c:v>0.71040499999999995</c:v>
                </c:pt>
                <c:pt idx="4274">
                  <c:v>0.71057199999999998</c:v>
                </c:pt>
                <c:pt idx="4275">
                  <c:v>0.71074899999999996</c:v>
                </c:pt>
                <c:pt idx="4276">
                  <c:v>0.71091499999999996</c:v>
                </c:pt>
                <c:pt idx="4277">
                  <c:v>0.71110300000000004</c:v>
                </c:pt>
                <c:pt idx="4278">
                  <c:v>0.71130300000000002</c:v>
                </c:pt>
                <c:pt idx="4279">
                  <c:v>0.71144700000000005</c:v>
                </c:pt>
                <c:pt idx="4280">
                  <c:v>0.71156900000000001</c:v>
                </c:pt>
                <c:pt idx="4281">
                  <c:v>0.71169099999999996</c:v>
                </c:pt>
                <c:pt idx="4282">
                  <c:v>0.711835</c:v>
                </c:pt>
                <c:pt idx="4283">
                  <c:v>0.71196800000000005</c:v>
                </c:pt>
                <c:pt idx="4284">
                  <c:v>0.71210099999999998</c:v>
                </c:pt>
                <c:pt idx="4285">
                  <c:v>0.71227799999999997</c:v>
                </c:pt>
                <c:pt idx="4286">
                  <c:v>0.71240000000000003</c:v>
                </c:pt>
                <c:pt idx="4287">
                  <c:v>0.71252199999999999</c:v>
                </c:pt>
                <c:pt idx="4288">
                  <c:v>0.71269899999999997</c:v>
                </c:pt>
                <c:pt idx="4289">
                  <c:v>0.71279899999999996</c:v>
                </c:pt>
                <c:pt idx="4290">
                  <c:v>0.71295399999999998</c:v>
                </c:pt>
                <c:pt idx="4291">
                  <c:v>0.71305399999999997</c:v>
                </c:pt>
                <c:pt idx="4292">
                  <c:v>0.71320899999999998</c:v>
                </c:pt>
                <c:pt idx="4293">
                  <c:v>0.71337499999999998</c:v>
                </c:pt>
                <c:pt idx="4294">
                  <c:v>0.71353100000000003</c:v>
                </c:pt>
                <c:pt idx="4295">
                  <c:v>0.71366399999999997</c:v>
                </c:pt>
                <c:pt idx="4296">
                  <c:v>0.71377400000000002</c:v>
                </c:pt>
                <c:pt idx="4297">
                  <c:v>0.71387400000000001</c:v>
                </c:pt>
                <c:pt idx="4298">
                  <c:v>0.71405099999999999</c:v>
                </c:pt>
                <c:pt idx="4299">
                  <c:v>0.71417299999999995</c:v>
                </c:pt>
                <c:pt idx="4300">
                  <c:v>0.71429500000000001</c:v>
                </c:pt>
                <c:pt idx="4301">
                  <c:v>0.71450599999999997</c:v>
                </c:pt>
                <c:pt idx="4302">
                  <c:v>0.71461699999999995</c:v>
                </c:pt>
                <c:pt idx="4303">
                  <c:v>0.71470500000000003</c:v>
                </c:pt>
                <c:pt idx="4304">
                  <c:v>0.71489400000000003</c:v>
                </c:pt>
                <c:pt idx="4305">
                  <c:v>0.71507100000000001</c:v>
                </c:pt>
                <c:pt idx="4306">
                  <c:v>0.71518199999999998</c:v>
                </c:pt>
                <c:pt idx="4307">
                  <c:v>0.71535899999999997</c:v>
                </c:pt>
                <c:pt idx="4308">
                  <c:v>0.71551399999999998</c:v>
                </c:pt>
                <c:pt idx="4309">
                  <c:v>0.71569199999999999</c:v>
                </c:pt>
                <c:pt idx="4310">
                  <c:v>0.71580200000000005</c:v>
                </c:pt>
                <c:pt idx="4311">
                  <c:v>0.71589100000000006</c:v>
                </c:pt>
                <c:pt idx="4312">
                  <c:v>0.71604599999999996</c:v>
                </c:pt>
                <c:pt idx="4313">
                  <c:v>0.71623499999999996</c:v>
                </c:pt>
                <c:pt idx="4314">
                  <c:v>0.71634500000000001</c:v>
                </c:pt>
                <c:pt idx="4315">
                  <c:v>0.71650100000000005</c:v>
                </c:pt>
                <c:pt idx="4316">
                  <c:v>0.716611</c:v>
                </c:pt>
                <c:pt idx="4317">
                  <c:v>0.71672199999999997</c:v>
                </c:pt>
                <c:pt idx="4318">
                  <c:v>0.71685500000000002</c:v>
                </c:pt>
                <c:pt idx="4319">
                  <c:v>0.71698799999999996</c:v>
                </c:pt>
                <c:pt idx="4320">
                  <c:v>0.71713199999999999</c:v>
                </c:pt>
                <c:pt idx="4321">
                  <c:v>0.71724299999999996</c:v>
                </c:pt>
                <c:pt idx="4322">
                  <c:v>0.71735400000000005</c:v>
                </c:pt>
                <c:pt idx="4323">
                  <c:v>0.71750899999999995</c:v>
                </c:pt>
                <c:pt idx="4324">
                  <c:v>0.71768600000000005</c:v>
                </c:pt>
                <c:pt idx="4325">
                  <c:v>0.71781899999999998</c:v>
                </c:pt>
                <c:pt idx="4326">
                  <c:v>0.71797500000000003</c:v>
                </c:pt>
                <c:pt idx="4327">
                  <c:v>0.71810799999999997</c:v>
                </c:pt>
                <c:pt idx="4328">
                  <c:v>0.718252</c:v>
                </c:pt>
                <c:pt idx="4329">
                  <c:v>0.71839600000000003</c:v>
                </c:pt>
                <c:pt idx="4330">
                  <c:v>0.71853999999999996</c:v>
                </c:pt>
                <c:pt idx="4331">
                  <c:v>0.71866200000000002</c:v>
                </c:pt>
                <c:pt idx="4332">
                  <c:v>0.71879499999999996</c:v>
                </c:pt>
                <c:pt idx="4333">
                  <c:v>0.71893899999999999</c:v>
                </c:pt>
                <c:pt idx="4334">
                  <c:v>0.71907200000000004</c:v>
                </c:pt>
                <c:pt idx="4335">
                  <c:v>0.71922699999999995</c:v>
                </c:pt>
                <c:pt idx="4336">
                  <c:v>0.71942600000000001</c:v>
                </c:pt>
                <c:pt idx="4337">
                  <c:v>0.71963699999999997</c:v>
                </c:pt>
                <c:pt idx="4338">
                  <c:v>0.71980299999999997</c:v>
                </c:pt>
                <c:pt idx="4339">
                  <c:v>0.71995799999999999</c:v>
                </c:pt>
                <c:pt idx="4340">
                  <c:v>0.72009100000000004</c:v>
                </c:pt>
                <c:pt idx="4341">
                  <c:v>0.72024600000000005</c:v>
                </c:pt>
                <c:pt idx="4342">
                  <c:v>0.72035700000000003</c:v>
                </c:pt>
                <c:pt idx="4343">
                  <c:v>0.720557</c:v>
                </c:pt>
                <c:pt idx="4344">
                  <c:v>0.72073399999999999</c:v>
                </c:pt>
                <c:pt idx="4345">
                  <c:v>0.72087800000000002</c:v>
                </c:pt>
                <c:pt idx="4346">
                  <c:v>0.72104400000000002</c:v>
                </c:pt>
                <c:pt idx="4347">
                  <c:v>0.72114400000000001</c:v>
                </c:pt>
                <c:pt idx="4348">
                  <c:v>0.72129900000000002</c:v>
                </c:pt>
                <c:pt idx="4349">
                  <c:v>0.72146600000000005</c:v>
                </c:pt>
                <c:pt idx="4350">
                  <c:v>0.72158699999999998</c:v>
                </c:pt>
                <c:pt idx="4351">
                  <c:v>0.72168699999999997</c:v>
                </c:pt>
                <c:pt idx="4352">
                  <c:v>0.721831</c:v>
                </c:pt>
                <c:pt idx="4353">
                  <c:v>0.72198600000000002</c:v>
                </c:pt>
                <c:pt idx="4354">
                  <c:v>0.72214199999999995</c:v>
                </c:pt>
                <c:pt idx="4355">
                  <c:v>0.72224100000000002</c:v>
                </c:pt>
                <c:pt idx="4356">
                  <c:v>0.72237399999999996</c:v>
                </c:pt>
                <c:pt idx="4357">
                  <c:v>0.72247399999999995</c:v>
                </c:pt>
                <c:pt idx="4358">
                  <c:v>0.72261799999999998</c:v>
                </c:pt>
                <c:pt idx="4359">
                  <c:v>0.722773</c:v>
                </c:pt>
                <c:pt idx="4360">
                  <c:v>0.72289499999999995</c:v>
                </c:pt>
                <c:pt idx="4361">
                  <c:v>0.723028</c:v>
                </c:pt>
                <c:pt idx="4362">
                  <c:v>0.72314999999999996</c:v>
                </c:pt>
                <c:pt idx="4363">
                  <c:v>0.72330499999999998</c:v>
                </c:pt>
                <c:pt idx="4364">
                  <c:v>0.723383</c:v>
                </c:pt>
                <c:pt idx="4365">
                  <c:v>0.723549</c:v>
                </c:pt>
                <c:pt idx="4366">
                  <c:v>0.72370400000000001</c:v>
                </c:pt>
                <c:pt idx="4367">
                  <c:v>0.72382599999999997</c:v>
                </c:pt>
                <c:pt idx="4368">
                  <c:v>0.72398099999999999</c:v>
                </c:pt>
                <c:pt idx="4369">
                  <c:v>0.72412500000000002</c:v>
                </c:pt>
                <c:pt idx="4370">
                  <c:v>0.72426900000000005</c:v>
                </c:pt>
                <c:pt idx="4371">
                  <c:v>0.72439100000000001</c:v>
                </c:pt>
                <c:pt idx="4372">
                  <c:v>0.72456900000000002</c:v>
                </c:pt>
                <c:pt idx="4373">
                  <c:v>0.72467899999999996</c:v>
                </c:pt>
                <c:pt idx="4374">
                  <c:v>0.72482400000000002</c:v>
                </c:pt>
                <c:pt idx="4375">
                  <c:v>0.72500100000000001</c:v>
                </c:pt>
                <c:pt idx="4376">
                  <c:v>0.72513399999999995</c:v>
                </c:pt>
                <c:pt idx="4377">
                  <c:v>0.72528899999999996</c:v>
                </c:pt>
                <c:pt idx="4378">
                  <c:v>0.72541100000000003</c:v>
                </c:pt>
                <c:pt idx="4379">
                  <c:v>0.72558800000000001</c:v>
                </c:pt>
                <c:pt idx="4380">
                  <c:v>0.72573200000000004</c:v>
                </c:pt>
                <c:pt idx="4381">
                  <c:v>0.72588699999999995</c:v>
                </c:pt>
                <c:pt idx="4382">
                  <c:v>0.72604299999999999</c:v>
                </c:pt>
                <c:pt idx="4383">
                  <c:v>0.72617600000000004</c:v>
                </c:pt>
                <c:pt idx="4384">
                  <c:v>0.72630899999999998</c:v>
                </c:pt>
                <c:pt idx="4385">
                  <c:v>0.72648599999999997</c:v>
                </c:pt>
                <c:pt idx="4386">
                  <c:v>0.72661900000000001</c:v>
                </c:pt>
                <c:pt idx="4387">
                  <c:v>0.72676300000000005</c:v>
                </c:pt>
                <c:pt idx="4388">
                  <c:v>0.72695100000000001</c:v>
                </c:pt>
                <c:pt idx="4389">
                  <c:v>0.72710600000000003</c:v>
                </c:pt>
                <c:pt idx="4390">
                  <c:v>0.72723899999999997</c:v>
                </c:pt>
                <c:pt idx="4391">
                  <c:v>0.72735000000000005</c:v>
                </c:pt>
                <c:pt idx="4392">
                  <c:v>0.72750499999999996</c:v>
                </c:pt>
                <c:pt idx="4393">
                  <c:v>0.727661</c:v>
                </c:pt>
                <c:pt idx="4394">
                  <c:v>0.727827</c:v>
                </c:pt>
                <c:pt idx="4395">
                  <c:v>0.72801499999999997</c:v>
                </c:pt>
                <c:pt idx="4396">
                  <c:v>0.72811499999999996</c:v>
                </c:pt>
                <c:pt idx="4397">
                  <c:v>0.72825899999999999</c:v>
                </c:pt>
                <c:pt idx="4398">
                  <c:v>0.72841400000000001</c:v>
                </c:pt>
                <c:pt idx="4399">
                  <c:v>0.72853599999999996</c:v>
                </c:pt>
                <c:pt idx="4400">
                  <c:v>0.72865800000000003</c:v>
                </c:pt>
                <c:pt idx="4401">
                  <c:v>0.72882400000000003</c:v>
                </c:pt>
                <c:pt idx="4402">
                  <c:v>0.72891300000000003</c:v>
                </c:pt>
                <c:pt idx="4403">
                  <c:v>0.72905699999999996</c:v>
                </c:pt>
                <c:pt idx="4404">
                  <c:v>0.72924500000000003</c:v>
                </c:pt>
                <c:pt idx="4405">
                  <c:v>0.72934500000000002</c:v>
                </c:pt>
                <c:pt idx="4406">
                  <c:v>0.72948900000000005</c:v>
                </c:pt>
                <c:pt idx="4407">
                  <c:v>0.72966699999999995</c:v>
                </c:pt>
                <c:pt idx="4408">
                  <c:v>0.72982199999999997</c:v>
                </c:pt>
                <c:pt idx="4409">
                  <c:v>0.72997699999999999</c:v>
                </c:pt>
                <c:pt idx="4410">
                  <c:v>0.73015399999999997</c:v>
                </c:pt>
                <c:pt idx="4411">
                  <c:v>0.73027600000000004</c:v>
                </c:pt>
                <c:pt idx="4412">
                  <c:v>0.73041999999999996</c:v>
                </c:pt>
                <c:pt idx="4413">
                  <c:v>0.73055300000000001</c:v>
                </c:pt>
                <c:pt idx="4414">
                  <c:v>0.73070800000000002</c:v>
                </c:pt>
                <c:pt idx="4415">
                  <c:v>0.73084099999999996</c:v>
                </c:pt>
                <c:pt idx="4416">
                  <c:v>0.73100799999999999</c:v>
                </c:pt>
                <c:pt idx="4417">
                  <c:v>0.73109599999999997</c:v>
                </c:pt>
                <c:pt idx="4418">
                  <c:v>0.73122900000000002</c:v>
                </c:pt>
                <c:pt idx="4419">
                  <c:v>0.73139500000000002</c:v>
                </c:pt>
                <c:pt idx="4420">
                  <c:v>0.73151699999999997</c:v>
                </c:pt>
                <c:pt idx="4421">
                  <c:v>0.73170599999999997</c:v>
                </c:pt>
                <c:pt idx="4422">
                  <c:v>0.73180500000000004</c:v>
                </c:pt>
                <c:pt idx="4423">
                  <c:v>0.732016</c:v>
                </c:pt>
                <c:pt idx="4424">
                  <c:v>0.73219299999999998</c:v>
                </c:pt>
                <c:pt idx="4425">
                  <c:v>0.73228199999999999</c:v>
                </c:pt>
                <c:pt idx="4426">
                  <c:v>0.73237099999999999</c:v>
                </c:pt>
                <c:pt idx="4427">
                  <c:v>0.73255899999999996</c:v>
                </c:pt>
                <c:pt idx="4428">
                  <c:v>0.73271399999999998</c:v>
                </c:pt>
                <c:pt idx="4429">
                  <c:v>0.73280299999999998</c:v>
                </c:pt>
                <c:pt idx="4430">
                  <c:v>0.73293600000000003</c:v>
                </c:pt>
                <c:pt idx="4431">
                  <c:v>0.73311300000000001</c:v>
                </c:pt>
                <c:pt idx="4432">
                  <c:v>0.73324599999999995</c:v>
                </c:pt>
                <c:pt idx="4433">
                  <c:v>0.73336800000000002</c:v>
                </c:pt>
                <c:pt idx="4434">
                  <c:v>0.733568</c:v>
                </c:pt>
                <c:pt idx="4435">
                  <c:v>0.73370100000000005</c:v>
                </c:pt>
                <c:pt idx="4436">
                  <c:v>0.73381099999999999</c:v>
                </c:pt>
                <c:pt idx="4437">
                  <c:v>0.73393299999999995</c:v>
                </c:pt>
                <c:pt idx="4438">
                  <c:v>0.734066</c:v>
                </c:pt>
                <c:pt idx="4439">
                  <c:v>0.734232</c:v>
                </c:pt>
                <c:pt idx="4440">
                  <c:v>0.73439900000000002</c:v>
                </c:pt>
                <c:pt idx="4441">
                  <c:v>0.73449799999999998</c:v>
                </c:pt>
                <c:pt idx="4442">
                  <c:v>0.73473100000000002</c:v>
                </c:pt>
                <c:pt idx="4443">
                  <c:v>0.73486399999999996</c:v>
                </c:pt>
                <c:pt idx="4444">
                  <c:v>0.73499700000000001</c:v>
                </c:pt>
                <c:pt idx="4445">
                  <c:v>0.73518600000000001</c:v>
                </c:pt>
                <c:pt idx="4446">
                  <c:v>0.73529599999999995</c:v>
                </c:pt>
                <c:pt idx="4447">
                  <c:v>0.73546299999999998</c:v>
                </c:pt>
                <c:pt idx="4448">
                  <c:v>0.73562899999999998</c:v>
                </c:pt>
                <c:pt idx="4449">
                  <c:v>0.73578399999999999</c:v>
                </c:pt>
                <c:pt idx="4450">
                  <c:v>0.73586200000000002</c:v>
                </c:pt>
                <c:pt idx="4451">
                  <c:v>0.73599499999999995</c:v>
                </c:pt>
                <c:pt idx="4452">
                  <c:v>0.73609400000000003</c:v>
                </c:pt>
                <c:pt idx="4453">
                  <c:v>0.73621599999999998</c:v>
                </c:pt>
                <c:pt idx="4454">
                  <c:v>0.73633800000000005</c:v>
                </c:pt>
                <c:pt idx="4455">
                  <c:v>0.73640499999999998</c:v>
                </c:pt>
                <c:pt idx="4456">
                  <c:v>0.73651500000000003</c:v>
                </c:pt>
                <c:pt idx="4457">
                  <c:v>0.73660400000000004</c:v>
                </c:pt>
                <c:pt idx="4458">
                  <c:v>0.73672599999999999</c:v>
                </c:pt>
                <c:pt idx="4459">
                  <c:v>0.73684799999999995</c:v>
                </c:pt>
                <c:pt idx="4460">
                  <c:v>0.73694800000000005</c:v>
                </c:pt>
                <c:pt idx="4461">
                  <c:v>0.73709199999999997</c:v>
                </c:pt>
                <c:pt idx="4462">
                  <c:v>0.73717999999999995</c:v>
                </c:pt>
                <c:pt idx="4463">
                  <c:v>0.73732399999999998</c:v>
                </c:pt>
                <c:pt idx="4464">
                  <c:v>0.73745700000000003</c:v>
                </c:pt>
                <c:pt idx="4465">
                  <c:v>0.73760199999999998</c:v>
                </c:pt>
                <c:pt idx="4466">
                  <c:v>0.73768999999999996</c:v>
                </c:pt>
                <c:pt idx="4467">
                  <c:v>0.73783399999999999</c:v>
                </c:pt>
                <c:pt idx="4468">
                  <c:v>0.73796700000000004</c:v>
                </c:pt>
                <c:pt idx="4469">
                  <c:v>0.73809999999999998</c:v>
                </c:pt>
                <c:pt idx="4470">
                  <c:v>0.73827799999999999</c:v>
                </c:pt>
                <c:pt idx="4471">
                  <c:v>0.73842200000000002</c:v>
                </c:pt>
                <c:pt idx="4472">
                  <c:v>0.73854399999999998</c:v>
                </c:pt>
                <c:pt idx="4473">
                  <c:v>0.73870999999999998</c:v>
                </c:pt>
                <c:pt idx="4474">
                  <c:v>0.73885400000000001</c:v>
                </c:pt>
                <c:pt idx="4475">
                  <c:v>0.73899800000000004</c:v>
                </c:pt>
                <c:pt idx="4476">
                  <c:v>0.73914199999999997</c:v>
                </c:pt>
                <c:pt idx="4477">
                  <c:v>0.73927500000000002</c:v>
                </c:pt>
                <c:pt idx="4478">
                  <c:v>0.73938599999999999</c:v>
                </c:pt>
                <c:pt idx="4479">
                  <c:v>0.739541</c:v>
                </c:pt>
                <c:pt idx="4480">
                  <c:v>0.73966299999999996</c:v>
                </c:pt>
                <c:pt idx="4481">
                  <c:v>0.73978500000000003</c:v>
                </c:pt>
                <c:pt idx="4482">
                  <c:v>0.73995100000000003</c:v>
                </c:pt>
                <c:pt idx="4483">
                  <c:v>0.74004000000000003</c:v>
                </c:pt>
                <c:pt idx="4484">
                  <c:v>0.74013899999999999</c:v>
                </c:pt>
                <c:pt idx="4485">
                  <c:v>0.74028300000000002</c:v>
                </c:pt>
                <c:pt idx="4486">
                  <c:v>0.74036100000000005</c:v>
                </c:pt>
                <c:pt idx="4487">
                  <c:v>0.74054900000000001</c:v>
                </c:pt>
                <c:pt idx="4488">
                  <c:v>0.740649</c:v>
                </c:pt>
                <c:pt idx="4489">
                  <c:v>0.74079300000000003</c:v>
                </c:pt>
                <c:pt idx="4490">
                  <c:v>0.74093699999999996</c:v>
                </c:pt>
                <c:pt idx="4491">
                  <c:v>0.74105900000000002</c:v>
                </c:pt>
                <c:pt idx="4492">
                  <c:v>0.74120299999999995</c:v>
                </c:pt>
                <c:pt idx="4493">
                  <c:v>0.74132500000000001</c:v>
                </c:pt>
                <c:pt idx="4494">
                  <c:v>0.74149100000000001</c:v>
                </c:pt>
                <c:pt idx="4495">
                  <c:v>0.74163599999999996</c:v>
                </c:pt>
                <c:pt idx="4496">
                  <c:v>0.74172400000000005</c:v>
                </c:pt>
                <c:pt idx="4497">
                  <c:v>0.74184600000000001</c:v>
                </c:pt>
                <c:pt idx="4498">
                  <c:v>0.74200100000000002</c:v>
                </c:pt>
                <c:pt idx="4499">
                  <c:v>0.74215600000000004</c:v>
                </c:pt>
                <c:pt idx="4500">
                  <c:v>0.74227799999999999</c:v>
                </c:pt>
                <c:pt idx="4501">
                  <c:v>0.74242200000000003</c:v>
                </c:pt>
                <c:pt idx="4502">
                  <c:v>0.74257799999999996</c:v>
                </c:pt>
                <c:pt idx="4503">
                  <c:v>0.74272199999999999</c:v>
                </c:pt>
                <c:pt idx="4504">
                  <c:v>0.74284399999999995</c:v>
                </c:pt>
                <c:pt idx="4505">
                  <c:v>0.74292100000000005</c:v>
                </c:pt>
                <c:pt idx="4506">
                  <c:v>0.74309800000000004</c:v>
                </c:pt>
                <c:pt idx="4507">
                  <c:v>0.74326499999999995</c:v>
                </c:pt>
                <c:pt idx="4508">
                  <c:v>0.74341999999999997</c:v>
                </c:pt>
                <c:pt idx="4509">
                  <c:v>0.743564</c:v>
                </c:pt>
                <c:pt idx="4510">
                  <c:v>0.74371900000000002</c:v>
                </c:pt>
                <c:pt idx="4511">
                  <c:v>0.74387400000000004</c:v>
                </c:pt>
                <c:pt idx="4512">
                  <c:v>0.74399599999999999</c:v>
                </c:pt>
                <c:pt idx="4513">
                  <c:v>0.74414000000000002</c:v>
                </c:pt>
                <c:pt idx="4514">
                  <c:v>0.74430600000000002</c:v>
                </c:pt>
                <c:pt idx="4515">
                  <c:v>0.74443899999999996</c:v>
                </c:pt>
                <c:pt idx="4516">
                  <c:v>0.74457200000000001</c:v>
                </c:pt>
                <c:pt idx="4517">
                  <c:v>0.74476100000000001</c:v>
                </c:pt>
                <c:pt idx="4518">
                  <c:v>0.744861</c:v>
                </c:pt>
                <c:pt idx="4519">
                  <c:v>0.74504899999999996</c:v>
                </c:pt>
                <c:pt idx="4520">
                  <c:v>0.74516000000000004</c:v>
                </c:pt>
                <c:pt idx="4521">
                  <c:v>0.74532600000000004</c:v>
                </c:pt>
                <c:pt idx="4522">
                  <c:v>0.74541500000000005</c:v>
                </c:pt>
                <c:pt idx="4523">
                  <c:v>0.74555899999999997</c:v>
                </c:pt>
                <c:pt idx="4524">
                  <c:v>0.74568100000000004</c:v>
                </c:pt>
                <c:pt idx="4525">
                  <c:v>0.74576900000000002</c:v>
                </c:pt>
                <c:pt idx="4526">
                  <c:v>0.74593600000000004</c:v>
                </c:pt>
                <c:pt idx="4527">
                  <c:v>0.74602400000000002</c:v>
                </c:pt>
                <c:pt idx="4528">
                  <c:v>0.74624599999999996</c:v>
                </c:pt>
                <c:pt idx="4529">
                  <c:v>0.74641199999999996</c:v>
                </c:pt>
                <c:pt idx="4530">
                  <c:v>0.74654500000000001</c:v>
                </c:pt>
                <c:pt idx="4531">
                  <c:v>0.74668900000000005</c:v>
                </c:pt>
                <c:pt idx="4532">
                  <c:v>0.74678900000000004</c:v>
                </c:pt>
                <c:pt idx="4533">
                  <c:v>0.74686600000000003</c:v>
                </c:pt>
                <c:pt idx="4534">
                  <c:v>0.746977</c:v>
                </c:pt>
                <c:pt idx="4535">
                  <c:v>0.74708799999999997</c:v>
                </c:pt>
                <c:pt idx="4536">
                  <c:v>0.74721000000000004</c:v>
                </c:pt>
                <c:pt idx="4537">
                  <c:v>0.74739800000000001</c:v>
                </c:pt>
                <c:pt idx="4538">
                  <c:v>0.74751999999999996</c:v>
                </c:pt>
                <c:pt idx="4539">
                  <c:v>0.74761999999999995</c:v>
                </c:pt>
                <c:pt idx="4540">
                  <c:v>0.74774200000000002</c:v>
                </c:pt>
                <c:pt idx="4541">
                  <c:v>0.74788600000000005</c:v>
                </c:pt>
                <c:pt idx="4542">
                  <c:v>0.74806300000000003</c:v>
                </c:pt>
                <c:pt idx="4543">
                  <c:v>0.74814099999999994</c:v>
                </c:pt>
                <c:pt idx="4544">
                  <c:v>0.74828499999999998</c:v>
                </c:pt>
                <c:pt idx="4545">
                  <c:v>0.74843999999999999</c:v>
                </c:pt>
                <c:pt idx="4546">
                  <c:v>0.74856199999999995</c:v>
                </c:pt>
                <c:pt idx="4547">
                  <c:v>0.74871699999999997</c:v>
                </c:pt>
                <c:pt idx="4548">
                  <c:v>0.74882800000000005</c:v>
                </c:pt>
                <c:pt idx="4549">
                  <c:v>0.74899400000000005</c:v>
                </c:pt>
                <c:pt idx="4550">
                  <c:v>0.74912699999999999</c:v>
                </c:pt>
                <c:pt idx="4551">
                  <c:v>0.74922699999999998</c:v>
                </c:pt>
                <c:pt idx="4552">
                  <c:v>0.74934900000000004</c:v>
                </c:pt>
                <c:pt idx="4553">
                  <c:v>0.74952600000000003</c:v>
                </c:pt>
                <c:pt idx="4554">
                  <c:v>0.74971500000000002</c:v>
                </c:pt>
                <c:pt idx="4555">
                  <c:v>0.74982499999999996</c:v>
                </c:pt>
                <c:pt idx="4556">
                  <c:v>0.74993600000000005</c:v>
                </c:pt>
                <c:pt idx="4557">
                  <c:v>0.75003600000000004</c:v>
                </c:pt>
                <c:pt idx="4558">
                  <c:v>0.75011399999999995</c:v>
                </c:pt>
                <c:pt idx="4559">
                  <c:v>0.750224</c:v>
                </c:pt>
                <c:pt idx="4560">
                  <c:v>0.75030200000000002</c:v>
                </c:pt>
                <c:pt idx="4561">
                  <c:v>0.75042399999999998</c:v>
                </c:pt>
                <c:pt idx="4562">
                  <c:v>0.75051299999999999</c:v>
                </c:pt>
                <c:pt idx="4563">
                  <c:v>0.75068999999999997</c:v>
                </c:pt>
                <c:pt idx="4564">
                  <c:v>0.75080100000000005</c:v>
                </c:pt>
                <c:pt idx="4565">
                  <c:v>0.75098900000000002</c:v>
                </c:pt>
                <c:pt idx="4566">
                  <c:v>0.75109999999999999</c:v>
                </c:pt>
                <c:pt idx="4567">
                  <c:v>0.75119999999999998</c:v>
                </c:pt>
                <c:pt idx="4568">
                  <c:v>0.75136599999999998</c:v>
                </c:pt>
                <c:pt idx="4569">
                  <c:v>0.75148800000000004</c:v>
                </c:pt>
                <c:pt idx="4570">
                  <c:v>0.75164299999999995</c:v>
                </c:pt>
                <c:pt idx="4571">
                  <c:v>0.75178699999999998</c:v>
                </c:pt>
                <c:pt idx="4572">
                  <c:v>0.75196399999999997</c:v>
                </c:pt>
                <c:pt idx="4573">
                  <c:v>0.75214199999999998</c:v>
                </c:pt>
                <c:pt idx="4574">
                  <c:v>0.75224100000000005</c:v>
                </c:pt>
                <c:pt idx="4575">
                  <c:v>0.75240799999999997</c:v>
                </c:pt>
                <c:pt idx="4576">
                  <c:v>0.752552</c:v>
                </c:pt>
                <c:pt idx="4577">
                  <c:v>0.75273999999999996</c:v>
                </c:pt>
                <c:pt idx="4578">
                  <c:v>0.75291699999999995</c:v>
                </c:pt>
                <c:pt idx="4579">
                  <c:v>0.75306200000000001</c:v>
                </c:pt>
                <c:pt idx="4580">
                  <c:v>0.75319499999999995</c:v>
                </c:pt>
                <c:pt idx="4581">
                  <c:v>0.75333899999999998</c:v>
                </c:pt>
                <c:pt idx="4582">
                  <c:v>0.75354900000000002</c:v>
                </c:pt>
                <c:pt idx="4583">
                  <c:v>0.75370400000000004</c:v>
                </c:pt>
                <c:pt idx="4584">
                  <c:v>0.75388200000000005</c:v>
                </c:pt>
                <c:pt idx="4585">
                  <c:v>0.75397000000000003</c:v>
                </c:pt>
                <c:pt idx="4586">
                  <c:v>0.75417000000000001</c:v>
                </c:pt>
                <c:pt idx="4587">
                  <c:v>0.75427</c:v>
                </c:pt>
                <c:pt idx="4588">
                  <c:v>0.75440200000000002</c:v>
                </c:pt>
                <c:pt idx="4589">
                  <c:v>0.75452399999999997</c:v>
                </c:pt>
                <c:pt idx="4590">
                  <c:v>0.75470199999999998</c:v>
                </c:pt>
                <c:pt idx="4591">
                  <c:v>0.75482400000000005</c:v>
                </c:pt>
                <c:pt idx="4592">
                  <c:v>0.755023</c:v>
                </c:pt>
                <c:pt idx="4593">
                  <c:v>0.75517800000000002</c:v>
                </c:pt>
                <c:pt idx="4594">
                  <c:v>0.75533300000000003</c:v>
                </c:pt>
                <c:pt idx="4595">
                  <c:v>0.75546599999999997</c:v>
                </c:pt>
                <c:pt idx="4596">
                  <c:v>0.75555499999999998</c:v>
                </c:pt>
                <c:pt idx="4597">
                  <c:v>0.75566599999999995</c:v>
                </c:pt>
                <c:pt idx="4598">
                  <c:v>0.75583199999999995</c:v>
                </c:pt>
                <c:pt idx="4599">
                  <c:v>0.75593200000000005</c:v>
                </c:pt>
                <c:pt idx="4600">
                  <c:v>0.756054</c:v>
                </c:pt>
                <c:pt idx="4601">
                  <c:v>0.75623099999999999</c:v>
                </c:pt>
                <c:pt idx="4602">
                  <c:v>0.75643099999999996</c:v>
                </c:pt>
                <c:pt idx="4603">
                  <c:v>0.75661900000000004</c:v>
                </c:pt>
                <c:pt idx="4604">
                  <c:v>0.75671900000000003</c:v>
                </c:pt>
                <c:pt idx="4605">
                  <c:v>0.75684099999999999</c:v>
                </c:pt>
                <c:pt idx="4606">
                  <c:v>0.75695100000000004</c:v>
                </c:pt>
                <c:pt idx="4607">
                  <c:v>0.75715100000000002</c:v>
                </c:pt>
                <c:pt idx="4608">
                  <c:v>0.75729500000000005</c:v>
                </c:pt>
                <c:pt idx="4609">
                  <c:v>0.75744999999999996</c:v>
                </c:pt>
                <c:pt idx="4610">
                  <c:v>0.75757200000000002</c:v>
                </c:pt>
                <c:pt idx="4611">
                  <c:v>0.75767200000000001</c:v>
                </c:pt>
                <c:pt idx="4612">
                  <c:v>0.75779399999999997</c:v>
                </c:pt>
                <c:pt idx="4613">
                  <c:v>0.75801499999999999</c:v>
                </c:pt>
                <c:pt idx="4614">
                  <c:v>0.75814800000000004</c:v>
                </c:pt>
                <c:pt idx="4615">
                  <c:v>0.75824800000000003</c:v>
                </c:pt>
                <c:pt idx="4616">
                  <c:v>0.75833700000000004</c:v>
                </c:pt>
                <c:pt idx="4617">
                  <c:v>0.75846999999999998</c:v>
                </c:pt>
                <c:pt idx="4618">
                  <c:v>0.75862499999999999</c:v>
                </c:pt>
                <c:pt idx="4619">
                  <c:v>0.75876900000000003</c:v>
                </c:pt>
                <c:pt idx="4620">
                  <c:v>0.75891299999999995</c:v>
                </c:pt>
                <c:pt idx="4621">
                  <c:v>0.75905699999999998</c:v>
                </c:pt>
                <c:pt idx="4622">
                  <c:v>0.759212</c:v>
                </c:pt>
                <c:pt idx="4623">
                  <c:v>0.75933399999999995</c:v>
                </c:pt>
                <c:pt idx="4624">
                  <c:v>0.75944500000000004</c:v>
                </c:pt>
                <c:pt idx="4625">
                  <c:v>0.75955600000000001</c:v>
                </c:pt>
                <c:pt idx="4626">
                  <c:v>0.75966699999999998</c:v>
                </c:pt>
                <c:pt idx="4627">
                  <c:v>0.759822</c:v>
                </c:pt>
                <c:pt idx="4628">
                  <c:v>0.75990999999999997</c:v>
                </c:pt>
                <c:pt idx="4629">
                  <c:v>0.760077</c:v>
                </c:pt>
                <c:pt idx="4630">
                  <c:v>0.76025399999999999</c:v>
                </c:pt>
                <c:pt idx="4631">
                  <c:v>0.76037600000000005</c:v>
                </c:pt>
                <c:pt idx="4632">
                  <c:v>0.76045300000000005</c:v>
                </c:pt>
                <c:pt idx="4633">
                  <c:v>0.76058599999999998</c:v>
                </c:pt>
                <c:pt idx="4634">
                  <c:v>0.76074200000000003</c:v>
                </c:pt>
                <c:pt idx="4635">
                  <c:v>0.76089700000000005</c:v>
                </c:pt>
                <c:pt idx="4636">
                  <c:v>0.76100800000000002</c:v>
                </c:pt>
                <c:pt idx="4637">
                  <c:v>0.76110699999999998</c:v>
                </c:pt>
                <c:pt idx="4638">
                  <c:v>0.76122900000000004</c:v>
                </c:pt>
                <c:pt idx="4639">
                  <c:v>0.76132900000000003</c:v>
                </c:pt>
                <c:pt idx="4640">
                  <c:v>0.76142900000000002</c:v>
                </c:pt>
                <c:pt idx="4641">
                  <c:v>0.76158400000000004</c:v>
                </c:pt>
                <c:pt idx="4642">
                  <c:v>0.76172799999999996</c:v>
                </c:pt>
                <c:pt idx="4643">
                  <c:v>0.76183900000000004</c:v>
                </c:pt>
                <c:pt idx="4644">
                  <c:v>0.76199399999999995</c:v>
                </c:pt>
                <c:pt idx="4645">
                  <c:v>0.76208299999999995</c:v>
                </c:pt>
                <c:pt idx="4646">
                  <c:v>0.76218200000000003</c:v>
                </c:pt>
                <c:pt idx="4647">
                  <c:v>0.76224899999999995</c:v>
                </c:pt>
                <c:pt idx="4648">
                  <c:v>0.76233799999999996</c:v>
                </c:pt>
                <c:pt idx="4649">
                  <c:v>0.76248199999999999</c:v>
                </c:pt>
                <c:pt idx="4650">
                  <c:v>0.76256999999999997</c:v>
                </c:pt>
                <c:pt idx="4651">
                  <c:v>0.762714</c:v>
                </c:pt>
                <c:pt idx="4652">
                  <c:v>0.76285800000000004</c:v>
                </c:pt>
                <c:pt idx="4653">
                  <c:v>0.76300199999999996</c:v>
                </c:pt>
                <c:pt idx="4654">
                  <c:v>0.76313500000000001</c:v>
                </c:pt>
                <c:pt idx="4655">
                  <c:v>0.76329100000000005</c:v>
                </c:pt>
                <c:pt idx="4656">
                  <c:v>0.76342399999999999</c:v>
                </c:pt>
                <c:pt idx="4657">
                  <c:v>0.76356800000000002</c:v>
                </c:pt>
                <c:pt idx="4658">
                  <c:v>0.76367799999999997</c:v>
                </c:pt>
                <c:pt idx="4659">
                  <c:v>0.76382300000000003</c:v>
                </c:pt>
                <c:pt idx="4660">
                  <c:v>0.76394399999999996</c:v>
                </c:pt>
                <c:pt idx="4661">
                  <c:v>0.76407700000000001</c:v>
                </c:pt>
                <c:pt idx="4662">
                  <c:v>0.76422199999999996</c:v>
                </c:pt>
                <c:pt idx="4663">
                  <c:v>0.76433200000000001</c:v>
                </c:pt>
                <c:pt idx="4664">
                  <c:v>0.76445399999999997</c:v>
                </c:pt>
                <c:pt idx="4665">
                  <c:v>0.76460899999999998</c:v>
                </c:pt>
                <c:pt idx="4666">
                  <c:v>0.76474200000000003</c:v>
                </c:pt>
                <c:pt idx="4667">
                  <c:v>0.76488599999999995</c:v>
                </c:pt>
                <c:pt idx="4668">
                  <c:v>0.765042</c:v>
                </c:pt>
                <c:pt idx="4669">
                  <c:v>0.76517500000000005</c:v>
                </c:pt>
                <c:pt idx="4670">
                  <c:v>0.76532999999999995</c:v>
                </c:pt>
                <c:pt idx="4671">
                  <c:v>0.76544100000000004</c:v>
                </c:pt>
                <c:pt idx="4672">
                  <c:v>0.765629</c:v>
                </c:pt>
                <c:pt idx="4673">
                  <c:v>0.76577300000000004</c:v>
                </c:pt>
                <c:pt idx="4674">
                  <c:v>0.76597300000000001</c:v>
                </c:pt>
                <c:pt idx="4675">
                  <c:v>0.76611700000000005</c:v>
                </c:pt>
                <c:pt idx="4676">
                  <c:v>0.76627199999999995</c:v>
                </c:pt>
                <c:pt idx="4677">
                  <c:v>0.76638300000000004</c:v>
                </c:pt>
                <c:pt idx="4678">
                  <c:v>0.76653800000000005</c:v>
                </c:pt>
                <c:pt idx="4679">
                  <c:v>0.76667099999999999</c:v>
                </c:pt>
                <c:pt idx="4680">
                  <c:v>0.76676999999999995</c:v>
                </c:pt>
                <c:pt idx="4681">
                  <c:v>0.76682600000000001</c:v>
                </c:pt>
                <c:pt idx="4682">
                  <c:v>0.76695899999999995</c:v>
                </c:pt>
                <c:pt idx="4683">
                  <c:v>0.76704799999999995</c:v>
                </c:pt>
                <c:pt idx="4684">
                  <c:v>0.767258</c:v>
                </c:pt>
                <c:pt idx="4685">
                  <c:v>0.76740200000000003</c:v>
                </c:pt>
                <c:pt idx="4686">
                  <c:v>0.76750200000000002</c:v>
                </c:pt>
                <c:pt idx="4687">
                  <c:v>0.76764600000000005</c:v>
                </c:pt>
                <c:pt idx="4688">
                  <c:v>0.767845</c:v>
                </c:pt>
                <c:pt idx="4689">
                  <c:v>0.76798999999999995</c:v>
                </c:pt>
                <c:pt idx="4690">
                  <c:v>0.76808900000000002</c:v>
                </c:pt>
                <c:pt idx="4691">
                  <c:v>0.76821099999999998</c:v>
                </c:pt>
                <c:pt idx="4692">
                  <c:v>0.76835500000000001</c:v>
                </c:pt>
                <c:pt idx="4693">
                  <c:v>0.76848799999999995</c:v>
                </c:pt>
                <c:pt idx="4694">
                  <c:v>0.76858800000000005</c:v>
                </c:pt>
                <c:pt idx="4695">
                  <c:v>0.76877600000000001</c:v>
                </c:pt>
                <c:pt idx="4696">
                  <c:v>0.76892000000000005</c:v>
                </c:pt>
                <c:pt idx="4697">
                  <c:v>0.76902000000000004</c:v>
                </c:pt>
                <c:pt idx="4698">
                  <c:v>0.76913100000000001</c:v>
                </c:pt>
                <c:pt idx="4699">
                  <c:v>0.76924199999999998</c:v>
                </c:pt>
                <c:pt idx="4700">
                  <c:v>0.76933099999999999</c:v>
                </c:pt>
                <c:pt idx="4701">
                  <c:v>0.76949699999999999</c:v>
                </c:pt>
                <c:pt idx="4702">
                  <c:v>0.76959599999999995</c:v>
                </c:pt>
                <c:pt idx="4703">
                  <c:v>0.76980700000000002</c:v>
                </c:pt>
                <c:pt idx="4704">
                  <c:v>0.76990700000000001</c:v>
                </c:pt>
                <c:pt idx="4705">
                  <c:v>0.770007</c:v>
                </c:pt>
                <c:pt idx="4706">
                  <c:v>0.77008399999999999</c:v>
                </c:pt>
                <c:pt idx="4707">
                  <c:v>0.77024999999999999</c:v>
                </c:pt>
                <c:pt idx="4708">
                  <c:v>0.77038300000000004</c:v>
                </c:pt>
                <c:pt idx="4709">
                  <c:v>0.77056100000000005</c:v>
                </c:pt>
                <c:pt idx="4710">
                  <c:v>0.77069399999999999</c:v>
                </c:pt>
                <c:pt idx="4711">
                  <c:v>0.77083800000000002</c:v>
                </c:pt>
                <c:pt idx="4712">
                  <c:v>0.77100400000000002</c:v>
                </c:pt>
                <c:pt idx="4713">
                  <c:v>0.77111499999999999</c:v>
                </c:pt>
                <c:pt idx="4714">
                  <c:v>0.77120299999999997</c:v>
                </c:pt>
                <c:pt idx="4715">
                  <c:v>0.77132500000000004</c:v>
                </c:pt>
                <c:pt idx="4716">
                  <c:v>0.77149199999999996</c:v>
                </c:pt>
                <c:pt idx="4717">
                  <c:v>0.77164699999999997</c:v>
                </c:pt>
                <c:pt idx="4718">
                  <c:v>0.77175800000000006</c:v>
                </c:pt>
                <c:pt idx="4719">
                  <c:v>0.77189099999999999</c:v>
                </c:pt>
                <c:pt idx="4720">
                  <c:v>0.77198999999999995</c:v>
                </c:pt>
                <c:pt idx="4721">
                  <c:v>0.77207899999999996</c:v>
                </c:pt>
                <c:pt idx="4722">
                  <c:v>0.77225600000000005</c:v>
                </c:pt>
                <c:pt idx="4723">
                  <c:v>0.77239999999999998</c:v>
                </c:pt>
                <c:pt idx="4724">
                  <c:v>0.77251099999999995</c:v>
                </c:pt>
                <c:pt idx="4725">
                  <c:v>0.77266599999999996</c:v>
                </c:pt>
                <c:pt idx="4726">
                  <c:v>0.77282099999999998</c:v>
                </c:pt>
                <c:pt idx="4727">
                  <c:v>0.77298800000000001</c:v>
                </c:pt>
                <c:pt idx="4728">
                  <c:v>0.77310999999999996</c:v>
                </c:pt>
                <c:pt idx="4729">
                  <c:v>0.77322000000000002</c:v>
                </c:pt>
                <c:pt idx="4730">
                  <c:v>0.77334199999999997</c:v>
                </c:pt>
                <c:pt idx="4731">
                  <c:v>0.77346400000000004</c:v>
                </c:pt>
                <c:pt idx="4732">
                  <c:v>0.77359699999999998</c:v>
                </c:pt>
                <c:pt idx="4733">
                  <c:v>0.773752</c:v>
                </c:pt>
                <c:pt idx="4734">
                  <c:v>0.77386299999999997</c:v>
                </c:pt>
                <c:pt idx="4735">
                  <c:v>0.774007</c:v>
                </c:pt>
                <c:pt idx="4736">
                  <c:v>0.77417400000000003</c:v>
                </c:pt>
                <c:pt idx="4737">
                  <c:v>0.77428399999999997</c:v>
                </c:pt>
                <c:pt idx="4738">
                  <c:v>0.77444000000000002</c:v>
                </c:pt>
                <c:pt idx="4739">
                  <c:v>0.77453899999999998</c:v>
                </c:pt>
                <c:pt idx="4740">
                  <c:v>0.77468300000000001</c:v>
                </c:pt>
                <c:pt idx="4741">
                  <c:v>0.77483800000000003</c:v>
                </c:pt>
                <c:pt idx="4742">
                  <c:v>0.77499399999999996</c:v>
                </c:pt>
                <c:pt idx="4743">
                  <c:v>0.77511600000000003</c:v>
                </c:pt>
                <c:pt idx="4744">
                  <c:v>0.77521499999999999</c:v>
                </c:pt>
                <c:pt idx="4745">
                  <c:v>0.77533700000000005</c:v>
                </c:pt>
                <c:pt idx="4746">
                  <c:v>0.77543700000000004</c:v>
                </c:pt>
                <c:pt idx="4747">
                  <c:v>0.77556999999999998</c:v>
                </c:pt>
                <c:pt idx="4748">
                  <c:v>0.77565899999999999</c:v>
                </c:pt>
                <c:pt idx="4749">
                  <c:v>0.77578000000000003</c:v>
                </c:pt>
                <c:pt idx="4750">
                  <c:v>0.77594700000000005</c:v>
                </c:pt>
                <c:pt idx="4751">
                  <c:v>0.77611300000000005</c:v>
                </c:pt>
                <c:pt idx="4752">
                  <c:v>0.77626799999999996</c:v>
                </c:pt>
                <c:pt idx="4753">
                  <c:v>0.77636799999999995</c:v>
                </c:pt>
                <c:pt idx="4754">
                  <c:v>0.77649000000000001</c:v>
                </c:pt>
                <c:pt idx="4755">
                  <c:v>0.77665600000000001</c:v>
                </c:pt>
                <c:pt idx="4756">
                  <c:v>0.77676699999999999</c:v>
                </c:pt>
                <c:pt idx="4757">
                  <c:v>0.77687799999999996</c:v>
                </c:pt>
                <c:pt idx="4758">
                  <c:v>0.77698800000000001</c:v>
                </c:pt>
                <c:pt idx="4759">
                  <c:v>0.77704399999999996</c:v>
                </c:pt>
                <c:pt idx="4760">
                  <c:v>0.77718799999999999</c:v>
                </c:pt>
                <c:pt idx="4761">
                  <c:v>0.77729899999999996</c:v>
                </c:pt>
                <c:pt idx="4762">
                  <c:v>0.77745399999999998</c:v>
                </c:pt>
                <c:pt idx="4763">
                  <c:v>0.77760899999999999</c:v>
                </c:pt>
                <c:pt idx="4764">
                  <c:v>0.77776400000000001</c:v>
                </c:pt>
                <c:pt idx="4765">
                  <c:v>0.77783100000000005</c:v>
                </c:pt>
                <c:pt idx="4766">
                  <c:v>0.77796399999999999</c:v>
                </c:pt>
                <c:pt idx="4767">
                  <c:v>0.77808600000000006</c:v>
                </c:pt>
                <c:pt idx="4768">
                  <c:v>0.778196</c:v>
                </c:pt>
                <c:pt idx="4769">
                  <c:v>0.778285</c:v>
                </c:pt>
                <c:pt idx="4770">
                  <c:v>0.77840699999999996</c:v>
                </c:pt>
                <c:pt idx="4771">
                  <c:v>0.77855099999999999</c:v>
                </c:pt>
                <c:pt idx="4772">
                  <c:v>0.77872799999999998</c:v>
                </c:pt>
                <c:pt idx="4773">
                  <c:v>0.77887200000000001</c:v>
                </c:pt>
                <c:pt idx="4774">
                  <c:v>0.77898299999999998</c:v>
                </c:pt>
                <c:pt idx="4775">
                  <c:v>0.77907199999999999</c:v>
                </c:pt>
                <c:pt idx="4776">
                  <c:v>0.77916099999999999</c:v>
                </c:pt>
                <c:pt idx="4777">
                  <c:v>0.77925999999999995</c:v>
                </c:pt>
                <c:pt idx="4778">
                  <c:v>0.77937100000000004</c:v>
                </c:pt>
                <c:pt idx="4779">
                  <c:v>0.77951499999999996</c:v>
                </c:pt>
                <c:pt idx="4780">
                  <c:v>0.77963700000000002</c:v>
                </c:pt>
                <c:pt idx="4781">
                  <c:v>0.77976999999999996</c:v>
                </c:pt>
                <c:pt idx="4782">
                  <c:v>0.77995899999999996</c:v>
                </c:pt>
                <c:pt idx="4783">
                  <c:v>0.78005800000000003</c:v>
                </c:pt>
                <c:pt idx="4784">
                  <c:v>0.780169</c:v>
                </c:pt>
                <c:pt idx="4785">
                  <c:v>0.78030200000000005</c:v>
                </c:pt>
                <c:pt idx="4786">
                  <c:v>0.78046800000000005</c:v>
                </c:pt>
                <c:pt idx="4787">
                  <c:v>0.78060099999999999</c:v>
                </c:pt>
                <c:pt idx="4788">
                  <c:v>0.78067900000000001</c:v>
                </c:pt>
                <c:pt idx="4789">
                  <c:v>0.78075600000000001</c:v>
                </c:pt>
                <c:pt idx="4790">
                  <c:v>0.78091200000000005</c:v>
                </c:pt>
                <c:pt idx="4791">
                  <c:v>0.78103400000000001</c:v>
                </c:pt>
                <c:pt idx="4792">
                  <c:v>0.78113299999999997</c:v>
                </c:pt>
                <c:pt idx="4793">
                  <c:v>0.781277</c:v>
                </c:pt>
                <c:pt idx="4794">
                  <c:v>0.78143300000000004</c:v>
                </c:pt>
                <c:pt idx="4795">
                  <c:v>0.78155399999999997</c:v>
                </c:pt>
                <c:pt idx="4796">
                  <c:v>0.781698</c:v>
                </c:pt>
                <c:pt idx="4797">
                  <c:v>0.78184299999999995</c:v>
                </c:pt>
                <c:pt idx="4798">
                  <c:v>0.78198699999999999</c:v>
                </c:pt>
                <c:pt idx="4799">
                  <c:v>0.78212000000000004</c:v>
                </c:pt>
                <c:pt idx="4800">
                  <c:v>0.78222999999999998</c:v>
                </c:pt>
                <c:pt idx="4801">
                  <c:v>0.78232999999999997</c:v>
                </c:pt>
                <c:pt idx="4802">
                  <c:v>0.78248499999999999</c:v>
                </c:pt>
                <c:pt idx="4803">
                  <c:v>0.78262900000000002</c:v>
                </c:pt>
                <c:pt idx="4804">
                  <c:v>0.78271800000000002</c:v>
                </c:pt>
                <c:pt idx="4805">
                  <c:v>0.78281800000000001</c:v>
                </c:pt>
                <c:pt idx="4806">
                  <c:v>0.78293999999999997</c:v>
                </c:pt>
                <c:pt idx="4807">
                  <c:v>0.783084</c:v>
                </c:pt>
                <c:pt idx="4808">
                  <c:v>0.783161</c:v>
                </c:pt>
                <c:pt idx="4809">
                  <c:v>0.78328299999999995</c:v>
                </c:pt>
                <c:pt idx="4810">
                  <c:v>0.783416</c:v>
                </c:pt>
                <c:pt idx="4811">
                  <c:v>0.78358300000000003</c:v>
                </c:pt>
                <c:pt idx="4812">
                  <c:v>0.78372699999999995</c:v>
                </c:pt>
                <c:pt idx="4813">
                  <c:v>0.78388199999999997</c:v>
                </c:pt>
                <c:pt idx="4814">
                  <c:v>0.78398100000000004</c:v>
                </c:pt>
                <c:pt idx="4815">
                  <c:v>0.78412599999999999</c:v>
                </c:pt>
                <c:pt idx="4816">
                  <c:v>0.78422499999999995</c:v>
                </c:pt>
                <c:pt idx="4817">
                  <c:v>0.78432500000000005</c:v>
                </c:pt>
                <c:pt idx="4818">
                  <c:v>0.78445799999999999</c:v>
                </c:pt>
                <c:pt idx="4819">
                  <c:v>0.78458000000000006</c:v>
                </c:pt>
                <c:pt idx="4820">
                  <c:v>0.78471299999999999</c:v>
                </c:pt>
                <c:pt idx="4821">
                  <c:v>0.78487899999999999</c:v>
                </c:pt>
                <c:pt idx="4822">
                  <c:v>0.78500099999999995</c:v>
                </c:pt>
                <c:pt idx="4823">
                  <c:v>0.78518900000000003</c:v>
                </c:pt>
                <c:pt idx="4824">
                  <c:v>0.78528900000000001</c:v>
                </c:pt>
                <c:pt idx="4825">
                  <c:v>0.78537800000000002</c:v>
                </c:pt>
                <c:pt idx="4826">
                  <c:v>0.78554400000000002</c:v>
                </c:pt>
                <c:pt idx="4827">
                  <c:v>0.785744</c:v>
                </c:pt>
                <c:pt idx="4828">
                  <c:v>0.78583199999999997</c:v>
                </c:pt>
                <c:pt idx="4829">
                  <c:v>0.78595400000000004</c:v>
                </c:pt>
                <c:pt idx="4830">
                  <c:v>0.78612000000000004</c:v>
                </c:pt>
                <c:pt idx="4831">
                  <c:v>0.78634199999999999</c:v>
                </c:pt>
                <c:pt idx="4832">
                  <c:v>0.78648600000000002</c:v>
                </c:pt>
                <c:pt idx="4833">
                  <c:v>0.786686</c:v>
                </c:pt>
                <c:pt idx="4834">
                  <c:v>0.78680700000000003</c:v>
                </c:pt>
                <c:pt idx="4835">
                  <c:v>0.78693999999999997</c:v>
                </c:pt>
                <c:pt idx="4836">
                  <c:v>0.78708500000000003</c:v>
                </c:pt>
                <c:pt idx="4837">
                  <c:v>0.78724000000000005</c:v>
                </c:pt>
                <c:pt idx="4838">
                  <c:v>0.78740600000000005</c:v>
                </c:pt>
                <c:pt idx="4839">
                  <c:v>0.78753899999999999</c:v>
                </c:pt>
                <c:pt idx="4840">
                  <c:v>0.78769400000000001</c:v>
                </c:pt>
                <c:pt idx="4841">
                  <c:v>0.78778300000000001</c:v>
                </c:pt>
                <c:pt idx="4842">
                  <c:v>0.78790499999999997</c:v>
                </c:pt>
                <c:pt idx="4843">
                  <c:v>0.78801500000000002</c:v>
                </c:pt>
                <c:pt idx="4844">
                  <c:v>0.78810400000000003</c:v>
                </c:pt>
                <c:pt idx="4845">
                  <c:v>0.78820400000000002</c:v>
                </c:pt>
                <c:pt idx="4846">
                  <c:v>0.78829300000000002</c:v>
                </c:pt>
                <c:pt idx="4847">
                  <c:v>0.78842599999999996</c:v>
                </c:pt>
                <c:pt idx="4848">
                  <c:v>0.78859199999999996</c:v>
                </c:pt>
                <c:pt idx="4849">
                  <c:v>0.78869100000000003</c:v>
                </c:pt>
                <c:pt idx="4850">
                  <c:v>0.78883599999999998</c:v>
                </c:pt>
                <c:pt idx="4851">
                  <c:v>0.78896900000000003</c:v>
                </c:pt>
                <c:pt idx="4852">
                  <c:v>0.78905700000000001</c:v>
                </c:pt>
                <c:pt idx="4853">
                  <c:v>0.78921200000000002</c:v>
                </c:pt>
                <c:pt idx="4854">
                  <c:v>0.78936799999999996</c:v>
                </c:pt>
                <c:pt idx="4855">
                  <c:v>0.78944499999999995</c:v>
                </c:pt>
                <c:pt idx="4856">
                  <c:v>0.78956700000000002</c:v>
                </c:pt>
                <c:pt idx="4857">
                  <c:v>0.78968899999999997</c:v>
                </c:pt>
                <c:pt idx="4858">
                  <c:v>0.78981100000000004</c:v>
                </c:pt>
                <c:pt idx="4859">
                  <c:v>0.78994399999999998</c:v>
                </c:pt>
                <c:pt idx="4860">
                  <c:v>0.79007700000000003</c:v>
                </c:pt>
                <c:pt idx="4861">
                  <c:v>0.79016500000000001</c:v>
                </c:pt>
                <c:pt idx="4862">
                  <c:v>0.79033200000000003</c:v>
                </c:pt>
                <c:pt idx="4863">
                  <c:v>0.79047599999999996</c:v>
                </c:pt>
                <c:pt idx="4864">
                  <c:v>0.79065300000000005</c:v>
                </c:pt>
                <c:pt idx="4865">
                  <c:v>0.79075300000000004</c:v>
                </c:pt>
                <c:pt idx="4866">
                  <c:v>0.79088599999999998</c:v>
                </c:pt>
                <c:pt idx="4867">
                  <c:v>0.79097399999999995</c:v>
                </c:pt>
                <c:pt idx="4868">
                  <c:v>0.79113</c:v>
                </c:pt>
                <c:pt idx="4869">
                  <c:v>0.79126300000000005</c:v>
                </c:pt>
                <c:pt idx="4870">
                  <c:v>0.79135100000000003</c:v>
                </c:pt>
                <c:pt idx="4871">
                  <c:v>0.791462</c:v>
                </c:pt>
                <c:pt idx="4872">
                  <c:v>0.79156199999999999</c:v>
                </c:pt>
                <c:pt idx="4873">
                  <c:v>0.79178300000000001</c:v>
                </c:pt>
                <c:pt idx="4874">
                  <c:v>0.79195000000000004</c:v>
                </c:pt>
                <c:pt idx="4875">
                  <c:v>0.79208299999999998</c:v>
                </c:pt>
                <c:pt idx="4876">
                  <c:v>0.79218200000000005</c:v>
                </c:pt>
                <c:pt idx="4877">
                  <c:v>0.79233799999999999</c:v>
                </c:pt>
                <c:pt idx="4878">
                  <c:v>0.79242599999999996</c:v>
                </c:pt>
                <c:pt idx="4879">
                  <c:v>0.79253700000000005</c:v>
                </c:pt>
                <c:pt idx="4880">
                  <c:v>0.79271400000000003</c:v>
                </c:pt>
                <c:pt idx="4881">
                  <c:v>0.79286999999999996</c:v>
                </c:pt>
                <c:pt idx="4882">
                  <c:v>0.79303599999999996</c:v>
                </c:pt>
                <c:pt idx="4883">
                  <c:v>0.79314700000000005</c:v>
                </c:pt>
                <c:pt idx="4884">
                  <c:v>0.79329099999999997</c:v>
                </c:pt>
                <c:pt idx="4885">
                  <c:v>0.79346799999999995</c:v>
                </c:pt>
                <c:pt idx="4886">
                  <c:v>0.79365600000000003</c:v>
                </c:pt>
                <c:pt idx="4887">
                  <c:v>0.79384500000000002</c:v>
                </c:pt>
                <c:pt idx="4888">
                  <c:v>0.79397799999999996</c:v>
                </c:pt>
                <c:pt idx="4889">
                  <c:v>0.79407799999999995</c:v>
                </c:pt>
                <c:pt idx="4890">
                  <c:v>0.794211</c:v>
                </c:pt>
                <c:pt idx="4891">
                  <c:v>0.79435500000000003</c:v>
                </c:pt>
                <c:pt idx="4892">
                  <c:v>0.79445399999999999</c:v>
                </c:pt>
                <c:pt idx="4893">
                  <c:v>0.79461000000000004</c:v>
                </c:pt>
                <c:pt idx="4894">
                  <c:v>0.794709</c:v>
                </c:pt>
                <c:pt idx="4895">
                  <c:v>0.79490899999999998</c:v>
                </c:pt>
                <c:pt idx="4896">
                  <c:v>0.79498599999999997</c:v>
                </c:pt>
                <c:pt idx="4897">
                  <c:v>0.79509700000000005</c:v>
                </c:pt>
                <c:pt idx="4898">
                  <c:v>0.79522999999999999</c:v>
                </c:pt>
                <c:pt idx="4899">
                  <c:v>0.79532999999999998</c:v>
                </c:pt>
                <c:pt idx="4900">
                  <c:v>0.79540699999999998</c:v>
                </c:pt>
                <c:pt idx="4901">
                  <c:v>0.79559599999999997</c:v>
                </c:pt>
                <c:pt idx="4902">
                  <c:v>0.79575099999999999</c:v>
                </c:pt>
                <c:pt idx="4903">
                  <c:v>0.79592799999999997</c:v>
                </c:pt>
                <c:pt idx="4904">
                  <c:v>0.796072</c:v>
                </c:pt>
                <c:pt idx="4905">
                  <c:v>0.79618299999999997</c:v>
                </c:pt>
                <c:pt idx="4906">
                  <c:v>0.79627199999999998</c:v>
                </c:pt>
                <c:pt idx="4907">
                  <c:v>0.79639400000000005</c:v>
                </c:pt>
                <c:pt idx="4908">
                  <c:v>0.79653799999999997</c:v>
                </c:pt>
                <c:pt idx="4909">
                  <c:v>0.79674800000000001</c:v>
                </c:pt>
                <c:pt idx="4910">
                  <c:v>0.79690399999999995</c:v>
                </c:pt>
                <c:pt idx="4911">
                  <c:v>0.79705899999999996</c:v>
                </c:pt>
                <c:pt idx="4912">
                  <c:v>0.79717000000000005</c:v>
                </c:pt>
                <c:pt idx="4913">
                  <c:v>0.79733600000000004</c:v>
                </c:pt>
                <c:pt idx="4914">
                  <c:v>0.79742400000000002</c:v>
                </c:pt>
                <c:pt idx="4915">
                  <c:v>0.79755699999999996</c:v>
                </c:pt>
                <c:pt idx="4916">
                  <c:v>0.79764599999999997</c:v>
                </c:pt>
                <c:pt idx="4917">
                  <c:v>0.79781199999999997</c:v>
                </c:pt>
                <c:pt idx="4918">
                  <c:v>0.79793400000000003</c:v>
                </c:pt>
                <c:pt idx="4919">
                  <c:v>0.79806699999999997</c:v>
                </c:pt>
                <c:pt idx="4920">
                  <c:v>0.79825599999999997</c:v>
                </c:pt>
                <c:pt idx="4921">
                  <c:v>0.79837800000000003</c:v>
                </c:pt>
                <c:pt idx="4922">
                  <c:v>0.79849899999999996</c:v>
                </c:pt>
                <c:pt idx="4923">
                  <c:v>0.79859899999999995</c:v>
                </c:pt>
                <c:pt idx="4924">
                  <c:v>0.798732</c:v>
                </c:pt>
                <c:pt idx="4925">
                  <c:v>0.798821</c:v>
                </c:pt>
                <c:pt idx="4926">
                  <c:v>0.798987</c:v>
                </c:pt>
                <c:pt idx="4927">
                  <c:v>0.79906500000000003</c:v>
                </c:pt>
                <c:pt idx="4928">
                  <c:v>0.79917499999999997</c:v>
                </c:pt>
                <c:pt idx="4929">
                  <c:v>0.79928600000000005</c:v>
                </c:pt>
                <c:pt idx="4930">
                  <c:v>0.79941899999999999</c:v>
                </c:pt>
                <c:pt idx="4931">
                  <c:v>0.799508</c:v>
                </c:pt>
                <c:pt idx="4932">
                  <c:v>0.79961899999999997</c:v>
                </c:pt>
                <c:pt idx="4933">
                  <c:v>0.79974100000000004</c:v>
                </c:pt>
                <c:pt idx="4934">
                  <c:v>0.79984</c:v>
                </c:pt>
                <c:pt idx="4935">
                  <c:v>0.80003999999999997</c:v>
                </c:pt>
                <c:pt idx="4936">
                  <c:v>0.80018400000000001</c:v>
                </c:pt>
                <c:pt idx="4937">
                  <c:v>0.80038299999999996</c:v>
                </c:pt>
                <c:pt idx="4938">
                  <c:v>0.80042800000000003</c:v>
                </c:pt>
                <c:pt idx="4939">
                  <c:v>0.80052800000000002</c:v>
                </c:pt>
                <c:pt idx="4940">
                  <c:v>0.80069400000000002</c:v>
                </c:pt>
                <c:pt idx="4941">
                  <c:v>0.80079400000000001</c:v>
                </c:pt>
                <c:pt idx="4942">
                  <c:v>0.80091500000000004</c:v>
                </c:pt>
                <c:pt idx="4943">
                  <c:v>0.80102600000000002</c:v>
                </c:pt>
                <c:pt idx="4944">
                  <c:v>0.80118100000000003</c:v>
                </c:pt>
                <c:pt idx="4945">
                  <c:v>0.801292</c:v>
                </c:pt>
                <c:pt idx="4946">
                  <c:v>0.80142500000000005</c:v>
                </c:pt>
                <c:pt idx="4947">
                  <c:v>0.80151399999999995</c:v>
                </c:pt>
                <c:pt idx="4948">
                  <c:v>0.801647</c:v>
                </c:pt>
                <c:pt idx="4949">
                  <c:v>0.801736</c:v>
                </c:pt>
                <c:pt idx="4950">
                  <c:v>0.80182399999999998</c:v>
                </c:pt>
                <c:pt idx="4951">
                  <c:v>0.801979</c:v>
                </c:pt>
                <c:pt idx="4952">
                  <c:v>0.80213400000000001</c:v>
                </c:pt>
                <c:pt idx="4953">
                  <c:v>0.80230100000000004</c:v>
                </c:pt>
                <c:pt idx="4954">
                  <c:v>0.80244499999999996</c:v>
                </c:pt>
                <c:pt idx="4955">
                  <c:v>0.80257800000000001</c:v>
                </c:pt>
                <c:pt idx="4956">
                  <c:v>0.80271099999999995</c:v>
                </c:pt>
                <c:pt idx="4957">
                  <c:v>0.80281100000000005</c:v>
                </c:pt>
                <c:pt idx="4958">
                  <c:v>0.80293199999999998</c:v>
                </c:pt>
                <c:pt idx="4959">
                  <c:v>0.80304299999999995</c:v>
                </c:pt>
                <c:pt idx="4960">
                  <c:v>0.80318699999999998</c:v>
                </c:pt>
                <c:pt idx="4961">
                  <c:v>0.80325400000000002</c:v>
                </c:pt>
                <c:pt idx="4962">
                  <c:v>0.80333100000000002</c:v>
                </c:pt>
                <c:pt idx="4963">
                  <c:v>0.80347500000000005</c:v>
                </c:pt>
                <c:pt idx="4964">
                  <c:v>0.80356399999999994</c:v>
                </c:pt>
                <c:pt idx="4965">
                  <c:v>0.80368600000000001</c:v>
                </c:pt>
                <c:pt idx="4966">
                  <c:v>0.80380799999999997</c:v>
                </c:pt>
                <c:pt idx="4967">
                  <c:v>0.80389699999999997</c:v>
                </c:pt>
                <c:pt idx="4968">
                  <c:v>0.80399600000000004</c:v>
                </c:pt>
                <c:pt idx="4969">
                  <c:v>0.80416299999999996</c:v>
                </c:pt>
                <c:pt idx="4970">
                  <c:v>0.80432899999999996</c:v>
                </c:pt>
                <c:pt idx="4971">
                  <c:v>0.80448399999999998</c:v>
                </c:pt>
                <c:pt idx="4972">
                  <c:v>0.80458399999999997</c:v>
                </c:pt>
                <c:pt idx="4973">
                  <c:v>0.80471700000000002</c:v>
                </c:pt>
                <c:pt idx="4974">
                  <c:v>0.80482799999999999</c:v>
                </c:pt>
                <c:pt idx="4975">
                  <c:v>0.80496000000000001</c:v>
                </c:pt>
                <c:pt idx="4976">
                  <c:v>0.80510499999999996</c:v>
                </c:pt>
                <c:pt idx="4977">
                  <c:v>0.80528200000000005</c:v>
                </c:pt>
                <c:pt idx="4978">
                  <c:v>0.80542599999999998</c:v>
                </c:pt>
                <c:pt idx="4979">
                  <c:v>0.80549199999999999</c:v>
                </c:pt>
                <c:pt idx="4980">
                  <c:v>0.80558099999999999</c:v>
                </c:pt>
                <c:pt idx="4981">
                  <c:v>0.80572500000000002</c:v>
                </c:pt>
                <c:pt idx="4982">
                  <c:v>0.80584699999999998</c:v>
                </c:pt>
                <c:pt idx="4983">
                  <c:v>0.80599100000000001</c:v>
                </c:pt>
                <c:pt idx="4984">
                  <c:v>0.806168</c:v>
                </c:pt>
                <c:pt idx="4985">
                  <c:v>0.80626799999999998</c:v>
                </c:pt>
                <c:pt idx="4986">
                  <c:v>0.80641200000000002</c:v>
                </c:pt>
                <c:pt idx="4987">
                  <c:v>0.80660100000000001</c:v>
                </c:pt>
                <c:pt idx="4988">
                  <c:v>0.80678899999999998</c:v>
                </c:pt>
                <c:pt idx="4989">
                  <c:v>0.80689999999999995</c:v>
                </c:pt>
                <c:pt idx="4990">
                  <c:v>0.80705499999999997</c:v>
                </c:pt>
                <c:pt idx="4991">
                  <c:v>0.807199</c:v>
                </c:pt>
                <c:pt idx="4992">
                  <c:v>0.80729899999999999</c:v>
                </c:pt>
                <c:pt idx="4993">
                  <c:v>0.80743200000000004</c:v>
                </c:pt>
                <c:pt idx="4994">
                  <c:v>0.80757599999999996</c:v>
                </c:pt>
                <c:pt idx="4995">
                  <c:v>0.80769800000000003</c:v>
                </c:pt>
                <c:pt idx="4996">
                  <c:v>0.80783099999999997</c:v>
                </c:pt>
                <c:pt idx="4997">
                  <c:v>0.80794200000000005</c:v>
                </c:pt>
                <c:pt idx="4998">
                  <c:v>0.80808599999999997</c:v>
                </c:pt>
                <c:pt idx="4999">
                  <c:v>0.80820800000000004</c:v>
                </c:pt>
                <c:pt idx="5000">
                  <c:v>0.80834099999999998</c:v>
                </c:pt>
                <c:pt idx="5001">
                  <c:v>0.80842899999999995</c:v>
                </c:pt>
                <c:pt idx="5002">
                  <c:v>0.80857299999999999</c:v>
                </c:pt>
                <c:pt idx="5003">
                  <c:v>0.80867299999999998</c:v>
                </c:pt>
                <c:pt idx="5004">
                  <c:v>0.80876199999999998</c:v>
                </c:pt>
                <c:pt idx="5005">
                  <c:v>0.80889500000000003</c:v>
                </c:pt>
                <c:pt idx="5006">
                  <c:v>0.80903899999999995</c:v>
                </c:pt>
                <c:pt idx="5007">
                  <c:v>0.80921600000000005</c:v>
                </c:pt>
                <c:pt idx="5008">
                  <c:v>0.80932700000000002</c:v>
                </c:pt>
                <c:pt idx="5009">
                  <c:v>0.80943799999999999</c:v>
                </c:pt>
                <c:pt idx="5010">
                  <c:v>0.80955999999999995</c:v>
                </c:pt>
                <c:pt idx="5011">
                  <c:v>0.80967100000000003</c:v>
                </c:pt>
                <c:pt idx="5012">
                  <c:v>0.80976999999999999</c:v>
                </c:pt>
                <c:pt idx="5013">
                  <c:v>0.80993599999999999</c:v>
                </c:pt>
                <c:pt idx="5014">
                  <c:v>0.810025</c:v>
                </c:pt>
                <c:pt idx="5015">
                  <c:v>0.81019099999999999</c:v>
                </c:pt>
                <c:pt idx="5016">
                  <c:v>0.81030199999999997</c:v>
                </c:pt>
                <c:pt idx="5017">
                  <c:v>0.81043500000000002</c:v>
                </c:pt>
                <c:pt idx="5018">
                  <c:v>0.81056799999999996</c:v>
                </c:pt>
                <c:pt idx="5019">
                  <c:v>0.81071199999999999</c:v>
                </c:pt>
                <c:pt idx="5020">
                  <c:v>0.81085600000000002</c:v>
                </c:pt>
                <c:pt idx="5021">
                  <c:v>0.81097799999999998</c:v>
                </c:pt>
                <c:pt idx="5022">
                  <c:v>0.81110000000000004</c:v>
                </c:pt>
                <c:pt idx="5023">
                  <c:v>0.81120000000000003</c:v>
                </c:pt>
                <c:pt idx="5024">
                  <c:v>0.811311</c:v>
                </c:pt>
                <c:pt idx="5025">
                  <c:v>0.81143299999999996</c:v>
                </c:pt>
                <c:pt idx="5026">
                  <c:v>0.81157699999999999</c:v>
                </c:pt>
                <c:pt idx="5027">
                  <c:v>0.81165399999999999</c:v>
                </c:pt>
                <c:pt idx="5028">
                  <c:v>0.81177600000000005</c:v>
                </c:pt>
                <c:pt idx="5029">
                  <c:v>0.81189800000000001</c:v>
                </c:pt>
                <c:pt idx="5030">
                  <c:v>0.81203099999999995</c:v>
                </c:pt>
                <c:pt idx="5031">
                  <c:v>0.81220800000000004</c:v>
                </c:pt>
                <c:pt idx="5032">
                  <c:v>0.81233</c:v>
                </c:pt>
                <c:pt idx="5033">
                  <c:v>0.81247400000000003</c:v>
                </c:pt>
                <c:pt idx="5034">
                  <c:v>0.81257400000000002</c:v>
                </c:pt>
                <c:pt idx="5035">
                  <c:v>0.81265200000000004</c:v>
                </c:pt>
                <c:pt idx="5036">
                  <c:v>0.81278499999999998</c:v>
                </c:pt>
                <c:pt idx="5037">
                  <c:v>0.81292900000000001</c:v>
                </c:pt>
                <c:pt idx="5038">
                  <c:v>0.81297299999999995</c:v>
                </c:pt>
                <c:pt idx="5039">
                  <c:v>0.81306199999999995</c:v>
                </c:pt>
                <c:pt idx="5040">
                  <c:v>0.81318400000000002</c:v>
                </c:pt>
                <c:pt idx="5041">
                  <c:v>0.81327199999999999</c:v>
                </c:pt>
                <c:pt idx="5042">
                  <c:v>0.81335000000000002</c:v>
                </c:pt>
                <c:pt idx="5043">
                  <c:v>0.813527</c:v>
                </c:pt>
                <c:pt idx="5044">
                  <c:v>0.81359400000000004</c:v>
                </c:pt>
                <c:pt idx="5045">
                  <c:v>0.81378200000000001</c:v>
                </c:pt>
                <c:pt idx="5046">
                  <c:v>0.81392600000000004</c:v>
                </c:pt>
                <c:pt idx="5047">
                  <c:v>0.81406999999999996</c:v>
                </c:pt>
                <c:pt idx="5048">
                  <c:v>0.81419200000000003</c:v>
                </c:pt>
                <c:pt idx="5049">
                  <c:v>0.81432499999999997</c:v>
                </c:pt>
                <c:pt idx="5050">
                  <c:v>0.814469</c:v>
                </c:pt>
                <c:pt idx="5051">
                  <c:v>0.81460200000000005</c:v>
                </c:pt>
                <c:pt idx="5052">
                  <c:v>0.81477999999999995</c:v>
                </c:pt>
                <c:pt idx="5053">
                  <c:v>0.81487900000000002</c:v>
                </c:pt>
                <c:pt idx="5054">
                  <c:v>0.81497900000000001</c:v>
                </c:pt>
                <c:pt idx="5055">
                  <c:v>0.815079</c:v>
                </c:pt>
                <c:pt idx="5056">
                  <c:v>0.81525599999999998</c:v>
                </c:pt>
                <c:pt idx="5057">
                  <c:v>0.81534499999999999</c:v>
                </c:pt>
                <c:pt idx="5058">
                  <c:v>0.81545599999999996</c:v>
                </c:pt>
                <c:pt idx="5059">
                  <c:v>0.81551099999999999</c:v>
                </c:pt>
                <c:pt idx="5060">
                  <c:v>0.81563300000000005</c:v>
                </c:pt>
                <c:pt idx="5061">
                  <c:v>0.81572199999999995</c:v>
                </c:pt>
                <c:pt idx="5062">
                  <c:v>0.81587699999999996</c:v>
                </c:pt>
                <c:pt idx="5063">
                  <c:v>0.81599900000000003</c:v>
                </c:pt>
                <c:pt idx="5064">
                  <c:v>0.81617600000000001</c:v>
                </c:pt>
                <c:pt idx="5065">
                  <c:v>0.81628699999999998</c:v>
                </c:pt>
                <c:pt idx="5066">
                  <c:v>0.81648600000000005</c:v>
                </c:pt>
                <c:pt idx="5067">
                  <c:v>0.81656399999999996</c:v>
                </c:pt>
                <c:pt idx="5068">
                  <c:v>0.81668600000000002</c:v>
                </c:pt>
                <c:pt idx="5069">
                  <c:v>0.81678499999999998</c:v>
                </c:pt>
                <c:pt idx="5070">
                  <c:v>0.81691800000000003</c:v>
                </c:pt>
                <c:pt idx="5071">
                  <c:v>0.81701800000000002</c:v>
                </c:pt>
                <c:pt idx="5072">
                  <c:v>0.81715099999999996</c:v>
                </c:pt>
                <c:pt idx="5073">
                  <c:v>0.81725099999999995</c:v>
                </c:pt>
                <c:pt idx="5074">
                  <c:v>0.81735100000000005</c:v>
                </c:pt>
                <c:pt idx="5075">
                  <c:v>0.81749499999999997</c:v>
                </c:pt>
                <c:pt idx="5076">
                  <c:v>0.81760600000000005</c:v>
                </c:pt>
                <c:pt idx="5077">
                  <c:v>0.81774999999999998</c:v>
                </c:pt>
                <c:pt idx="5078">
                  <c:v>0.81789400000000001</c:v>
                </c:pt>
                <c:pt idx="5079">
                  <c:v>0.81801599999999997</c:v>
                </c:pt>
                <c:pt idx="5080">
                  <c:v>0.81819299999999995</c:v>
                </c:pt>
                <c:pt idx="5081">
                  <c:v>0.81830400000000003</c:v>
                </c:pt>
                <c:pt idx="5082">
                  <c:v>0.81847000000000003</c:v>
                </c:pt>
                <c:pt idx="5083">
                  <c:v>0.81859199999999999</c:v>
                </c:pt>
                <c:pt idx="5084">
                  <c:v>0.81868099999999999</c:v>
                </c:pt>
                <c:pt idx="5085">
                  <c:v>0.81876899999999997</c:v>
                </c:pt>
                <c:pt idx="5086">
                  <c:v>0.81886899999999996</c:v>
                </c:pt>
                <c:pt idx="5087">
                  <c:v>0.81894699999999998</c:v>
                </c:pt>
                <c:pt idx="5088">
                  <c:v>0.81904600000000005</c:v>
                </c:pt>
                <c:pt idx="5089">
                  <c:v>0.81913499999999995</c:v>
                </c:pt>
                <c:pt idx="5090">
                  <c:v>0.81924600000000003</c:v>
                </c:pt>
                <c:pt idx="5091">
                  <c:v>0.819357</c:v>
                </c:pt>
                <c:pt idx="5092">
                  <c:v>0.81945599999999996</c:v>
                </c:pt>
                <c:pt idx="5093">
                  <c:v>0.81961099999999998</c:v>
                </c:pt>
                <c:pt idx="5094">
                  <c:v>0.81974400000000003</c:v>
                </c:pt>
                <c:pt idx="5095">
                  <c:v>0.81989999999999996</c:v>
                </c:pt>
                <c:pt idx="5096">
                  <c:v>0.82006599999999996</c:v>
                </c:pt>
                <c:pt idx="5097">
                  <c:v>0.82020999999999999</c:v>
                </c:pt>
                <c:pt idx="5098">
                  <c:v>0.82033199999999995</c:v>
                </c:pt>
                <c:pt idx="5099">
                  <c:v>0.82040900000000005</c:v>
                </c:pt>
                <c:pt idx="5100">
                  <c:v>0.82054199999999999</c:v>
                </c:pt>
                <c:pt idx="5101">
                  <c:v>0.820631</c:v>
                </c:pt>
                <c:pt idx="5102">
                  <c:v>0.82076400000000005</c:v>
                </c:pt>
                <c:pt idx="5103">
                  <c:v>0.82085300000000005</c:v>
                </c:pt>
                <c:pt idx="5104">
                  <c:v>0.82099699999999998</c:v>
                </c:pt>
                <c:pt idx="5105">
                  <c:v>0.82107399999999997</c:v>
                </c:pt>
                <c:pt idx="5106">
                  <c:v>0.821241</c:v>
                </c:pt>
                <c:pt idx="5107">
                  <c:v>0.82133999999999996</c:v>
                </c:pt>
                <c:pt idx="5108">
                  <c:v>0.821407</c:v>
                </c:pt>
                <c:pt idx="5109">
                  <c:v>0.82155100000000003</c:v>
                </c:pt>
                <c:pt idx="5110">
                  <c:v>0.82160599999999995</c:v>
                </c:pt>
                <c:pt idx="5111">
                  <c:v>0.82172800000000001</c:v>
                </c:pt>
                <c:pt idx="5112">
                  <c:v>0.82188300000000003</c:v>
                </c:pt>
                <c:pt idx="5113">
                  <c:v>0.821994</c:v>
                </c:pt>
                <c:pt idx="5114">
                  <c:v>0.82213800000000004</c:v>
                </c:pt>
                <c:pt idx="5115">
                  <c:v>0.82227099999999997</c:v>
                </c:pt>
                <c:pt idx="5116">
                  <c:v>0.82232700000000003</c:v>
                </c:pt>
                <c:pt idx="5117">
                  <c:v>0.82245999999999997</c:v>
                </c:pt>
                <c:pt idx="5118">
                  <c:v>0.82255900000000004</c:v>
                </c:pt>
                <c:pt idx="5119">
                  <c:v>0.82270299999999996</c:v>
                </c:pt>
                <c:pt idx="5120">
                  <c:v>0.82288099999999997</c:v>
                </c:pt>
                <c:pt idx="5121">
                  <c:v>0.82300300000000004</c:v>
                </c:pt>
                <c:pt idx="5122">
                  <c:v>0.82308000000000003</c:v>
                </c:pt>
                <c:pt idx="5123">
                  <c:v>0.82320199999999999</c:v>
                </c:pt>
                <c:pt idx="5124">
                  <c:v>0.82332399999999994</c:v>
                </c:pt>
                <c:pt idx="5125">
                  <c:v>0.82342400000000004</c:v>
                </c:pt>
                <c:pt idx="5126">
                  <c:v>0.82357899999999995</c:v>
                </c:pt>
                <c:pt idx="5127">
                  <c:v>0.82369000000000003</c:v>
                </c:pt>
                <c:pt idx="5128">
                  <c:v>0.82380100000000001</c:v>
                </c:pt>
                <c:pt idx="5129">
                  <c:v>0.82397799999999999</c:v>
                </c:pt>
                <c:pt idx="5130">
                  <c:v>0.82411100000000004</c:v>
                </c:pt>
                <c:pt idx="5131">
                  <c:v>0.82424399999999998</c:v>
                </c:pt>
                <c:pt idx="5132">
                  <c:v>0.82433299999999998</c:v>
                </c:pt>
                <c:pt idx="5133">
                  <c:v>0.82442099999999996</c:v>
                </c:pt>
                <c:pt idx="5134">
                  <c:v>0.82452099999999995</c:v>
                </c:pt>
                <c:pt idx="5135">
                  <c:v>0.82464300000000001</c:v>
                </c:pt>
                <c:pt idx="5136">
                  <c:v>0.82476499999999997</c:v>
                </c:pt>
                <c:pt idx="5137">
                  <c:v>0.82488700000000004</c:v>
                </c:pt>
                <c:pt idx="5138">
                  <c:v>0.824986</c:v>
                </c:pt>
                <c:pt idx="5139">
                  <c:v>0.82513000000000003</c:v>
                </c:pt>
                <c:pt idx="5140">
                  <c:v>0.82523000000000002</c:v>
                </c:pt>
                <c:pt idx="5141">
                  <c:v>0.82534099999999999</c:v>
                </c:pt>
                <c:pt idx="5142">
                  <c:v>0.82546299999999995</c:v>
                </c:pt>
                <c:pt idx="5143">
                  <c:v>0.82556300000000005</c:v>
                </c:pt>
                <c:pt idx="5144">
                  <c:v>0.82562899999999995</c:v>
                </c:pt>
                <c:pt idx="5145">
                  <c:v>0.82571799999999995</c:v>
                </c:pt>
                <c:pt idx="5146">
                  <c:v>0.82588399999999995</c:v>
                </c:pt>
                <c:pt idx="5147">
                  <c:v>0.82600600000000002</c:v>
                </c:pt>
                <c:pt idx="5148">
                  <c:v>0.82603899999999997</c:v>
                </c:pt>
                <c:pt idx="5149">
                  <c:v>0.82613899999999996</c:v>
                </c:pt>
                <c:pt idx="5150">
                  <c:v>0.82629399999999997</c:v>
                </c:pt>
                <c:pt idx="5151">
                  <c:v>0.82639399999999996</c:v>
                </c:pt>
                <c:pt idx="5152">
                  <c:v>0.82653799999999999</c:v>
                </c:pt>
                <c:pt idx="5153">
                  <c:v>0.82667100000000004</c:v>
                </c:pt>
                <c:pt idx="5154">
                  <c:v>0.82678200000000002</c:v>
                </c:pt>
                <c:pt idx="5155">
                  <c:v>0.826959</c:v>
                </c:pt>
                <c:pt idx="5156">
                  <c:v>0.82706999999999997</c:v>
                </c:pt>
                <c:pt idx="5157">
                  <c:v>0.82718100000000006</c:v>
                </c:pt>
                <c:pt idx="5158">
                  <c:v>0.82726900000000003</c:v>
                </c:pt>
                <c:pt idx="5159">
                  <c:v>0.82741299999999995</c:v>
                </c:pt>
                <c:pt idx="5160">
                  <c:v>0.82750199999999996</c:v>
                </c:pt>
                <c:pt idx="5161">
                  <c:v>0.82759099999999997</c:v>
                </c:pt>
                <c:pt idx="5162">
                  <c:v>0.82769099999999995</c:v>
                </c:pt>
                <c:pt idx="5163">
                  <c:v>0.82783499999999999</c:v>
                </c:pt>
                <c:pt idx="5164">
                  <c:v>0.82792299999999996</c:v>
                </c:pt>
                <c:pt idx="5165">
                  <c:v>0.82805600000000001</c:v>
                </c:pt>
                <c:pt idx="5166">
                  <c:v>0.82818899999999995</c:v>
                </c:pt>
                <c:pt idx="5167">
                  <c:v>0.82827799999999996</c:v>
                </c:pt>
                <c:pt idx="5168">
                  <c:v>0.82837799999999995</c:v>
                </c:pt>
                <c:pt idx="5169">
                  <c:v>0.82852199999999998</c:v>
                </c:pt>
                <c:pt idx="5170">
                  <c:v>0.82857700000000001</c:v>
                </c:pt>
                <c:pt idx="5171">
                  <c:v>0.82873200000000002</c:v>
                </c:pt>
                <c:pt idx="5172">
                  <c:v>0.82892100000000002</c:v>
                </c:pt>
                <c:pt idx="5173">
                  <c:v>0.82906500000000005</c:v>
                </c:pt>
                <c:pt idx="5174">
                  <c:v>0.82917600000000002</c:v>
                </c:pt>
                <c:pt idx="5175">
                  <c:v>0.82929699999999995</c:v>
                </c:pt>
                <c:pt idx="5176">
                  <c:v>0.82940800000000003</c:v>
                </c:pt>
                <c:pt idx="5177">
                  <c:v>0.82950800000000002</c:v>
                </c:pt>
                <c:pt idx="5178">
                  <c:v>0.82957499999999995</c:v>
                </c:pt>
                <c:pt idx="5179">
                  <c:v>0.82976300000000003</c:v>
                </c:pt>
                <c:pt idx="5180">
                  <c:v>0.82984100000000005</c:v>
                </c:pt>
                <c:pt idx="5181">
                  <c:v>0.82998499999999997</c:v>
                </c:pt>
                <c:pt idx="5182">
                  <c:v>0.83011800000000002</c:v>
                </c:pt>
                <c:pt idx="5183">
                  <c:v>0.83023899999999995</c:v>
                </c:pt>
                <c:pt idx="5184">
                  <c:v>0.83042800000000006</c:v>
                </c:pt>
                <c:pt idx="5185">
                  <c:v>0.83057199999999998</c:v>
                </c:pt>
                <c:pt idx="5186">
                  <c:v>0.83063799999999999</c:v>
                </c:pt>
                <c:pt idx="5187">
                  <c:v>0.83074899999999996</c:v>
                </c:pt>
                <c:pt idx="5188">
                  <c:v>0.83084899999999995</c:v>
                </c:pt>
                <c:pt idx="5189">
                  <c:v>0.83092699999999997</c:v>
                </c:pt>
                <c:pt idx="5190">
                  <c:v>0.831071</c:v>
                </c:pt>
                <c:pt idx="5191">
                  <c:v>0.83121500000000004</c:v>
                </c:pt>
                <c:pt idx="5192">
                  <c:v>0.83137000000000005</c:v>
                </c:pt>
                <c:pt idx="5193">
                  <c:v>0.83145899999999995</c:v>
                </c:pt>
                <c:pt idx="5194">
                  <c:v>0.831592</c:v>
                </c:pt>
                <c:pt idx="5195">
                  <c:v>0.83173600000000003</c:v>
                </c:pt>
                <c:pt idx="5196">
                  <c:v>0.83184599999999997</c:v>
                </c:pt>
                <c:pt idx="5197">
                  <c:v>0.83194599999999996</c:v>
                </c:pt>
                <c:pt idx="5198">
                  <c:v>0.83204599999999995</c:v>
                </c:pt>
                <c:pt idx="5199">
                  <c:v>0.83214600000000005</c:v>
                </c:pt>
                <c:pt idx="5200">
                  <c:v>0.83228999999999997</c:v>
                </c:pt>
                <c:pt idx="5201">
                  <c:v>0.83245599999999997</c:v>
                </c:pt>
                <c:pt idx="5202">
                  <c:v>0.83260000000000001</c:v>
                </c:pt>
                <c:pt idx="5203">
                  <c:v>0.83265500000000003</c:v>
                </c:pt>
                <c:pt idx="5204">
                  <c:v>0.83276600000000001</c:v>
                </c:pt>
                <c:pt idx="5205">
                  <c:v>0.83283300000000005</c:v>
                </c:pt>
                <c:pt idx="5206">
                  <c:v>0.83296599999999998</c:v>
                </c:pt>
                <c:pt idx="5207">
                  <c:v>0.83299900000000004</c:v>
                </c:pt>
                <c:pt idx="5208">
                  <c:v>0.83321000000000001</c:v>
                </c:pt>
                <c:pt idx="5209">
                  <c:v>0.83330899999999997</c:v>
                </c:pt>
                <c:pt idx="5210">
                  <c:v>0.83342000000000005</c:v>
                </c:pt>
                <c:pt idx="5211">
                  <c:v>0.83353100000000002</c:v>
                </c:pt>
                <c:pt idx="5212">
                  <c:v>0.83364199999999999</c:v>
                </c:pt>
                <c:pt idx="5213">
                  <c:v>0.83375299999999997</c:v>
                </c:pt>
                <c:pt idx="5214">
                  <c:v>0.833897</c:v>
                </c:pt>
                <c:pt idx="5215">
                  <c:v>0.83397399999999999</c:v>
                </c:pt>
                <c:pt idx="5216">
                  <c:v>0.83408499999999997</c:v>
                </c:pt>
                <c:pt idx="5217">
                  <c:v>0.83420700000000003</c:v>
                </c:pt>
                <c:pt idx="5218">
                  <c:v>0.83428500000000005</c:v>
                </c:pt>
                <c:pt idx="5219">
                  <c:v>0.83435099999999995</c:v>
                </c:pt>
                <c:pt idx="5220">
                  <c:v>0.834484</c:v>
                </c:pt>
                <c:pt idx="5221">
                  <c:v>0.83456200000000003</c:v>
                </c:pt>
                <c:pt idx="5222">
                  <c:v>0.83473900000000001</c:v>
                </c:pt>
                <c:pt idx="5223">
                  <c:v>0.83486099999999996</c:v>
                </c:pt>
                <c:pt idx="5224">
                  <c:v>0.83499400000000001</c:v>
                </c:pt>
                <c:pt idx="5225">
                  <c:v>0.83510499999999999</c:v>
                </c:pt>
                <c:pt idx="5226">
                  <c:v>0.83520399999999995</c:v>
                </c:pt>
                <c:pt idx="5227">
                  <c:v>0.83529299999999995</c:v>
                </c:pt>
                <c:pt idx="5228">
                  <c:v>0.835426</c:v>
                </c:pt>
                <c:pt idx="5229">
                  <c:v>0.83561399999999997</c:v>
                </c:pt>
                <c:pt idx="5230">
                  <c:v>0.83571399999999996</c:v>
                </c:pt>
                <c:pt idx="5231">
                  <c:v>0.83580299999999996</c:v>
                </c:pt>
                <c:pt idx="5232">
                  <c:v>0.83589199999999997</c:v>
                </c:pt>
                <c:pt idx="5233">
                  <c:v>0.83596899999999996</c:v>
                </c:pt>
                <c:pt idx="5234">
                  <c:v>0.83608000000000005</c:v>
                </c:pt>
                <c:pt idx="5235">
                  <c:v>0.83616900000000005</c:v>
                </c:pt>
                <c:pt idx="5236">
                  <c:v>0.83627899999999999</c:v>
                </c:pt>
                <c:pt idx="5237">
                  <c:v>0.83637899999999998</c:v>
                </c:pt>
                <c:pt idx="5238">
                  <c:v>0.83650100000000005</c:v>
                </c:pt>
                <c:pt idx="5239">
                  <c:v>0.83657899999999996</c:v>
                </c:pt>
                <c:pt idx="5240">
                  <c:v>0.83664499999999997</c:v>
                </c:pt>
                <c:pt idx="5241">
                  <c:v>0.83674499999999996</c:v>
                </c:pt>
                <c:pt idx="5242">
                  <c:v>0.83686700000000003</c:v>
                </c:pt>
                <c:pt idx="5243">
                  <c:v>0.83696700000000002</c:v>
                </c:pt>
                <c:pt idx="5244">
                  <c:v>0.83712200000000003</c:v>
                </c:pt>
                <c:pt idx="5245">
                  <c:v>0.83719900000000003</c:v>
                </c:pt>
                <c:pt idx="5246">
                  <c:v>0.83732099999999998</c:v>
                </c:pt>
                <c:pt idx="5247">
                  <c:v>0.83740999999999999</c:v>
                </c:pt>
                <c:pt idx="5248">
                  <c:v>0.83753200000000005</c:v>
                </c:pt>
                <c:pt idx="5249">
                  <c:v>0.83765400000000001</c:v>
                </c:pt>
                <c:pt idx="5250">
                  <c:v>0.83778699999999995</c:v>
                </c:pt>
                <c:pt idx="5251">
                  <c:v>0.83786400000000005</c:v>
                </c:pt>
                <c:pt idx="5252">
                  <c:v>0.83793099999999998</c:v>
                </c:pt>
                <c:pt idx="5253">
                  <c:v>0.83804199999999995</c:v>
                </c:pt>
                <c:pt idx="5254">
                  <c:v>0.83820799999999995</c:v>
                </c:pt>
                <c:pt idx="5255">
                  <c:v>0.83839600000000003</c:v>
                </c:pt>
                <c:pt idx="5256">
                  <c:v>0.83847400000000005</c:v>
                </c:pt>
                <c:pt idx="5257">
                  <c:v>0.83857300000000001</c:v>
                </c:pt>
                <c:pt idx="5258">
                  <c:v>0.83861799999999997</c:v>
                </c:pt>
                <c:pt idx="5259">
                  <c:v>0.83874000000000004</c:v>
                </c:pt>
                <c:pt idx="5260">
                  <c:v>0.83887299999999998</c:v>
                </c:pt>
                <c:pt idx="5261">
                  <c:v>0.83899500000000005</c:v>
                </c:pt>
                <c:pt idx="5262">
                  <c:v>0.83921599999999996</c:v>
                </c:pt>
                <c:pt idx="5263">
                  <c:v>0.839283</c:v>
                </c:pt>
                <c:pt idx="5264">
                  <c:v>0.83937099999999998</c:v>
                </c:pt>
                <c:pt idx="5265">
                  <c:v>0.83950400000000003</c:v>
                </c:pt>
                <c:pt idx="5266">
                  <c:v>0.83959300000000003</c:v>
                </c:pt>
                <c:pt idx="5267">
                  <c:v>0.83971499999999999</c:v>
                </c:pt>
                <c:pt idx="5268">
                  <c:v>0.83987000000000001</c:v>
                </c:pt>
                <c:pt idx="5269">
                  <c:v>0.83990299999999996</c:v>
                </c:pt>
                <c:pt idx="5270">
                  <c:v>0.83995900000000001</c:v>
                </c:pt>
                <c:pt idx="5271">
                  <c:v>0.840036</c:v>
                </c:pt>
                <c:pt idx="5272">
                  <c:v>0.84013599999999999</c:v>
                </c:pt>
                <c:pt idx="5273">
                  <c:v>0.84023599999999998</c:v>
                </c:pt>
                <c:pt idx="5274">
                  <c:v>0.84040199999999998</c:v>
                </c:pt>
                <c:pt idx="5275">
                  <c:v>0.84050199999999997</c:v>
                </c:pt>
                <c:pt idx="5276">
                  <c:v>0.84060199999999996</c:v>
                </c:pt>
                <c:pt idx="5277">
                  <c:v>0.84070100000000003</c:v>
                </c:pt>
                <c:pt idx="5278">
                  <c:v>0.84079000000000004</c:v>
                </c:pt>
                <c:pt idx="5279">
                  <c:v>0.840978</c:v>
                </c:pt>
                <c:pt idx="5280">
                  <c:v>0.84107799999999999</c:v>
                </c:pt>
                <c:pt idx="5281">
                  <c:v>0.84124399999999999</c:v>
                </c:pt>
                <c:pt idx="5282">
                  <c:v>0.841333</c:v>
                </c:pt>
                <c:pt idx="5283">
                  <c:v>0.84152099999999996</c:v>
                </c:pt>
                <c:pt idx="5284">
                  <c:v>0.841665</c:v>
                </c:pt>
                <c:pt idx="5285">
                  <c:v>0.84180999999999995</c:v>
                </c:pt>
                <c:pt idx="5286">
                  <c:v>0.84189800000000004</c:v>
                </c:pt>
                <c:pt idx="5287">
                  <c:v>0.84199800000000002</c:v>
                </c:pt>
                <c:pt idx="5288">
                  <c:v>0.84209800000000001</c:v>
                </c:pt>
                <c:pt idx="5289">
                  <c:v>0.84224200000000005</c:v>
                </c:pt>
                <c:pt idx="5290">
                  <c:v>0.842364</c:v>
                </c:pt>
                <c:pt idx="5291">
                  <c:v>0.84249700000000005</c:v>
                </c:pt>
                <c:pt idx="5292">
                  <c:v>0.84258500000000003</c:v>
                </c:pt>
                <c:pt idx="5293">
                  <c:v>0.84274000000000004</c:v>
                </c:pt>
                <c:pt idx="5294">
                  <c:v>0.84290699999999996</c:v>
                </c:pt>
                <c:pt idx="5295">
                  <c:v>0.84298399999999996</c:v>
                </c:pt>
                <c:pt idx="5296">
                  <c:v>0.84308399999999994</c:v>
                </c:pt>
                <c:pt idx="5297">
                  <c:v>0.84318400000000004</c:v>
                </c:pt>
                <c:pt idx="5298">
                  <c:v>0.84335000000000004</c:v>
                </c:pt>
                <c:pt idx="5299">
                  <c:v>0.84348299999999998</c:v>
                </c:pt>
                <c:pt idx="5300">
                  <c:v>0.84358299999999997</c:v>
                </c:pt>
                <c:pt idx="5301">
                  <c:v>0.84382699999999999</c:v>
                </c:pt>
                <c:pt idx="5302">
                  <c:v>0.84400399999999998</c:v>
                </c:pt>
                <c:pt idx="5303">
                  <c:v>0.84418099999999996</c:v>
                </c:pt>
                <c:pt idx="5304">
                  <c:v>0.84425899999999998</c:v>
                </c:pt>
                <c:pt idx="5305">
                  <c:v>0.84433599999999998</c:v>
                </c:pt>
                <c:pt idx="5306">
                  <c:v>0.84445800000000004</c:v>
                </c:pt>
                <c:pt idx="5307">
                  <c:v>0.84454700000000005</c:v>
                </c:pt>
                <c:pt idx="5308">
                  <c:v>0.84467999999999999</c:v>
                </c:pt>
                <c:pt idx="5309">
                  <c:v>0.84479099999999996</c:v>
                </c:pt>
                <c:pt idx="5310">
                  <c:v>0.84484599999999999</c:v>
                </c:pt>
                <c:pt idx="5311">
                  <c:v>0.84496800000000005</c:v>
                </c:pt>
                <c:pt idx="5312">
                  <c:v>0.84510099999999999</c:v>
                </c:pt>
                <c:pt idx="5313">
                  <c:v>0.84523400000000004</c:v>
                </c:pt>
                <c:pt idx="5314">
                  <c:v>0.84532300000000005</c:v>
                </c:pt>
                <c:pt idx="5315">
                  <c:v>0.84546699999999997</c:v>
                </c:pt>
                <c:pt idx="5316">
                  <c:v>0.84555499999999995</c:v>
                </c:pt>
                <c:pt idx="5317">
                  <c:v>0.84563299999999997</c:v>
                </c:pt>
                <c:pt idx="5318">
                  <c:v>0.84576600000000002</c:v>
                </c:pt>
                <c:pt idx="5319">
                  <c:v>0.84592100000000003</c:v>
                </c:pt>
                <c:pt idx="5320">
                  <c:v>0.84599899999999995</c:v>
                </c:pt>
                <c:pt idx="5321">
                  <c:v>0.84609800000000002</c:v>
                </c:pt>
                <c:pt idx="5322">
                  <c:v>0.84618700000000002</c:v>
                </c:pt>
                <c:pt idx="5323">
                  <c:v>0.84627600000000003</c:v>
                </c:pt>
                <c:pt idx="5324">
                  <c:v>0.84640899999999997</c:v>
                </c:pt>
                <c:pt idx="5325">
                  <c:v>0.84652000000000005</c:v>
                </c:pt>
                <c:pt idx="5326">
                  <c:v>0.84660800000000003</c:v>
                </c:pt>
                <c:pt idx="5327">
                  <c:v>0.846719</c:v>
                </c:pt>
                <c:pt idx="5328">
                  <c:v>0.84684099999999995</c:v>
                </c:pt>
                <c:pt idx="5329">
                  <c:v>0.84695200000000004</c:v>
                </c:pt>
                <c:pt idx="5330">
                  <c:v>0.84704000000000002</c:v>
                </c:pt>
                <c:pt idx="5331">
                  <c:v>0.84717299999999995</c:v>
                </c:pt>
                <c:pt idx="5332">
                  <c:v>0.84729500000000002</c:v>
                </c:pt>
                <c:pt idx="5333">
                  <c:v>0.84742799999999996</c:v>
                </c:pt>
                <c:pt idx="5334">
                  <c:v>0.84752799999999995</c:v>
                </c:pt>
                <c:pt idx="5335">
                  <c:v>0.84763900000000003</c:v>
                </c:pt>
                <c:pt idx="5336">
                  <c:v>0.84773900000000002</c:v>
                </c:pt>
                <c:pt idx="5337">
                  <c:v>0.84792699999999999</c:v>
                </c:pt>
                <c:pt idx="5338">
                  <c:v>0.84806000000000004</c:v>
                </c:pt>
                <c:pt idx="5339">
                  <c:v>0.84817100000000001</c:v>
                </c:pt>
                <c:pt idx="5340">
                  <c:v>0.848271</c:v>
                </c:pt>
                <c:pt idx="5341">
                  <c:v>0.84833700000000001</c:v>
                </c:pt>
                <c:pt idx="5342">
                  <c:v>0.84842600000000001</c:v>
                </c:pt>
                <c:pt idx="5343">
                  <c:v>0.84855899999999995</c:v>
                </c:pt>
                <c:pt idx="5344">
                  <c:v>0.84865800000000002</c:v>
                </c:pt>
                <c:pt idx="5345">
                  <c:v>0.84873600000000005</c:v>
                </c:pt>
                <c:pt idx="5346">
                  <c:v>0.848858</c:v>
                </c:pt>
                <c:pt idx="5347">
                  <c:v>0.84894700000000001</c:v>
                </c:pt>
                <c:pt idx="5348">
                  <c:v>0.84904599999999997</c:v>
                </c:pt>
                <c:pt idx="5349">
                  <c:v>0.84913499999999997</c:v>
                </c:pt>
                <c:pt idx="5350">
                  <c:v>0.84924599999999995</c:v>
                </c:pt>
                <c:pt idx="5351">
                  <c:v>0.849379</c:v>
                </c:pt>
                <c:pt idx="5352">
                  <c:v>0.84952300000000003</c:v>
                </c:pt>
                <c:pt idx="5353">
                  <c:v>0.84958900000000004</c:v>
                </c:pt>
                <c:pt idx="5354">
                  <c:v>0.84967800000000004</c:v>
                </c:pt>
                <c:pt idx="5355">
                  <c:v>0.8498</c:v>
                </c:pt>
                <c:pt idx="5356">
                  <c:v>0.84991099999999997</c:v>
                </c:pt>
                <c:pt idx="5357">
                  <c:v>0.85002200000000006</c:v>
                </c:pt>
                <c:pt idx="5358">
                  <c:v>0.85017699999999996</c:v>
                </c:pt>
                <c:pt idx="5359">
                  <c:v>0.85034299999999996</c:v>
                </c:pt>
                <c:pt idx="5360">
                  <c:v>0.85047600000000001</c:v>
                </c:pt>
                <c:pt idx="5361">
                  <c:v>0.850576</c:v>
                </c:pt>
                <c:pt idx="5362">
                  <c:v>0.85065299999999999</c:v>
                </c:pt>
                <c:pt idx="5363">
                  <c:v>0.85080800000000001</c:v>
                </c:pt>
                <c:pt idx="5364">
                  <c:v>0.850908</c:v>
                </c:pt>
                <c:pt idx="5365">
                  <c:v>0.850997</c:v>
                </c:pt>
                <c:pt idx="5366">
                  <c:v>0.85114100000000004</c:v>
                </c:pt>
                <c:pt idx="5367">
                  <c:v>0.85121899999999995</c:v>
                </c:pt>
                <c:pt idx="5368">
                  <c:v>0.85131800000000002</c:v>
                </c:pt>
                <c:pt idx="5369">
                  <c:v>0.85146200000000005</c:v>
                </c:pt>
                <c:pt idx="5370">
                  <c:v>0.85155099999999995</c:v>
                </c:pt>
                <c:pt idx="5371">
                  <c:v>0.85163999999999995</c:v>
                </c:pt>
                <c:pt idx="5372">
                  <c:v>0.85172800000000004</c:v>
                </c:pt>
                <c:pt idx="5373">
                  <c:v>0.85182800000000003</c:v>
                </c:pt>
                <c:pt idx="5374">
                  <c:v>0.85192800000000002</c:v>
                </c:pt>
                <c:pt idx="5375">
                  <c:v>0.85204999999999997</c:v>
                </c:pt>
                <c:pt idx="5376">
                  <c:v>0.85217200000000004</c:v>
                </c:pt>
                <c:pt idx="5377">
                  <c:v>0.852271</c:v>
                </c:pt>
                <c:pt idx="5378">
                  <c:v>0.85237099999999999</c:v>
                </c:pt>
                <c:pt idx="5379">
                  <c:v>0.85250400000000004</c:v>
                </c:pt>
                <c:pt idx="5380">
                  <c:v>0.85254799999999997</c:v>
                </c:pt>
                <c:pt idx="5381">
                  <c:v>0.852626</c:v>
                </c:pt>
                <c:pt idx="5382">
                  <c:v>0.85273699999999997</c:v>
                </c:pt>
                <c:pt idx="5383">
                  <c:v>0.852881</c:v>
                </c:pt>
                <c:pt idx="5384">
                  <c:v>0.85301400000000005</c:v>
                </c:pt>
                <c:pt idx="5385">
                  <c:v>0.85309100000000004</c:v>
                </c:pt>
                <c:pt idx="5386">
                  <c:v>0.85323599999999999</c:v>
                </c:pt>
                <c:pt idx="5387">
                  <c:v>0.85333499999999995</c:v>
                </c:pt>
                <c:pt idx="5388">
                  <c:v>0.85339100000000001</c:v>
                </c:pt>
                <c:pt idx="5389">
                  <c:v>0.85347899999999999</c:v>
                </c:pt>
                <c:pt idx="5390">
                  <c:v>0.85356799999999999</c:v>
                </c:pt>
                <c:pt idx="5391">
                  <c:v>0.85367899999999997</c:v>
                </c:pt>
                <c:pt idx="5392">
                  <c:v>0.85376700000000005</c:v>
                </c:pt>
                <c:pt idx="5393">
                  <c:v>0.85385599999999995</c:v>
                </c:pt>
                <c:pt idx="5394">
                  <c:v>0.85396700000000003</c:v>
                </c:pt>
                <c:pt idx="5395">
                  <c:v>0.85401099999999996</c:v>
                </c:pt>
                <c:pt idx="5396">
                  <c:v>0.85412200000000005</c:v>
                </c:pt>
                <c:pt idx="5397">
                  <c:v>0.854244</c:v>
                </c:pt>
                <c:pt idx="5398">
                  <c:v>0.85435499999999998</c:v>
                </c:pt>
                <c:pt idx="5399">
                  <c:v>0.85447700000000004</c:v>
                </c:pt>
                <c:pt idx="5400">
                  <c:v>0.854599</c:v>
                </c:pt>
                <c:pt idx="5401">
                  <c:v>0.85472099999999995</c:v>
                </c:pt>
                <c:pt idx="5402">
                  <c:v>0.85483100000000001</c:v>
                </c:pt>
                <c:pt idx="5403">
                  <c:v>0.85494199999999998</c:v>
                </c:pt>
                <c:pt idx="5404">
                  <c:v>0.85504199999999997</c:v>
                </c:pt>
                <c:pt idx="5405">
                  <c:v>0.85524100000000003</c:v>
                </c:pt>
                <c:pt idx="5406">
                  <c:v>0.85530799999999996</c:v>
                </c:pt>
                <c:pt idx="5407">
                  <c:v>0.85541900000000004</c:v>
                </c:pt>
                <c:pt idx="5408">
                  <c:v>0.85555199999999998</c:v>
                </c:pt>
                <c:pt idx="5409">
                  <c:v>0.85567400000000005</c:v>
                </c:pt>
                <c:pt idx="5410">
                  <c:v>0.85577300000000001</c:v>
                </c:pt>
                <c:pt idx="5411">
                  <c:v>0.85591700000000004</c:v>
                </c:pt>
                <c:pt idx="5412">
                  <c:v>0.85606199999999999</c:v>
                </c:pt>
                <c:pt idx="5413">
                  <c:v>0.85617200000000004</c:v>
                </c:pt>
                <c:pt idx="5414">
                  <c:v>0.85627200000000003</c:v>
                </c:pt>
                <c:pt idx="5415">
                  <c:v>0.85636100000000004</c:v>
                </c:pt>
                <c:pt idx="5416">
                  <c:v>0.85652700000000004</c:v>
                </c:pt>
                <c:pt idx="5417">
                  <c:v>0.85660499999999995</c:v>
                </c:pt>
                <c:pt idx="5418">
                  <c:v>0.856738</c:v>
                </c:pt>
                <c:pt idx="5419">
                  <c:v>0.85683699999999996</c:v>
                </c:pt>
                <c:pt idx="5420">
                  <c:v>0.85700399999999999</c:v>
                </c:pt>
                <c:pt idx="5421">
                  <c:v>0.85709199999999996</c:v>
                </c:pt>
                <c:pt idx="5422">
                  <c:v>0.85720300000000005</c:v>
                </c:pt>
                <c:pt idx="5423">
                  <c:v>0.85729200000000005</c:v>
                </c:pt>
                <c:pt idx="5424">
                  <c:v>0.85739100000000001</c:v>
                </c:pt>
                <c:pt idx="5425">
                  <c:v>0.85751299999999997</c:v>
                </c:pt>
                <c:pt idx="5426">
                  <c:v>0.85760199999999998</c:v>
                </c:pt>
                <c:pt idx="5427">
                  <c:v>0.85775699999999999</c:v>
                </c:pt>
                <c:pt idx="5428">
                  <c:v>0.85787899999999995</c:v>
                </c:pt>
                <c:pt idx="5429">
                  <c:v>0.858012</c:v>
                </c:pt>
                <c:pt idx="5430">
                  <c:v>0.858101</c:v>
                </c:pt>
                <c:pt idx="5431">
                  <c:v>0.85825600000000002</c:v>
                </c:pt>
                <c:pt idx="5432">
                  <c:v>0.85835600000000001</c:v>
                </c:pt>
                <c:pt idx="5433">
                  <c:v>0.85848899999999995</c:v>
                </c:pt>
                <c:pt idx="5434">
                  <c:v>0.85855499999999996</c:v>
                </c:pt>
                <c:pt idx="5435">
                  <c:v>0.85870999999999997</c:v>
                </c:pt>
                <c:pt idx="5436">
                  <c:v>0.85880999999999996</c:v>
                </c:pt>
                <c:pt idx="5437">
                  <c:v>0.85892100000000005</c:v>
                </c:pt>
                <c:pt idx="5438">
                  <c:v>0.85903200000000002</c:v>
                </c:pt>
                <c:pt idx="5439">
                  <c:v>0.85917600000000005</c:v>
                </c:pt>
                <c:pt idx="5440">
                  <c:v>0.85929800000000001</c:v>
                </c:pt>
                <c:pt idx="5441">
                  <c:v>0.859375</c:v>
                </c:pt>
                <c:pt idx="5442">
                  <c:v>0.85950800000000005</c:v>
                </c:pt>
                <c:pt idx="5443">
                  <c:v>0.85956399999999999</c:v>
                </c:pt>
                <c:pt idx="5444">
                  <c:v>0.85967400000000005</c:v>
                </c:pt>
                <c:pt idx="5445">
                  <c:v>0.85974099999999998</c:v>
                </c:pt>
                <c:pt idx="5446">
                  <c:v>0.85984099999999997</c:v>
                </c:pt>
                <c:pt idx="5447">
                  <c:v>0.85990699999999998</c:v>
                </c:pt>
                <c:pt idx="5448">
                  <c:v>0.86006199999999999</c:v>
                </c:pt>
                <c:pt idx="5449">
                  <c:v>0.86016199999999998</c:v>
                </c:pt>
                <c:pt idx="5450">
                  <c:v>0.860317</c:v>
                </c:pt>
                <c:pt idx="5451">
                  <c:v>0.86046100000000003</c:v>
                </c:pt>
                <c:pt idx="5452">
                  <c:v>0.86055000000000004</c:v>
                </c:pt>
                <c:pt idx="5453">
                  <c:v>0.86066100000000001</c:v>
                </c:pt>
                <c:pt idx="5454">
                  <c:v>0.86081600000000003</c:v>
                </c:pt>
                <c:pt idx="5455">
                  <c:v>0.86097100000000004</c:v>
                </c:pt>
                <c:pt idx="5456">
                  <c:v>0.86108200000000001</c:v>
                </c:pt>
                <c:pt idx="5457">
                  <c:v>0.861182</c:v>
                </c:pt>
                <c:pt idx="5458">
                  <c:v>0.86128099999999996</c:v>
                </c:pt>
                <c:pt idx="5459">
                  <c:v>0.86139200000000005</c:v>
                </c:pt>
                <c:pt idx="5460">
                  <c:v>0.86148100000000005</c:v>
                </c:pt>
                <c:pt idx="5461">
                  <c:v>0.86153599999999997</c:v>
                </c:pt>
                <c:pt idx="5462">
                  <c:v>0.86162499999999997</c:v>
                </c:pt>
                <c:pt idx="5463">
                  <c:v>0.86173599999999995</c:v>
                </c:pt>
                <c:pt idx="5464">
                  <c:v>0.86182400000000003</c:v>
                </c:pt>
                <c:pt idx="5465">
                  <c:v>0.86196799999999996</c:v>
                </c:pt>
                <c:pt idx="5466">
                  <c:v>0.86206799999999995</c:v>
                </c:pt>
                <c:pt idx="5467">
                  <c:v>0.86216800000000005</c:v>
                </c:pt>
                <c:pt idx="5468">
                  <c:v>0.86227900000000002</c:v>
                </c:pt>
                <c:pt idx="5469">
                  <c:v>0.86234500000000003</c:v>
                </c:pt>
                <c:pt idx="5470">
                  <c:v>0.862456</c:v>
                </c:pt>
                <c:pt idx="5471">
                  <c:v>0.86255599999999999</c:v>
                </c:pt>
                <c:pt idx="5472">
                  <c:v>0.862622</c:v>
                </c:pt>
                <c:pt idx="5473">
                  <c:v>0.86275500000000005</c:v>
                </c:pt>
                <c:pt idx="5474">
                  <c:v>0.86286600000000002</c:v>
                </c:pt>
                <c:pt idx="5475">
                  <c:v>0.86301000000000005</c:v>
                </c:pt>
                <c:pt idx="5476">
                  <c:v>0.86311000000000004</c:v>
                </c:pt>
                <c:pt idx="5477">
                  <c:v>0.86316499999999996</c:v>
                </c:pt>
                <c:pt idx="5478">
                  <c:v>0.86326499999999995</c:v>
                </c:pt>
                <c:pt idx="5479">
                  <c:v>0.86333199999999999</c:v>
                </c:pt>
                <c:pt idx="5480">
                  <c:v>0.86341999999999997</c:v>
                </c:pt>
                <c:pt idx="5481">
                  <c:v>0.86349799999999999</c:v>
                </c:pt>
                <c:pt idx="5482">
                  <c:v>0.86358599999999996</c:v>
                </c:pt>
                <c:pt idx="5483">
                  <c:v>0.86368599999999995</c:v>
                </c:pt>
                <c:pt idx="5484">
                  <c:v>0.863819</c:v>
                </c:pt>
                <c:pt idx="5485">
                  <c:v>0.86395200000000005</c:v>
                </c:pt>
                <c:pt idx="5486">
                  <c:v>0.86407400000000001</c:v>
                </c:pt>
                <c:pt idx="5487">
                  <c:v>0.864174</c:v>
                </c:pt>
                <c:pt idx="5488">
                  <c:v>0.86427399999999999</c:v>
                </c:pt>
                <c:pt idx="5489">
                  <c:v>0.86437299999999995</c:v>
                </c:pt>
                <c:pt idx="5490">
                  <c:v>0.864429</c:v>
                </c:pt>
                <c:pt idx="5491">
                  <c:v>0.86453999999999998</c:v>
                </c:pt>
                <c:pt idx="5492">
                  <c:v>0.86467300000000002</c:v>
                </c:pt>
                <c:pt idx="5493">
                  <c:v>0.86480599999999996</c:v>
                </c:pt>
                <c:pt idx="5494">
                  <c:v>0.86493900000000001</c:v>
                </c:pt>
                <c:pt idx="5495">
                  <c:v>0.86504899999999996</c:v>
                </c:pt>
                <c:pt idx="5496">
                  <c:v>0.86516000000000004</c:v>
                </c:pt>
                <c:pt idx="5497">
                  <c:v>0.865282</c:v>
                </c:pt>
                <c:pt idx="5498">
                  <c:v>0.86534900000000003</c:v>
                </c:pt>
                <c:pt idx="5499">
                  <c:v>0.865448</c:v>
                </c:pt>
                <c:pt idx="5500">
                  <c:v>0.86560300000000001</c:v>
                </c:pt>
                <c:pt idx="5501">
                  <c:v>0.86567000000000005</c:v>
                </c:pt>
                <c:pt idx="5502">
                  <c:v>0.86578100000000002</c:v>
                </c:pt>
                <c:pt idx="5503">
                  <c:v>0.86588100000000001</c:v>
                </c:pt>
                <c:pt idx="5504">
                  <c:v>0.86604700000000001</c:v>
                </c:pt>
                <c:pt idx="5505">
                  <c:v>0.86617999999999995</c:v>
                </c:pt>
                <c:pt idx="5506">
                  <c:v>0.86629100000000003</c:v>
                </c:pt>
                <c:pt idx="5507">
                  <c:v>0.86641299999999999</c:v>
                </c:pt>
                <c:pt idx="5508">
                  <c:v>0.86655700000000002</c:v>
                </c:pt>
                <c:pt idx="5509">
                  <c:v>0.86668999999999996</c:v>
                </c:pt>
                <c:pt idx="5510">
                  <c:v>0.86676699999999995</c:v>
                </c:pt>
                <c:pt idx="5511">
                  <c:v>0.86687800000000004</c:v>
                </c:pt>
                <c:pt idx="5512">
                  <c:v>0.86699999999999999</c:v>
                </c:pt>
                <c:pt idx="5513">
                  <c:v>0.86705500000000002</c:v>
                </c:pt>
                <c:pt idx="5514">
                  <c:v>0.86722200000000005</c:v>
                </c:pt>
                <c:pt idx="5515">
                  <c:v>0.86729900000000004</c:v>
                </c:pt>
                <c:pt idx="5516">
                  <c:v>0.86735499999999999</c:v>
                </c:pt>
                <c:pt idx="5517">
                  <c:v>0.86745399999999995</c:v>
                </c:pt>
                <c:pt idx="5518">
                  <c:v>0.86754299999999995</c:v>
                </c:pt>
                <c:pt idx="5519">
                  <c:v>0.867676</c:v>
                </c:pt>
                <c:pt idx="5520">
                  <c:v>0.86779799999999996</c:v>
                </c:pt>
                <c:pt idx="5521">
                  <c:v>0.86792000000000002</c:v>
                </c:pt>
                <c:pt idx="5522">
                  <c:v>0.86804199999999998</c:v>
                </c:pt>
                <c:pt idx="5523">
                  <c:v>0.86811899999999997</c:v>
                </c:pt>
                <c:pt idx="5524">
                  <c:v>0.86821899999999996</c:v>
                </c:pt>
                <c:pt idx="5525">
                  <c:v>0.86834100000000003</c:v>
                </c:pt>
                <c:pt idx="5526">
                  <c:v>0.868452</c:v>
                </c:pt>
                <c:pt idx="5527">
                  <c:v>0.86859600000000003</c:v>
                </c:pt>
                <c:pt idx="5528">
                  <c:v>0.86868400000000001</c:v>
                </c:pt>
                <c:pt idx="5529">
                  <c:v>0.86882800000000004</c:v>
                </c:pt>
                <c:pt idx="5530">
                  <c:v>0.86898399999999998</c:v>
                </c:pt>
                <c:pt idx="5531">
                  <c:v>0.86906099999999997</c:v>
                </c:pt>
                <c:pt idx="5532">
                  <c:v>0.86916099999999996</c:v>
                </c:pt>
                <c:pt idx="5533">
                  <c:v>0.86929400000000001</c:v>
                </c:pt>
                <c:pt idx="5534">
                  <c:v>0.86941599999999997</c:v>
                </c:pt>
                <c:pt idx="5535">
                  <c:v>0.86954900000000002</c:v>
                </c:pt>
                <c:pt idx="5536">
                  <c:v>0.86961500000000003</c:v>
                </c:pt>
                <c:pt idx="5537">
                  <c:v>0.86967099999999997</c:v>
                </c:pt>
                <c:pt idx="5538">
                  <c:v>0.86980400000000002</c:v>
                </c:pt>
                <c:pt idx="5539">
                  <c:v>0.86988100000000002</c:v>
                </c:pt>
                <c:pt idx="5540">
                  <c:v>0.86991499999999999</c:v>
                </c:pt>
                <c:pt idx="5541">
                  <c:v>0.87000299999999997</c:v>
                </c:pt>
                <c:pt idx="5542">
                  <c:v>0.87005900000000003</c:v>
                </c:pt>
                <c:pt idx="5543">
                  <c:v>0.87010299999999996</c:v>
                </c:pt>
                <c:pt idx="5544">
                  <c:v>0.87019199999999997</c:v>
                </c:pt>
                <c:pt idx="5545">
                  <c:v>0.87026899999999996</c:v>
                </c:pt>
                <c:pt idx="5546">
                  <c:v>0.87034699999999998</c:v>
                </c:pt>
                <c:pt idx="5547">
                  <c:v>0.87044699999999997</c:v>
                </c:pt>
                <c:pt idx="5548">
                  <c:v>0.87062399999999995</c:v>
                </c:pt>
                <c:pt idx="5549">
                  <c:v>0.870757</c:v>
                </c:pt>
                <c:pt idx="5550">
                  <c:v>0.87090100000000004</c:v>
                </c:pt>
                <c:pt idx="5551">
                  <c:v>0.87094499999999997</c:v>
                </c:pt>
                <c:pt idx="5552">
                  <c:v>0.87100100000000003</c:v>
                </c:pt>
                <c:pt idx="5553">
                  <c:v>0.87113399999999996</c:v>
                </c:pt>
                <c:pt idx="5554">
                  <c:v>0.87129999999999996</c:v>
                </c:pt>
                <c:pt idx="5555">
                  <c:v>0.87138899999999997</c:v>
                </c:pt>
                <c:pt idx="5556">
                  <c:v>0.87151000000000001</c:v>
                </c:pt>
                <c:pt idx="5557">
                  <c:v>0.87162099999999998</c:v>
                </c:pt>
                <c:pt idx="5558">
                  <c:v>0.871699</c:v>
                </c:pt>
                <c:pt idx="5559">
                  <c:v>0.87182099999999996</c:v>
                </c:pt>
                <c:pt idx="5560">
                  <c:v>0.87195400000000001</c:v>
                </c:pt>
                <c:pt idx="5561">
                  <c:v>0.87205299999999997</c:v>
                </c:pt>
                <c:pt idx="5562">
                  <c:v>0.87223099999999998</c:v>
                </c:pt>
                <c:pt idx="5563">
                  <c:v>0.87231899999999996</c:v>
                </c:pt>
                <c:pt idx="5564">
                  <c:v>0.87246400000000002</c:v>
                </c:pt>
                <c:pt idx="5565">
                  <c:v>0.87258500000000006</c:v>
                </c:pt>
                <c:pt idx="5566">
                  <c:v>0.87271799999999999</c:v>
                </c:pt>
                <c:pt idx="5567">
                  <c:v>0.87283999999999995</c:v>
                </c:pt>
                <c:pt idx="5568">
                  <c:v>0.87292899999999995</c:v>
                </c:pt>
                <c:pt idx="5569">
                  <c:v>0.873062</c:v>
                </c:pt>
                <c:pt idx="5570">
                  <c:v>0.873228</c:v>
                </c:pt>
                <c:pt idx="5571">
                  <c:v>0.87332799999999999</c:v>
                </c:pt>
                <c:pt idx="5572">
                  <c:v>0.873394</c:v>
                </c:pt>
                <c:pt idx="5573">
                  <c:v>0.87347200000000003</c:v>
                </c:pt>
                <c:pt idx="5574">
                  <c:v>0.87355000000000005</c:v>
                </c:pt>
                <c:pt idx="5575">
                  <c:v>0.87365999999999999</c:v>
                </c:pt>
                <c:pt idx="5576">
                  <c:v>0.873749</c:v>
                </c:pt>
                <c:pt idx="5577">
                  <c:v>0.87381600000000004</c:v>
                </c:pt>
                <c:pt idx="5578">
                  <c:v>0.87398200000000004</c:v>
                </c:pt>
                <c:pt idx="5579">
                  <c:v>0.87405900000000003</c:v>
                </c:pt>
                <c:pt idx="5580">
                  <c:v>0.87419199999999997</c:v>
                </c:pt>
                <c:pt idx="5581">
                  <c:v>0.87429199999999996</c:v>
                </c:pt>
                <c:pt idx="5582">
                  <c:v>0.87445799999999996</c:v>
                </c:pt>
                <c:pt idx="5583">
                  <c:v>0.87459100000000001</c:v>
                </c:pt>
                <c:pt idx="5584">
                  <c:v>0.87465800000000005</c:v>
                </c:pt>
                <c:pt idx="5585">
                  <c:v>0.87476900000000002</c:v>
                </c:pt>
                <c:pt idx="5586">
                  <c:v>0.87483500000000003</c:v>
                </c:pt>
                <c:pt idx="5587">
                  <c:v>0.874946</c:v>
                </c:pt>
                <c:pt idx="5588">
                  <c:v>0.87512299999999998</c:v>
                </c:pt>
                <c:pt idx="5589">
                  <c:v>0.87519000000000002</c:v>
                </c:pt>
                <c:pt idx="5590">
                  <c:v>0.87529000000000001</c:v>
                </c:pt>
                <c:pt idx="5591">
                  <c:v>0.87534500000000004</c:v>
                </c:pt>
                <c:pt idx="5592">
                  <c:v>0.87545600000000001</c:v>
                </c:pt>
                <c:pt idx="5593">
                  <c:v>0.87552200000000002</c:v>
                </c:pt>
                <c:pt idx="5594">
                  <c:v>0.87566600000000006</c:v>
                </c:pt>
                <c:pt idx="5595">
                  <c:v>0.87576600000000004</c:v>
                </c:pt>
                <c:pt idx="5596">
                  <c:v>0.87590999999999997</c:v>
                </c:pt>
                <c:pt idx="5597">
                  <c:v>0.87599899999999997</c:v>
                </c:pt>
                <c:pt idx="5598">
                  <c:v>0.87609899999999996</c:v>
                </c:pt>
                <c:pt idx="5599">
                  <c:v>0.87622</c:v>
                </c:pt>
                <c:pt idx="5600">
                  <c:v>0.87629800000000002</c:v>
                </c:pt>
                <c:pt idx="5601">
                  <c:v>0.87641999999999998</c:v>
                </c:pt>
                <c:pt idx="5602">
                  <c:v>0.87653099999999995</c:v>
                </c:pt>
                <c:pt idx="5603">
                  <c:v>0.87663100000000005</c:v>
                </c:pt>
                <c:pt idx="5604">
                  <c:v>0.87679700000000005</c:v>
                </c:pt>
                <c:pt idx="5605">
                  <c:v>0.87686299999999995</c:v>
                </c:pt>
                <c:pt idx="5606">
                  <c:v>0.87697400000000003</c:v>
                </c:pt>
                <c:pt idx="5607">
                  <c:v>0.87709599999999999</c:v>
                </c:pt>
                <c:pt idx="5608">
                  <c:v>0.87720699999999996</c:v>
                </c:pt>
                <c:pt idx="5609">
                  <c:v>0.87732900000000003</c:v>
                </c:pt>
                <c:pt idx="5610">
                  <c:v>0.87739500000000004</c:v>
                </c:pt>
                <c:pt idx="5611">
                  <c:v>0.87746199999999996</c:v>
                </c:pt>
                <c:pt idx="5612">
                  <c:v>0.87755000000000005</c:v>
                </c:pt>
                <c:pt idx="5613">
                  <c:v>0.87763899999999995</c:v>
                </c:pt>
                <c:pt idx="5614">
                  <c:v>0.87773900000000005</c:v>
                </c:pt>
                <c:pt idx="5615">
                  <c:v>0.87778299999999998</c:v>
                </c:pt>
                <c:pt idx="5616">
                  <c:v>0.87788299999999997</c:v>
                </c:pt>
                <c:pt idx="5617">
                  <c:v>0.87798299999999996</c:v>
                </c:pt>
                <c:pt idx="5618">
                  <c:v>0.87812699999999999</c:v>
                </c:pt>
                <c:pt idx="5619">
                  <c:v>0.87823700000000005</c:v>
                </c:pt>
                <c:pt idx="5620">
                  <c:v>0.87829299999999999</c:v>
                </c:pt>
                <c:pt idx="5621">
                  <c:v>0.87843700000000002</c:v>
                </c:pt>
                <c:pt idx="5622">
                  <c:v>0.878548</c:v>
                </c:pt>
                <c:pt idx="5623">
                  <c:v>0.87862499999999999</c:v>
                </c:pt>
                <c:pt idx="5624">
                  <c:v>0.87868100000000005</c:v>
                </c:pt>
                <c:pt idx="5625">
                  <c:v>0.87882499999999997</c:v>
                </c:pt>
                <c:pt idx="5626">
                  <c:v>0.87894700000000003</c:v>
                </c:pt>
                <c:pt idx="5627">
                  <c:v>0.87903500000000001</c:v>
                </c:pt>
                <c:pt idx="5628">
                  <c:v>0.87912400000000002</c:v>
                </c:pt>
                <c:pt idx="5629">
                  <c:v>0.87921300000000002</c:v>
                </c:pt>
                <c:pt idx="5630">
                  <c:v>0.87926800000000005</c:v>
                </c:pt>
                <c:pt idx="5631">
                  <c:v>0.87935700000000006</c:v>
                </c:pt>
                <c:pt idx="5632">
                  <c:v>0.87951199999999996</c:v>
                </c:pt>
                <c:pt idx="5633">
                  <c:v>0.87963400000000003</c:v>
                </c:pt>
                <c:pt idx="5634">
                  <c:v>0.87973400000000002</c:v>
                </c:pt>
                <c:pt idx="5635">
                  <c:v>0.87981100000000001</c:v>
                </c:pt>
                <c:pt idx="5636">
                  <c:v>0.87990000000000002</c:v>
                </c:pt>
                <c:pt idx="5637">
                  <c:v>0.87997700000000001</c:v>
                </c:pt>
                <c:pt idx="5638">
                  <c:v>0.88010999999999995</c:v>
                </c:pt>
                <c:pt idx="5639">
                  <c:v>0.88022100000000003</c:v>
                </c:pt>
                <c:pt idx="5640">
                  <c:v>0.88032100000000002</c:v>
                </c:pt>
                <c:pt idx="5641">
                  <c:v>0.88039900000000004</c:v>
                </c:pt>
                <c:pt idx="5642">
                  <c:v>0.88051999999999997</c:v>
                </c:pt>
                <c:pt idx="5643">
                  <c:v>0.88058700000000001</c:v>
                </c:pt>
                <c:pt idx="5644">
                  <c:v>0.880687</c:v>
                </c:pt>
                <c:pt idx="5645">
                  <c:v>0.88082000000000005</c:v>
                </c:pt>
                <c:pt idx="5646">
                  <c:v>0.88091900000000001</c:v>
                </c:pt>
                <c:pt idx="5647">
                  <c:v>0.88099700000000003</c:v>
                </c:pt>
                <c:pt idx="5648">
                  <c:v>0.88106300000000004</c:v>
                </c:pt>
                <c:pt idx="5649">
                  <c:v>0.88116300000000003</c:v>
                </c:pt>
                <c:pt idx="5650">
                  <c:v>0.88130699999999995</c:v>
                </c:pt>
                <c:pt idx="5651">
                  <c:v>0.88137399999999999</c:v>
                </c:pt>
                <c:pt idx="5652">
                  <c:v>0.88141800000000003</c:v>
                </c:pt>
                <c:pt idx="5653">
                  <c:v>0.88152900000000001</c:v>
                </c:pt>
                <c:pt idx="5654">
                  <c:v>0.88163999999999998</c:v>
                </c:pt>
                <c:pt idx="5655">
                  <c:v>0.88175099999999995</c:v>
                </c:pt>
                <c:pt idx="5656">
                  <c:v>0.88187199999999999</c:v>
                </c:pt>
                <c:pt idx="5657">
                  <c:v>0.88193900000000003</c:v>
                </c:pt>
                <c:pt idx="5658">
                  <c:v>0.88209400000000004</c:v>
                </c:pt>
                <c:pt idx="5659">
                  <c:v>0.88213799999999998</c:v>
                </c:pt>
                <c:pt idx="5660">
                  <c:v>0.88224899999999995</c:v>
                </c:pt>
                <c:pt idx="5661">
                  <c:v>0.88237100000000002</c:v>
                </c:pt>
                <c:pt idx="5662">
                  <c:v>0.88242699999999996</c:v>
                </c:pt>
                <c:pt idx="5663">
                  <c:v>0.88256000000000001</c:v>
                </c:pt>
                <c:pt idx="5664">
                  <c:v>0.88261500000000004</c:v>
                </c:pt>
                <c:pt idx="5665">
                  <c:v>0.88274799999999998</c:v>
                </c:pt>
                <c:pt idx="5666">
                  <c:v>0.88284799999999997</c:v>
                </c:pt>
                <c:pt idx="5667">
                  <c:v>0.88291399999999998</c:v>
                </c:pt>
                <c:pt idx="5668">
                  <c:v>0.88302499999999995</c:v>
                </c:pt>
                <c:pt idx="5669">
                  <c:v>0.883158</c:v>
                </c:pt>
                <c:pt idx="5670">
                  <c:v>0.88334599999999996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ROC!$C$1</c:f>
              <c:strCache>
                <c:ptCount val="1"/>
                <c:pt idx="0">
                  <c:v>TWEAK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xVal>
            <c:numRef>
              <c:f>ROC!$C$3:$C$4719</c:f>
              <c:numCache>
                <c:formatCode>0.00E+00</c:formatCode>
                <c:ptCount val="4717"/>
                <c:pt idx="0">
                  <c:v>7.2600000000000003E-5</c:v>
                </c:pt>
                <c:pt idx="1">
                  <c:v>7.2600000000000003E-5</c:v>
                </c:pt>
                <c:pt idx="2" formatCode="General">
                  <c:v>1.20989E-4</c:v>
                </c:pt>
                <c:pt idx="3" formatCode="General">
                  <c:v>1.20989E-4</c:v>
                </c:pt>
                <c:pt idx="4" formatCode="General">
                  <c:v>1.20989E-4</c:v>
                </c:pt>
                <c:pt idx="5" formatCode="General">
                  <c:v>1.20989E-4</c:v>
                </c:pt>
                <c:pt idx="6" formatCode="General">
                  <c:v>1.4518699999999999E-4</c:v>
                </c:pt>
                <c:pt idx="7" formatCode="General">
                  <c:v>1.4518699999999999E-4</c:v>
                </c:pt>
                <c:pt idx="8" formatCode="General">
                  <c:v>1.6938500000000001E-4</c:v>
                </c:pt>
                <c:pt idx="9" formatCode="General">
                  <c:v>1.6938500000000001E-4</c:v>
                </c:pt>
                <c:pt idx="10" formatCode="General">
                  <c:v>1.9358299999999999E-4</c:v>
                </c:pt>
                <c:pt idx="11" formatCode="General">
                  <c:v>2.9037399999999998E-4</c:v>
                </c:pt>
                <c:pt idx="12" formatCode="General">
                  <c:v>2.9037399999999998E-4</c:v>
                </c:pt>
                <c:pt idx="13" formatCode="General">
                  <c:v>3.14572E-4</c:v>
                </c:pt>
                <c:pt idx="14" formatCode="General">
                  <c:v>3.3877000000000001E-4</c:v>
                </c:pt>
                <c:pt idx="15" formatCode="General">
                  <c:v>3.3877000000000001E-4</c:v>
                </c:pt>
                <c:pt idx="16" formatCode="General">
                  <c:v>3.6296800000000003E-4</c:v>
                </c:pt>
                <c:pt idx="17" formatCode="General">
                  <c:v>3.8716500000000002E-4</c:v>
                </c:pt>
                <c:pt idx="18" formatCode="General">
                  <c:v>3.8716500000000002E-4</c:v>
                </c:pt>
                <c:pt idx="19" formatCode="General">
                  <c:v>3.8716500000000002E-4</c:v>
                </c:pt>
                <c:pt idx="20" formatCode="General">
                  <c:v>3.8716500000000002E-4</c:v>
                </c:pt>
                <c:pt idx="21" formatCode="General">
                  <c:v>3.8716500000000002E-4</c:v>
                </c:pt>
                <c:pt idx="22" formatCode="General">
                  <c:v>4.1136299999999998E-4</c:v>
                </c:pt>
                <c:pt idx="23" formatCode="General">
                  <c:v>4.1136299999999998E-4</c:v>
                </c:pt>
                <c:pt idx="24" formatCode="General">
                  <c:v>4.1136299999999998E-4</c:v>
                </c:pt>
                <c:pt idx="25" formatCode="General">
                  <c:v>4.1136299999999998E-4</c:v>
                </c:pt>
                <c:pt idx="26" formatCode="General">
                  <c:v>4.1136299999999998E-4</c:v>
                </c:pt>
                <c:pt idx="27" formatCode="General">
                  <c:v>4.1136299999999998E-4</c:v>
                </c:pt>
                <c:pt idx="28" formatCode="General">
                  <c:v>4.5975900000000001E-4</c:v>
                </c:pt>
                <c:pt idx="29" formatCode="General">
                  <c:v>4.8395699999999997E-4</c:v>
                </c:pt>
                <c:pt idx="30" formatCode="General">
                  <c:v>4.8395699999999997E-4</c:v>
                </c:pt>
                <c:pt idx="31" formatCode="General">
                  <c:v>4.8395699999999997E-4</c:v>
                </c:pt>
                <c:pt idx="32" formatCode="General">
                  <c:v>4.8395699999999997E-4</c:v>
                </c:pt>
                <c:pt idx="33" formatCode="General">
                  <c:v>5.0815500000000004E-4</c:v>
                </c:pt>
                <c:pt idx="34" formatCode="General">
                  <c:v>5.0815500000000004E-4</c:v>
                </c:pt>
                <c:pt idx="35" formatCode="General">
                  <c:v>5.0815500000000004E-4</c:v>
                </c:pt>
                <c:pt idx="36" formatCode="General">
                  <c:v>5.0815500000000004E-4</c:v>
                </c:pt>
                <c:pt idx="37" formatCode="General">
                  <c:v>5.0815500000000004E-4</c:v>
                </c:pt>
                <c:pt idx="38" formatCode="General">
                  <c:v>5.3235299999999995E-4</c:v>
                </c:pt>
                <c:pt idx="39" formatCode="General">
                  <c:v>5.3235299999999995E-4</c:v>
                </c:pt>
                <c:pt idx="40" formatCode="General">
                  <c:v>5.5654999999999995E-4</c:v>
                </c:pt>
                <c:pt idx="41" formatCode="General">
                  <c:v>5.5654999999999995E-4</c:v>
                </c:pt>
                <c:pt idx="42" formatCode="General">
                  <c:v>5.5654999999999995E-4</c:v>
                </c:pt>
                <c:pt idx="43" formatCode="General">
                  <c:v>5.8074799999999996E-4</c:v>
                </c:pt>
                <c:pt idx="44" formatCode="General">
                  <c:v>5.8074799999999996E-4</c:v>
                </c:pt>
                <c:pt idx="45" formatCode="General">
                  <c:v>6.0494599999999998E-4</c:v>
                </c:pt>
                <c:pt idx="46" formatCode="General">
                  <c:v>6.0494599999999998E-4</c:v>
                </c:pt>
                <c:pt idx="47" formatCode="General">
                  <c:v>6.0494599999999998E-4</c:v>
                </c:pt>
                <c:pt idx="48" formatCode="General">
                  <c:v>6.0494599999999998E-4</c:v>
                </c:pt>
                <c:pt idx="49" formatCode="General">
                  <c:v>6.2914399999999999E-4</c:v>
                </c:pt>
                <c:pt idx="50" formatCode="General">
                  <c:v>6.2914399999999999E-4</c:v>
                </c:pt>
                <c:pt idx="51" formatCode="General">
                  <c:v>6.2914399999999999E-4</c:v>
                </c:pt>
                <c:pt idx="52" formatCode="General">
                  <c:v>6.5334200000000001E-4</c:v>
                </c:pt>
                <c:pt idx="53" formatCode="General">
                  <c:v>6.7754000000000002E-4</c:v>
                </c:pt>
                <c:pt idx="54" formatCode="General">
                  <c:v>6.7754000000000002E-4</c:v>
                </c:pt>
                <c:pt idx="55" formatCode="General">
                  <c:v>6.7754000000000002E-4</c:v>
                </c:pt>
                <c:pt idx="56" formatCode="General">
                  <c:v>6.7754000000000002E-4</c:v>
                </c:pt>
                <c:pt idx="57" formatCode="General">
                  <c:v>7.5013300000000005E-4</c:v>
                </c:pt>
                <c:pt idx="58" formatCode="General">
                  <c:v>8.71122E-4</c:v>
                </c:pt>
                <c:pt idx="59" formatCode="General">
                  <c:v>8.71122E-4</c:v>
                </c:pt>
                <c:pt idx="60" formatCode="General">
                  <c:v>8.9532000000000001E-4</c:v>
                </c:pt>
                <c:pt idx="61" formatCode="General">
                  <c:v>9.9211200000000007E-4</c:v>
                </c:pt>
                <c:pt idx="62" formatCode="General">
                  <c:v>9.9211200000000007E-4</c:v>
                </c:pt>
                <c:pt idx="63" formatCode="General">
                  <c:v>9.9211200000000007E-4</c:v>
                </c:pt>
                <c:pt idx="64" formatCode="General">
                  <c:v>9.9211200000000007E-4</c:v>
                </c:pt>
                <c:pt idx="65" formatCode="General">
                  <c:v>1.016309E-3</c:v>
                </c:pt>
                <c:pt idx="66" formatCode="General">
                  <c:v>1.016309E-3</c:v>
                </c:pt>
                <c:pt idx="67" formatCode="General">
                  <c:v>1.040507E-3</c:v>
                </c:pt>
                <c:pt idx="68" formatCode="General">
                  <c:v>1.064705E-3</c:v>
                </c:pt>
                <c:pt idx="69" formatCode="General">
                  <c:v>1.064705E-3</c:v>
                </c:pt>
                <c:pt idx="70" formatCode="General">
                  <c:v>1.088903E-3</c:v>
                </c:pt>
                <c:pt idx="71" formatCode="General">
                  <c:v>1.088903E-3</c:v>
                </c:pt>
                <c:pt idx="72" formatCode="General">
                  <c:v>1.088903E-3</c:v>
                </c:pt>
                <c:pt idx="73" formatCode="General">
                  <c:v>1.088903E-3</c:v>
                </c:pt>
                <c:pt idx="74" formatCode="General">
                  <c:v>1.088903E-3</c:v>
                </c:pt>
                <c:pt idx="75" formatCode="General">
                  <c:v>1.088903E-3</c:v>
                </c:pt>
                <c:pt idx="76" formatCode="General">
                  <c:v>1.137299E-3</c:v>
                </c:pt>
                <c:pt idx="77" formatCode="General">
                  <c:v>1.137299E-3</c:v>
                </c:pt>
                <c:pt idx="78" formatCode="General">
                  <c:v>1.137299E-3</c:v>
                </c:pt>
                <c:pt idx="79" formatCode="General">
                  <c:v>1.137299E-3</c:v>
                </c:pt>
                <c:pt idx="80" formatCode="General">
                  <c:v>1.137299E-3</c:v>
                </c:pt>
                <c:pt idx="81" formatCode="General">
                  <c:v>1.137299E-3</c:v>
                </c:pt>
                <c:pt idx="82" formatCode="General">
                  <c:v>1.137299E-3</c:v>
                </c:pt>
                <c:pt idx="83" formatCode="General">
                  <c:v>1.137299E-3</c:v>
                </c:pt>
                <c:pt idx="84" formatCode="General">
                  <c:v>1.137299E-3</c:v>
                </c:pt>
                <c:pt idx="85" formatCode="General">
                  <c:v>1.1614959999999999E-3</c:v>
                </c:pt>
                <c:pt idx="86" formatCode="General">
                  <c:v>1.1614959999999999E-3</c:v>
                </c:pt>
                <c:pt idx="87" formatCode="General">
                  <c:v>1.1614959999999999E-3</c:v>
                </c:pt>
                <c:pt idx="88" formatCode="General">
                  <c:v>1.1614959999999999E-3</c:v>
                </c:pt>
                <c:pt idx="89" formatCode="General">
                  <c:v>1.23409E-3</c:v>
                </c:pt>
                <c:pt idx="90" formatCode="General">
                  <c:v>1.23409E-3</c:v>
                </c:pt>
                <c:pt idx="91" formatCode="General">
                  <c:v>1.258288E-3</c:v>
                </c:pt>
                <c:pt idx="92" formatCode="General">
                  <c:v>1.258288E-3</c:v>
                </c:pt>
                <c:pt idx="93" formatCode="General">
                  <c:v>1.258288E-3</c:v>
                </c:pt>
                <c:pt idx="94" formatCode="General">
                  <c:v>1.258288E-3</c:v>
                </c:pt>
                <c:pt idx="95" formatCode="General">
                  <c:v>1.282486E-3</c:v>
                </c:pt>
                <c:pt idx="96" formatCode="General">
                  <c:v>1.282486E-3</c:v>
                </c:pt>
                <c:pt idx="97" formatCode="General">
                  <c:v>1.3066830000000001E-3</c:v>
                </c:pt>
                <c:pt idx="98" formatCode="General">
                  <c:v>1.3308809999999999E-3</c:v>
                </c:pt>
                <c:pt idx="99" formatCode="General">
                  <c:v>1.3792769999999999E-3</c:v>
                </c:pt>
                <c:pt idx="100" formatCode="General">
                  <c:v>1.3792769999999999E-3</c:v>
                </c:pt>
                <c:pt idx="101" formatCode="General">
                  <c:v>1.3792769999999999E-3</c:v>
                </c:pt>
                <c:pt idx="102" formatCode="General">
                  <c:v>1.3792769999999999E-3</c:v>
                </c:pt>
                <c:pt idx="103" formatCode="General">
                  <c:v>1.3792769999999999E-3</c:v>
                </c:pt>
                <c:pt idx="104" formatCode="General">
                  <c:v>1.4518700000000001E-3</c:v>
                </c:pt>
                <c:pt idx="105" formatCode="General">
                  <c:v>1.4518700000000001E-3</c:v>
                </c:pt>
                <c:pt idx="106" formatCode="General">
                  <c:v>1.5002660000000001E-3</c:v>
                </c:pt>
                <c:pt idx="107" formatCode="General">
                  <c:v>1.5002660000000001E-3</c:v>
                </c:pt>
                <c:pt idx="108" formatCode="General">
                  <c:v>1.5244639999999999E-3</c:v>
                </c:pt>
                <c:pt idx="109" formatCode="General">
                  <c:v>1.5244639999999999E-3</c:v>
                </c:pt>
                <c:pt idx="110" formatCode="General">
                  <c:v>1.5486619999999999E-3</c:v>
                </c:pt>
                <c:pt idx="111" formatCode="General">
                  <c:v>1.5728599999999999E-3</c:v>
                </c:pt>
                <c:pt idx="112" formatCode="General">
                  <c:v>1.5728599999999999E-3</c:v>
                </c:pt>
                <c:pt idx="113" formatCode="General">
                  <c:v>1.5728599999999999E-3</c:v>
                </c:pt>
                <c:pt idx="114" formatCode="General">
                  <c:v>1.5728599999999999E-3</c:v>
                </c:pt>
                <c:pt idx="115" formatCode="General">
                  <c:v>1.5728599999999999E-3</c:v>
                </c:pt>
                <c:pt idx="116" formatCode="General">
                  <c:v>1.5728599999999999E-3</c:v>
                </c:pt>
                <c:pt idx="117" formatCode="General">
                  <c:v>1.5728599999999999E-3</c:v>
                </c:pt>
                <c:pt idx="118" formatCode="General">
                  <c:v>1.5970579999999999E-3</c:v>
                </c:pt>
                <c:pt idx="119" formatCode="General">
                  <c:v>1.5970579999999999E-3</c:v>
                </c:pt>
                <c:pt idx="120" formatCode="General">
                  <c:v>1.5970579999999999E-3</c:v>
                </c:pt>
                <c:pt idx="121" formatCode="General">
                  <c:v>1.5970579999999999E-3</c:v>
                </c:pt>
                <c:pt idx="122" formatCode="General">
                  <c:v>1.621255E-3</c:v>
                </c:pt>
                <c:pt idx="123" formatCode="General">
                  <c:v>1.621255E-3</c:v>
                </c:pt>
                <c:pt idx="124" formatCode="General">
                  <c:v>1.621255E-3</c:v>
                </c:pt>
                <c:pt idx="125" formatCode="General">
                  <c:v>1.621255E-3</c:v>
                </c:pt>
                <c:pt idx="126" formatCode="General">
                  <c:v>1.621255E-3</c:v>
                </c:pt>
                <c:pt idx="127" formatCode="General">
                  <c:v>1.6696510000000001E-3</c:v>
                </c:pt>
                <c:pt idx="128" formatCode="General">
                  <c:v>1.7422449999999999E-3</c:v>
                </c:pt>
                <c:pt idx="129" formatCode="General">
                  <c:v>1.7422449999999999E-3</c:v>
                </c:pt>
                <c:pt idx="130" formatCode="General">
                  <c:v>1.7422449999999999E-3</c:v>
                </c:pt>
                <c:pt idx="131" formatCode="General">
                  <c:v>1.7422449999999999E-3</c:v>
                </c:pt>
                <c:pt idx="132" formatCode="General">
                  <c:v>1.7422449999999999E-3</c:v>
                </c:pt>
                <c:pt idx="133" formatCode="General">
                  <c:v>1.7422449999999999E-3</c:v>
                </c:pt>
                <c:pt idx="134" formatCode="General">
                  <c:v>1.7422449999999999E-3</c:v>
                </c:pt>
                <c:pt idx="135" formatCode="General">
                  <c:v>1.7422449999999999E-3</c:v>
                </c:pt>
                <c:pt idx="136" formatCode="General">
                  <c:v>1.766442E-3</c:v>
                </c:pt>
                <c:pt idx="137" formatCode="General">
                  <c:v>1.766442E-3</c:v>
                </c:pt>
                <c:pt idx="138" formatCode="General">
                  <c:v>1.79064E-3</c:v>
                </c:pt>
                <c:pt idx="139" formatCode="General">
                  <c:v>1.79064E-3</c:v>
                </c:pt>
                <c:pt idx="140" formatCode="General">
                  <c:v>1.79064E-3</c:v>
                </c:pt>
                <c:pt idx="141" formatCode="General">
                  <c:v>1.79064E-3</c:v>
                </c:pt>
                <c:pt idx="142" formatCode="General">
                  <c:v>1.79064E-3</c:v>
                </c:pt>
                <c:pt idx="143" formatCode="General">
                  <c:v>1.79064E-3</c:v>
                </c:pt>
                <c:pt idx="144" formatCode="General">
                  <c:v>1.79064E-3</c:v>
                </c:pt>
                <c:pt idx="145" formatCode="General">
                  <c:v>1.79064E-3</c:v>
                </c:pt>
                <c:pt idx="146" formatCode="General">
                  <c:v>1.814838E-3</c:v>
                </c:pt>
                <c:pt idx="147" formatCode="General">
                  <c:v>1.814838E-3</c:v>
                </c:pt>
                <c:pt idx="148" formatCode="General">
                  <c:v>1.814838E-3</c:v>
                </c:pt>
                <c:pt idx="149" formatCode="General">
                  <c:v>1.8390360000000001E-3</c:v>
                </c:pt>
                <c:pt idx="150" formatCode="General">
                  <c:v>1.8390360000000001E-3</c:v>
                </c:pt>
                <c:pt idx="151" formatCode="General">
                  <c:v>1.8390360000000001E-3</c:v>
                </c:pt>
                <c:pt idx="152" formatCode="General">
                  <c:v>1.8390360000000001E-3</c:v>
                </c:pt>
                <c:pt idx="153" formatCode="General">
                  <c:v>1.8390360000000001E-3</c:v>
                </c:pt>
                <c:pt idx="154" formatCode="General">
                  <c:v>1.8390360000000001E-3</c:v>
                </c:pt>
                <c:pt idx="155" formatCode="General">
                  <c:v>1.8632340000000001E-3</c:v>
                </c:pt>
                <c:pt idx="156" formatCode="General">
                  <c:v>1.911629E-3</c:v>
                </c:pt>
                <c:pt idx="157" formatCode="General">
                  <c:v>1.911629E-3</c:v>
                </c:pt>
                <c:pt idx="158" formatCode="General">
                  <c:v>1.935827E-3</c:v>
                </c:pt>
                <c:pt idx="159" formatCode="General">
                  <c:v>1.935827E-3</c:v>
                </c:pt>
                <c:pt idx="160" formatCode="General">
                  <c:v>1.935827E-3</c:v>
                </c:pt>
                <c:pt idx="161" formatCode="General">
                  <c:v>1.935827E-3</c:v>
                </c:pt>
                <c:pt idx="162" formatCode="General">
                  <c:v>1.935827E-3</c:v>
                </c:pt>
                <c:pt idx="163" formatCode="General">
                  <c:v>1.9600249999999998E-3</c:v>
                </c:pt>
                <c:pt idx="164" formatCode="General">
                  <c:v>1.9600249999999998E-3</c:v>
                </c:pt>
                <c:pt idx="165" formatCode="General">
                  <c:v>1.9600249999999998E-3</c:v>
                </c:pt>
                <c:pt idx="166" formatCode="General">
                  <c:v>1.9842229999999998E-3</c:v>
                </c:pt>
                <c:pt idx="167" formatCode="General">
                  <c:v>1.9842229999999998E-3</c:v>
                </c:pt>
                <c:pt idx="168" formatCode="General">
                  <c:v>1.9842229999999998E-3</c:v>
                </c:pt>
                <c:pt idx="169" formatCode="General">
                  <c:v>1.9842229999999998E-3</c:v>
                </c:pt>
                <c:pt idx="170" formatCode="General">
                  <c:v>2.0084209999999998E-3</c:v>
                </c:pt>
                <c:pt idx="171" formatCode="General">
                  <c:v>2.0326189999999998E-3</c:v>
                </c:pt>
                <c:pt idx="172" formatCode="General">
                  <c:v>2.0326189999999998E-3</c:v>
                </c:pt>
                <c:pt idx="173" formatCode="General">
                  <c:v>2.0568169999999998E-3</c:v>
                </c:pt>
                <c:pt idx="174" formatCode="General">
                  <c:v>2.105212E-3</c:v>
                </c:pt>
                <c:pt idx="175" formatCode="General">
                  <c:v>2.105212E-3</c:v>
                </c:pt>
                <c:pt idx="176" formatCode="General">
                  <c:v>2.12941E-3</c:v>
                </c:pt>
                <c:pt idx="177" formatCode="General">
                  <c:v>2.12941E-3</c:v>
                </c:pt>
                <c:pt idx="178" formatCode="General">
                  <c:v>2.177806E-3</c:v>
                </c:pt>
                <c:pt idx="179" formatCode="General">
                  <c:v>2.202004E-3</c:v>
                </c:pt>
                <c:pt idx="180" formatCode="General">
                  <c:v>2.202004E-3</c:v>
                </c:pt>
                <c:pt idx="181" formatCode="General">
                  <c:v>2.2262010000000001E-3</c:v>
                </c:pt>
                <c:pt idx="182" formatCode="General">
                  <c:v>2.2262010000000001E-3</c:v>
                </c:pt>
                <c:pt idx="183" formatCode="General">
                  <c:v>2.2503990000000001E-3</c:v>
                </c:pt>
                <c:pt idx="184" formatCode="General">
                  <c:v>2.3229930000000002E-3</c:v>
                </c:pt>
                <c:pt idx="185" formatCode="General">
                  <c:v>2.3229930000000002E-3</c:v>
                </c:pt>
                <c:pt idx="186" formatCode="General">
                  <c:v>2.3229930000000002E-3</c:v>
                </c:pt>
                <c:pt idx="187" formatCode="General">
                  <c:v>2.3471910000000002E-3</c:v>
                </c:pt>
                <c:pt idx="188" formatCode="General">
                  <c:v>2.3955859999999999E-3</c:v>
                </c:pt>
                <c:pt idx="189" formatCode="General">
                  <c:v>2.3955859999999999E-3</c:v>
                </c:pt>
                <c:pt idx="190" formatCode="General">
                  <c:v>2.4197839999999999E-3</c:v>
                </c:pt>
                <c:pt idx="191" formatCode="General">
                  <c:v>2.4197839999999999E-3</c:v>
                </c:pt>
                <c:pt idx="192" formatCode="General">
                  <c:v>2.4197839999999999E-3</c:v>
                </c:pt>
                <c:pt idx="193" formatCode="General">
                  <c:v>2.4197839999999999E-3</c:v>
                </c:pt>
                <c:pt idx="194" formatCode="General">
                  <c:v>2.4439819999999999E-3</c:v>
                </c:pt>
                <c:pt idx="195" formatCode="General">
                  <c:v>2.492378E-3</c:v>
                </c:pt>
                <c:pt idx="196" formatCode="General">
                  <c:v>2.516576E-3</c:v>
                </c:pt>
                <c:pt idx="197" formatCode="General">
                  <c:v>2.516576E-3</c:v>
                </c:pt>
                <c:pt idx="198" formatCode="General">
                  <c:v>2.5407730000000001E-3</c:v>
                </c:pt>
                <c:pt idx="199" formatCode="General">
                  <c:v>2.5407730000000001E-3</c:v>
                </c:pt>
                <c:pt idx="200" formatCode="General">
                  <c:v>2.5649710000000001E-3</c:v>
                </c:pt>
                <c:pt idx="201" formatCode="General">
                  <c:v>2.5891690000000001E-3</c:v>
                </c:pt>
                <c:pt idx="202" formatCode="General">
                  <c:v>2.5891690000000001E-3</c:v>
                </c:pt>
                <c:pt idx="203" formatCode="General">
                  <c:v>2.5891690000000001E-3</c:v>
                </c:pt>
                <c:pt idx="204" formatCode="General">
                  <c:v>2.5891690000000001E-3</c:v>
                </c:pt>
                <c:pt idx="205" formatCode="General">
                  <c:v>2.5891690000000001E-3</c:v>
                </c:pt>
                <c:pt idx="206" formatCode="General">
                  <c:v>2.5891690000000001E-3</c:v>
                </c:pt>
                <c:pt idx="207" formatCode="General">
                  <c:v>2.5891690000000001E-3</c:v>
                </c:pt>
                <c:pt idx="208" formatCode="General">
                  <c:v>2.5891690000000001E-3</c:v>
                </c:pt>
                <c:pt idx="209" formatCode="General">
                  <c:v>2.5891690000000001E-3</c:v>
                </c:pt>
                <c:pt idx="210" formatCode="General">
                  <c:v>2.5891690000000001E-3</c:v>
                </c:pt>
                <c:pt idx="211" formatCode="General">
                  <c:v>2.5891690000000001E-3</c:v>
                </c:pt>
                <c:pt idx="212" formatCode="General">
                  <c:v>2.6375650000000001E-3</c:v>
                </c:pt>
                <c:pt idx="213" formatCode="General">
                  <c:v>2.6375650000000001E-3</c:v>
                </c:pt>
                <c:pt idx="214" formatCode="General">
                  <c:v>2.6375650000000001E-3</c:v>
                </c:pt>
                <c:pt idx="215" formatCode="General">
                  <c:v>2.6617630000000001E-3</c:v>
                </c:pt>
                <c:pt idx="216" formatCode="General">
                  <c:v>2.6617630000000001E-3</c:v>
                </c:pt>
                <c:pt idx="217" formatCode="General">
                  <c:v>2.7101579999999998E-3</c:v>
                </c:pt>
                <c:pt idx="218" formatCode="General">
                  <c:v>2.7827519999999999E-3</c:v>
                </c:pt>
                <c:pt idx="219" formatCode="General">
                  <c:v>2.8069499999999999E-3</c:v>
                </c:pt>
                <c:pt idx="220" formatCode="General">
                  <c:v>2.831147E-3</c:v>
                </c:pt>
                <c:pt idx="221" formatCode="General">
                  <c:v>2.831147E-3</c:v>
                </c:pt>
                <c:pt idx="222" formatCode="General">
                  <c:v>2.831147E-3</c:v>
                </c:pt>
                <c:pt idx="223" formatCode="General">
                  <c:v>2.831147E-3</c:v>
                </c:pt>
                <c:pt idx="224" formatCode="General">
                  <c:v>2.855345E-3</c:v>
                </c:pt>
                <c:pt idx="225" formatCode="General">
                  <c:v>2.879543E-3</c:v>
                </c:pt>
                <c:pt idx="226" formatCode="General">
                  <c:v>2.879543E-3</c:v>
                </c:pt>
                <c:pt idx="227" formatCode="General">
                  <c:v>2.879543E-3</c:v>
                </c:pt>
                <c:pt idx="228" formatCode="General">
                  <c:v>2.9279390000000001E-3</c:v>
                </c:pt>
                <c:pt idx="229" formatCode="General">
                  <c:v>2.9279390000000001E-3</c:v>
                </c:pt>
                <c:pt idx="230" formatCode="General">
                  <c:v>2.9279390000000001E-3</c:v>
                </c:pt>
                <c:pt idx="231" formatCode="General">
                  <c:v>3.0005320000000002E-3</c:v>
                </c:pt>
                <c:pt idx="232" formatCode="General">
                  <c:v>3.0005320000000002E-3</c:v>
                </c:pt>
                <c:pt idx="233" formatCode="General">
                  <c:v>3.0005320000000002E-3</c:v>
                </c:pt>
                <c:pt idx="234" formatCode="General">
                  <c:v>3.0247300000000002E-3</c:v>
                </c:pt>
                <c:pt idx="235" formatCode="General">
                  <c:v>3.0731259999999998E-3</c:v>
                </c:pt>
                <c:pt idx="236" formatCode="General">
                  <c:v>3.0731259999999998E-3</c:v>
                </c:pt>
                <c:pt idx="237" formatCode="General">
                  <c:v>3.0973239999999998E-3</c:v>
                </c:pt>
                <c:pt idx="238" formatCode="General">
                  <c:v>3.0973239999999998E-3</c:v>
                </c:pt>
                <c:pt idx="239" formatCode="General">
                  <c:v>3.0973239999999998E-3</c:v>
                </c:pt>
                <c:pt idx="240" formatCode="General">
                  <c:v>3.1215219999999998E-3</c:v>
                </c:pt>
                <c:pt idx="241" formatCode="General">
                  <c:v>3.1215219999999998E-3</c:v>
                </c:pt>
                <c:pt idx="242" formatCode="General">
                  <c:v>3.1215219999999998E-3</c:v>
                </c:pt>
                <c:pt idx="243" formatCode="General">
                  <c:v>3.1215219999999998E-3</c:v>
                </c:pt>
                <c:pt idx="244" formatCode="General">
                  <c:v>3.1215219999999998E-3</c:v>
                </c:pt>
                <c:pt idx="245" formatCode="General">
                  <c:v>3.1215219999999998E-3</c:v>
                </c:pt>
                <c:pt idx="246" formatCode="General">
                  <c:v>3.1215219999999998E-3</c:v>
                </c:pt>
                <c:pt idx="247" formatCode="General">
                  <c:v>3.1215219999999998E-3</c:v>
                </c:pt>
                <c:pt idx="248" formatCode="General">
                  <c:v>3.1215219999999998E-3</c:v>
                </c:pt>
                <c:pt idx="249" formatCode="General">
                  <c:v>3.1215219999999998E-3</c:v>
                </c:pt>
                <c:pt idx="250" formatCode="General">
                  <c:v>3.1215219999999998E-3</c:v>
                </c:pt>
                <c:pt idx="251" formatCode="General">
                  <c:v>3.1215219999999998E-3</c:v>
                </c:pt>
                <c:pt idx="252" formatCode="General">
                  <c:v>3.1215219999999998E-3</c:v>
                </c:pt>
                <c:pt idx="253" formatCode="General">
                  <c:v>3.1215219999999998E-3</c:v>
                </c:pt>
                <c:pt idx="254" formatCode="General">
                  <c:v>3.1215219999999998E-3</c:v>
                </c:pt>
                <c:pt idx="255" formatCode="General">
                  <c:v>3.1215219999999998E-3</c:v>
                </c:pt>
                <c:pt idx="256" formatCode="General">
                  <c:v>3.1215219999999998E-3</c:v>
                </c:pt>
                <c:pt idx="257" formatCode="General">
                  <c:v>3.1215219999999998E-3</c:v>
                </c:pt>
                <c:pt idx="258" formatCode="General">
                  <c:v>3.1215219999999998E-3</c:v>
                </c:pt>
                <c:pt idx="259" formatCode="General">
                  <c:v>3.1215219999999998E-3</c:v>
                </c:pt>
                <c:pt idx="260" formatCode="General">
                  <c:v>3.1457189999999999E-3</c:v>
                </c:pt>
                <c:pt idx="261" formatCode="General">
                  <c:v>3.1457189999999999E-3</c:v>
                </c:pt>
                <c:pt idx="262" formatCode="General">
                  <c:v>3.1457189999999999E-3</c:v>
                </c:pt>
                <c:pt idx="263" formatCode="General">
                  <c:v>3.1457189999999999E-3</c:v>
                </c:pt>
                <c:pt idx="264" formatCode="General">
                  <c:v>3.1457189999999999E-3</c:v>
                </c:pt>
                <c:pt idx="265" formatCode="General">
                  <c:v>3.169917E-3</c:v>
                </c:pt>
                <c:pt idx="266" formatCode="General">
                  <c:v>3.169917E-3</c:v>
                </c:pt>
                <c:pt idx="267" formatCode="General">
                  <c:v>3.169917E-3</c:v>
                </c:pt>
                <c:pt idx="268" formatCode="General">
                  <c:v>3.218313E-3</c:v>
                </c:pt>
                <c:pt idx="269" formatCode="General">
                  <c:v>3.218313E-3</c:v>
                </c:pt>
                <c:pt idx="270" formatCode="General">
                  <c:v>3.218313E-3</c:v>
                </c:pt>
                <c:pt idx="271" formatCode="General">
                  <c:v>3.218313E-3</c:v>
                </c:pt>
                <c:pt idx="272" formatCode="General">
                  <c:v>3.218313E-3</c:v>
                </c:pt>
                <c:pt idx="273" formatCode="General">
                  <c:v>3.218313E-3</c:v>
                </c:pt>
                <c:pt idx="274" formatCode="General">
                  <c:v>3.218313E-3</c:v>
                </c:pt>
                <c:pt idx="275" formatCode="General">
                  <c:v>3.218313E-3</c:v>
                </c:pt>
                <c:pt idx="276" formatCode="General">
                  <c:v>3.218313E-3</c:v>
                </c:pt>
                <c:pt idx="277" formatCode="General">
                  <c:v>3.218313E-3</c:v>
                </c:pt>
                <c:pt idx="278" formatCode="General">
                  <c:v>3.218313E-3</c:v>
                </c:pt>
                <c:pt idx="279" formatCode="General">
                  <c:v>3.218313E-3</c:v>
                </c:pt>
                <c:pt idx="280" formatCode="General">
                  <c:v>3.218313E-3</c:v>
                </c:pt>
                <c:pt idx="281" formatCode="General">
                  <c:v>3.218313E-3</c:v>
                </c:pt>
                <c:pt idx="282" formatCode="General">
                  <c:v>3.218313E-3</c:v>
                </c:pt>
                <c:pt idx="283" formatCode="General">
                  <c:v>3.218313E-3</c:v>
                </c:pt>
                <c:pt idx="284" formatCode="General">
                  <c:v>3.218313E-3</c:v>
                </c:pt>
                <c:pt idx="285" formatCode="General">
                  <c:v>3.266709E-3</c:v>
                </c:pt>
                <c:pt idx="286" formatCode="General">
                  <c:v>3.2909060000000001E-3</c:v>
                </c:pt>
                <c:pt idx="287" formatCode="General">
                  <c:v>3.2909060000000001E-3</c:v>
                </c:pt>
                <c:pt idx="288" formatCode="General">
                  <c:v>3.3151040000000001E-3</c:v>
                </c:pt>
                <c:pt idx="289" formatCode="General">
                  <c:v>3.3151040000000001E-3</c:v>
                </c:pt>
                <c:pt idx="290" formatCode="General">
                  <c:v>3.3151040000000001E-3</c:v>
                </c:pt>
                <c:pt idx="291" formatCode="General">
                  <c:v>3.3393020000000002E-3</c:v>
                </c:pt>
                <c:pt idx="292" formatCode="General">
                  <c:v>3.3635000000000002E-3</c:v>
                </c:pt>
                <c:pt idx="293" formatCode="General">
                  <c:v>3.3876980000000002E-3</c:v>
                </c:pt>
                <c:pt idx="294" formatCode="General">
                  <c:v>3.3876980000000002E-3</c:v>
                </c:pt>
                <c:pt idx="295" formatCode="General">
                  <c:v>3.3876980000000002E-3</c:v>
                </c:pt>
                <c:pt idx="296" formatCode="General">
                  <c:v>3.3876980000000002E-3</c:v>
                </c:pt>
                <c:pt idx="297" formatCode="General">
                  <c:v>3.3876980000000002E-3</c:v>
                </c:pt>
                <c:pt idx="298" formatCode="General">
                  <c:v>3.4118960000000002E-3</c:v>
                </c:pt>
                <c:pt idx="299" formatCode="General">
                  <c:v>3.4118960000000002E-3</c:v>
                </c:pt>
                <c:pt idx="300" formatCode="General">
                  <c:v>3.4118960000000002E-3</c:v>
                </c:pt>
                <c:pt idx="301" formatCode="General">
                  <c:v>3.4118960000000002E-3</c:v>
                </c:pt>
                <c:pt idx="302" formatCode="General">
                  <c:v>3.4360940000000002E-3</c:v>
                </c:pt>
                <c:pt idx="303" formatCode="General">
                  <c:v>3.4360940000000002E-3</c:v>
                </c:pt>
                <c:pt idx="304" formatCode="General">
                  <c:v>3.4360940000000002E-3</c:v>
                </c:pt>
                <c:pt idx="305" formatCode="General">
                  <c:v>3.4360940000000002E-3</c:v>
                </c:pt>
                <c:pt idx="306" formatCode="General">
                  <c:v>3.4602909999999999E-3</c:v>
                </c:pt>
                <c:pt idx="307" formatCode="General">
                  <c:v>3.5086869999999999E-3</c:v>
                </c:pt>
                <c:pt idx="308" formatCode="General">
                  <c:v>3.5086869999999999E-3</c:v>
                </c:pt>
                <c:pt idx="309" formatCode="General">
                  <c:v>3.5086869999999999E-3</c:v>
                </c:pt>
                <c:pt idx="310" formatCode="General">
                  <c:v>3.5570829999999999E-3</c:v>
                </c:pt>
                <c:pt idx="311" formatCode="General">
                  <c:v>3.581281E-3</c:v>
                </c:pt>
                <c:pt idx="312" formatCode="General">
                  <c:v>3.581281E-3</c:v>
                </c:pt>
                <c:pt idx="313" formatCode="General">
                  <c:v>3.581281E-3</c:v>
                </c:pt>
                <c:pt idx="314" formatCode="General">
                  <c:v>3.6538740000000001E-3</c:v>
                </c:pt>
                <c:pt idx="315" formatCode="General">
                  <c:v>3.6538740000000001E-3</c:v>
                </c:pt>
                <c:pt idx="316" formatCode="General">
                  <c:v>3.6538740000000001E-3</c:v>
                </c:pt>
                <c:pt idx="317" formatCode="General">
                  <c:v>3.6538740000000001E-3</c:v>
                </c:pt>
                <c:pt idx="318" formatCode="General">
                  <c:v>3.6538740000000001E-3</c:v>
                </c:pt>
                <c:pt idx="319" formatCode="General">
                  <c:v>3.6538740000000001E-3</c:v>
                </c:pt>
                <c:pt idx="320" formatCode="General">
                  <c:v>3.7022700000000001E-3</c:v>
                </c:pt>
                <c:pt idx="321" formatCode="General">
                  <c:v>3.7022700000000001E-3</c:v>
                </c:pt>
                <c:pt idx="322" formatCode="General">
                  <c:v>3.7506649999999998E-3</c:v>
                </c:pt>
                <c:pt idx="323" formatCode="General">
                  <c:v>3.7506649999999998E-3</c:v>
                </c:pt>
                <c:pt idx="324" formatCode="General">
                  <c:v>3.8716549999999999E-3</c:v>
                </c:pt>
                <c:pt idx="325" formatCode="General">
                  <c:v>3.895852E-3</c:v>
                </c:pt>
                <c:pt idx="326" formatCode="General">
                  <c:v>3.895852E-3</c:v>
                </c:pt>
                <c:pt idx="327" formatCode="General">
                  <c:v>3.895852E-3</c:v>
                </c:pt>
                <c:pt idx="328" formatCode="General">
                  <c:v>3.895852E-3</c:v>
                </c:pt>
                <c:pt idx="329" formatCode="General">
                  <c:v>3.9684459999999996E-3</c:v>
                </c:pt>
                <c:pt idx="330" formatCode="General">
                  <c:v>3.9684459999999996E-3</c:v>
                </c:pt>
                <c:pt idx="331" formatCode="General">
                  <c:v>3.9926440000000001E-3</c:v>
                </c:pt>
                <c:pt idx="332" formatCode="General">
                  <c:v>3.9926440000000001E-3</c:v>
                </c:pt>
                <c:pt idx="333" formatCode="General">
                  <c:v>3.9926440000000001E-3</c:v>
                </c:pt>
                <c:pt idx="334" formatCode="General">
                  <c:v>3.9926440000000001E-3</c:v>
                </c:pt>
                <c:pt idx="335" formatCode="General">
                  <c:v>3.9926440000000001E-3</c:v>
                </c:pt>
                <c:pt idx="336" formatCode="General">
                  <c:v>3.9926440000000001E-3</c:v>
                </c:pt>
                <c:pt idx="337" formatCode="General">
                  <c:v>4.0168419999999996E-3</c:v>
                </c:pt>
                <c:pt idx="338" formatCode="General">
                  <c:v>4.0168419999999996E-3</c:v>
                </c:pt>
                <c:pt idx="339" formatCode="General">
                  <c:v>4.0168419999999996E-3</c:v>
                </c:pt>
                <c:pt idx="340" formatCode="General">
                  <c:v>4.0168419999999996E-3</c:v>
                </c:pt>
                <c:pt idx="341" formatCode="General">
                  <c:v>4.0168419999999996E-3</c:v>
                </c:pt>
                <c:pt idx="342" formatCode="General">
                  <c:v>4.0168419999999996E-3</c:v>
                </c:pt>
                <c:pt idx="343" formatCode="General">
                  <c:v>4.0168419999999996E-3</c:v>
                </c:pt>
                <c:pt idx="344" formatCode="General">
                  <c:v>4.0168419999999996E-3</c:v>
                </c:pt>
                <c:pt idx="345" formatCode="General">
                  <c:v>4.0168419999999996E-3</c:v>
                </c:pt>
                <c:pt idx="346" formatCode="General">
                  <c:v>4.0168419999999996E-3</c:v>
                </c:pt>
                <c:pt idx="347" formatCode="General">
                  <c:v>4.0168419999999996E-3</c:v>
                </c:pt>
                <c:pt idx="348" formatCode="General">
                  <c:v>4.0410400000000001E-3</c:v>
                </c:pt>
                <c:pt idx="349" formatCode="General">
                  <c:v>4.0410400000000001E-3</c:v>
                </c:pt>
                <c:pt idx="350" formatCode="General">
                  <c:v>4.1136330000000002E-3</c:v>
                </c:pt>
                <c:pt idx="351" formatCode="General">
                  <c:v>4.1620290000000002E-3</c:v>
                </c:pt>
                <c:pt idx="352" formatCode="General">
                  <c:v>4.1620290000000002E-3</c:v>
                </c:pt>
                <c:pt idx="353" formatCode="General">
                  <c:v>4.1620290000000002E-3</c:v>
                </c:pt>
                <c:pt idx="354" formatCode="General">
                  <c:v>4.1620290000000002E-3</c:v>
                </c:pt>
                <c:pt idx="355" formatCode="General">
                  <c:v>4.1620290000000002E-3</c:v>
                </c:pt>
                <c:pt idx="356" formatCode="General">
                  <c:v>4.1862269999999998E-3</c:v>
                </c:pt>
                <c:pt idx="357" formatCode="General">
                  <c:v>4.1862269999999998E-3</c:v>
                </c:pt>
                <c:pt idx="358" formatCode="General">
                  <c:v>4.1862269999999998E-3</c:v>
                </c:pt>
                <c:pt idx="359" formatCode="General">
                  <c:v>4.1862269999999998E-3</c:v>
                </c:pt>
                <c:pt idx="360" formatCode="General">
                  <c:v>4.2346220000000004E-3</c:v>
                </c:pt>
                <c:pt idx="361" formatCode="General">
                  <c:v>4.2346220000000004E-3</c:v>
                </c:pt>
                <c:pt idx="362" formatCode="General">
                  <c:v>4.2346220000000004E-3</c:v>
                </c:pt>
                <c:pt idx="363" formatCode="General">
                  <c:v>4.2346220000000004E-3</c:v>
                </c:pt>
                <c:pt idx="364" formatCode="General">
                  <c:v>4.2346220000000004E-3</c:v>
                </c:pt>
                <c:pt idx="365" formatCode="General">
                  <c:v>4.2346220000000004E-3</c:v>
                </c:pt>
                <c:pt idx="366" formatCode="General">
                  <c:v>4.2346220000000004E-3</c:v>
                </c:pt>
                <c:pt idx="367" formatCode="General">
                  <c:v>4.2346220000000004E-3</c:v>
                </c:pt>
                <c:pt idx="368" formatCode="General">
                  <c:v>4.25882E-3</c:v>
                </c:pt>
                <c:pt idx="369" formatCode="General">
                  <c:v>4.25882E-3</c:v>
                </c:pt>
                <c:pt idx="370" formatCode="General">
                  <c:v>4.25882E-3</c:v>
                </c:pt>
                <c:pt idx="371" formatCode="General">
                  <c:v>4.25882E-3</c:v>
                </c:pt>
                <c:pt idx="372" formatCode="General">
                  <c:v>4.2830180000000004E-3</c:v>
                </c:pt>
                <c:pt idx="373" formatCode="General">
                  <c:v>4.2830180000000004E-3</c:v>
                </c:pt>
                <c:pt idx="374" formatCode="General">
                  <c:v>4.2830180000000004E-3</c:v>
                </c:pt>
                <c:pt idx="375" formatCode="General">
                  <c:v>4.2830180000000004E-3</c:v>
                </c:pt>
                <c:pt idx="376" formatCode="General">
                  <c:v>4.2830180000000004E-3</c:v>
                </c:pt>
                <c:pt idx="377" formatCode="General">
                  <c:v>4.2830180000000004E-3</c:v>
                </c:pt>
                <c:pt idx="378" formatCode="General">
                  <c:v>4.307216E-3</c:v>
                </c:pt>
                <c:pt idx="379" formatCode="General">
                  <c:v>4.307216E-3</c:v>
                </c:pt>
                <c:pt idx="380" formatCode="General">
                  <c:v>4.307216E-3</c:v>
                </c:pt>
                <c:pt idx="381" formatCode="General">
                  <c:v>4.3314139999999996E-3</c:v>
                </c:pt>
                <c:pt idx="382" formatCode="General">
                  <c:v>4.3798090000000001E-3</c:v>
                </c:pt>
                <c:pt idx="383" formatCode="General">
                  <c:v>4.3798090000000001E-3</c:v>
                </c:pt>
                <c:pt idx="384" formatCode="General">
                  <c:v>4.3798090000000001E-3</c:v>
                </c:pt>
                <c:pt idx="385" formatCode="General">
                  <c:v>4.4040069999999997E-3</c:v>
                </c:pt>
                <c:pt idx="386" formatCode="General">
                  <c:v>4.4040069999999997E-3</c:v>
                </c:pt>
                <c:pt idx="387" formatCode="General">
                  <c:v>4.4282050000000002E-3</c:v>
                </c:pt>
                <c:pt idx="388" formatCode="General">
                  <c:v>4.4282050000000002E-3</c:v>
                </c:pt>
                <c:pt idx="389" formatCode="General">
                  <c:v>4.4282050000000002E-3</c:v>
                </c:pt>
                <c:pt idx="390" formatCode="General">
                  <c:v>4.4282050000000002E-3</c:v>
                </c:pt>
                <c:pt idx="391" formatCode="General">
                  <c:v>4.4524029999999997E-3</c:v>
                </c:pt>
                <c:pt idx="392" formatCode="General">
                  <c:v>4.4524029999999997E-3</c:v>
                </c:pt>
                <c:pt idx="393" formatCode="General">
                  <c:v>4.4524029999999997E-3</c:v>
                </c:pt>
                <c:pt idx="394" formatCode="General">
                  <c:v>4.4524029999999997E-3</c:v>
                </c:pt>
                <c:pt idx="395" formatCode="General">
                  <c:v>4.4524029999999997E-3</c:v>
                </c:pt>
                <c:pt idx="396" formatCode="General">
                  <c:v>4.4524029999999997E-3</c:v>
                </c:pt>
                <c:pt idx="397" formatCode="General">
                  <c:v>4.4766010000000002E-3</c:v>
                </c:pt>
                <c:pt idx="398" formatCode="General">
                  <c:v>4.4766010000000002E-3</c:v>
                </c:pt>
                <c:pt idx="399" formatCode="General">
                  <c:v>4.4766010000000002E-3</c:v>
                </c:pt>
                <c:pt idx="400" formatCode="General">
                  <c:v>4.4766010000000002E-3</c:v>
                </c:pt>
                <c:pt idx="401" formatCode="General">
                  <c:v>4.4766010000000002E-3</c:v>
                </c:pt>
                <c:pt idx="402" formatCode="General">
                  <c:v>4.4766010000000002E-3</c:v>
                </c:pt>
                <c:pt idx="403" formatCode="General">
                  <c:v>4.5491940000000003E-3</c:v>
                </c:pt>
                <c:pt idx="404" formatCode="General">
                  <c:v>4.5491940000000003E-3</c:v>
                </c:pt>
                <c:pt idx="405" formatCode="General">
                  <c:v>4.5491940000000003E-3</c:v>
                </c:pt>
                <c:pt idx="406" formatCode="General">
                  <c:v>4.5491940000000003E-3</c:v>
                </c:pt>
                <c:pt idx="407" formatCode="General">
                  <c:v>4.5733919999999999E-3</c:v>
                </c:pt>
                <c:pt idx="408" formatCode="General">
                  <c:v>4.5975900000000004E-3</c:v>
                </c:pt>
                <c:pt idx="409" formatCode="General">
                  <c:v>4.5975900000000004E-3</c:v>
                </c:pt>
                <c:pt idx="410" formatCode="General">
                  <c:v>4.5975900000000004E-3</c:v>
                </c:pt>
                <c:pt idx="411" formatCode="General">
                  <c:v>4.6701829999999996E-3</c:v>
                </c:pt>
                <c:pt idx="412" formatCode="General">
                  <c:v>4.6701829999999996E-3</c:v>
                </c:pt>
                <c:pt idx="413" formatCode="General">
                  <c:v>4.6701829999999996E-3</c:v>
                </c:pt>
                <c:pt idx="414" formatCode="General">
                  <c:v>4.6701829999999996E-3</c:v>
                </c:pt>
                <c:pt idx="415" formatCode="General">
                  <c:v>4.6701829999999996E-3</c:v>
                </c:pt>
                <c:pt idx="416" formatCode="General">
                  <c:v>4.6943810000000001E-3</c:v>
                </c:pt>
                <c:pt idx="417" formatCode="General">
                  <c:v>4.6943810000000001E-3</c:v>
                </c:pt>
                <c:pt idx="418" formatCode="General">
                  <c:v>4.6943810000000001E-3</c:v>
                </c:pt>
                <c:pt idx="419" formatCode="General">
                  <c:v>4.6943810000000001E-3</c:v>
                </c:pt>
                <c:pt idx="420" formatCode="General">
                  <c:v>4.6943810000000001E-3</c:v>
                </c:pt>
                <c:pt idx="421" formatCode="General">
                  <c:v>4.6943810000000001E-3</c:v>
                </c:pt>
                <c:pt idx="422" formatCode="General">
                  <c:v>4.6943810000000001E-3</c:v>
                </c:pt>
                <c:pt idx="423" formatCode="General">
                  <c:v>4.6943810000000001E-3</c:v>
                </c:pt>
                <c:pt idx="424" formatCode="General">
                  <c:v>4.7185789999999997E-3</c:v>
                </c:pt>
                <c:pt idx="425" formatCode="General">
                  <c:v>4.7185789999999997E-3</c:v>
                </c:pt>
                <c:pt idx="426" formatCode="General">
                  <c:v>4.7185789999999997E-3</c:v>
                </c:pt>
                <c:pt idx="427" formatCode="General">
                  <c:v>4.7185789999999997E-3</c:v>
                </c:pt>
                <c:pt idx="428" formatCode="General">
                  <c:v>4.7185789999999997E-3</c:v>
                </c:pt>
                <c:pt idx="429" formatCode="General">
                  <c:v>4.7185789999999997E-3</c:v>
                </c:pt>
                <c:pt idx="430" formatCode="General">
                  <c:v>4.7669749999999997E-3</c:v>
                </c:pt>
                <c:pt idx="431" formatCode="General">
                  <c:v>4.8153700000000002E-3</c:v>
                </c:pt>
                <c:pt idx="432" formatCode="General">
                  <c:v>4.9121620000000003E-3</c:v>
                </c:pt>
                <c:pt idx="433" formatCode="General">
                  <c:v>4.9121620000000003E-3</c:v>
                </c:pt>
                <c:pt idx="434" formatCode="General">
                  <c:v>4.9363599999999999E-3</c:v>
                </c:pt>
                <c:pt idx="435" formatCode="General">
                  <c:v>4.9363599999999999E-3</c:v>
                </c:pt>
                <c:pt idx="436" formatCode="General">
                  <c:v>4.9363599999999999E-3</c:v>
                </c:pt>
                <c:pt idx="437" formatCode="General">
                  <c:v>4.9847549999999996E-3</c:v>
                </c:pt>
                <c:pt idx="438" formatCode="General">
                  <c:v>4.9847549999999996E-3</c:v>
                </c:pt>
                <c:pt idx="439" formatCode="General">
                  <c:v>4.9847549999999996E-3</c:v>
                </c:pt>
                <c:pt idx="440" formatCode="General">
                  <c:v>4.9847549999999996E-3</c:v>
                </c:pt>
                <c:pt idx="441" formatCode="General">
                  <c:v>4.9847549999999996E-3</c:v>
                </c:pt>
                <c:pt idx="442" formatCode="General">
                  <c:v>4.9847549999999996E-3</c:v>
                </c:pt>
                <c:pt idx="443" formatCode="General">
                  <c:v>4.9847549999999996E-3</c:v>
                </c:pt>
                <c:pt idx="444" formatCode="General">
                  <c:v>4.9847549999999996E-3</c:v>
                </c:pt>
                <c:pt idx="445" formatCode="General">
                  <c:v>5.008953E-3</c:v>
                </c:pt>
                <c:pt idx="446" formatCode="General">
                  <c:v>5.0331509999999996E-3</c:v>
                </c:pt>
                <c:pt idx="447" formatCode="General">
                  <c:v>5.057349E-3</c:v>
                </c:pt>
                <c:pt idx="448" formatCode="General">
                  <c:v>5.0815469999999996E-3</c:v>
                </c:pt>
                <c:pt idx="449" formatCode="General">
                  <c:v>5.0815469999999996E-3</c:v>
                </c:pt>
                <c:pt idx="450" formatCode="General">
                  <c:v>5.0815469999999996E-3</c:v>
                </c:pt>
                <c:pt idx="451" formatCode="General">
                  <c:v>5.0815469999999996E-3</c:v>
                </c:pt>
                <c:pt idx="452" formatCode="General">
                  <c:v>5.0815469999999996E-3</c:v>
                </c:pt>
                <c:pt idx="453" formatCode="General">
                  <c:v>5.0815469999999996E-3</c:v>
                </c:pt>
                <c:pt idx="454" formatCode="General">
                  <c:v>5.1057450000000001E-3</c:v>
                </c:pt>
                <c:pt idx="455" formatCode="General">
                  <c:v>5.1057450000000001E-3</c:v>
                </c:pt>
                <c:pt idx="456" formatCode="General">
                  <c:v>5.1057450000000001E-3</c:v>
                </c:pt>
                <c:pt idx="457" formatCode="General">
                  <c:v>5.1299420000000002E-3</c:v>
                </c:pt>
                <c:pt idx="458" formatCode="General">
                  <c:v>5.1299420000000002E-3</c:v>
                </c:pt>
                <c:pt idx="459" formatCode="General">
                  <c:v>5.1299420000000002E-3</c:v>
                </c:pt>
                <c:pt idx="460" formatCode="General">
                  <c:v>5.1299420000000002E-3</c:v>
                </c:pt>
                <c:pt idx="461" formatCode="General">
                  <c:v>5.1299420000000002E-3</c:v>
                </c:pt>
                <c:pt idx="462" formatCode="General">
                  <c:v>5.1541399999999998E-3</c:v>
                </c:pt>
                <c:pt idx="463" formatCode="General">
                  <c:v>5.1783380000000002E-3</c:v>
                </c:pt>
                <c:pt idx="464" formatCode="General">
                  <c:v>5.2025359999999998E-3</c:v>
                </c:pt>
                <c:pt idx="465" formatCode="General">
                  <c:v>5.2025359999999998E-3</c:v>
                </c:pt>
                <c:pt idx="466" formatCode="General">
                  <c:v>5.2025359999999998E-3</c:v>
                </c:pt>
                <c:pt idx="467" formatCode="General">
                  <c:v>5.2751289999999999E-3</c:v>
                </c:pt>
                <c:pt idx="468" formatCode="General">
                  <c:v>5.2993270000000004E-3</c:v>
                </c:pt>
                <c:pt idx="469" formatCode="General">
                  <c:v>5.3477230000000004E-3</c:v>
                </c:pt>
                <c:pt idx="470" formatCode="General">
                  <c:v>5.3961189999999996E-3</c:v>
                </c:pt>
                <c:pt idx="471" formatCode="General">
                  <c:v>5.3961189999999996E-3</c:v>
                </c:pt>
                <c:pt idx="472" formatCode="General">
                  <c:v>5.3961189999999996E-3</c:v>
                </c:pt>
                <c:pt idx="473" formatCode="General">
                  <c:v>5.3961189999999996E-3</c:v>
                </c:pt>
                <c:pt idx="474" formatCode="General">
                  <c:v>5.3961189999999996E-3</c:v>
                </c:pt>
                <c:pt idx="475" formatCode="General">
                  <c:v>5.3961189999999996E-3</c:v>
                </c:pt>
                <c:pt idx="476" formatCode="General">
                  <c:v>5.420317E-3</c:v>
                </c:pt>
                <c:pt idx="477" formatCode="General">
                  <c:v>5.420317E-3</c:v>
                </c:pt>
                <c:pt idx="478" formatCode="General">
                  <c:v>5.420317E-3</c:v>
                </c:pt>
                <c:pt idx="479" formatCode="General">
                  <c:v>5.4445140000000001E-3</c:v>
                </c:pt>
                <c:pt idx="480" formatCode="General">
                  <c:v>5.4445140000000001E-3</c:v>
                </c:pt>
                <c:pt idx="481" formatCode="General">
                  <c:v>5.4445140000000001E-3</c:v>
                </c:pt>
                <c:pt idx="482" formatCode="General">
                  <c:v>5.4929100000000002E-3</c:v>
                </c:pt>
                <c:pt idx="483" formatCode="General">
                  <c:v>5.4929100000000002E-3</c:v>
                </c:pt>
                <c:pt idx="484" formatCode="General">
                  <c:v>5.4929100000000002E-3</c:v>
                </c:pt>
                <c:pt idx="485" formatCode="General">
                  <c:v>5.4929100000000002E-3</c:v>
                </c:pt>
                <c:pt idx="486" formatCode="General">
                  <c:v>5.4929100000000002E-3</c:v>
                </c:pt>
                <c:pt idx="487" formatCode="General">
                  <c:v>5.5171079999999997E-3</c:v>
                </c:pt>
                <c:pt idx="488" formatCode="General">
                  <c:v>5.5171079999999997E-3</c:v>
                </c:pt>
                <c:pt idx="489" formatCode="General">
                  <c:v>5.5171079999999997E-3</c:v>
                </c:pt>
                <c:pt idx="490" formatCode="General">
                  <c:v>5.5171079999999997E-3</c:v>
                </c:pt>
                <c:pt idx="491" formatCode="General">
                  <c:v>5.5171079999999997E-3</c:v>
                </c:pt>
                <c:pt idx="492" formatCode="General">
                  <c:v>5.5171079999999997E-3</c:v>
                </c:pt>
                <c:pt idx="493" formatCode="General">
                  <c:v>5.5171079999999997E-3</c:v>
                </c:pt>
                <c:pt idx="494" formatCode="General">
                  <c:v>5.5171079999999997E-3</c:v>
                </c:pt>
                <c:pt idx="495" formatCode="General">
                  <c:v>5.5171079999999997E-3</c:v>
                </c:pt>
                <c:pt idx="496" formatCode="General">
                  <c:v>5.5171079999999997E-3</c:v>
                </c:pt>
                <c:pt idx="497" formatCode="General">
                  <c:v>5.5897009999999999E-3</c:v>
                </c:pt>
                <c:pt idx="498" formatCode="General">
                  <c:v>5.6380969999999999E-3</c:v>
                </c:pt>
                <c:pt idx="499" formatCode="General">
                  <c:v>5.6380969999999999E-3</c:v>
                </c:pt>
                <c:pt idx="500" formatCode="General">
                  <c:v>5.6380969999999999E-3</c:v>
                </c:pt>
                <c:pt idx="501" formatCode="General">
                  <c:v>5.6380969999999999E-3</c:v>
                </c:pt>
                <c:pt idx="502" formatCode="General">
                  <c:v>5.6380969999999999E-3</c:v>
                </c:pt>
                <c:pt idx="503" formatCode="General">
                  <c:v>5.6380969999999999E-3</c:v>
                </c:pt>
                <c:pt idx="504" formatCode="General">
                  <c:v>5.6380969999999999E-3</c:v>
                </c:pt>
                <c:pt idx="505" formatCode="General">
                  <c:v>5.6622950000000003E-3</c:v>
                </c:pt>
                <c:pt idx="506" formatCode="General">
                  <c:v>5.6622950000000003E-3</c:v>
                </c:pt>
                <c:pt idx="507" formatCode="General">
                  <c:v>5.6622950000000003E-3</c:v>
                </c:pt>
                <c:pt idx="508" formatCode="General">
                  <c:v>5.6622950000000003E-3</c:v>
                </c:pt>
                <c:pt idx="509" formatCode="General">
                  <c:v>5.6622950000000003E-3</c:v>
                </c:pt>
                <c:pt idx="510" formatCode="General">
                  <c:v>5.6864929999999999E-3</c:v>
                </c:pt>
                <c:pt idx="511" formatCode="General">
                  <c:v>5.7106910000000004E-3</c:v>
                </c:pt>
                <c:pt idx="512" formatCode="General">
                  <c:v>5.7106910000000004E-3</c:v>
                </c:pt>
                <c:pt idx="513" formatCode="General">
                  <c:v>5.7106910000000004E-3</c:v>
                </c:pt>
                <c:pt idx="514" formatCode="General">
                  <c:v>5.7106910000000004E-3</c:v>
                </c:pt>
                <c:pt idx="515" formatCode="General">
                  <c:v>5.7106910000000004E-3</c:v>
                </c:pt>
                <c:pt idx="516" formatCode="General">
                  <c:v>5.7106910000000004E-3</c:v>
                </c:pt>
                <c:pt idx="517" formatCode="General">
                  <c:v>5.7106910000000004E-3</c:v>
                </c:pt>
                <c:pt idx="518" formatCode="General">
                  <c:v>5.7106910000000004E-3</c:v>
                </c:pt>
                <c:pt idx="519" formatCode="General">
                  <c:v>5.7348879999999996E-3</c:v>
                </c:pt>
                <c:pt idx="520" formatCode="General">
                  <c:v>5.7590860000000001E-3</c:v>
                </c:pt>
                <c:pt idx="521" formatCode="General">
                  <c:v>5.7590860000000001E-3</c:v>
                </c:pt>
                <c:pt idx="522" formatCode="General">
                  <c:v>5.7590860000000001E-3</c:v>
                </c:pt>
                <c:pt idx="523" formatCode="General">
                  <c:v>5.8316799999999997E-3</c:v>
                </c:pt>
                <c:pt idx="524" formatCode="General">
                  <c:v>5.8316799999999997E-3</c:v>
                </c:pt>
                <c:pt idx="525" formatCode="General">
                  <c:v>5.8316799999999997E-3</c:v>
                </c:pt>
                <c:pt idx="526" formatCode="General">
                  <c:v>5.8316799999999997E-3</c:v>
                </c:pt>
                <c:pt idx="527" formatCode="General">
                  <c:v>5.8316799999999997E-3</c:v>
                </c:pt>
                <c:pt idx="528" formatCode="General">
                  <c:v>5.8316799999999997E-3</c:v>
                </c:pt>
                <c:pt idx="529" formatCode="General">
                  <c:v>5.8316799999999997E-3</c:v>
                </c:pt>
                <c:pt idx="530" formatCode="General">
                  <c:v>5.8316799999999997E-3</c:v>
                </c:pt>
                <c:pt idx="531" formatCode="General">
                  <c:v>5.8558780000000001E-3</c:v>
                </c:pt>
                <c:pt idx="532" formatCode="General">
                  <c:v>5.9284710000000003E-3</c:v>
                </c:pt>
                <c:pt idx="533" formatCode="General">
                  <c:v>5.9284710000000003E-3</c:v>
                </c:pt>
                <c:pt idx="534" formatCode="General">
                  <c:v>5.9284710000000003E-3</c:v>
                </c:pt>
                <c:pt idx="535" formatCode="General">
                  <c:v>5.9284710000000003E-3</c:v>
                </c:pt>
                <c:pt idx="536" formatCode="General">
                  <c:v>5.9284710000000003E-3</c:v>
                </c:pt>
                <c:pt idx="537" formatCode="General">
                  <c:v>5.9526689999999998E-3</c:v>
                </c:pt>
                <c:pt idx="538" formatCode="General">
                  <c:v>5.9526689999999998E-3</c:v>
                </c:pt>
                <c:pt idx="539" formatCode="General">
                  <c:v>5.9526689999999998E-3</c:v>
                </c:pt>
                <c:pt idx="540" formatCode="General">
                  <c:v>6.0010649999999999E-3</c:v>
                </c:pt>
                <c:pt idx="541" formatCode="General">
                  <c:v>6.0252630000000003E-3</c:v>
                </c:pt>
                <c:pt idx="542" formatCode="General">
                  <c:v>6.0252630000000003E-3</c:v>
                </c:pt>
                <c:pt idx="543" formatCode="General">
                  <c:v>6.0252630000000003E-3</c:v>
                </c:pt>
                <c:pt idx="544" formatCode="General">
                  <c:v>6.0252630000000003E-3</c:v>
                </c:pt>
                <c:pt idx="545" formatCode="General">
                  <c:v>6.0252630000000003E-3</c:v>
                </c:pt>
                <c:pt idx="546" formatCode="General">
                  <c:v>6.0252630000000003E-3</c:v>
                </c:pt>
                <c:pt idx="547" formatCode="General">
                  <c:v>6.0494600000000004E-3</c:v>
                </c:pt>
                <c:pt idx="548" formatCode="General">
                  <c:v>6.0494600000000004E-3</c:v>
                </c:pt>
                <c:pt idx="549" formatCode="General">
                  <c:v>6.0494600000000004E-3</c:v>
                </c:pt>
                <c:pt idx="550" formatCode="General">
                  <c:v>6.0494600000000004E-3</c:v>
                </c:pt>
                <c:pt idx="551" formatCode="General">
                  <c:v>6.0494600000000004E-3</c:v>
                </c:pt>
                <c:pt idx="552" formatCode="General">
                  <c:v>6.0494600000000004E-3</c:v>
                </c:pt>
                <c:pt idx="553" formatCode="General">
                  <c:v>6.0494600000000004E-3</c:v>
                </c:pt>
                <c:pt idx="554" formatCode="General">
                  <c:v>6.073658E-3</c:v>
                </c:pt>
                <c:pt idx="555" formatCode="General">
                  <c:v>6.073658E-3</c:v>
                </c:pt>
                <c:pt idx="556" formatCode="General">
                  <c:v>6.073658E-3</c:v>
                </c:pt>
                <c:pt idx="557" formatCode="General">
                  <c:v>6.073658E-3</c:v>
                </c:pt>
                <c:pt idx="558" formatCode="General">
                  <c:v>6.0978559999999996E-3</c:v>
                </c:pt>
                <c:pt idx="559" formatCode="General">
                  <c:v>6.0978559999999996E-3</c:v>
                </c:pt>
                <c:pt idx="560" formatCode="General">
                  <c:v>6.0978559999999996E-3</c:v>
                </c:pt>
                <c:pt idx="561" formatCode="General">
                  <c:v>6.0978559999999996E-3</c:v>
                </c:pt>
                <c:pt idx="562" formatCode="General">
                  <c:v>6.0978559999999996E-3</c:v>
                </c:pt>
                <c:pt idx="563" formatCode="General">
                  <c:v>6.0978559999999996E-3</c:v>
                </c:pt>
                <c:pt idx="564" formatCode="General">
                  <c:v>6.0978559999999996E-3</c:v>
                </c:pt>
                <c:pt idx="565" formatCode="General">
                  <c:v>6.0978559999999996E-3</c:v>
                </c:pt>
                <c:pt idx="566" formatCode="General">
                  <c:v>6.0978559999999996E-3</c:v>
                </c:pt>
                <c:pt idx="567" formatCode="General">
                  <c:v>6.1462519999999996E-3</c:v>
                </c:pt>
                <c:pt idx="568" formatCode="General">
                  <c:v>6.1462519999999996E-3</c:v>
                </c:pt>
                <c:pt idx="569" formatCode="General">
                  <c:v>6.1462519999999996E-3</c:v>
                </c:pt>
                <c:pt idx="570" formatCode="General">
                  <c:v>6.1462519999999996E-3</c:v>
                </c:pt>
                <c:pt idx="571" formatCode="General">
                  <c:v>6.1462519999999996E-3</c:v>
                </c:pt>
                <c:pt idx="572" formatCode="General">
                  <c:v>6.1462519999999996E-3</c:v>
                </c:pt>
                <c:pt idx="573" formatCode="General">
                  <c:v>6.2914390000000002E-3</c:v>
                </c:pt>
                <c:pt idx="574" formatCode="General">
                  <c:v>6.2914390000000002E-3</c:v>
                </c:pt>
                <c:pt idx="575" formatCode="General">
                  <c:v>6.2914390000000002E-3</c:v>
                </c:pt>
                <c:pt idx="576" formatCode="General">
                  <c:v>6.2914390000000002E-3</c:v>
                </c:pt>
                <c:pt idx="577" formatCode="General">
                  <c:v>6.2914390000000002E-3</c:v>
                </c:pt>
                <c:pt idx="578" formatCode="General">
                  <c:v>6.2914390000000002E-3</c:v>
                </c:pt>
                <c:pt idx="579" formatCode="General">
                  <c:v>6.3156369999999998E-3</c:v>
                </c:pt>
                <c:pt idx="580" formatCode="General">
                  <c:v>6.3156369999999998E-3</c:v>
                </c:pt>
                <c:pt idx="581" formatCode="General">
                  <c:v>6.3640320000000004E-3</c:v>
                </c:pt>
                <c:pt idx="582" formatCode="General">
                  <c:v>6.3640320000000004E-3</c:v>
                </c:pt>
                <c:pt idx="583" formatCode="General">
                  <c:v>6.3640320000000004E-3</c:v>
                </c:pt>
                <c:pt idx="584" formatCode="General">
                  <c:v>6.4124280000000004E-3</c:v>
                </c:pt>
                <c:pt idx="585" formatCode="General">
                  <c:v>6.4124280000000004E-3</c:v>
                </c:pt>
                <c:pt idx="586" formatCode="General">
                  <c:v>6.4124280000000004E-3</c:v>
                </c:pt>
                <c:pt idx="587" formatCode="General">
                  <c:v>6.4124280000000004E-3</c:v>
                </c:pt>
                <c:pt idx="588" formatCode="General">
                  <c:v>6.4124280000000004E-3</c:v>
                </c:pt>
                <c:pt idx="589" formatCode="General">
                  <c:v>6.4124280000000004E-3</c:v>
                </c:pt>
                <c:pt idx="590" formatCode="General">
                  <c:v>6.4124280000000004E-3</c:v>
                </c:pt>
                <c:pt idx="591" formatCode="General">
                  <c:v>6.4124280000000004E-3</c:v>
                </c:pt>
                <c:pt idx="592" formatCode="General">
                  <c:v>6.4124280000000004E-3</c:v>
                </c:pt>
                <c:pt idx="593" formatCode="General">
                  <c:v>6.4124280000000004E-3</c:v>
                </c:pt>
                <c:pt idx="594" formatCode="General">
                  <c:v>6.4124280000000004E-3</c:v>
                </c:pt>
                <c:pt idx="595" formatCode="General">
                  <c:v>6.5092190000000001E-3</c:v>
                </c:pt>
                <c:pt idx="596" formatCode="General">
                  <c:v>6.5334169999999997E-3</c:v>
                </c:pt>
                <c:pt idx="597" formatCode="General">
                  <c:v>6.5334169999999997E-3</c:v>
                </c:pt>
                <c:pt idx="598" formatCode="General">
                  <c:v>6.5334169999999997E-3</c:v>
                </c:pt>
                <c:pt idx="599" formatCode="General">
                  <c:v>6.5334169999999997E-3</c:v>
                </c:pt>
                <c:pt idx="600" formatCode="General">
                  <c:v>6.5576150000000001E-3</c:v>
                </c:pt>
                <c:pt idx="601" formatCode="General">
                  <c:v>6.5818129999999997E-3</c:v>
                </c:pt>
                <c:pt idx="602" formatCode="General">
                  <c:v>6.5818129999999997E-3</c:v>
                </c:pt>
                <c:pt idx="603" formatCode="General">
                  <c:v>6.5818129999999997E-3</c:v>
                </c:pt>
                <c:pt idx="604" formatCode="General">
                  <c:v>6.5818129999999997E-3</c:v>
                </c:pt>
                <c:pt idx="605" formatCode="General">
                  <c:v>6.5818129999999997E-3</c:v>
                </c:pt>
                <c:pt idx="606" formatCode="General">
                  <c:v>6.5818129999999997E-3</c:v>
                </c:pt>
                <c:pt idx="607" formatCode="General">
                  <c:v>6.5818129999999997E-3</c:v>
                </c:pt>
                <c:pt idx="608" formatCode="General">
                  <c:v>6.5818129999999997E-3</c:v>
                </c:pt>
                <c:pt idx="609" formatCode="General">
                  <c:v>6.5818129999999997E-3</c:v>
                </c:pt>
                <c:pt idx="610" formatCode="General">
                  <c:v>6.5818129999999997E-3</c:v>
                </c:pt>
                <c:pt idx="611" formatCode="General">
                  <c:v>6.5818129999999997E-3</c:v>
                </c:pt>
                <c:pt idx="612" formatCode="General">
                  <c:v>6.6302089999999998E-3</c:v>
                </c:pt>
                <c:pt idx="613" formatCode="General">
                  <c:v>6.6544059999999999E-3</c:v>
                </c:pt>
                <c:pt idx="614" formatCode="General">
                  <c:v>6.6544059999999999E-3</c:v>
                </c:pt>
                <c:pt idx="615" formatCode="General">
                  <c:v>6.6544059999999999E-3</c:v>
                </c:pt>
                <c:pt idx="616" formatCode="General">
                  <c:v>6.6544059999999999E-3</c:v>
                </c:pt>
                <c:pt idx="617" formatCode="General">
                  <c:v>6.6544059999999999E-3</c:v>
                </c:pt>
                <c:pt idx="618" formatCode="General">
                  <c:v>6.6544059999999999E-3</c:v>
                </c:pt>
                <c:pt idx="619" formatCode="General">
                  <c:v>6.6544059999999999E-3</c:v>
                </c:pt>
                <c:pt idx="620" formatCode="General">
                  <c:v>6.6544059999999999E-3</c:v>
                </c:pt>
                <c:pt idx="621" formatCode="General">
                  <c:v>6.6786040000000003E-3</c:v>
                </c:pt>
                <c:pt idx="622" formatCode="General">
                  <c:v>6.6786040000000003E-3</c:v>
                </c:pt>
                <c:pt idx="623" formatCode="General">
                  <c:v>6.6786040000000003E-3</c:v>
                </c:pt>
                <c:pt idx="624" formatCode="General">
                  <c:v>6.6786040000000003E-3</c:v>
                </c:pt>
                <c:pt idx="625" formatCode="General">
                  <c:v>6.6786040000000003E-3</c:v>
                </c:pt>
                <c:pt idx="626" formatCode="General">
                  <c:v>6.6786040000000003E-3</c:v>
                </c:pt>
                <c:pt idx="627" formatCode="General">
                  <c:v>6.7028019999999999E-3</c:v>
                </c:pt>
                <c:pt idx="628" formatCode="General">
                  <c:v>6.7270000000000003E-3</c:v>
                </c:pt>
                <c:pt idx="629" formatCode="General">
                  <c:v>6.7270000000000003E-3</c:v>
                </c:pt>
                <c:pt idx="630" formatCode="General">
                  <c:v>6.7270000000000003E-3</c:v>
                </c:pt>
                <c:pt idx="631" formatCode="General">
                  <c:v>6.7270000000000003E-3</c:v>
                </c:pt>
                <c:pt idx="632" formatCode="General">
                  <c:v>6.7511979999999999E-3</c:v>
                </c:pt>
                <c:pt idx="633" formatCode="General">
                  <c:v>6.7511979999999999E-3</c:v>
                </c:pt>
                <c:pt idx="634" formatCode="General">
                  <c:v>6.7511979999999999E-3</c:v>
                </c:pt>
                <c:pt idx="635" formatCode="General">
                  <c:v>6.7753960000000004E-3</c:v>
                </c:pt>
                <c:pt idx="636" formatCode="General">
                  <c:v>6.7753960000000004E-3</c:v>
                </c:pt>
                <c:pt idx="637" formatCode="General">
                  <c:v>6.7753960000000004E-3</c:v>
                </c:pt>
                <c:pt idx="638" formatCode="General">
                  <c:v>6.7995929999999996E-3</c:v>
                </c:pt>
                <c:pt idx="639" formatCode="General">
                  <c:v>6.7995929999999996E-3</c:v>
                </c:pt>
                <c:pt idx="640" formatCode="General">
                  <c:v>6.7995929999999996E-3</c:v>
                </c:pt>
                <c:pt idx="641" formatCode="General">
                  <c:v>6.8237910000000001E-3</c:v>
                </c:pt>
                <c:pt idx="642" formatCode="General">
                  <c:v>6.8237910000000001E-3</c:v>
                </c:pt>
                <c:pt idx="643" formatCode="General">
                  <c:v>6.8479889999999996E-3</c:v>
                </c:pt>
                <c:pt idx="644" formatCode="General">
                  <c:v>6.8479889999999996E-3</c:v>
                </c:pt>
                <c:pt idx="645" formatCode="General">
                  <c:v>6.8479889999999996E-3</c:v>
                </c:pt>
                <c:pt idx="646" formatCode="General">
                  <c:v>6.8721870000000001E-3</c:v>
                </c:pt>
                <c:pt idx="647" formatCode="General">
                  <c:v>6.8721870000000001E-3</c:v>
                </c:pt>
                <c:pt idx="648" formatCode="General">
                  <c:v>6.8721870000000001E-3</c:v>
                </c:pt>
                <c:pt idx="649" formatCode="General">
                  <c:v>6.8721870000000001E-3</c:v>
                </c:pt>
                <c:pt idx="650" formatCode="General">
                  <c:v>6.8721870000000001E-3</c:v>
                </c:pt>
                <c:pt idx="651" formatCode="General">
                  <c:v>6.8963849999999997E-3</c:v>
                </c:pt>
                <c:pt idx="652" formatCode="General">
                  <c:v>6.8963849999999997E-3</c:v>
                </c:pt>
                <c:pt idx="653" formatCode="General">
                  <c:v>6.8963849999999997E-3</c:v>
                </c:pt>
                <c:pt idx="654" formatCode="General">
                  <c:v>6.9205830000000001E-3</c:v>
                </c:pt>
                <c:pt idx="655" formatCode="General">
                  <c:v>6.9205830000000001E-3</c:v>
                </c:pt>
                <c:pt idx="656" formatCode="General">
                  <c:v>6.9205830000000001E-3</c:v>
                </c:pt>
                <c:pt idx="657" formatCode="General">
                  <c:v>6.9689779999999998E-3</c:v>
                </c:pt>
                <c:pt idx="658" formatCode="General">
                  <c:v>6.9689779999999998E-3</c:v>
                </c:pt>
                <c:pt idx="659" formatCode="General">
                  <c:v>6.9689779999999998E-3</c:v>
                </c:pt>
                <c:pt idx="660" formatCode="General">
                  <c:v>6.9689779999999998E-3</c:v>
                </c:pt>
                <c:pt idx="661" formatCode="General">
                  <c:v>6.9689779999999998E-3</c:v>
                </c:pt>
                <c:pt idx="662" formatCode="General">
                  <c:v>6.9689779999999998E-3</c:v>
                </c:pt>
                <c:pt idx="663" formatCode="General">
                  <c:v>6.9689779999999998E-3</c:v>
                </c:pt>
                <c:pt idx="664" formatCode="General">
                  <c:v>6.9931760000000003E-3</c:v>
                </c:pt>
                <c:pt idx="665" formatCode="General">
                  <c:v>6.9931760000000003E-3</c:v>
                </c:pt>
                <c:pt idx="666" formatCode="General">
                  <c:v>6.9931760000000003E-3</c:v>
                </c:pt>
                <c:pt idx="667" formatCode="General">
                  <c:v>7.0173739999999998E-3</c:v>
                </c:pt>
                <c:pt idx="668" formatCode="General">
                  <c:v>7.0657699999999999E-3</c:v>
                </c:pt>
                <c:pt idx="669" formatCode="General">
                  <c:v>7.0657699999999999E-3</c:v>
                </c:pt>
                <c:pt idx="670" formatCode="General">
                  <c:v>7.0657699999999999E-3</c:v>
                </c:pt>
                <c:pt idx="671" formatCode="General">
                  <c:v>7.0657699999999999E-3</c:v>
                </c:pt>
                <c:pt idx="672" formatCode="General">
                  <c:v>7.138363E-3</c:v>
                </c:pt>
                <c:pt idx="673" formatCode="General">
                  <c:v>7.138363E-3</c:v>
                </c:pt>
                <c:pt idx="674" formatCode="General">
                  <c:v>7.138363E-3</c:v>
                </c:pt>
                <c:pt idx="675" formatCode="General">
                  <c:v>7.138363E-3</c:v>
                </c:pt>
                <c:pt idx="676" formatCode="General">
                  <c:v>7.138363E-3</c:v>
                </c:pt>
                <c:pt idx="677" formatCode="General">
                  <c:v>7.138363E-3</c:v>
                </c:pt>
                <c:pt idx="678" formatCode="General">
                  <c:v>7.138363E-3</c:v>
                </c:pt>
                <c:pt idx="679" formatCode="General">
                  <c:v>7.1625609999999996E-3</c:v>
                </c:pt>
                <c:pt idx="680" formatCode="General">
                  <c:v>7.1625609999999996E-3</c:v>
                </c:pt>
                <c:pt idx="681" formatCode="General">
                  <c:v>7.1625609999999996E-3</c:v>
                </c:pt>
                <c:pt idx="682" formatCode="General">
                  <c:v>7.1625609999999996E-3</c:v>
                </c:pt>
                <c:pt idx="683" formatCode="General">
                  <c:v>7.1625609999999996E-3</c:v>
                </c:pt>
                <c:pt idx="684" formatCode="General">
                  <c:v>7.186759E-3</c:v>
                </c:pt>
                <c:pt idx="685" formatCode="General">
                  <c:v>7.2109569999999996E-3</c:v>
                </c:pt>
                <c:pt idx="686" formatCode="General">
                  <c:v>7.2351550000000001E-3</c:v>
                </c:pt>
                <c:pt idx="687" formatCode="General">
                  <c:v>7.2835499999999997E-3</c:v>
                </c:pt>
                <c:pt idx="688" formatCode="General">
                  <c:v>7.2835499999999997E-3</c:v>
                </c:pt>
                <c:pt idx="689" formatCode="General">
                  <c:v>7.2835499999999997E-3</c:v>
                </c:pt>
                <c:pt idx="690" formatCode="General">
                  <c:v>7.2835499999999997E-3</c:v>
                </c:pt>
                <c:pt idx="691" formatCode="General">
                  <c:v>7.2835499999999997E-3</c:v>
                </c:pt>
                <c:pt idx="692" formatCode="General">
                  <c:v>7.3319459999999998E-3</c:v>
                </c:pt>
                <c:pt idx="693" formatCode="General">
                  <c:v>7.3319459999999998E-3</c:v>
                </c:pt>
                <c:pt idx="694" formatCode="General">
                  <c:v>7.3561440000000002E-3</c:v>
                </c:pt>
                <c:pt idx="695" formatCode="General">
                  <c:v>7.3561440000000002E-3</c:v>
                </c:pt>
                <c:pt idx="696" formatCode="General">
                  <c:v>7.3561440000000002E-3</c:v>
                </c:pt>
                <c:pt idx="697" formatCode="General">
                  <c:v>7.3561440000000002E-3</c:v>
                </c:pt>
                <c:pt idx="698" formatCode="General">
                  <c:v>7.3561440000000002E-3</c:v>
                </c:pt>
                <c:pt idx="699" formatCode="General">
                  <c:v>7.3561440000000002E-3</c:v>
                </c:pt>
                <c:pt idx="700" formatCode="General">
                  <c:v>7.3803419999999998E-3</c:v>
                </c:pt>
                <c:pt idx="701" formatCode="General">
                  <c:v>7.3803419999999998E-3</c:v>
                </c:pt>
                <c:pt idx="702" formatCode="General">
                  <c:v>7.3803419999999998E-3</c:v>
                </c:pt>
                <c:pt idx="703" formatCode="General">
                  <c:v>7.3803419999999998E-3</c:v>
                </c:pt>
                <c:pt idx="704" formatCode="General">
                  <c:v>7.3803419999999998E-3</c:v>
                </c:pt>
                <c:pt idx="705" formatCode="General">
                  <c:v>7.3803419999999998E-3</c:v>
                </c:pt>
                <c:pt idx="706" formatCode="General">
                  <c:v>7.3803419999999998E-3</c:v>
                </c:pt>
                <c:pt idx="707" formatCode="General">
                  <c:v>7.4045400000000003E-3</c:v>
                </c:pt>
                <c:pt idx="708" formatCode="General">
                  <c:v>7.4045400000000003E-3</c:v>
                </c:pt>
                <c:pt idx="709" formatCode="General">
                  <c:v>7.4045400000000003E-3</c:v>
                </c:pt>
                <c:pt idx="710" formatCode="General">
                  <c:v>7.4045400000000003E-3</c:v>
                </c:pt>
                <c:pt idx="711" formatCode="General">
                  <c:v>7.4529349999999999E-3</c:v>
                </c:pt>
                <c:pt idx="712" formatCode="General">
                  <c:v>7.4529349999999999E-3</c:v>
                </c:pt>
                <c:pt idx="713" formatCode="General">
                  <c:v>7.4529349999999999E-3</c:v>
                </c:pt>
                <c:pt idx="714" formatCode="General">
                  <c:v>7.4529349999999999E-3</c:v>
                </c:pt>
                <c:pt idx="715" formatCode="General">
                  <c:v>7.4529349999999999E-3</c:v>
                </c:pt>
                <c:pt idx="716" formatCode="General">
                  <c:v>7.4771330000000004E-3</c:v>
                </c:pt>
                <c:pt idx="717" formatCode="General">
                  <c:v>7.4771330000000004E-3</c:v>
                </c:pt>
                <c:pt idx="718" formatCode="General">
                  <c:v>7.4771330000000004E-3</c:v>
                </c:pt>
                <c:pt idx="719" formatCode="General">
                  <c:v>7.4771330000000004E-3</c:v>
                </c:pt>
                <c:pt idx="720" formatCode="General">
                  <c:v>7.4771330000000004E-3</c:v>
                </c:pt>
                <c:pt idx="721" formatCode="General">
                  <c:v>7.4771330000000004E-3</c:v>
                </c:pt>
                <c:pt idx="722" formatCode="General">
                  <c:v>7.4771330000000004E-3</c:v>
                </c:pt>
                <c:pt idx="723" formatCode="General">
                  <c:v>7.4771330000000004E-3</c:v>
                </c:pt>
                <c:pt idx="724" formatCode="General">
                  <c:v>7.549727E-3</c:v>
                </c:pt>
                <c:pt idx="725" formatCode="General">
                  <c:v>7.549727E-3</c:v>
                </c:pt>
                <c:pt idx="726" formatCode="General">
                  <c:v>7.5739240000000001E-3</c:v>
                </c:pt>
                <c:pt idx="727" formatCode="General">
                  <c:v>7.5739240000000001E-3</c:v>
                </c:pt>
                <c:pt idx="728" formatCode="General">
                  <c:v>7.5739240000000001E-3</c:v>
                </c:pt>
                <c:pt idx="729" formatCode="General">
                  <c:v>7.5981219999999997E-3</c:v>
                </c:pt>
                <c:pt idx="730" formatCode="General">
                  <c:v>7.5981219999999997E-3</c:v>
                </c:pt>
                <c:pt idx="731" formatCode="General">
                  <c:v>7.5981219999999997E-3</c:v>
                </c:pt>
                <c:pt idx="732" formatCode="General">
                  <c:v>7.6465179999999997E-3</c:v>
                </c:pt>
                <c:pt idx="733" formatCode="General">
                  <c:v>7.6465179999999997E-3</c:v>
                </c:pt>
                <c:pt idx="734" formatCode="General">
                  <c:v>7.6707160000000002E-3</c:v>
                </c:pt>
                <c:pt idx="735" formatCode="General">
                  <c:v>7.6707160000000002E-3</c:v>
                </c:pt>
                <c:pt idx="736" formatCode="General">
                  <c:v>7.6707160000000002E-3</c:v>
                </c:pt>
                <c:pt idx="737" formatCode="General">
                  <c:v>7.6707160000000002E-3</c:v>
                </c:pt>
                <c:pt idx="738" formatCode="General">
                  <c:v>7.6707160000000002E-3</c:v>
                </c:pt>
                <c:pt idx="739" formatCode="General">
                  <c:v>7.6707160000000002E-3</c:v>
                </c:pt>
                <c:pt idx="740" formatCode="General">
                  <c:v>7.6707160000000002E-3</c:v>
                </c:pt>
                <c:pt idx="741" formatCode="General">
                  <c:v>7.6707160000000002E-3</c:v>
                </c:pt>
                <c:pt idx="742" formatCode="General">
                  <c:v>7.6707160000000002E-3</c:v>
                </c:pt>
                <c:pt idx="743" formatCode="General">
                  <c:v>2.5964284000000001E-2</c:v>
                </c:pt>
                <c:pt idx="744" formatCode="General">
                  <c:v>2.5964284000000001E-2</c:v>
                </c:pt>
                <c:pt idx="745" formatCode="General">
                  <c:v>2.5964284000000001E-2</c:v>
                </c:pt>
                <c:pt idx="746" formatCode="General">
                  <c:v>2.601268E-2</c:v>
                </c:pt>
                <c:pt idx="747" formatCode="General">
                  <c:v>2.6036877999999999E-2</c:v>
                </c:pt>
                <c:pt idx="748" formatCode="General">
                  <c:v>2.6061075E-2</c:v>
                </c:pt>
                <c:pt idx="749" formatCode="General">
                  <c:v>2.6061075E-2</c:v>
                </c:pt>
                <c:pt idx="750" formatCode="General">
                  <c:v>2.6061075E-2</c:v>
                </c:pt>
                <c:pt idx="751" formatCode="General">
                  <c:v>2.6109470999999999E-2</c:v>
                </c:pt>
                <c:pt idx="752" formatCode="General">
                  <c:v>2.6109470999999999E-2</c:v>
                </c:pt>
                <c:pt idx="753" formatCode="General">
                  <c:v>2.6109470999999999E-2</c:v>
                </c:pt>
                <c:pt idx="754" formatCode="General">
                  <c:v>2.6109470999999999E-2</c:v>
                </c:pt>
                <c:pt idx="755" formatCode="General">
                  <c:v>2.6109470999999999E-2</c:v>
                </c:pt>
                <c:pt idx="756" formatCode="General">
                  <c:v>2.6109470999999999E-2</c:v>
                </c:pt>
                <c:pt idx="757" formatCode="General">
                  <c:v>2.6109470999999999E-2</c:v>
                </c:pt>
                <c:pt idx="758" formatCode="General">
                  <c:v>2.6109470999999999E-2</c:v>
                </c:pt>
                <c:pt idx="759" formatCode="General">
                  <c:v>2.6109470999999999E-2</c:v>
                </c:pt>
                <c:pt idx="760" formatCode="General">
                  <c:v>2.6133669000000002E-2</c:v>
                </c:pt>
                <c:pt idx="761" formatCode="General">
                  <c:v>2.6182065000000001E-2</c:v>
                </c:pt>
                <c:pt idx="762" formatCode="General">
                  <c:v>2.6182065000000001E-2</c:v>
                </c:pt>
                <c:pt idx="763" formatCode="General">
                  <c:v>2.6206262000000001E-2</c:v>
                </c:pt>
                <c:pt idx="764" formatCode="General">
                  <c:v>2.6230460000000001E-2</c:v>
                </c:pt>
                <c:pt idx="765" formatCode="General">
                  <c:v>2.6230460000000001E-2</c:v>
                </c:pt>
                <c:pt idx="766" formatCode="General">
                  <c:v>2.6230460000000001E-2</c:v>
                </c:pt>
                <c:pt idx="767" formatCode="General">
                  <c:v>2.6230460000000001E-2</c:v>
                </c:pt>
                <c:pt idx="768" formatCode="General">
                  <c:v>2.6230460000000001E-2</c:v>
                </c:pt>
                <c:pt idx="769" formatCode="General">
                  <c:v>2.6230460000000001E-2</c:v>
                </c:pt>
                <c:pt idx="770" formatCode="General">
                  <c:v>2.6230460000000001E-2</c:v>
                </c:pt>
                <c:pt idx="771" formatCode="General">
                  <c:v>2.6230460000000001E-2</c:v>
                </c:pt>
                <c:pt idx="772" formatCode="General">
                  <c:v>2.6230460000000001E-2</c:v>
                </c:pt>
                <c:pt idx="773" formatCode="General">
                  <c:v>2.6230460000000001E-2</c:v>
                </c:pt>
                <c:pt idx="774" formatCode="General">
                  <c:v>2.6303053999999999E-2</c:v>
                </c:pt>
                <c:pt idx="775" formatCode="General">
                  <c:v>2.6303053999999999E-2</c:v>
                </c:pt>
                <c:pt idx="776" formatCode="General">
                  <c:v>2.6303053999999999E-2</c:v>
                </c:pt>
                <c:pt idx="777" formatCode="General">
                  <c:v>2.6303053999999999E-2</c:v>
                </c:pt>
                <c:pt idx="778" formatCode="General">
                  <c:v>2.6303053999999999E-2</c:v>
                </c:pt>
                <c:pt idx="779" formatCode="General">
                  <c:v>2.6303053999999999E-2</c:v>
                </c:pt>
                <c:pt idx="780" formatCode="General">
                  <c:v>2.6327251999999999E-2</c:v>
                </c:pt>
                <c:pt idx="781" formatCode="General">
                  <c:v>2.6351448999999999E-2</c:v>
                </c:pt>
                <c:pt idx="782" formatCode="General">
                  <c:v>2.6351448999999999E-2</c:v>
                </c:pt>
                <c:pt idx="783" formatCode="General">
                  <c:v>2.6351448999999999E-2</c:v>
                </c:pt>
                <c:pt idx="784" formatCode="General">
                  <c:v>2.6351448999999999E-2</c:v>
                </c:pt>
                <c:pt idx="785" formatCode="General">
                  <c:v>2.6351448999999999E-2</c:v>
                </c:pt>
                <c:pt idx="786" formatCode="General">
                  <c:v>2.6399845000000002E-2</c:v>
                </c:pt>
                <c:pt idx="787" formatCode="General">
                  <c:v>2.6399845000000002E-2</c:v>
                </c:pt>
                <c:pt idx="788" formatCode="General">
                  <c:v>2.6448241000000001E-2</c:v>
                </c:pt>
                <c:pt idx="789" formatCode="General">
                  <c:v>2.6448241000000001E-2</c:v>
                </c:pt>
                <c:pt idx="790" formatCode="General">
                  <c:v>2.6520834E-2</c:v>
                </c:pt>
                <c:pt idx="791" formatCode="General">
                  <c:v>2.6545032E-2</c:v>
                </c:pt>
                <c:pt idx="792" formatCode="General">
                  <c:v>2.6569229999999999E-2</c:v>
                </c:pt>
                <c:pt idx="793" formatCode="General">
                  <c:v>2.6569229999999999E-2</c:v>
                </c:pt>
                <c:pt idx="794" formatCode="General">
                  <c:v>2.6593427999999999E-2</c:v>
                </c:pt>
                <c:pt idx="795" formatCode="General">
                  <c:v>2.6593427999999999E-2</c:v>
                </c:pt>
                <c:pt idx="796" formatCode="General">
                  <c:v>2.6593427999999999E-2</c:v>
                </c:pt>
                <c:pt idx="797" formatCode="General">
                  <c:v>2.6593427999999999E-2</c:v>
                </c:pt>
                <c:pt idx="798" formatCode="General">
                  <c:v>2.6593427999999999E-2</c:v>
                </c:pt>
                <c:pt idx="799" formatCode="General">
                  <c:v>2.6617625999999998E-2</c:v>
                </c:pt>
                <c:pt idx="800" formatCode="General">
                  <c:v>2.6641824000000001E-2</c:v>
                </c:pt>
                <c:pt idx="801" formatCode="General">
                  <c:v>2.6690219000000001E-2</c:v>
                </c:pt>
                <c:pt idx="802" formatCode="General">
                  <c:v>2.6787010999999999E-2</c:v>
                </c:pt>
                <c:pt idx="803" formatCode="General">
                  <c:v>2.6811208E-2</c:v>
                </c:pt>
                <c:pt idx="804" formatCode="General">
                  <c:v>2.6811208E-2</c:v>
                </c:pt>
                <c:pt idx="805" formatCode="General">
                  <c:v>2.6811208E-2</c:v>
                </c:pt>
                <c:pt idx="806" formatCode="General">
                  <c:v>2.6811208E-2</c:v>
                </c:pt>
                <c:pt idx="807" formatCode="General">
                  <c:v>2.6811208E-2</c:v>
                </c:pt>
                <c:pt idx="808" formatCode="General">
                  <c:v>2.6811208E-2</c:v>
                </c:pt>
                <c:pt idx="809" formatCode="General">
                  <c:v>2.6811208E-2</c:v>
                </c:pt>
                <c:pt idx="810" formatCode="General">
                  <c:v>2.6811208E-2</c:v>
                </c:pt>
                <c:pt idx="811" formatCode="General">
                  <c:v>2.6859603999999999E-2</c:v>
                </c:pt>
                <c:pt idx="812" formatCode="General">
                  <c:v>2.6908000000000001E-2</c:v>
                </c:pt>
                <c:pt idx="813" formatCode="General">
                  <c:v>2.6956395000000001E-2</c:v>
                </c:pt>
                <c:pt idx="814" formatCode="General">
                  <c:v>2.6956395000000001E-2</c:v>
                </c:pt>
                <c:pt idx="815" formatCode="General">
                  <c:v>2.6980593000000001E-2</c:v>
                </c:pt>
                <c:pt idx="816" formatCode="General">
                  <c:v>2.6980593000000001E-2</c:v>
                </c:pt>
                <c:pt idx="817" formatCode="General">
                  <c:v>2.6980593000000001E-2</c:v>
                </c:pt>
                <c:pt idx="818" formatCode="General">
                  <c:v>2.6980593000000001E-2</c:v>
                </c:pt>
                <c:pt idx="819" formatCode="General">
                  <c:v>2.6980593000000001E-2</c:v>
                </c:pt>
                <c:pt idx="820" formatCode="General">
                  <c:v>2.6980593000000001E-2</c:v>
                </c:pt>
                <c:pt idx="821" formatCode="General">
                  <c:v>2.6980593000000001E-2</c:v>
                </c:pt>
                <c:pt idx="822" formatCode="General">
                  <c:v>2.7004791E-2</c:v>
                </c:pt>
                <c:pt idx="823" formatCode="General">
                  <c:v>2.7053186999999999E-2</c:v>
                </c:pt>
                <c:pt idx="824" formatCode="General">
                  <c:v>2.7125779999999999E-2</c:v>
                </c:pt>
                <c:pt idx="825" formatCode="General">
                  <c:v>2.7149978000000002E-2</c:v>
                </c:pt>
                <c:pt idx="826" formatCode="General">
                  <c:v>2.7174176000000001E-2</c:v>
                </c:pt>
                <c:pt idx="827" formatCode="General">
                  <c:v>2.7174176000000001E-2</c:v>
                </c:pt>
                <c:pt idx="828" formatCode="General">
                  <c:v>2.7174176000000001E-2</c:v>
                </c:pt>
                <c:pt idx="829" formatCode="General">
                  <c:v>2.7198374000000001E-2</c:v>
                </c:pt>
                <c:pt idx="830" formatCode="General">
                  <c:v>2.7198374000000001E-2</c:v>
                </c:pt>
                <c:pt idx="831" formatCode="General">
                  <c:v>2.7198374000000001E-2</c:v>
                </c:pt>
                <c:pt idx="832" formatCode="General">
                  <c:v>2.7222572E-2</c:v>
                </c:pt>
                <c:pt idx="833" formatCode="General">
                  <c:v>2.7222572E-2</c:v>
                </c:pt>
                <c:pt idx="834" formatCode="General">
                  <c:v>2.7270967E-2</c:v>
                </c:pt>
                <c:pt idx="835" formatCode="General">
                  <c:v>2.7270967E-2</c:v>
                </c:pt>
                <c:pt idx="836" formatCode="General">
                  <c:v>2.7295165E-2</c:v>
                </c:pt>
                <c:pt idx="837" formatCode="General">
                  <c:v>2.7295165E-2</c:v>
                </c:pt>
                <c:pt idx="838" formatCode="General">
                  <c:v>2.7295165E-2</c:v>
                </c:pt>
                <c:pt idx="839" formatCode="General">
                  <c:v>2.7295165E-2</c:v>
                </c:pt>
                <c:pt idx="840" formatCode="General">
                  <c:v>2.7319362999999999E-2</c:v>
                </c:pt>
                <c:pt idx="841" formatCode="General">
                  <c:v>2.7319362999999999E-2</c:v>
                </c:pt>
                <c:pt idx="842" formatCode="General">
                  <c:v>2.7343560999999999E-2</c:v>
                </c:pt>
                <c:pt idx="843" formatCode="General">
                  <c:v>2.7343560999999999E-2</c:v>
                </c:pt>
                <c:pt idx="844" formatCode="General">
                  <c:v>2.7440352000000001E-2</c:v>
                </c:pt>
                <c:pt idx="845" formatCode="General">
                  <c:v>2.7512946E-2</c:v>
                </c:pt>
                <c:pt idx="846" formatCode="General">
                  <c:v>2.7537144E-2</c:v>
                </c:pt>
                <c:pt idx="847" formatCode="General">
                  <c:v>2.7561341999999999E-2</c:v>
                </c:pt>
                <c:pt idx="848" formatCode="General">
                  <c:v>2.7585538999999999E-2</c:v>
                </c:pt>
                <c:pt idx="849" formatCode="General">
                  <c:v>2.7585538999999999E-2</c:v>
                </c:pt>
                <c:pt idx="850" formatCode="General">
                  <c:v>2.7658133000000001E-2</c:v>
                </c:pt>
                <c:pt idx="851" formatCode="General">
                  <c:v>2.7658133000000001E-2</c:v>
                </c:pt>
                <c:pt idx="852" formatCode="General">
                  <c:v>2.7658133000000001E-2</c:v>
                </c:pt>
                <c:pt idx="853" formatCode="General">
                  <c:v>2.7658133000000001E-2</c:v>
                </c:pt>
                <c:pt idx="854" formatCode="General">
                  <c:v>2.7682331000000001E-2</c:v>
                </c:pt>
                <c:pt idx="855" formatCode="General">
                  <c:v>2.7682331000000001E-2</c:v>
                </c:pt>
                <c:pt idx="856" formatCode="General">
                  <c:v>2.7706529000000001E-2</c:v>
                </c:pt>
                <c:pt idx="857" formatCode="General">
                  <c:v>2.7706529000000001E-2</c:v>
                </c:pt>
                <c:pt idx="858" formatCode="General">
                  <c:v>2.7706529000000001E-2</c:v>
                </c:pt>
                <c:pt idx="859" formatCode="General">
                  <c:v>2.7706529000000001E-2</c:v>
                </c:pt>
                <c:pt idx="860" formatCode="General">
                  <c:v>2.7706529000000001E-2</c:v>
                </c:pt>
                <c:pt idx="861" formatCode="General">
                  <c:v>2.7706529000000001E-2</c:v>
                </c:pt>
                <c:pt idx="862" formatCode="General">
                  <c:v>2.7730726000000001E-2</c:v>
                </c:pt>
                <c:pt idx="863" formatCode="General">
                  <c:v>2.7730726000000001E-2</c:v>
                </c:pt>
                <c:pt idx="864" formatCode="General">
                  <c:v>2.7730726000000001E-2</c:v>
                </c:pt>
                <c:pt idx="865" formatCode="General">
                  <c:v>2.7779122E-2</c:v>
                </c:pt>
                <c:pt idx="866" formatCode="General">
                  <c:v>2.7803319999999999E-2</c:v>
                </c:pt>
                <c:pt idx="867" formatCode="General">
                  <c:v>2.7803319999999999E-2</c:v>
                </c:pt>
                <c:pt idx="868" formatCode="General">
                  <c:v>2.7803319999999999E-2</c:v>
                </c:pt>
                <c:pt idx="869" formatCode="General">
                  <c:v>2.7803319999999999E-2</c:v>
                </c:pt>
                <c:pt idx="870" formatCode="General">
                  <c:v>2.7827517999999999E-2</c:v>
                </c:pt>
                <c:pt idx="871" formatCode="General">
                  <c:v>2.7924309000000001E-2</c:v>
                </c:pt>
                <c:pt idx="872" formatCode="General">
                  <c:v>2.7924309000000001E-2</c:v>
                </c:pt>
                <c:pt idx="873" formatCode="General">
                  <c:v>2.7924309000000001E-2</c:v>
                </c:pt>
                <c:pt idx="874" formatCode="General">
                  <c:v>2.7948507000000001E-2</c:v>
                </c:pt>
                <c:pt idx="875" formatCode="General">
                  <c:v>2.7972705E-2</c:v>
                </c:pt>
                <c:pt idx="876" formatCode="General">
                  <c:v>2.7996903E-2</c:v>
                </c:pt>
                <c:pt idx="877" formatCode="General">
                  <c:v>2.7996903E-2</c:v>
                </c:pt>
                <c:pt idx="878" formatCode="General">
                  <c:v>2.7996903E-2</c:v>
                </c:pt>
                <c:pt idx="879" formatCode="General">
                  <c:v>2.8069495999999999E-2</c:v>
                </c:pt>
                <c:pt idx="880" formatCode="General">
                  <c:v>2.8069495999999999E-2</c:v>
                </c:pt>
                <c:pt idx="881" formatCode="General">
                  <c:v>2.8069495999999999E-2</c:v>
                </c:pt>
                <c:pt idx="882" formatCode="General">
                  <c:v>2.8093693999999999E-2</c:v>
                </c:pt>
                <c:pt idx="883" formatCode="General">
                  <c:v>2.8093693999999999E-2</c:v>
                </c:pt>
                <c:pt idx="884" formatCode="General">
                  <c:v>2.8093693999999999E-2</c:v>
                </c:pt>
                <c:pt idx="885" formatCode="General">
                  <c:v>2.8093693999999999E-2</c:v>
                </c:pt>
                <c:pt idx="886" formatCode="General">
                  <c:v>2.8093693999999999E-2</c:v>
                </c:pt>
                <c:pt idx="887" formatCode="General">
                  <c:v>2.8093693999999999E-2</c:v>
                </c:pt>
                <c:pt idx="888" formatCode="General">
                  <c:v>2.8117891999999998E-2</c:v>
                </c:pt>
                <c:pt idx="889" formatCode="General">
                  <c:v>2.8142090000000002E-2</c:v>
                </c:pt>
                <c:pt idx="890" formatCode="General">
                  <c:v>2.8142090000000002E-2</c:v>
                </c:pt>
                <c:pt idx="891" formatCode="General">
                  <c:v>2.8142090000000002E-2</c:v>
                </c:pt>
                <c:pt idx="892" formatCode="General">
                  <c:v>2.8142090000000002E-2</c:v>
                </c:pt>
                <c:pt idx="893" formatCode="General">
                  <c:v>2.8166288000000001E-2</c:v>
                </c:pt>
                <c:pt idx="894" formatCode="General">
                  <c:v>2.8166288000000001E-2</c:v>
                </c:pt>
                <c:pt idx="895" formatCode="General">
                  <c:v>2.8214683000000001E-2</c:v>
                </c:pt>
                <c:pt idx="896" formatCode="General">
                  <c:v>2.8238881E-2</c:v>
                </c:pt>
                <c:pt idx="897" formatCode="General">
                  <c:v>2.8238881E-2</c:v>
                </c:pt>
                <c:pt idx="898" formatCode="General">
                  <c:v>2.8287277E-2</c:v>
                </c:pt>
                <c:pt idx="899" formatCode="General">
                  <c:v>2.8287277E-2</c:v>
                </c:pt>
                <c:pt idx="900" formatCode="General">
                  <c:v>2.8311474999999999E-2</c:v>
                </c:pt>
                <c:pt idx="901" formatCode="General">
                  <c:v>2.8311474999999999E-2</c:v>
                </c:pt>
                <c:pt idx="902" formatCode="General">
                  <c:v>2.8311474999999999E-2</c:v>
                </c:pt>
                <c:pt idx="903" formatCode="General">
                  <c:v>2.8311474999999999E-2</c:v>
                </c:pt>
                <c:pt idx="904" formatCode="General">
                  <c:v>2.8311474999999999E-2</c:v>
                </c:pt>
                <c:pt idx="905" formatCode="General">
                  <c:v>2.8311474999999999E-2</c:v>
                </c:pt>
                <c:pt idx="906" formatCode="General">
                  <c:v>2.8311474999999999E-2</c:v>
                </c:pt>
                <c:pt idx="907" formatCode="General">
                  <c:v>2.8359869999999999E-2</c:v>
                </c:pt>
                <c:pt idx="908" formatCode="General">
                  <c:v>2.8359869999999999E-2</c:v>
                </c:pt>
                <c:pt idx="909" formatCode="General">
                  <c:v>2.8359869999999999E-2</c:v>
                </c:pt>
                <c:pt idx="910" formatCode="General">
                  <c:v>2.8359869999999999E-2</c:v>
                </c:pt>
                <c:pt idx="911" formatCode="General">
                  <c:v>2.8359869999999999E-2</c:v>
                </c:pt>
                <c:pt idx="912" formatCode="General">
                  <c:v>2.8359869999999999E-2</c:v>
                </c:pt>
                <c:pt idx="913" formatCode="General">
                  <c:v>2.8359869999999999E-2</c:v>
                </c:pt>
                <c:pt idx="914" formatCode="General">
                  <c:v>2.8432464000000001E-2</c:v>
                </c:pt>
                <c:pt idx="915" formatCode="General">
                  <c:v>2.8432464000000001E-2</c:v>
                </c:pt>
                <c:pt idx="916" formatCode="General">
                  <c:v>2.8456662000000001E-2</c:v>
                </c:pt>
                <c:pt idx="917" formatCode="General">
                  <c:v>2.848086E-2</c:v>
                </c:pt>
                <c:pt idx="918" formatCode="General">
                  <c:v>2.848086E-2</c:v>
                </c:pt>
                <c:pt idx="919" formatCode="General">
                  <c:v>2.848086E-2</c:v>
                </c:pt>
                <c:pt idx="920" formatCode="General">
                  <c:v>2.848086E-2</c:v>
                </c:pt>
                <c:pt idx="921" formatCode="General">
                  <c:v>2.8553452999999999E-2</c:v>
                </c:pt>
                <c:pt idx="922" formatCode="General">
                  <c:v>2.8553452999999999E-2</c:v>
                </c:pt>
                <c:pt idx="923" formatCode="General">
                  <c:v>2.8601848999999999E-2</c:v>
                </c:pt>
                <c:pt idx="924" formatCode="General">
                  <c:v>2.8601848999999999E-2</c:v>
                </c:pt>
                <c:pt idx="925" formatCode="General">
                  <c:v>2.8601848999999999E-2</c:v>
                </c:pt>
                <c:pt idx="926" formatCode="General">
                  <c:v>2.8650243999999998E-2</c:v>
                </c:pt>
                <c:pt idx="927" formatCode="General">
                  <c:v>2.8674442000000001E-2</c:v>
                </c:pt>
                <c:pt idx="928" formatCode="General">
                  <c:v>2.8698640000000001E-2</c:v>
                </c:pt>
                <c:pt idx="929" formatCode="General">
                  <c:v>2.8722838000000001E-2</c:v>
                </c:pt>
                <c:pt idx="930" formatCode="General">
                  <c:v>2.8722838000000001E-2</c:v>
                </c:pt>
                <c:pt idx="931" formatCode="General">
                  <c:v>2.8722838000000001E-2</c:v>
                </c:pt>
                <c:pt idx="932" formatCode="General">
                  <c:v>2.8747036E-2</c:v>
                </c:pt>
                <c:pt idx="933" formatCode="General">
                  <c:v>2.8771234E-2</c:v>
                </c:pt>
                <c:pt idx="934" formatCode="General">
                  <c:v>2.8819628999999999E-2</c:v>
                </c:pt>
                <c:pt idx="935" formatCode="General">
                  <c:v>2.8819628999999999E-2</c:v>
                </c:pt>
                <c:pt idx="936" formatCode="General">
                  <c:v>2.8819628999999999E-2</c:v>
                </c:pt>
                <c:pt idx="937" formatCode="General">
                  <c:v>2.8819628999999999E-2</c:v>
                </c:pt>
                <c:pt idx="938" formatCode="General">
                  <c:v>2.8819628999999999E-2</c:v>
                </c:pt>
                <c:pt idx="939" formatCode="General">
                  <c:v>2.8892223000000002E-2</c:v>
                </c:pt>
                <c:pt idx="940" formatCode="General">
                  <c:v>2.8892223000000002E-2</c:v>
                </c:pt>
                <c:pt idx="941" formatCode="General">
                  <c:v>2.8916421000000001E-2</c:v>
                </c:pt>
                <c:pt idx="942" formatCode="General">
                  <c:v>2.8916421000000001E-2</c:v>
                </c:pt>
                <c:pt idx="943" formatCode="General">
                  <c:v>2.8916421000000001E-2</c:v>
                </c:pt>
                <c:pt idx="944" formatCode="General">
                  <c:v>2.8964816000000001E-2</c:v>
                </c:pt>
                <c:pt idx="945" formatCode="General">
                  <c:v>2.8964816000000001E-2</c:v>
                </c:pt>
                <c:pt idx="946" formatCode="General">
                  <c:v>2.8989014E-2</c:v>
                </c:pt>
                <c:pt idx="947" formatCode="General">
                  <c:v>2.8989014E-2</c:v>
                </c:pt>
                <c:pt idx="948" formatCode="General">
                  <c:v>2.9013212E-2</c:v>
                </c:pt>
                <c:pt idx="949" formatCode="General">
                  <c:v>2.9013212E-2</c:v>
                </c:pt>
                <c:pt idx="950" formatCode="General">
                  <c:v>2.9013212E-2</c:v>
                </c:pt>
                <c:pt idx="951" formatCode="General">
                  <c:v>2.9013212E-2</c:v>
                </c:pt>
                <c:pt idx="952" formatCode="General">
                  <c:v>2.9061607999999999E-2</c:v>
                </c:pt>
                <c:pt idx="953" formatCode="General">
                  <c:v>2.9061607999999999E-2</c:v>
                </c:pt>
                <c:pt idx="954" formatCode="General">
                  <c:v>2.9061607999999999E-2</c:v>
                </c:pt>
                <c:pt idx="955" formatCode="General">
                  <c:v>2.9061607999999999E-2</c:v>
                </c:pt>
                <c:pt idx="956" formatCode="General">
                  <c:v>2.9061607999999999E-2</c:v>
                </c:pt>
                <c:pt idx="957" formatCode="General">
                  <c:v>2.9061607999999999E-2</c:v>
                </c:pt>
                <c:pt idx="958" formatCode="General">
                  <c:v>2.9061607999999999E-2</c:v>
                </c:pt>
                <c:pt idx="959" formatCode="General">
                  <c:v>2.9158399000000002E-2</c:v>
                </c:pt>
                <c:pt idx="960" formatCode="General">
                  <c:v>2.9158399000000002E-2</c:v>
                </c:pt>
                <c:pt idx="961" formatCode="General">
                  <c:v>2.9158399000000002E-2</c:v>
                </c:pt>
                <c:pt idx="962" formatCode="General">
                  <c:v>2.9158399000000002E-2</c:v>
                </c:pt>
                <c:pt idx="963" formatCode="General">
                  <c:v>2.9158399000000002E-2</c:v>
                </c:pt>
                <c:pt idx="964" formatCode="General">
                  <c:v>2.9158399000000002E-2</c:v>
                </c:pt>
                <c:pt idx="965" formatCode="General">
                  <c:v>2.9158399000000002E-2</c:v>
                </c:pt>
                <c:pt idx="966" formatCode="General">
                  <c:v>2.9158399000000002E-2</c:v>
                </c:pt>
                <c:pt idx="967" formatCode="General">
                  <c:v>2.9182597000000001E-2</c:v>
                </c:pt>
                <c:pt idx="968" formatCode="General">
                  <c:v>2.9182597000000001E-2</c:v>
                </c:pt>
                <c:pt idx="969" formatCode="General">
                  <c:v>2.9206795000000001E-2</c:v>
                </c:pt>
                <c:pt idx="970" formatCode="General">
                  <c:v>2.9206795000000001E-2</c:v>
                </c:pt>
                <c:pt idx="971" formatCode="General">
                  <c:v>2.9206795000000001E-2</c:v>
                </c:pt>
                <c:pt idx="972" formatCode="General">
                  <c:v>2.9230993E-2</c:v>
                </c:pt>
                <c:pt idx="973" formatCode="General">
                  <c:v>2.9230993E-2</c:v>
                </c:pt>
                <c:pt idx="974" formatCode="General">
                  <c:v>2.9279388E-2</c:v>
                </c:pt>
                <c:pt idx="975" formatCode="General">
                  <c:v>2.9279388E-2</c:v>
                </c:pt>
                <c:pt idx="976" formatCode="General">
                  <c:v>2.9303586E-2</c:v>
                </c:pt>
                <c:pt idx="977" formatCode="General">
                  <c:v>2.9327783999999999E-2</c:v>
                </c:pt>
                <c:pt idx="978" formatCode="General">
                  <c:v>2.9400376999999998E-2</c:v>
                </c:pt>
                <c:pt idx="979" formatCode="General">
                  <c:v>2.9448773000000001E-2</c:v>
                </c:pt>
                <c:pt idx="980" formatCode="General">
                  <c:v>2.9472971000000001E-2</c:v>
                </c:pt>
                <c:pt idx="981" formatCode="General">
                  <c:v>2.9472971000000001E-2</c:v>
                </c:pt>
                <c:pt idx="982" formatCode="General">
                  <c:v>2.9497169E-2</c:v>
                </c:pt>
                <c:pt idx="983" formatCode="General">
                  <c:v>2.9497169E-2</c:v>
                </c:pt>
                <c:pt idx="984" formatCode="General">
                  <c:v>2.9497169E-2</c:v>
                </c:pt>
                <c:pt idx="985" formatCode="General">
                  <c:v>2.9497169E-2</c:v>
                </c:pt>
                <c:pt idx="986" formatCode="General">
                  <c:v>2.9497169E-2</c:v>
                </c:pt>
                <c:pt idx="987" formatCode="General">
                  <c:v>2.9497169E-2</c:v>
                </c:pt>
                <c:pt idx="988" formatCode="General">
                  <c:v>2.9497169E-2</c:v>
                </c:pt>
                <c:pt idx="989" formatCode="General">
                  <c:v>2.9497169E-2</c:v>
                </c:pt>
                <c:pt idx="990" formatCode="General">
                  <c:v>2.9497169E-2</c:v>
                </c:pt>
                <c:pt idx="991" formatCode="General">
                  <c:v>2.9497169E-2</c:v>
                </c:pt>
                <c:pt idx="992" formatCode="General">
                  <c:v>2.9593959999999999E-2</c:v>
                </c:pt>
                <c:pt idx="993" formatCode="General">
                  <c:v>2.9593959999999999E-2</c:v>
                </c:pt>
                <c:pt idx="994" formatCode="General">
                  <c:v>2.9618157999999999E-2</c:v>
                </c:pt>
                <c:pt idx="995" formatCode="General">
                  <c:v>2.9642356000000002E-2</c:v>
                </c:pt>
                <c:pt idx="996" formatCode="General">
                  <c:v>2.9642356000000002E-2</c:v>
                </c:pt>
                <c:pt idx="997" formatCode="General">
                  <c:v>2.9690752000000001E-2</c:v>
                </c:pt>
                <c:pt idx="998" formatCode="General">
                  <c:v>2.9690752000000001E-2</c:v>
                </c:pt>
                <c:pt idx="999" formatCode="General">
                  <c:v>2.9690752000000001E-2</c:v>
                </c:pt>
                <c:pt idx="1000" formatCode="General">
                  <c:v>2.9714949000000001E-2</c:v>
                </c:pt>
                <c:pt idx="1001" formatCode="General">
                  <c:v>2.9763345E-2</c:v>
                </c:pt>
                <c:pt idx="1002" formatCode="General">
                  <c:v>2.9787543E-2</c:v>
                </c:pt>
                <c:pt idx="1003" formatCode="General">
                  <c:v>2.9787543E-2</c:v>
                </c:pt>
                <c:pt idx="1004" formatCode="General">
                  <c:v>2.9787543E-2</c:v>
                </c:pt>
                <c:pt idx="1005" formatCode="General">
                  <c:v>2.9811740999999999E-2</c:v>
                </c:pt>
                <c:pt idx="1006" formatCode="General">
                  <c:v>2.9835938999999999E-2</c:v>
                </c:pt>
                <c:pt idx="1007" formatCode="General">
                  <c:v>2.9835938999999999E-2</c:v>
                </c:pt>
                <c:pt idx="1008" formatCode="General">
                  <c:v>2.9884333999999999E-2</c:v>
                </c:pt>
                <c:pt idx="1009" formatCode="General">
                  <c:v>2.9908532000000002E-2</c:v>
                </c:pt>
                <c:pt idx="1010" formatCode="General">
                  <c:v>2.9908532000000002E-2</c:v>
                </c:pt>
                <c:pt idx="1011" formatCode="General">
                  <c:v>2.9908532000000002E-2</c:v>
                </c:pt>
                <c:pt idx="1012" formatCode="General">
                  <c:v>2.9908532000000002E-2</c:v>
                </c:pt>
                <c:pt idx="1013" formatCode="General">
                  <c:v>2.9908532000000002E-2</c:v>
                </c:pt>
                <c:pt idx="1014" formatCode="General">
                  <c:v>2.9908532000000002E-2</c:v>
                </c:pt>
                <c:pt idx="1015" formatCode="General">
                  <c:v>2.9908532000000002E-2</c:v>
                </c:pt>
                <c:pt idx="1016" formatCode="General">
                  <c:v>2.9908532000000002E-2</c:v>
                </c:pt>
                <c:pt idx="1017" formatCode="General">
                  <c:v>2.9956928000000001E-2</c:v>
                </c:pt>
                <c:pt idx="1018" formatCode="General">
                  <c:v>2.9981126E-2</c:v>
                </c:pt>
                <c:pt idx="1019" formatCode="General">
                  <c:v>2.9981126E-2</c:v>
                </c:pt>
                <c:pt idx="1020" formatCode="General">
                  <c:v>2.9981126E-2</c:v>
                </c:pt>
                <c:pt idx="1021" formatCode="General">
                  <c:v>3.0029521E-2</c:v>
                </c:pt>
                <c:pt idx="1022" formatCode="General">
                  <c:v>3.0053719E-2</c:v>
                </c:pt>
                <c:pt idx="1023" formatCode="General">
                  <c:v>3.0077916999999999E-2</c:v>
                </c:pt>
                <c:pt idx="1024" formatCode="General">
                  <c:v>3.0077916999999999E-2</c:v>
                </c:pt>
                <c:pt idx="1025" formatCode="General">
                  <c:v>3.0077916999999999E-2</c:v>
                </c:pt>
                <c:pt idx="1026" formatCode="General">
                  <c:v>3.0077916999999999E-2</c:v>
                </c:pt>
                <c:pt idx="1027" formatCode="General">
                  <c:v>3.0150511000000001E-2</c:v>
                </c:pt>
                <c:pt idx="1028" formatCode="General">
                  <c:v>3.0150511000000001E-2</c:v>
                </c:pt>
                <c:pt idx="1029" formatCode="General">
                  <c:v>3.0247302E-2</c:v>
                </c:pt>
                <c:pt idx="1030" formatCode="General">
                  <c:v>3.0247302E-2</c:v>
                </c:pt>
                <c:pt idx="1031" formatCode="General">
                  <c:v>3.0295697999999999E-2</c:v>
                </c:pt>
                <c:pt idx="1032" formatCode="General">
                  <c:v>3.0295697999999999E-2</c:v>
                </c:pt>
                <c:pt idx="1033" formatCode="General">
                  <c:v>3.0319894999999999E-2</c:v>
                </c:pt>
                <c:pt idx="1034" formatCode="General">
                  <c:v>3.0319894999999999E-2</c:v>
                </c:pt>
                <c:pt idx="1035" formatCode="General">
                  <c:v>3.0319894999999999E-2</c:v>
                </c:pt>
                <c:pt idx="1036" formatCode="General">
                  <c:v>3.0344092999999999E-2</c:v>
                </c:pt>
                <c:pt idx="1037" formatCode="General">
                  <c:v>3.0344092999999999E-2</c:v>
                </c:pt>
                <c:pt idx="1038" formatCode="General">
                  <c:v>3.0392489000000002E-2</c:v>
                </c:pt>
                <c:pt idx="1039" formatCode="General">
                  <c:v>3.0465083E-2</c:v>
                </c:pt>
                <c:pt idx="1040" formatCode="General">
                  <c:v>3.0465083E-2</c:v>
                </c:pt>
                <c:pt idx="1041" formatCode="General">
                  <c:v>3.0465083E-2</c:v>
                </c:pt>
                <c:pt idx="1042" formatCode="General">
                  <c:v>3.0489280000000001E-2</c:v>
                </c:pt>
                <c:pt idx="1043" formatCode="General">
                  <c:v>3.0489280000000001E-2</c:v>
                </c:pt>
                <c:pt idx="1044" formatCode="General">
                  <c:v>3.0537676E-2</c:v>
                </c:pt>
                <c:pt idx="1045" formatCode="General">
                  <c:v>3.0537676E-2</c:v>
                </c:pt>
                <c:pt idx="1046" formatCode="General">
                  <c:v>3.0537676E-2</c:v>
                </c:pt>
                <c:pt idx="1047" formatCode="General">
                  <c:v>3.0537676E-2</c:v>
                </c:pt>
                <c:pt idx="1048" formatCode="General">
                  <c:v>3.0537676E-2</c:v>
                </c:pt>
                <c:pt idx="1049" formatCode="General">
                  <c:v>3.0537676E-2</c:v>
                </c:pt>
                <c:pt idx="1050" formatCode="General">
                  <c:v>3.0561873999999999E-2</c:v>
                </c:pt>
                <c:pt idx="1051" formatCode="General">
                  <c:v>3.0610269999999998E-2</c:v>
                </c:pt>
                <c:pt idx="1052" formatCode="General">
                  <c:v>3.0610269999999998E-2</c:v>
                </c:pt>
                <c:pt idx="1053" formatCode="General">
                  <c:v>3.0610269999999998E-2</c:v>
                </c:pt>
                <c:pt idx="1054" formatCode="General">
                  <c:v>3.0610269999999998E-2</c:v>
                </c:pt>
                <c:pt idx="1055" formatCode="General">
                  <c:v>3.0634466999999999E-2</c:v>
                </c:pt>
                <c:pt idx="1056" formatCode="General">
                  <c:v>3.0682863000000001E-2</c:v>
                </c:pt>
                <c:pt idx="1057" formatCode="General">
                  <c:v>3.0682863000000001E-2</c:v>
                </c:pt>
                <c:pt idx="1058" formatCode="General">
                  <c:v>3.0682863000000001E-2</c:v>
                </c:pt>
                <c:pt idx="1059" formatCode="General">
                  <c:v>3.0779654E-2</c:v>
                </c:pt>
                <c:pt idx="1060" formatCode="General">
                  <c:v>3.0779654E-2</c:v>
                </c:pt>
                <c:pt idx="1061" formatCode="General">
                  <c:v>3.0828049999999999E-2</c:v>
                </c:pt>
                <c:pt idx="1062" formatCode="General">
                  <c:v>3.0828049999999999E-2</c:v>
                </c:pt>
                <c:pt idx="1063" formatCode="General">
                  <c:v>3.0828049999999999E-2</c:v>
                </c:pt>
                <c:pt idx="1064" formatCode="General">
                  <c:v>3.0828049999999999E-2</c:v>
                </c:pt>
                <c:pt idx="1065" formatCode="General">
                  <c:v>3.0949039000000001E-2</c:v>
                </c:pt>
                <c:pt idx="1066" formatCode="General">
                  <c:v>3.0949039000000001E-2</c:v>
                </c:pt>
                <c:pt idx="1067" formatCode="General">
                  <c:v>3.0973237000000001E-2</c:v>
                </c:pt>
                <c:pt idx="1068" formatCode="General">
                  <c:v>3.0973237000000001E-2</c:v>
                </c:pt>
                <c:pt idx="1069" formatCode="General">
                  <c:v>3.0973237000000001E-2</c:v>
                </c:pt>
                <c:pt idx="1070" formatCode="General">
                  <c:v>3.0973237000000001E-2</c:v>
                </c:pt>
                <c:pt idx="1071" formatCode="General">
                  <c:v>3.0997435E-2</c:v>
                </c:pt>
                <c:pt idx="1072" formatCode="General">
                  <c:v>3.0997435E-2</c:v>
                </c:pt>
                <c:pt idx="1073" formatCode="General">
                  <c:v>3.0997435E-2</c:v>
                </c:pt>
                <c:pt idx="1074" formatCode="General">
                  <c:v>3.0997435E-2</c:v>
                </c:pt>
                <c:pt idx="1075" formatCode="General">
                  <c:v>3.1021633E-2</c:v>
                </c:pt>
                <c:pt idx="1076" formatCode="General">
                  <c:v>3.1021633E-2</c:v>
                </c:pt>
                <c:pt idx="1077" formatCode="General">
                  <c:v>3.1021633E-2</c:v>
                </c:pt>
                <c:pt idx="1078" formatCode="General">
                  <c:v>3.1021633E-2</c:v>
                </c:pt>
                <c:pt idx="1079" formatCode="General">
                  <c:v>3.1045830999999999E-2</c:v>
                </c:pt>
                <c:pt idx="1080" formatCode="General">
                  <c:v>3.1070028999999999E-2</c:v>
                </c:pt>
                <c:pt idx="1081" formatCode="General">
                  <c:v>3.1094225999999999E-2</c:v>
                </c:pt>
                <c:pt idx="1082" formatCode="General">
                  <c:v>3.1118423999999999E-2</c:v>
                </c:pt>
                <c:pt idx="1083" formatCode="General">
                  <c:v>3.1142621999999998E-2</c:v>
                </c:pt>
                <c:pt idx="1084" formatCode="General">
                  <c:v>3.1142621999999998E-2</c:v>
                </c:pt>
                <c:pt idx="1085" formatCode="General">
                  <c:v>3.1142621999999998E-2</c:v>
                </c:pt>
                <c:pt idx="1086" formatCode="General">
                  <c:v>3.1142621999999998E-2</c:v>
                </c:pt>
                <c:pt idx="1087" formatCode="General">
                  <c:v>3.1215216E-2</c:v>
                </c:pt>
                <c:pt idx="1088" formatCode="General">
                  <c:v>3.1287809E-2</c:v>
                </c:pt>
                <c:pt idx="1089" formatCode="General">
                  <c:v>3.1287809E-2</c:v>
                </c:pt>
                <c:pt idx="1090" formatCode="General">
                  <c:v>3.1287809E-2</c:v>
                </c:pt>
                <c:pt idx="1091" formatCode="General">
                  <c:v>3.1336204999999999E-2</c:v>
                </c:pt>
                <c:pt idx="1092" formatCode="General">
                  <c:v>3.1360403000000002E-2</c:v>
                </c:pt>
                <c:pt idx="1093" formatCode="General">
                  <c:v>3.1384599999999999E-2</c:v>
                </c:pt>
                <c:pt idx="1094" formatCode="General">
                  <c:v>3.1384599999999999E-2</c:v>
                </c:pt>
                <c:pt idx="1095" formatCode="General">
                  <c:v>3.1408798000000002E-2</c:v>
                </c:pt>
                <c:pt idx="1096" formatCode="General">
                  <c:v>3.1408798000000002E-2</c:v>
                </c:pt>
                <c:pt idx="1097" formatCode="General">
                  <c:v>3.1408798000000002E-2</c:v>
                </c:pt>
                <c:pt idx="1098" formatCode="General">
                  <c:v>3.1408798000000002E-2</c:v>
                </c:pt>
                <c:pt idx="1099" formatCode="General">
                  <c:v>3.1408798000000002E-2</c:v>
                </c:pt>
                <c:pt idx="1100" formatCode="General">
                  <c:v>3.1408798000000002E-2</c:v>
                </c:pt>
                <c:pt idx="1101" formatCode="General">
                  <c:v>3.1408798000000002E-2</c:v>
                </c:pt>
                <c:pt idx="1102" formatCode="General">
                  <c:v>3.1408798000000002E-2</c:v>
                </c:pt>
                <c:pt idx="1103" formatCode="General">
                  <c:v>3.1408798000000002E-2</c:v>
                </c:pt>
                <c:pt idx="1104" formatCode="General">
                  <c:v>3.1408798000000002E-2</c:v>
                </c:pt>
                <c:pt idx="1105" formatCode="General">
                  <c:v>3.1481391999999997E-2</c:v>
                </c:pt>
                <c:pt idx="1106" formatCode="General">
                  <c:v>3.1481391999999997E-2</c:v>
                </c:pt>
                <c:pt idx="1107" formatCode="General">
                  <c:v>3.1553985E-2</c:v>
                </c:pt>
                <c:pt idx="1108" formatCode="General">
                  <c:v>3.1553985E-2</c:v>
                </c:pt>
                <c:pt idx="1109" formatCode="General">
                  <c:v>3.1553985E-2</c:v>
                </c:pt>
                <c:pt idx="1110" formatCode="General">
                  <c:v>3.1578183000000003E-2</c:v>
                </c:pt>
                <c:pt idx="1111" formatCode="General">
                  <c:v>3.1602380999999999E-2</c:v>
                </c:pt>
                <c:pt idx="1112" formatCode="General">
                  <c:v>3.1602380999999999E-2</c:v>
                </c:pt>
                <c:pt idx="1113" formatCode="General">
                  <c:v>3.1602380999999999E-2</c:v>
                </c:pt>
                <c:pt idx="1114" formatCode="General">
                  <c:v>3.1602380999999999E-2</c:v>
                </c:pt>
                <c:pt idx="1115" formatCode="General">
                  <c:v>3.1602380999999999E-2</c:v>
                </c:pt>
                <c:pt idx="1116" formatCode="General">
                  <c:v>3.1602380999999999E-2</c:v>
                </c:pt>
                <c:pt idx="1117" formatCode="General">
                  <c:v>3.1602380999999999E-2</c:v>
                </c:pt>
                <c:pt idx="1118" formatCode="General">
                  <c:v>3.1626579000000002E-2</c:v>
                </c:pt>
                <c:pt idx="1119" formatCode="General">
                  <c:v>3.1650776999999998E-2</c:v>
                </c:pt>
                <c:pt idx="1120" formatCode="General">
                  <c:v>3.1650776999999998E-2</c:v>
                </c:pt>
                <c:pt idx="1121" formatCode="General">
                  <c:v>3.1650776999999998E-2</c:v>
                </c:pt>
                <c:pt idx="1122" formatCode="General">
                  <c:v>3.1674975000000001E-2</c:v>
                </c:pt>
                <c:pt idx="1123" formatCode="General">
                  <c:v>3.1723370000000001E-2</c:v>
                </c:pt>
                <c:pt idx="1124" formatCode="General">
                  <c:v>3.1723370000000001E-2</c:v>
                </c:pt>
                <c:pt idx="1125" formatCode="General">
                  <c:v>3.1723370000000001E-2</c:v>
                </c:pt>
                <c:pt idx="1126" formatCode="General">
                  <c:v>3.1747567999999997E-2</c:v>
                </c:pt>
                <c:pt idx="1127" formatCode="General">
                  <c:v>3.1747567999999997E-2</c:v>
                </c:pt>
                <c:pt idx="1128" formatCode="General">
                  <c:v>3.1747567999999997E-2</c:v>
                </c:pt>
                <c:pt idx="1129" formatCode="General">
                  <c:v>3.1747567999999997E-2</c:v>
                </c:pt>
                <c:pt idx="1130" formatCode="General">
                  <c:v>3.1747567999999997E-2</c:v>
                </c:pt>
                <c:pt idx="1131" formatCode="General">
                  <c:v>3.1795964000000003E-2</c:v>
                </c:pt>
                <c:pt idx="1132" formatCode="General">
                  <c:v>3.1795964000000003E-2</c:v>
                </c:pt>
                <c:pt idx="1133" formatCode="General">
                  <c:v>3.1868556999999999E-2</c:v>
                </c:pt>
                <c:pt idx="1134" formatCode="General">
                  <c:v>3.1916952999999998E-2</c:v>
                </c:pt>
                <c:pt idx="1135" formatCode="General">
                  <c:v>3.1916952999999998E-2</c:v>
                </c:pt>
                <c:pt idx="1136" formatCode="General">
                  <c:v>3.1916952999999998E-2</c:v>
                </c:pt>
                <c:pt idx="1137" formatCode="General">
                  <c:v>3.1965348999999997E-2</c:v>
                </c:pt>
                <c:pt idx="1138" formatCode="General">
                  <c:v>3.1989547E-2</c:v>
                </c:pt>
                <c:pt idx="1139" formatCode="General">
                  <c:v>3.2013743999999997E-2</c:v>
                </c:pt>
                <c:pt idx="1140" formatCode="General">
                  <c:v>3.2013743999999997E-2</c:v>
                </c:pt>
                <c:pt idx="1141" formatCode="General">
                  <c:v>3.2062140000000003E-2</c:v>
                </c:pt>
                <c:pt idx="1142" formatCode="General">
                  <c:v>3.2086337999999999E-2</c:v>
                </c:pt>
                <c:pt idx="1143" formatCode="General">
                  <c:v>3.2086337999999999E-2</c:v>
                </c:pt>
                <c:pt idx="1144" formatCode="General">
                  <c:v>3.2158931000000002E-2</c:v>
                </c:pt>
                <c:pt idx="1145" formatCode="General">
                  <c:v>3.2231524999999997E-2</c:v>
                </c:pt>
                <c:pt idx="1146" formatCode="General">
                  <c:v>3.2231524999999997E-2</c:v>
                </c:pt>
                <c:pt idx="1147" formatCode="General">
                  <c:v>3.2231524999999997E-2</c:v>
                </c:pt>
                <c:pt idx="1148" formatCode="General">
                  <c:v>3.2255723E-2</c:v>
                </c:pt>
                <c:pt idx="1149" formatCode="General">
                  <c:v>3.2328316000000003E-2</c:v>
                </c:pt>
                <c:pt idx="1150" formatCode="General">
                  <c:v>3.2328316000000003E-2</c:v>
                </c:pt>
                <c:pt idx="1151" formatCode="General">
                  <c:v>3.2328316000000003E-2</c:v>
                </c:pt>
                <c:pt idx="1152" formatCode="General">
                  <c:v>3.2328316000000003E-2</c:v>
                </c:pt>
                <c:pt idx="1153" formatCode="General">
                  <c:v>3.2352513999999999E-2</c:v>
                </c:pt>
                <c:pt idx="1154" formatCode="General">
                  <c:v>3.2400909999999998E-2</c:v>
                </c:pt>
                <c:pt idx="1155" formatCode="General">
                  <c:v>3.2473503000000001E-2</c:v>
                </c:pt>
                <c:pt idx="1156" formatCode="General">
                  <c:v>3.2473503000000001E-2</c:v>
                </c:pt>
                <c:pt idx="1157" formatCode="General">
                  <c:v>3.2473503000000001E-2</c:v>
                </c:pt>
                <c:pt idx="1158" formatCode="General">
                  <c:v>3.2473503000000001E-2</c:v>
                </c:pt>
                <c:pt idx="1159" formatCode="General">
                  <c:v>3.2473503000000001E-2</c:v>
                </c:pt>
                <c:pt idx="1160" formatCode="General">
                  <c:v>3.2473503000000001E-2</c:v>
                </c:pt>
                <c:pt idx="1161" formatCode="General">
                  <c:v>3.2497700999999997E-2</c:v>
                </c:pt>
                <c:pt idx="1162" formatCode="General">
                  <c:v>3.2497700999999997E-2</c:v>
                </c:pt>
                <c:pt idx="1163" formatCode="General">
                  <c:v>3.2497700999999997E-2</c:v>
                </c:pt>
                <c:pt idx="1164" formatCode="General">
                  <c:v>3.2521899E-2</c:v>
                </c:pt>
                <c:pt idx="1165" formatCode="General">
                  <c:v>3.2521899E-2</c:v>
                </c:pt>
                <c:pt idx="1166" formatCode="General">
                  <c:v>3.2521899E-2</c:v>
                </c:pt>
                <c:pt idx="1167" formatCode="General">
                  <c:v>3.2618689999999999E-2</c:v>
                </c:pt>
                <c:pt idx="1168" formatCode="General">
                  <c:v>3.2667085999999998E-2</c:v>
                </c:pt>
                <c:pt idx="1169" formatCode="General">
                  <c:v>3.2667085999999998E-2</c:v>
                </c:pt>
                <c:pt idx="1170" formatCode="General">
                  <c:v>3.2715481999999997E-2</c:v>
                </c:pt>
                <c:pt idx="1171" formatCode="General">
                  <c:v>3.2715481999999997E-2</c:v>
                </c:pt>
                <c:pt idx="1172" formatCode="General">
                  <c:v>3.2715481999999997E-2</c:v>
                </c:pt>
                <c:pt idx="1173" formatCode="General">
                  <c:v>3.273968E-2</c:v>
                </c:pt>
                <c:pt idx="1174" formatCode="General">
                  <c:v>3.2763876999999997E-2</c:v>
                </c:pt>
                <c:pt idx="1175" formatCode="General">
                  <c:v>3.2763876999999997E-2</c:v>
                </c:pt>
                <c:pt idx="1176" formatCode="General">
                  <c:v>3.2763876999999997E-2</c:v>
                </c:pt>
                <c:pt idx="1177" formatCode="General">
                  <c:v>3.2763876999999997E-2</c:v>
                </c:pt>
                <c:pt idx="1178" formatCode="General">
                  <c:v>3.2763876999999997E-2</c:v>
                </c:pt>
                <c:pt idx="1179" formatCode="General">
                  <c:v>3.2763876999999997E-2</c:v>
                </c:pt>
                <c:pt idx="1180" formatCode="General">
                  <c:v>3.2763876999999997E-2</c:v>
                </c:pt>
                <c:pt idx="1181" formatCode="General">
                  <c:v>3.2788075E-2</c:v>
                </c:pt>
                <c:pt idx="1182" formatCode="General">
                  <c:v>3.2788075E-2</c:v>
                </c:pt>
                <c:pt idx="1183" formatCode="General">
                  <c:v>3.2812273000000003E-2</c:v>
                </c:pt>
                <c:pt idx="1184" formatCode="General">
                  <c:v>3.2812273000000003E-2</c:v>
                </c:pt>
                <c:pt idx="1185" formatCode="General">
                  <c:v>3.2860669000000002E-2</c:v>
                </c:pt>
                <c:pt idx="1186" formatCode="General">
                  <c:v>3.2957460000000001E-2</c:v>
                </c:pt>
                <c:pt idx="1187" formatCode="General">
                  <c:v>3.3005856E-2</c:v>
                </c:pt>
                <c:pt idx="1188" formatCode="General">
                  <c:v>3.3005856E-2</c:v>
                </c:pt>
                <c:pt idx="1189" formatCode="General">
                  <c:v>3.3030054000000003E-2</c:v>
                </c:pt>
                <c:pt idx="1190" formatCode="General">
                  <c:v>3.3030054000000003E-2</c:v>
                </c:pt>
                <c:pt idx="1191" formatCode="General">
                  <c:v>3.3054251999999999E-2</c:v>
                </c:pt>
                <c:pt idx="1192" formatCode="General">
                  <c:v>3.3054251999999999E-2</c:v>
                </c:pt>
                <c:pt idx="1193" formatCode="General">
                  <c:v>3.3054251999999999E-2</c:v>
                </c:pt>
                <c:pt idx="1194" formatCode="General">
                  <c:v>3.3054251999999999E-2</c:v>
                </c:pt>
                <c:pt idx="1195" formatCode="General">
                  <c:v>3.3078449000000003E-2</c:v>
                </c:pt>
                <c:pt idx="1196" formatCode="General">
                  <c:v>3.3102646999999999E-2</c:v>
                </c:pt>
                <c:pt idx="1197" formatCode="General">
                  <c:v>3.3102646999999999E-2</c:v>
                </c:pt>
                <c:pt idx="1198" formatCode="General">
                  <c:v>3.3126845000000002E-2</c:v>
                </c:pt>
                <c:pt idx="1199" formatCode="General">
                  <c:v>3.3126845000000002E-2</c:v>
                </c:pt>
                <c:pt idx="1200" formatCode="General">
                  <c:v>3.3175241000000001E-2</c:v>
                </c:pt>
                <c:pt idx="1201" formatCode="General">
                  <c:v>3.3199438999999997E-2</c:v>
                </c:pt>
                <c:pt idx="1202" formatCode="General">
                  <c:v>3.3247833999999997E-2</c:v>
                </c:pt>
                <c:pt idx="1203" formatCode="General">
                  <c:v>3.3272032E-2</c:v>
                </c:pt>
                <c:pt idx="1204" formatCode="General">
                  <c:v>3.3344626000000002E-2</c:v>
                </c:pt>
                <c:pt idx="1205" formatCode="General">
                  <c:v>3.3344626000000002E-2</c:v>
                </c:pt>
                <c:pt idx="1206" formatCode="General">
                  <c:v>3.3393021000000002E-2</c:v>
                </c:pt>
                <c:pt idx="1207" formatCode="General">
                  <c:v>3.3393021000000002E-2</c:v>
                </c:pt>
                <c:pt idx="1208" formatCode="General">
                  <c:v>3.3465614999999997E-2</c:v>
                </c:pt>
                <c:pt idx="1209" formatCode="General">
                  <c:v>3.3489813E-2</c:v>
                </c:pt>
                <c:pt idx="1210" formatCode="General">
                  <c:v>3.3489813E-2</c:v>
                </c:pt>
                <c:pt idx="1211" formatCode="General">
                  <c:v>3.3489813E-2</c:v>
                </c:pt>
                <c:pt idx="1212" formatCode="General">
                  <c:v>3.3489813E-2</c:v>
                </c:pt>
                <c:pt idx="1213" formatCode="General">
                  <c:v>3.3514011000000003E-2</c:v>
                </c:pt>
                <c:pt idx="1214" formatCode="General">
                  <c:v>3.3586603999999999E-2</c:v>
                </c:pt>
                <c:pt idx="1215" formatCode="General">
                  <c:v>3.3586603999999999E-2</c:v>
                </c:pt>
                <c:pt idx="1216" formatCode="General">
                  <c:v>3.3586603999999999E-2</c:v>
                </c:pt>
                <c:pt idx="1217" formatCode="General">
                  <c:v>3.3610802000000002E-2</c:v>
                </c:pt>
                <c:pt idx="1218" formatCode="General">
                  <c:v>3.3707593000000001E-2</c:v>
                </c:pt>
                <c:pt idx="1219" formatCode="General">
                  <c:v>3.3755989E-2</c:v>
                </c:pt>
                <c:pt idx="1220" formatCode="General">
                  <c:v>3.3755989E-2</c:v>
                </c:pt>
                <c:pt idx="1221" formatCode="General">
                  <c:v>3.3755989E-2</c:v>
                </c:pt>
                <c:pt idx="1222" formatCode="General">
                  <c:v>3.3755989E-2</c:v>
                </c:pt>
                <c:pt idx="1223" formatCode="General">
                  <c:v>3.3828582000000003E-2</c:v>
                </c:pt>
                <c:pt idx="1224" formatCode="General">
                  <c:v>3.3828582000000003E-2</c:v>
                </c:pt>
                <c:pt idx="1225" formatCode="General">
                  <c:v>3.3901175999999998E-2</c:v>
                </c:pt>
                <c:pt idx="1226" formatCode="General">
                  <c:v>3.3925374000000001E-2</c:v>
                </c:pt>
                <c:pt idx="1227" formatCode="General">
                  <c:v>3.3925374000000001E-2</c:v>
                </c:pt>
                <c:pt idx="1228" formatCode="General">
                  <c:v>3.3925374000000001E-2</c:v>
                </c:pt>
                <c:pt idx="1229" formatCode="General">
                  <c:v>3.3925374000000001E-2</c:v>
                </c:pt>
                <c:pt idx="1230" formatCode="General">
                  <c:v>3.3925374000000001E-2</c:v>
                </c:pt>
                <c:pt idx="1231" formatCode="General">
                  <c:v>3.3925374000000001E-2</c:v>
                </c:pt>
                <c:pt idx="1232" formatCode="General">
                  <c:v>3.3949571999999997E-2</c:v>
                </c:pt>
                <c:pt idx="1233" formatCode="General">
                  <c:v>3.3997966999999997E-2</c:v>
                </c:pt>
                <c:pt idx="1234" formatCode="General">
                  <c:v>3.3997966999999997E-2</c:v>
                </c:pt>
                <c:pt idx="1235" formatCode="General">
                  <c:v>3.4046363000000003E-2</c:v>
                </c:pt>
                <c:pt idx="1236" formatCode="General">
                  <c:v>3.4070560999999999E-2</c:v>
                </c:pt>
                <c:pt idx="1237" formatCode="General">
                  <c:v>3.4070560999999999E-2</c:v>
                </c:pt>
                <c:pt idx="1238" formatCode="General">
                  <c:v>3.4094759000000002E-2</c:v>
                </c:pt>
                <c:pt idx="1239" formatCode="General">
                  <c:v>3.4094759000000002E-2</c:v>
                </c:pt>
                <c:pt idx="1240" formatCode="General">
                  <c:v>3.4118956999999998E-2</c:v>
                </c:pt>
                <c:pt idx="1241" formatCode="General">
                  <c:v>3.4143154000000002E-2</c:v>
                </c:pt>
                <c:pt idx="1242" formatCode="General">
                  <c:v>3.4143154000000002E-2</c:v>
                </c:pt>
                <c:pt idx="1243" formatCode="General">
                  <c:v>3.4143154000000002E-2</c:v>
                </c:pt>
                <c:pt idx="1244" formatCode="General">
                  <c:v>3.4143154000000002E-2</c:v>
                </c:pt>
                <c:pt idx="1245" formatCode="General">
                  <c:v>3.4167351999999998E-2</c:v>
                </c:pt>
                <c:pt idx="1246" formatCode="General">
                  <c:v>3.4191550000000001E-2</c:v>
                </c:pt>
                <c:pt idx="1247" formatCode="General">
                  <c:v>3.4191550000000001E-2</c:v>
                </c:pt>
                <c:pt idx="1248" formatCode="General">
                  <c:v>3.4191550000000001E-2</c:v>
                </c:pt>
                <c:pt idx="1249" formatCode="General">
                  <c:v>3.4191550000000001E-2</c:v>
                </c:pt>
                <c:pt idx="1250" formatCode="General">
                  <c:v>3.4191550000000001E-2</c:v>
                </c:pt>
                <c:pt idx="1251" formatCode="General">
                  <c:v>3.4191550000000001E-2</c:v>
                </c:pt>
                <c:pt idx="1252" formatCode="General">
                  <c:v>3.4191550000000001E-2</c:v>
                </c:pt>
                <c:pt idx="1253" formatCode="General">
                  <c:v>3.4215747999999997E-2</c:v>
                </c:pt>
                <c:pt idx="1254" formatCode="General">
                  <c:v>3.4215747999999997E-2</c:v>
                </c:pt>
                <c:pt idx="1255" formatCode="General">
                  <c:v>3.4239946E-2</c:v>
                </c:pt>
                <c:pt idx="1256" formatCode="General">
                  <c:v>3.4239946E-2</c:v>
                </c:pt>
                <c:pt idx="1257" formatCode="General">
                  <c:v>3.4239946E-2</c:v>
                </c:pt>
                <c:pt idx="1258" formatCode="General">
                  <c:v>3.4264144000000003E-2</c:v>
                </c:pt>
                <c:pt idx="1259" formatCode="General">
                  <c:v>3.4264144000000003E-2</c:v>
                </c:pt>
                <c:pt idx="1260" formatCode="General">
                  <c:v>3.4264144000000003E-2</c:v>
                </c:pt>
                <c:pt idx="1261" formatCode="General">
                  <c:v>3.4264144000000003E-2</c:v>
                </c:pt>
                <c:pt idx="1262" formatCode="General">
                  <c:v>3.4264144000000003E-2</c:v>
                </c:pt>
                <c:pt idx="1263" formatCode="General">
                  <c:v>3.4312539000000003E-2</c:v>
                </c:pt>
                <c:pt idx="1264" formatCode="General">
                  <c:v>3.4336736999999999E-2</c:v>
                </c:pt>
                <c:pt idx="1265" formatCode="General">
                  <c:v>3.4360935000000002E-2</c:v>
                </c:pt>
                <c:pt idx="1266" formatCode="General">
                  <c:v>3.4385132999999998E-2</c:v>
                </c:pt>
                <c:pt idx="1267" formatCode="General">
                  <c:v>3.4433528999999997E-2</c:v>
                </c:pt>
                <c:pt idx="1268" formatCode="General">
                  <c:v>3.4433528999999997E-2</c:v>
                </c:pt>
                <c:pt idx="1269" formatCode="General">
                  <c:v>3.4433528999999997E-2</c:v>
                </c:pt>
                <c:pt idx="1270" formatCode="General">
                  <c:v>3.4433528999999997E-2</c:v>
                </c:pt>
                <c:pt idx="1271" formatCode="General">
                  <c:v>3.4457726000000001E-2</c:v>
                </c:pt>
                <c:pt idx="1272" formatCode="General">
                  <c:v>3.4481923999999997E-2</c:v>
                </c:pt>
                <c:pt idx="1273" formatCode="General">
                  <c:v>3.4481923999999997E-2</c:v>
                </c:pt>
                <c:pt idx="1274" formatCode="General">
                  <c:v>3.4627111000000002E-2</c:v>
                </c:pt>
                <c:pt idx="1275" formatCode="General">
                  <c:v>3.4627111000000002E-2</c:v>
                </c:pt>
                <c:pt idx="1276" formatCode="General">
                  <c:v>3.4627111000000002E-2</c:v>
                </c:pt>
                <c:pt idx="1277" formatCode="General">
                  <c:v>3.4699704999999997E-2</c:v>
                </c:pt>
                <c:pt idx="1278" formatCode="General">
                  <c:v>3.4699704999999997E-2</c:v>
                </c:pt>
                <c:pt idx="1279" formatCode="General">
                  <c:v>3.4699704999999997E-2</c:v>
                </c:pt>
                <c:pt idx="1280" formatCode="General">
                  <c:v>3.4699704999999997E-2</c:v>
                </c:pt>
                <c:pt idx="1281" formatCode="General">
                  <c:v>3.4699704999999997E-2</c:v>
                </c:pt>
                <c:pt idx="1282" formatCode="General">
                  <c:v>3.4723903E-2</c:v>
                </c:pt>
                <c:pt idx="1283" formatCode="General">
                  <c:v>3.4723903E-2</c:v>
                </c:pt>
                <c:pt idx="1284" formatCode="General">
                  <c:v>3.4772298E-2</c:v>
                </c:pt>
                <c:pt idx="1285" formatCode="General">
                  <c:v>3.4772298E-2</c:v>
                </c:pt>
                <c:pt idx="1286" formatCode="General">
                  <c:v>3.4772298E-2</c:v>
                </c:pt>
                <c:pt idx="1287" formatCode="General">
                  <c:v>3.4820693999999999E-2</c:v>
                </c:pt>
                <c:pt idx="1288" formatCode="General">
                  <c:v>3.4965880999999997E-2</c:v>
                </c:pt>
                <c:pt idx="1289" formatCode="General">
                  <c:v>3.4990079E-2</c:v>
                </c:pt>
                <c:pt idx="1290" formatCode="General">
                  <c:v>3.4990079E-2</c:v>
                </c:pt>
                <c:pt idx="1291" formatCode="General">
                  <c:v>3.4990079E-2</c:v>
                </c:pt>
                <c:pt idx="1292" formatCode="General">
                  <c:v>3.5014277000000003E-2</c:v>
                </c:pt>
                <c:pt idx="1293" formatCode="General">
                  <c:v>3.5038474999999999E-2</c:v>
                </c:pt>
                <c:pt idx="1294" formatCode="General">
                  <c:v>3.5038474999999999E-2</c:v>
                </c:pt>
                <c:pt idx="1295" formatCode="General">
                  <c:v>3.5038474999999999E-2</c:v>
                </c:pt>
                <c:pt idx="1296" formatCode="General">
                  <c:v>3.5038474999999999E-2</c:v>
                </c:pt>
                <c:pt idx="1297" formatCode="General">
                  <c:v>3.5086869999999999E-2</c:v>
                </c:pt>
                <c:pt idx="1298" formatCode="General">
                  <c:v>3.5159464000000001E-2</c:v>
                </c:pt>
                <c:pt idx="1299" formatCode="General">
                  <c:v>3.5159464000000001E-2</c:v>
                </c:pt>
                <c:pt idx="1300" formatCode="General">
                  <c:v>3.5159464000000001E-2</c:v>
                </c:pt>
                <c:pt idx="1301" formatCode="General">
                  <c:v>3.5183661999999997E-2</c:v>
                </c:pt>
                <c:pt idx="1302" formatCode="General">
                  <c:v>3.5183661999999997E-2</c:v>
                </c:pt>
                <c:pt idx="1303" formatCode="General">
                  <c:v>3.5207859000000001E-2</c:v>
                </c:pt>
                <c:pt idx="1304" formatCode="General">
                  <c:v>3.5207859000000001E-2</c:v>
                </c:pt>
                <c:pt idx="1305" formatCode="General">
                  <c:v>3.5207859000000001E-2</c:v>
                </c:pt>
                <c:pt idx="1306" formatCode="General">
                  <c:v>3.5280453000000003E-2</c:v>
                </c:pt>
                <c:pt idx="1307" formatCode="General">
                  <c:v>3.5280453000000003E-2</c:v>
                </c:pt>
                <c:pt idx="1308" formatCode="General">
                  <c:v>3.5280453000000003E-2</c:v>
                </c:pt>
                <c:pt idx="1309" formatCode="General">
                  <c:v>3.5304650999999999E-2</c:v>
                </c:pt>
                <c:pt idx="1310" formatCode="General">
                  <c:v>3.5353046999999999E-2</c:v>
                </c:pt>
                <c:pt idx="1311" formatCode="General">
                  <c:v>3.5353046999999999E-2</c:v>
                </c:pt>
                <c:pt idx="1312" formatCode="General">
                  <c:v>3.5353046999999999E-2</c:v>
                </c:pt>
                <c:pt idx="1313" formatCode="General">
                  <c:v>3.5377244000000002E-2</c:v>
                </c:pt>
                <c:pt idx="1314" formatCode="General">
                  <c:v>3.5377244000000002E-2</c:v>
                </c:pt>
                <c:pt idx="1315" formatCode="General">
                  <c:v>3.5377244000000002E-2</c:v>
                </c:pt>
                <c:pt idx="1316" formatCode="General">
                  <c:v>3.5401441999999998E-2</c:v>
                </c:pt>
                <c:pt idx="1317" formatCode="General">
                  <c:v>3.5425640000000001E-2</c:v>
                </c:pt>
                <c:pt idx="1318" formatCode="General">
                  <c:v>3.5425640000000001E-2</c:v>
                </c:pt>
                <c:pt idx="1319" formatCode="General">
                  <c:v>3.5425640000000001E-2</c:v>
                </c:pt>
                <c:pt idx="1320" formatCode="General">
                  <c:v>3.5425640000000001E-2</c:v>
                </c:pt>
                <c:pt idx="1321" formatCode="General">
                  <c:v>3.5425640000000001E-2</c:v>
                </c:pt>
                <c:pt idx="1322" formatCode="General">
                  <c:v>3.5425640000000001E-2</c:v>
                </c:pt>
                <c:pt idx="1323" formatCode="General">
                  <c:v>3.5474036E-2</c:v>
                </c:pt>
                <c:pt idx="1324" formatCode="General">
                  <c:v>3.5498233999999997E-2</c:v>
                </c:pt>
                <c:pt idx="1325" formatCode="General">
                  <c:v>3.5498233999999997E-2</c:v>
                </c:pt>
                <c:pt idx="1326" formatCode="General">
                  <c:v>3.5498233999999997E-2</c:v>
                </c:pt>
                <c:pt idx="1327" formatCode="General">
                  <c:v>3.5498233999999997E-2</c:v>
                </c:pt>
                <c:pt idx="1328" formatCode="General">
                  <c:v>3.5546629000000003E-2</c:v>
                </c:pt>
                <c:pt idx="1329" formatCode="General">
                  <c:v>3.5546629000000003E-2</c:v>
                </c:pt>
                <c:pt idx="1330" formatCode="General">
                  <c:v>3.5546629000000003E-2</c:v>
                </c:pt>
                <c:pt idx="1331" formatCode="General">
                  <c:v>3.5643421000000002E-2</c:v>
                </c:pt>
                <c:pt idx="1332" formatCode="General">
                  <c:v>3.5643421000000002E-2</c:v>
                </c:pt>
                <c:pt idx="1333" formatCode="General">
                  <c:v>3.5691816000000001E-2</c:v>
                </c:pt>
                <c:pt idx="1334" formatCode="General">
                  <c:v>3.5691816000000001E-2</c:v>
                </c:pt>
                <c:pt idx="1335" formatCode="General">
                  <c:v>3.5716013999999997E-2</c:v>
                </c:pt>
                <c:pt idx="1336" formatCode="General">
                  <c:v>3.5716013999999997E-2</c:v>
                </c:pt>
                <c:pt idx="1337" formatCode="General">
                  <c:v>3.5716013999999997E-2</c:v>
                </c:pt>
                <c:pt idx="1338" formatCode="General">
                  <c:v>3.5716013999999997E-2</c:v>
                </c:pt>
                <c:pt idx="1339" formatCode="General">
                  <c:v>3.5740212E-2</c:v>
                </c:pt>
                <c:pt idx="1340" formatCode="General">
                  <c:v>3.5764410000000003E-2</c:v>
                </c:pt>
                <c:pt idx="1341" formatCode="General">
                  <c:v>3.5764410000000003E-2</c:v>
                </c:pt>
                <c:pt idx="1342" formatCode="General">
                  <c:v>3.5788608E-2</c:v>
                </c:pt>
                <c:pt idx="1343" formatCode="General">
                  <c:v>3.5812805000000003E-2</c:v>
                </c:pt>
                <c:pt idx="1344" formatCode="General">
                  <c:v>3.5812805000000003E-2</c:v>
                </c:pt>
                <c:pt idx="1345" formatCode="General">
                  <c:v>3.5861201000000002E-2</c:v>
                </c:pt>
                <c:pt idx="1346" formatCode="General">
                  <c:v>3.5861201000000002E-2</c:v>
                </c:pt>
                <c:pt idx="1347" formatCode="General">
                  <c:v>3.5885398999999998E-2</c:v>
                </c:pt>
                <c:pt idx="1348" formatCode="General">
                  <c:v>3.5885398999999998E-2</c:v>
                </c:pt>
                <c:pt idx="1349" formatCode="General">
                  <c:v>3.5909597000000001E-2</c:v>
                </c:pt>
                <c:pt idx="1350" formatCode="General">
                  <c:v>3.5909597000000001E-2</c:v>
                </c:pt>
                <c:pt idx="1351" formatCode="General">
                  <c:v>3.5957993000000001E-2</c:v>
                </c:pt>
                <c:pt idx="1352" formatCode="General">
                  <c:v>3.5982189999999997E-2</c:v>
                </c:pt>
                <c:pt idx="1353" formatCode="General">
                  <c:v>3.5982189999999997E-2</c:v>
                </c:pt>
                <c:pt idx="1354" formatCode="General">
                  <c:v>3.6006388E-2</c:v>
                </c:pt>
                <c:pt idx="1355" formatCode="General">
                  <c:v>3.6054783999999999E-2</c:v>
                </c:pt>
                <c:pt idx="1356" formatCode="General">
                  <c:v>3.6054783999999999E-2</c:v>
                </c:pt>
                <c:pt idx="1357" formatCode="General">
                  <c:v>3.6054783999999999E-2</c:v>
                </c:pt>
                <c:pt idx="1358" formatCode="General">
                  <c:v>3.6054783999999999E-2</c:v>
                </c:pt>
                <c:pt idx="1359" formatCode="General">
                  <c:v>3.6054783999999999E-2</c:v>
                </c:pt>
                <c:pt idx="1360" formatCode="General">
                  <c:v>3.6054783999999999E-2</c:v>
                </c:pt>
                <c:pt idx="1361" formatCode="General">
                  <c:v>3.6054783999999999E-2</c:v>
                </c:pt>
                <c:pt idx="1362" formatCode="General">
                  <c:v>3.6103179999999999E-2</c:v>
                </c:pt>
                <c:pt idx="1363" formatCode="General">
                  <c:v>3.6127377000000002E-2</c:v>
                </c:pt>
                <c:pt idx="1364" formatCode="General">
                  <c:v>3.6127377000000002E-2</c:v>
                </c:pt>
                <c:pt idx="1365" formatCode="General">
                  <c:v>3.6127377000000002E-2</c:v>
                </c:pt>
                <c:pt idx="1366" formatCode="General">
                  <c:v>3.6127377000000002E-2</c:v>
                </c:pt>
                <c:pt idx="1367" formatCode="General">
                  <c:v>3.6175773000000001E-2</c:v>
                </c:pt>
                <c:pt idx="1368" formatCode="General">
                  <c:v>3.6175773000000001E-2</c:v>
                </c:pt>
                <c:pt idx="1369" formatCode="General">
                  <c:v>3.6175773000000001E-2</c:v>
                </c:pt>
                <c:pt idx="1370" formatCode="General">
                  <c:v>3.6199970999999997E-2</c:v>
                </c:pt>
                <c:pt idx="1371" formatCode="General">
                  <c:v>3.6248366999999997E-2</c:v>
                </c:pt>
                <c:pt idx="1372" formatCode="General">
                  <c:v>3.6248366999999997E-2</c:v>
                </c:pt>
                <c:pt idx="1373" formatCode="General">
                  <c:v>3.6272564E-2</c:v>
                </c:pt>
                <c:pt idx="1374" formatCode="General">
                  <c:v>3.6296762000000003E-2</c:v>
                </c:pt>
                <c:pt idx="1375" formatCode="General">
                  <c:v>3.6345158000000002E-2</c:v>
                </c:pt>
                <c:pt idx="1376" formatCode="General">
                  <c:v>3.6393554000000002E-2</c:v>
                </c:pt>
                <c:pt idx="1377" formatCode="General">
                  <c:v>3.6393554000000002E-2</c:v>
                </c:pt>
                <c:pt idx="1378" formatCode="General">
                  <c:v>3.6417751999999998E-2</c:v>
                </c:pt>
                <c:pt idx="1379" formatCode="General">
                  <c:v>3.6417751999999998E-2</c:v>
                </c:pt>
                <c:pt idx="1380" formatCode="General">
                  <c:v>3.6441949000000001E-2</c:v>
                </c:pt>
                <c:pt idx="1381" formatCode="General">
                  <c:v>3.6441949000000001E-2</c:v>
                </c:pt>
                <c:pt idx="1382" formatCode="General">
                  <c:v>3.6441949000000001E-2</c:v>
                </c:pt>
                <c:pt idx="1383" formatCode="General">
                  <c:v>3.6538741E-2</c:v>
                </c:pt>
                <c:pt idx="1384" formatCode="General">
                  <c:v>3.6538741E-2</c:v>
                </c:pt>
                <c:pt idx="1385" formatCode="General">
                  <c:v>3.6587135999999999E-2</c:v>
                </c:pt>
                <c:pt idx="1386" formatCode="General">
                  <c:v>3.6587135999999999E-2</c:v>
                </c:pt>
                <c:pt idx="1387" formatCode="General">
                  <c:v>3.6611334000000002E-2</c:v>
                </c:pt>
                <c:pt idx="1388" formatCode="General">
                  <c:v>3.6611334000000002E-2</c:v>
                </c:pt>
                <c:pt idx="1389" formatCode="General">
                  <c:v>3.6611334000000002E-2</c:v>
                </c:pt>
                <c:pt idx="1390" formatCode="General">
                  <c:v>3.6732322999999997E-2</c:v>
                </c:pt>
                <c:pt idx="1391" formatCode="General">
                  <c:v>3.6732322999999997E-2</c:v>
                </c:pt>
                <c:pt idx="1392" formatCode="General">
                  <c:v>3.6804916999999999E-2</c:v>
                </c:pt>
                <c:pt idx="1393" formatCode="General">
                  <c:v>3.6804916999999999E-2</c:v>
                </c:pt>
                <c:pt idx="1394" formatCode="General">
                  <c:v>3.6829115000000003E-2</c:v>
                </c:pt>
                <c:pt idx="1395" formatCode="General">
                  <c:v>3.6853312999999999E-2</c:v>
                </c:pt>
                <c:pt idx="1396" formatCode="General">
                  <c:v>3.6901707999999998E-2</c:v>
                </c:pt>
                <c:pt idx="1397" formatCode="General">
                  <c:v>3.6925906000000001E-2</c:v>
                </c:pt>
                <c:pt idx="1398" formatCode="General">
                  <c:v>3.6950103999999998E-2</c:v>
                </c:pt>
                <c:pt idx="1399" formatCode="General">
                  <c:v>3.6950103999999998E-2</c:v>
                </c:pt>
                <c:pt idx="1400" formatCode="General">
                  <c:v>3.6974302000000001E-2</c:v>
                </c:pt>
                <c:pt idx="1401" formatCode="General">
                  <c:v>3.6974302000000001E-2</c:v>
                </c:pt>
                <c:pt idx="1402" formatCode="General">
                  <c:v>3.6974302000000001E-2</c:v>
                </c:pt>
                <c:pt idx="1403" formatCode="General">
                  <c:v>3.6974302000000001E-2</c:v>
                </c:pt>
                <c:pt idx="1404" formatCode="General">
                  <c:v>3.6974302000000001E-2</c:v>
                </c:pt>
                <c:pt idx="1405" formatCode="General">
                  <c:v>3.7022698E-2</c:v>
                </c:pt>
                <c:pt idx="1406" formatCode="General">
                  <c:v>3.7071092999999999E-2</c:v>
                </c:pt>
                <c:pt idx="1407" formatCode="General">
                  <c:v>3.7071092999999999E-2</c:v>
                </c:pt>
                <c:pt idx="1408" formatCode="General">
                  <c:v>3.7071092999999999E-2</c:v>
                </c:pt>
                <c:pt idx="1409" formatCode="General">
                  <c:v>3.7095291000000002E-2</c:v>
                </c:pt>
                <c:pt idx="1410" formatCode="General">
                  <c:v>3.7119488999999999E-2</c:v>
                </c:pt>
                <c:pt idx="1411" formatCode="General">
                  <c:v>3.7192082000000001E-2</c:v>
                </c:pt>
                <c:pt idx="1412" formatCode="General">
                  <c:v>3.7216279999999997E-2</c:v>
                </c:pt>
                <c:pt idx="1413" formatCode="General">
                  <c:v>3.7216279999999997E-2</c:v>
                </c:pt>
                <c:pt idx="1414" formatCode="General">
                  <c:v>3.7313072000000003E-2</c:v>
                </c:pt>
                <c:pt idx="1415" formatCode="General">
                  <c:v>3.7385664999999998E-2</c:v>
                </c:pt>
                <c:pt idx="1416" formatCode="General">
                  <c:v>3.7385664999999998E-2</c:v>
                </c:pt>
                <c:pt idx="1417" formatCode="General">
                  <c:v>3.7434060999999998E-2</c:v>
                </c:pt>
                <c:pt idx="1418" formatCode="General">
                  <c:v>3.7434060999999998E-2</c:v>
                </c:pt>
                <c:pt idx="1419" formatCode="General">
                  <c:v>3.7434060999999998E-2</c:v>
                </c:pt>
                <c:pt idx="1420" formatCode="General">
                  <c:v>3.7434060999999998E-2</c:v>
                </c:pt>
                <c:pt idx="1421" formatCode="General">
                  <c:v>3.7434060999999998E-2</c:v>
                </c:pt>
                <c:pt idx="1422" formatCode="General">
                  <c:v>3.7434060999999998E-2</c:v>
                </c:pt>
                <c:pt idx="1423" formatCode="General">
                  <c:v>3.7434060999999998E-2</c:v>
                </c:pt>
                <c:pt idx="1424" formatCode="General">
                  <c:v>3.7506654E-2</c:v>
                </c:pt>
                <c:pt idx="1425" formatCode="General">
                  <c:v>3.7506654E-2</c:v>
                </c:pt>
                <c:pt idx="1426" formatCode="General">
                  <c:v>3.7530852000000003E-2</c:v>
                </c:pt>
                <c:pt idx="1427" formatCode="General">
                  <c:v>3.7530852000000003E-2</c:v>
                </c:pt>
                <c:pt idx="1428" formatCode="General">
                  <c:v>3.7530852000000003E-2</c:v>
                </c:pt>
                <c:pt idx="1429" formatCode="General">
                  <c:v>3.7603445999999999E-2</c:v>
                </c:pt>
                <c:pt idx="1430" formatCode="General">
                  <c:v>3.7603445999999999E-2</c:v>
                </c:pt>
                <c:pt idx="1431" formatCode="General">
                  <c:v>3.7627644000000002E-2</c:v>
                </c:pt>
                <c:pt idx="1432" formatCode="General">
                  <c:v>3.7651840999999998E-2</c:v>
                </c:pt>
                <c:pt idx="1433" formatCode="General">
                  <c:v>3.7651840999999998E-2</c:v>
                </c:pt>
                <c:pt idx="1434" formatCode="General">
                  <c:v>3.7676039000000001E-2</c:v>
                </c:pt>
                <c:pt idx="1435" formatCode="General">
                  <c:v>3.7676039000000001E-2</c:v>
                </c:pt>
                <c:pt idx="1436" formatCode="General">
                  <c:v>3.7700236999999998E-2</c:v>
                </c:pt>
                <c:pt idx="1437" formatCode="General">
                  <c:v>3.7724435000000001E-2</c:v>
                </c:pt>
                <c:pt idx="1438" formatCode="General">
                  <c:v>3.7797029000000003E-2</c:v>
                </c:pt>
                <c:pt idx="1439" formatCode="General">
                  <c:v>3.7797029000000003E-2</c:v>
                </c:pt>
                <c:pt idx="1440" formatCode="General">
                  <c:v>3.7797029000000003E-2</c:v>
                </c:pt>
                <c:pt idx="1441" formatCode="General">
                  <c:v>3.7797029000000003E-2</c:v>
                </c:pt>
                <c:pt idx="1442" formatCode="General">
                  <c:v>3.7797029000000003E-2</c:v>
                </c:pt>
                <c:pt idx="1443" formatCode="General">
                  <c:v>3.7797029000000003E-2</c:v>
                </c:pt>
                <c:pt idx="1444" formatCode="General">
                  <c:v>3.7821225999999999E-2</c:v>
                </c:pt>
                <c:pt idx="1445" formatCode="General">
                  <c:v>3.7918017999999998E-2</c:v>
                </c:pt>
                <c:pt idx="1446" formatCode="General">
                  <c:v>3.7918017999999998E-2</c:v>
                </c:pt>
                <c:pt idx="1447" formatCode="General">
                  <c:v>3.7942216000000001E-2</c:v>
                </c:pt>
                <c:pt idx="1448" formatCode="General">
                  <c:v>3.7942216000000001E-2</c:v>
                </c:pt>
                <c:pt idx="1449" formatCode="General">
                  <c:v>3.7942216000000001E-2</c:v>
                </c:pt>
                <c:pt idx="1450" formatCode="General">
                  <c:v>3.7942216000000001E-2</c:v>
                </c:pt>
                <c:pt idx="1451" formatCode="General">
                  <c:v>3.7966412999999997E-2</c:v>
                </c:pt>
                <c:pt idx="1452" formatCode="General">
                  <c:v>3.7966412999999997E-2</c:v>
                </c:pt>
                <c:pt idx="1453" formatCode="General">
                  <c:v>3.7966412999999997E-2</c:v>
                </c:pt>
                <c:pt idx="1454" formatCode="General">
                  <c:v>3.8111600000000002E-2</c:v>
                </c:pt>
                <c:pt idx="1455" formatCode="General">
                  <c:v>3.8111600000000002E-2</c:v>
                </c:pt>
                <c:pt idx="1456" formatCode="General">
                  <c:v>3.8135797999999999E-2</c:v>
                </c:pt>
                <c:pt idx="1457" formatCode="General">
                  <c:v>3.8135797999999999E-2</c:v>
                </c:pt>
                <c:pt idx="1458" formatCode="General">
                  <c:v>3.8232589999999997E-2</c:v>
                </c:pt>
                <c:pt idx="1459" formatCode="General">
                  <c:v>3.8232589999999997E-2</c:v>
                </c:pt>
                <c:pt idx="1460" formatCode="General">
                  <c:v>3.8232589999999997E-2</c:v>
                </c:pt>
                <c:pt idx="1461" formatCode="General">
                  <c:v>3.8232589999999997E-2</c:v>
                </c:pt>
                <c:pt idx="1462" formatCode="General">
                  <c:v>3.8280984999999997E-2</c:v>
                </c:pt>
                <c:pt idx="1463" formatCode="General">
                  <c:v>3.8280984999999997E-2</c:v>
                </c:pt>
                <c:pt idx="1464" formatCode="General">
                  <c:v>3.8280984999999997E-2</c:v>
                </c:pt>
                <c:pt idx="1465" formatCode="General">
                  <c:v>3.8280984999999997E-2</c:v>
                </c:pt>
                <c:pt idx="1466" formatCode="General">
                  <c:v>3.8280984999999997E-2</c:v>
                </c:pt>
                <c:pt idx="1467" formatCode="General">
                  <c:v>3.8329381000000003E-2</c:v>
                </c:pt>
                <c:pt idx="1468" formatCode="General">
                  <c:v>3.8329381000000003E-2</c:v>
                </c:pt>
                <c:pt idx="1469" formatCode="General">
                  <c:v>3.8329381000000003E-2</c:v>
                </c:pt>
                <c:pt idx="1470" formatCode="General">
                  <c:v>3.8329381000000003E-2</c:v>
                </c:pt>
                <c:pt idx="1471" formatCode="General">
                  <c:v>3.8401974999999998E-2</c:v>
                </c:pt>
                <c:pt idx="1472" formatCode="General">
                  <c:v>3.8401974999999998E-2</c:v>
                </c:pt>
                <c:pt idx="1473" formatCode="General">
                  <c:v>3.8401974999999998E-2</c:v>
                </c:pt>
                <c:pt idx="1474" formatCode="General">
                  <c:v>3.8450369999999998E-2</c:v>
                </c:pt>
                <c:pt idx="1475" formatCode="General">
                  <c:v>3.8450369999999998E-2</c:v>
                </c:pt>
                <c:pt idx="1476" formatCode="General">
                  <c:v>3.8474568000000001E-2</c:v>
                </c:pt>
                <c:pt idx="1477" formatCode="General">
                  <c:v>3.8474568000000001E-2</c:v>
                </c:pt>
                <c:pt idx="1478" formatCode="General">
                  <c:v>3.8498765999999997E-2</c:v>
                </c:pt>
                <c:pt idx="1479" formatCode="General">
                  <c:v>3.8571359E-2</c:v>
                </c:pt>
                <c:pt idx="1480" formatCode="General">
                  <c:v>3.8619754999999999E-2</c:v>
                </c:pt>
                <c:pt idx="1481" formatCode="General">
                  <c:v>3.8643953000000002E-2</c:v>
                </c:pt>
                <c:pt idx="1482" formatCode="General">
                  <c:v>3.8668150999999998E-2</c:v>
                </c:pt>
                <c:pt idx="1483" formatCode="General">
                  <c:v>3.8668150999999998E-2</c:v>
                </c:pt>
                <c:pt idx="1484" formatCode="General">
                  <c:v>3.8668150999999998E-2</c:v>
                </c:pt>
                <c:pt idx="1485" formatCode="General">
                  <c:v>3.8692349000000001E-2</c:v>
                </c:pt>
                <c:pt idx="1486" formatCode="General">
                  <c:v>3.8740744000000001E-2</c:v>
                </c:pt>
                <c:pt idx="1487" formatCode="General">
                  <c:v>3.8740744000000001E-2</c:v>
                </c:pt>
                <c:pt idx="1488" formatCode="General">
                  <c:v>3.8740744000000001E-2</c:v>
                </c:pt>
                <c:pt idx="1489" formatCode="General">
                  <c:v>3.8813338000000003E-2</c:v>
                </c:pt>
                <c:pt idx="1490" formatCode="General">
                  <c:v>3.8813338000000003E-2</c:v>
                </c:pt>
                <c:pt idx="1491" formatCode="General">
                  <c:v>3.8885930999999999E-2</c:v>
                </c:pt>
                <c:pt idx="1492" formatCode="General">
                  <c:v>3.8910129000000002E-2</c:v>
                </c:pt>
                <c:pt idx="1493" formatCode="General">
                  <c:v>3.8910129000000002E-2</c:v>
                </c:pt>
                <c:pt idx="1494" formatCode="General">
                  <c:v>3.8910129000000002E-2</c:v>
                </c:pt>
                <c:pt idx="1495" formatCode="General">
                  <c:v>3.8982722999999997E-2</c:v>
                </c:pt>
                <c:pt idx="1496" formatCode="General">
                  <c:v>3.8982722999999997E-2</c:v>
                </c:pt>
                <c:pt idx="1497" formatCode="General">
                  <c:v>3.9006921E-2</c:v>
                </c:pt>
                <c:pt idx="1498" formatCode="General">
                  <c:v>3.9006921E-2</c:v>
                </c:pt>
                <c:pt idx="1499" formatCode="General">
                  <c:v>3.9031117999999997E-2</c:v>
                </c:pt>
                <c:pt idx="1500" formatCode="General">
                  <c:v>3.9152107999999998E-2</c:v>
                </c:pt>
                <c:pt idx="1501" formatCode="General">
                  <c:v>3.9152107999999998E-2</c:v>
                </c:pt>
                <c:pt idx="1502" formatCode="General">
                  <c:v>3.9176305000000002E-2</c:v>
                </c:pt>
                <c:pt idx="1503" formatCode="General">
                  <c:v>3.9176305000000002E-2</c:v>
                </c:pt>
                <c:pt idx="1504" formatCode="General">
                  <c:v>3.9200502999999998E-2</c:v>
                </c:pt>
                <c:pt idx="1505" formatCode="General">
                  <c:v>3.9200502999999998E-2</c:v>
                </c:pt>
                <c:pt idx="1506" formatCode="General">
                  <c:v>3.9200502999999998E-2</c:v>
                </c:pt>
                <c:pt idx="1507" formatCode="General">
                  <c:v>3.9200502999999998E-2</c:v>
                </c:pt>
                <c:pt idx="1508" formatCode="General">
                  <c:v>3.9224701000000001E-2</c:v>
                </c:pt>
                <c:pt idx="1509" formatCode="General">
                  <c:v>3.9224701000000001E-2</c:v>
                </c:pt>
                <c:pt idx="1510" formatCode="General">
                  <c:v>3.9297295000000003E-2</c:v>
                </c:pt>
                <c:pt idx="1511" formatCode="General">
                  <c:v>3.9297295000000003E-2</c:v>
                </c:pt>
                <c:pt idx="1512" formatCode="General">
                  <c:v>3.9297295000000003E-2</c:v>
                </c:pt>
                <c:pt idx="1513" formatCode="General">
                  <c:v>3.9369887999999999E-2</c:v>
                </c:pt>
                <c:pt idx="1514" formatCode="General">
                  <c:v>3.9394086000000002E-2</c:v>
                </c:pt>
                <c:pt idx="1515" formatCode="General">
                  <c:v>3.9442482000000001E-2</c:v>
                </c:pt>
                <c:pt idx="1516" formatCode="General">
                  <c:v>3.9442482000000001E-2</c:v>
                </c:pt>
                <c:pt idx="1517" formatCode="General">
                  <c:v>3.9442482000000001E-2</c:v>
                </c:pt>
                <c:pt idx="1518" formatCode="General">
                  <c:v>3.9466679999999997E-2</c:v>
                </c:pt>
                <c:pt idx="1519" formatCode="General">
                  <c:v>3.9490877000000001E-2</c:v>
                </c:pt>
                <c:pt idx="1520" formatCode="General">
                  <c:v>3.9515074999999997E-2</c:v>
                </c:pt>
                <c:pt idx="1521" formatCode="General">
                  <c:v>3.9587668999999999E-2</c:v>
                </c:pt>
                <c:pt idx="1522" formatCode="General">
                  <c:v>3.9611867000000002E-2</c:v>
                </c:pt>
                <c:pt idx="1523" formatCode="General">
                  <c:v>3.9611867000000002E-2</c:v>
                </c:pt>
                <c:pt idx="1524" formatCode="General">
                  <c:v>3.9660262000000002E-2</c:v>
                </c:pt>
                <c:pt idx="1525" formatCode="General">
                  <c:v>3.9660262000000002E-2</c:v>
                </c:pt>
                <c:pt idx="1526" formatCode="General">
                  <c:v>3.9660262000000002E-2</c:v>
                </c:pt>
                <c:pt idx="1527" formatCode="General">
                  <c:v>3.9684459999999998E-2</c:v>
                </c:pt>
                <c:pt idx="1528" formatCode="General">
                  <c:v>3.9684459999999998E-2</c:v>
                </c:pt>
                <c:pt idx="1529" formatCode="General">
                  <c:v>3.9684459999999998E-2</c:v>
                </c:pt>
                <c:pt idx="1530" formatCode="General">
                  <c:v>3.9684459999999998E-2</c:v>
                </c:pt>
                <c:pt idx="1531" formatCode="General">
                  <c:v>3.9732855999999997E-2</c:v>
                </c:pt>
                <c:pt idx="1532" formatCode="General">
                  <c:v>3.9732855999999997E-2</c:v>
                </c:pt>
                <c:pt idx="1533" formatCode="General">
                  <c:v>3.9732855999999997E-2</c:v>
                </c:pt>
                <c:pt idx="1534" formatCode="General">
                  <c:v>3.9732855999999997E-2</c:v>
                </c:pt>
                <c:pt idx="1535" formatCode="General">
                  <c:v>3.9732855999999997E-2</c:v>
                </c:pt>
                <c:pt idx="1536" formatCode="General">
                  <c:v>3.9757054E-2</c:v>
                </c:pt>
                <c:pt idx="1537" formatCode="General">
                  <c:v>3.9829647000000003E-2</c:v>
                </c:pt>
                <c:pt idx="1538" formatCode="General">
                  <c:v>3.9829647000000003E-2</c:v>
                </c:pt>
                <c:pt idx="1539" formatCode="General">
                  <c:v>3.9853844999999999E-2</c:v>
                </c:pt>
                <c:pt idx="1540" formatCode="General">
                  <c:v>3.9902240999999998E-2</c:v>
                </c:pt>
                <c:pt idx="1541" formatCode="General">
                  <c:v>3.9926439000000001E-2</c:v>
                </c:pt>
                <c:pt idx="1542" formatCode="General">
                  <c:v>3.9926439000000001E-2</c:v>
                </c:pt>
                <c:pt idx="1543" formatCode="General">
                  <c:v>3.9926439000000001E-2</c:v>
                </c:pt>
                <c:pt idx="1544" formatCode="General">
                  <c:v>3.9926439000000001E-2</c:v>
                </c:pt>
                <c:pt idx="1545" formatCode="General">
                  <c:v>3.9999031999999997E-2</c:v>
                </c:pt>
                <c:pt idx="1546" formatCode="General">
                  <c:v>4.0071625999999999E-2</c:v>
                </c:pt>
                <c:pt idx="1547" formatCode="General">
                  <c:v>4.0120020999999999E-2</c:v>
                </c:pt>
                <c:pt idx="1548" formatCode="General">
                  <c:v>4.0120020999999999E-2</c:v>
                </c:pt>
                <c:pt idx="1549" formatCode="General">
                  <c:v>4.0192615000000001E-2</c:v>
                </c:pt>
                <c:pt idx="1550" formatCode="General">
                  <c:v>4.0192615000000001E-2</c:v>
                </c:pt>
                <c:pt idx="1551" formatCode="General">
                  <c:v>4.0192615000000001E-2</c:v>
                </c:pt>
                <c:pt idx="1552" formatCode="General">
                  <c:v>4.0216812999999997E-2</c:v>
                </c:pt>
                <c:pt idx="1553" formatCode="General">
                  <c:v>4.0265207999999997E-2</c:v>
                </c:pt>
                <c:pt idx="1554" formatCode="General">
                  <c:v>4.0289406E-2</c:v>
                </c:pt>
                <c:pt idx="1555" formatCode="General">
                  <c:v>4.0410395000000002E-2</c:v>
                </c:pt>
                <c:pt idx="1556" formatCode="General">
                  <c:v>4.0410395000000002E-2</c:v>
                </c:pt>
                <c:pt idx="1557" formatCode="General">
                  <c:v>4.0410395000000002E-2</c:v>
                </c:pt>
                <c:pt idx="1558" formatCode="General">
                  <c:v>4.0410395000000002E-2</c:v>
                </c:pt>
                <c:pt idx="1559" formatCode="General">
                  <c:v>4.0482988999999997E-2</c:v>
                </c:pt>
                <c:pt idx="1560" formatCode="General">
                  <c:v>4.0507187E-2</c:v>
                </c:pt>
                <c:pt idx="1561" formatCode="General">
                  <c:v>4.0531385000000003E-2</c:v>
                </c:pt>
                <c:pt idx="1562" formatCode="General">
                  <c:v>4.0531385000000003E-2</c:v>
                </c:pt>
                <c:pt idx="1563" formatCode="General">
                  <c:v>4.0555582E-2</c:v>
                </c:pt>
                <c:pt idx="1564" formatCode="General">
                  <c:v>4.0579780000000003E-2</c:v>
                </c:pt>
                <c:pt idx="1565" formatCode="General">
                  <c:v>4.0628176000000002E-2</c:v>
                </c:pt>
                <c:pt idx="1566" formatCode="General">
                  <c:v>4.0628176000000002E-2</c:v>
                </c:pt>
                <c:pt idx="1567" formatCode="General">
                  <c:v>4.0652373999999998E-2</c:v>
                </c:pt>
                <c:pt idx="1568" formatCode="General">
                  <c:v>4.0676572000000001E-2</c:v>
                </c:pt>
                <c:pt idx="1569" formatCode="General">
                  <c:v>4.0676572000000001E-2</c:v>
                </c:pt>
                <c:pt idx="1570" formatCode="General">
                  <c:v>4.0724967000000001E-2</c:v>
                </c:pt>
                <c:pt idx="1571" formatCode="General">
                  <c:v>4.0724967000000001E-2</c:v>
                </c:pt>
                <c:pt idx="1572" formatCode="General">
                  <c:v>4.0821758999999999E-2</c:v>
                </c:pt>
                <c:pt idx="1573" formatCode="General">
                  <c:v>4.0845957000000002E-2</c:v>
                </c:pt>
                <c:pt idx="1574" formatCode="General">
                  <c:v>4.0918549999999998E-2</c:v>
                </c:pt>
                <c:pt idx="1575" formatCode="General">
                  <c:v>4.0942748000000001E-2</c:v>
                </c:pt>
                <c:pt idx="1576" formatCode="General">
                  <c:v>4.0942748000000001E-2</c:v>
                </c:pt>
                <c:pt idx="1577" formatCode="General">
                  <c:v>4.0991144E-2</c:v>
                </c:pt>
                <c:pt idx="1578" formatCode="General">
                  <c:v>4.1015340999999997E-2</c:v>
                </c:pt>
                <c:pt idx="1579" formatCode="General">
                  <c:v>4.1112133000000002E-2</c:v>
                </c:pt>
                <c:pt idx="1580" formatCode="General">
                  <c:v>4.1160528000000002E-2</c:v>
                </c:pt>
                <c:pt idx="1581" formatCode="General">
                  <c:v>4.1208924000000001E-2</c:v>
                </c:pt>
                <c:pt idx="1582" formatCode="General">
                  <c:v>4.1233121999999997E-2</c:v>
                </c:pt>
                <c:pt idx="1583" formatCode="General">
                  <c:v>4.125732E-2</c:v>
                </c:pt>
                <c:pt idx="1584" formatCode="General">
                  <c:v>4.125732E-2</c:v>
                </c:pt>
                <c:pt idx="1585" formatCode="General">
                  <c:v>4.125732E-2</c:v>
                </c:pt>
                <c:pt idx="1586" formatCode="General">
                  <c:v>4.1281518000000003E-2</c:v>
                </c:pt>
                <c:pt idx="1587" formatCode="General">
                  <c:v>4.1329913000000003E-2</c:v>
                </c:pt>
                <c:pt idx="1588" formatCode="General">
                  <c:v>4.1329913000000003E-2</c:v>
                </c:pt>
                <c:pt idx="1589" formatCode="General">
                  <c:v>4.1354110999999999E-2</c:v>
                </c:pt>
                <c:pt idx="1590" formatCode="General">
                  <c:v>4.1450902999999997E-2</c:v>
                </c:pt>
                <c:pt idx="1591" formatCode="General">
                  <c:v>4.1475100000000001E-2</c:v>
                </c:pt>
                <c:pt idx="1592" formatCode="General">
                  <c:v>4.1499297999999997E-2</c:v>
                </c:pt>
                <c:pt idx="1593" formatCode="General">
                  <c:v>4.1571891999999999E-2</c:v>
                </c:pt>
                <c:pt idx="1594" formatCode="General">
                  <c:v>4.1571891999999999E-2</c:v>
                </c:pt>
                <c:pt idx="1595" formatCode="General">
                  <c:v>4.1620286999999999E-2</c:v>
                </c:pt>
                <c:pt idx="1596" formatCode="General">
                  <c:v>4.1692881000000001E-2</c:v>
                </c:pt>
                <c:pt idx="1597" formatCode="General">
                  <c:v>4.1692881000000001E-2</c:v>
                </c:pt>
                <c:pt idx="1598" formatCode="General">
                  <c:v>4.1692881000000001E-2</c:v>
                </c:pt>
                <c:pt idx="1599" formatCode="General">
                  <c:v>4.1717078999999997E-2</c:v>
                </c:pt>
                <c:pt idx="1600" formatCode="General">
                  <c:v>4.1717078999999997E-2</c:v>
                </c:pt>
                <c:pt idx="1601" formatCode="General">
                  <c:v>4.1717078999999997E-2</c:v>
                </c:pt>
                <c:pt idx="1602" formatCode="General">
                  <c:v>4.1717078999999997E-2</c:v>
                </c:pt>
                <c:pt idx="1603" formatCode="General">
                  <c:v>4.1765475000000003E-2</c:v>
                </c:pt>
                <c:pt idx="1604" formatCode="General">
                  <c:v>4.1765475000000003E-2</c:v>
                </c:pt>
                <c:pt idx="1605" formatCode="General">
                  <c:v>4.1789672E-2</c:v>
                </c:pt>
                <c:pt idx="1606" formatCode="General">
                  <c:v>4.1813870000000003E-2</c:v>
                </c:pt>
                <c:pt idx="1607" formatCode="General">
                  <c:v>4.1813870000000003E-2</c:v>
                </c:pt>
                <c:pt idx="1608" formatCode="General">
                  <c:v>4.1838067999999999E-2</c:v>
                </c:pt>
                <c:pt idx="1609" formatCode="General">
                  <c:v>4.1838067999999999E-2</c:v>
                </c:pt>
                <c:pt idx="1610" formatCode="General">
                  <c:v>4.1910662000000001E-2</c:v>
                </c:pt>
                <c:pt idx="1611" formatCode="General">
                  <c:v>4.1959057000000001E-2</c:v>
                </c:pt>
                <c:pt idx="1612" formatCode="General">
                  <c:v>4.1959057000000001E-2</c:v>
                </c:pt>
                <c:pt idx="1613" formatCode="General">
                  <c:v>4.1959057000000001E-2</c:v>
                </c:pt>
                <c:pt idx="1614" formatCode="General">
                  <c:v>4.1959057000000001E-2</c:v>
                </c:pt>
                <c:pt idx="1615" formatCode="General">
                  <c:v>4.1983254999999997E-2</c:v>
                </c:pt>
                <c:pt idx="1616" formatCode="General">
                  <c:v>4.1983254999999997E-2</c:v>
                </c:pt>
                <c:pt idx="1617" formatCode="General">
                  <c:v>4.1983254999999997E-2</c:v>
                </c:pt>
                <c:pt idx="1618" formatCode="General">
                  <c:v>4.1983254999999997E-2</c:v>
                </c:pt>
                <c:pt idx="1619" formatCode="General">
                  <c:v>4.2055848999999999E-2</c:v>
                </c:pt>
                <c:pt idx="1620" formatCode="General">
                  <c:v>4.2152639999999998E-2</c:v>
                </c:pt>
                <c:pt idx="1621" formatCode="General">
                  <c:v>4.2152639999999998E-2</c:v>
                </c:pt>
                <c:pt idx="1622" formatCode="General">
                  <c:v>4.2225234E-2</c:v>
                </c:pt>
                <c:pt idx="1623" formatCode="General">
                  <c:v>4.2249430999999997E-2</c:v>
                </c:pt>
                <c:pt idx="1624" formatCode="General">
                  <c:v>4.2249430999999997E-2</c:v>
                </c:pt>
                <c:pt idx="1625" formatCode="General">
                  <c:v>4.2297827000000003E-2</c:v>
                </c:pt>
                <c:pt idx="1626" formatCode="General">
                  <c:v>4.2297827000000003E-2</c:v>
                </c:pt>
                <c:pt idx="1627" formatCode="General">
                  <c:v>4.2297827000000003E-2</c:v>
                </c:pt>
                <c:pt idx="1628" formatCode="General">
                  <c:v>4.2297827000000003E-2</c:v>
                </c:pt>
                <c:pt idx="1629" formatCode="General">
                  <c:v>4.2297827000000003E-2</c:v>
                </c:pt>
                <c:pt idx="1630" formatCode="General">
                  <c:v>4.2297827000000003E-2</c:v>
                </c:pt>
                <c:pt idx="1631" formatCode="General">
                  <c:v>4.2297827000000003E-2</c:v>
                </c:pt>
                <c:pt idx="1632" formatCode="General">
                  <c:v>4.2297827000000003E-2</c:v>
                </c:pt>
                <c:pt idx="1633" formatCode="General">
                  <c:v>4.2297827000000003E-2</c:v>
                </c:pt>
                <c:pt idx="1634" formatCode="General">
                  <c:v>4.2346223000000002E-2</c:v>
                </c:pt>
                <c:pt idx="1635" formatCode="General">
                  <c:v>4.2346223000000002E-2</c:v>
                </c:pt>
                <c:pt idx="1636" formatCode="General">
                  <c:v>4.2370420999999998E-2</c:v>
                </c:pt>
                <c:pt idx="1637" formatCode="General">
                  <c:v>4.2418815999999998E-2</c:v>
                </c:pt>
                <c:pt idx="1638" formatCode="General">
                  <c:v>4.249141E-2</c:v>
                </c:pt>
                <c:pt idx="1639" formatCode="General">
                  <c:v>4.249141E-2</c:v>
                </c:pt>
                <c:pt idx="1640" formatCode="General">
                  <c:v>4.249141E-2</c:v>
                </c:pt>
                <c:pt idx="1641" formatCode="General">
                  <c:v>4.249141E-2</c:v>
                </c:pt>
                <c:pt idx="1642" formatCode="General">
                  <c:v>4.2515608000000003E-2</c:v>
                </c:pt>
                <c:pt idx="1643" formatCode="General">
                  <c:v>4.2636596999999998E-2</c:v>
                </c:pt>
                <c:pt idx="1644" formatCode="General">
                  <c:v>4.2660795000000001E-2</c:v>
                </c:pt>
                <c:pt idx="1645" formatCode="General">
                  <c:v>4.2660795000000001E-2</c:v>
                </c:pt>
                <c:pt idx="1646" formatCode="General">
                  <c:v>4.2757586E-2</c:v>
                </c:pt>
                <c:pt idx="1647" formatCode="General">
                  <c:v>4.2757586E-2</c:v>
                </c:pt>
                <c:pt idx="1648" formatCode="General">
                  <c:v>4.2805981999999999E-2</c:v>
                </c:pt>
                <c:pt idx="1649" formatCode="General">
                  <c:v>4.2805981999999999E-2</c:v>
                </c:pt>
                <c:pt idx="1650" formatCode="General">
                  <c:v>4.2805981999999999E-2</c:v>
                </c:pt>
                <c:pt idx="1651" formatCode="General">
                  <c:v>4.2805981999999999E-2</c:v>
                </c:pt>
                <c:pt idx="1652" formatCode="General">
                  <c:v>4.2805981999999999E-2</c:v>
                </c:pt>
                <c:pt idx="1653" formatCode="General">
                  <c:v>4.2854376999999999E-2</c:v>
                </c:pt>
                <c:pt idx="1654" formatCode="General">
                  <c:v>4.2878575000000002E-2</c:v>
                </c:pt>
                <c:pt idx="1655" formatCode="General">
                  <c:v>4.2902772999999998E-2</c:v>
                </c:pt>
                <c:pt idx="1656" formatCode="General">
                  <c:v>4.2951168999999997E-2</c:v>
                </c:pt>
                <c:pt idx="1657" formatCode="General">
                  <c:v>4.2951168999999997E-2</c:v>
                </c:pt>
                <c:pt idx="1658" formatCode="General">
                  <c:v>4.2999563999999997E-2</c:v>
                </c:pt>
                <c:pt idx="1659" formatCode="General">
                  <c:v>4.2999563999999997E-2</c:v>
                </c:pt>
                <c:pt idx="1660" formatCode="General">
                  <c:v>4.2999563999999997E-2</c:v>
                </c:pt>
                <c:pt idx="1661" formatCode="General">
                  <c:v>4.3047960000000003E-2</c:v>
                </c:pt>
                <c:pt idx="1662" formatCode="General">
                  <c:v>4.3096356000000002E-2</c:v>
                </c:pt>
                <c:pt idx="1663" formatCode="General">
                  <c:v>4.3168948999999998E-2</c:v>
                </c:pt>
                <c:pt idx="1664" formatCode="General">
                  <c:v>4.3193147000000001E-2</c:v>
                </c:pt>
                <c:pt idx="1665" formatCode="General">
                  <c:v>4.3193147000000001E-2</c:v>
                </c:pt>
                <c:pt idx="1666" formatCode="General">
                  <c:v>4.3241543E-2</c:v>
                </c:pt>
                <c:pt idx="1667" formatCode="General">
                  <c:v>4.3338333999999999E-2</c:v>
                </c:pt>
                <c:pt idx="1668" formatCode="General">
                  <c:v>4.3338333999999999E-2</c:v>
                </c:pt>
                <c:pt idx="1669" formatCode="General">
                  <c:v>4.3338333999999999E-2</c:v>
                </c:pt>
                <c:pt idx="1670" formatCode="General">
                  <c:v>4.3338333999999999E-2</c:v>
                </c:pt>
                <c:pt idx="1671" formatCode="General">
                  <c:v>4.3362532000000002E-2</c:v>
                </c:pt>
                <c:pt idx="1672" formatCode="General">
                  <c:v>4.3386729999999998E-2</c:v>
                </c:pt>
                <c:pt idx="1673" formatCode="General">
                  <c:v>4.3386729999999998E-2</c:v>
                </c:pt>
                <c:pt idx="1674" formatCode="General">
                  <c:v>4.3410928000000001E-2</c:v>
                </c:pt>
                <c:pt idx="1675" formatCode="General">
                  <c:v>4.3410928000000001E-2</c:v>
                </c:pt>
                <c:pt idx="1676" formatCode="General">
                  <c:v>4.3410928000000001E-2</c:v>
                </c:pt>
                <c:pt idx="1677" formatCode="General">
                  <c:v>4.3435125999999998E-2</c:v>
                </c:pt>
                <c:pt idx="1678" formatCode="General">
                  <c:v>4.3507719E-2</c:v>
                </c:pt>
                <c:pt idx="1679" formatCode="General">
                  <c:v>4.3580313000000002E-2</c:v>
                </c:pt>
                <c:pt idx="1680" formatCode="General">
                  <c:v>4.3580313000000002E-2</c:v>
                </c:pt>
                <c:pt idx="1681" formatCode="General">
                  <c:v>4.3580313000000002E-2</c:v>
                </c:pt>
                <c:pt idx="1682" formatCode="General">
                  <c:v>4.3628708000000002E-2</c:v>
                </c:pt>
                <c:pt idx="1683" formatCode="General">
                  <c:v>4.3652905999999998E-2</c:v>
                </c:pt>
                <c:pt idx="1684" formatCode="General">
                  <c:v>4.3677104000000001E-2</c:v>
                </c:pt>
                <c:pt idx="1685" formatCode="General">
                  <c:v>4.3677104000000001E-2</c:v>
                </c:pt>
                <c:pt idx="1686" formatCode="General">
                  <c:v>4.3677104000000001E-2</c:v>
                </c:pt>
                <c:pt idx="1687" formatCode="General">
                  <c:v>4.3677104000000001E-2</c:v>
                </c:pt>
                <c:pt idx="1688" formatCode="General">
                  <c:v>4.3677104000000001E-2</c:v>
                </c:pt>
                <c:pt idx="1689" formatCode="General">
                  <c:v>4.3677104000000001E-2</c:v>
                </c:pt>
                <c:pt idx="1690" formatCode="General">
                  <c:v>4.3677104000000001E-2</c:v>
                </c:pt>
                <c:pt idx="1691" formatCode="General">
                  <c:v>4.37255E-2</c:v>
                </c:pt>
                <c:pt idx="1692" formatCode="General">
                  <c:v>4.3773895E-2</c:v>
                </c:pt>
                <c:pt idx="1693" formatCode="General">
                  <c:v>4.3773895E-2</c:v>
                </c:pt>
                <c:pt idx="1694" formatCode="General">
                  <c:v>4.3798093000000003E-2</c:v>
                </c:pt>
                <c:pt idx="1695" formatCode="General">
                  <c:v>4.3822290999999999E-2</c:v>
                </c:pt>
                <c:pt idx="1696" formatCode="General">
                  <c:v>4.3822290999999999E-2</c:v>
                </c:pt>
                <c:pt idx="1697" formatCode="General">
                  <c:v>4.3846489000000002E-2</c:v>
                </c:pt>
                <c:pt idx="1698" formatCode="General">
                  <c:v>4.3919081999999998E-2</c:v>
                </c:pt>
                <c:pt idx="1699" formatCode="General">
                  <c:v>4.3943280000000001E-2</c:v>
                </c:pt>
                <c:pt idx="1700" formatCode="General">
                  <c:v>4.3991676E-2</c:v>
                </c:pt>
                <c:pt idx="1701" formatCode="General">
                  <c:v>4.4040072E-2</c:v>
                </c:pt>
                <c:pt idx="1702" formatCode="General">
                  <c:v>4.4161061000000001E-2</c:v>
                </c:pt>
                <c:pt idx="1703" formatCode="General">
                  <c:v>4.4185258999999998E-2</c:v>
                </c:pt>
                <c:pt idx="1704" formatCode="General">
                  <c:v>4.4185258999999998E-2</c:v>
                </c:pt>
                <c:pt idx="1705" formatCode="General">
                  <c:v>4.4209457000000001E-2</c:v>
                </c:pt>
                <c:pt idx="1706" formatCode="General">
                  <c:v>4.4257852E-2</c:v>
                </c:pt>
                <c:pt idx="1707" formatCode="General">
                  <c:v>4.4306247999999999E-2</c:v>
                </c:pt>
                <c:pt idx="1708" formatCode="General">
                  <c:v>4.4354643999999999E-2</c:v>
                </c:pt>
                <c:pt idx="1709" formatCode="General">
                  <c:v>4.4427237000000001E-2</c:v>
                </c:pt>
                <c:pt idx="1710" formatCode="General">
                  <c:v>4.4475633000000001E-2</c:v>
                </c:pt>
                <c:pt idx="1711" formatCode="General">
                  <c:v>4.4524028E-2</c:v>
                </c:pt>
                <c:pt idx="1712" formatCode="General">
                  <c:v>4.4572423999999999E-2</c:v>
                </c:pt>
                <c:pt idx="1713" formatCode="General">
                  <c:v>4.4572423999999999E-2</c:v>
                </c:pt>
                <c:pt idx="1714" formatCode="General">
                  <c:v>4.4596622000000002E-2</c:v>
                </c:pt>
                <c:pt idx="1715" formatCode="General">
                  <c:v>4.4596622000000002E-2</c:v>
                </c:pt>
                <c:pt idx="1716" formatCode="General">
                  <c:v>4.4620819999999999E-2</c:v>
                </c:pt>
                <c:pt idx="1717" formatCode="General">
                  <c:v>4.4645018000000002E-2</c:v>
                </c:pt>
                <c:pt idx="1718" formatCode="General">
                  <c:v>4.4669215999999998E-2</c:v>
                </c:pt>
                <c:pt idx="1719" formatCode="General">
                  <c:v>4.4669215999999998E-2</c:v>
                </c:pt>
                <c:pt idx="1720" formatCode="General">
                  <c:v>4.4717610999999997E-2</c:v>
                </c:pt>
                <c:pt idx="1721" formatCode="General">
                  <c:v>4.4741809E-2</c:v>
                </c:pt>
                <c:pt idx="1722" formatCode="General">
                  <c:v>4.4790205E-2</c:v>
                </c:pt>
                <c:pt idx="1723" formatCode="General">
                  <c:v>4.4911194000000002E-2</c:v>
                </c:pt>
                <c:pt idx="1724" formatCode="General">
                  <c:v>4.4935391999999998E-2</c:v>
                </c:pt>
                <c:pt idx="1725" formatCode="General">
                  <c:v>4.4983786999999997E-2</c:v>
                </c:pt>
                <c:pt idx="1726" formatCode="General">
                  <c:v>4.4983786999999997E-2</c:v>
                </c:pt>
                <c:pt idx="1727" formatCode="General">
                  <c:v>4.5007985E-2</c:v>
                </c:pt>
                <c:pt idx="1728" formatCode="General">
                  <c:v>4.5080579000000003E-2</c:v>
                </c:pt>
                <c:pt idx="1729" formatCode="General">
                  <c:v>4.5080579000000003E-2</c:v>
                </c:pt>
                <c:pt idx="1730" formatCode="General">
                  <c:v>4.5104776999999999E-2</c:v>
                </c:pt>
                <c:pt idx="1731" formatCode="General">
                  <c:v>4.5104776999999999E-2</c:v>
                </c:pt>
                <c:pt idx="1732" formatCode="General">
                  <c:v>4.5128974000000002E-2</c:v>
                </c:pt>
                <c:pt idx="1733" formatCode="General">
                  <c:v>4.5201567999999998E-2</c:v>
                </c:pt>
                <c:pt idx="1734" formatCode="General">
                  <c:v>4.5298359000000003E-2</c:v>
                </c:pt>
                <c:pt idx="1735" formatCode="General">
                  <c:v>4.5370952999999999E-2</c:v>
                </c:pt>
                <c:pt idx="1736" formatCode="General">
                  <c:v>4.5491942E-2</c:v>
                </c:pt>
                <c:pt idx="1737" formatCode="General">
                  <c:v>4.5516139999999997E-2</c:v>
                </c:pt>
                <c:pt idx="1738" formatCode="General">
                  <c:v>4.5564536000000003E-2</c:v>
                </c:pt>
                <c:pt idx="1739" formatCode="General">
                  <c:v>4.5564536000000003E-2</c:v>
                </c:pt>
                <c:pt idx="1740" formatCode="General">
                  <c:v>4.5588732999999999E-2</c:v>
                </c:pt>
                <c:pt idx="1741" formatCode="General">
                  <c:v>4.5612931000000002E-2</c:v>
                </c:pt>
                <c:pt idx="1742" formatCode="General">
                  <c:v>4.5612931000000002E-2</c:v>
                </c:pt>
                <c:pt idx="1743" formatCode="General">
                  <c:v>4.5661327000000002E-2</c:v>
                </c:pt>
                <c:pt idx="1744" formatCode="General">
                  <c:v>4.5661327000000002E-2</c:v>
                </c:pt>
                <c:pt idx="1745" formatCode="General">
                  <c:v>4.5709723000000001E-2</c:v>
                </c:pt>
                <c:pt idx="1746" formatCode="General">
                  <c:v>4.5709723000000001E-2</c:v>
                </c:pt>
                <c:pt idx="1747" formatCode="General">
                  <c:v>4.5709723000000001E-2</c:v>
                </c:pt>
                <c:pt idx="1748" formatCode="General">
                  <c:v>4.5709723000000001E-2</c:v>
                </c:pt>
                <c:pt idx="1749" formatCode="General">
                  <c:v>4.5709723000000001E-2</c:v>
                </c:pt>
                <c:pt idx="1750" formatCode="General">
                  <c:v>4.5733920999999997E-2</c:v>
                </c:pt>
                <c:pt idx="1751" formatCode="General">
                  <c:v>4.5733920999999997E-2</c:v>
                </c:pt>
                <c:pt idx="1752" formatCode="General">
                  <c:v>4.5733920999999997E-2</c:v>
                </c:pt>
                <c:pt idx="1753" formatCode="General">
                  <c:v>4.5733920999999997E-2</c:v>
                </c:pt>
                <c:pt idx="1754" formatCode="General">
                  <c:v>4.5782316000000003E-2</c:v>
                </c:pt>
                <c:pt idx="1755" formatCode="General">
                  <c:v>4.5806514E-2</c:v>
                </c:pt>
                <c:pt idx="1756" formatCode="General">
                  <c:v>4.5854909999999999E-2</c:v>
                </c:pt>
                <c:pt idx="1757" formatCode="General">
                  <c:v>4.5854909999999999E-2</c:v>
                </c:pt>
                <c:pt idx="1758" formatCode="General">
                  <c:v>4.5854909999999999E-2</c:v>
                </c:pt>
                <c:pt idx="1759" formatCode="General">
                  <c:v>4.5854909999999999E-2</c:v>
                </c:pt>
                <c:pt idx="1760" formatCode="General">
                  <c:v>4.5903304999999998E-2</c:v>
                </c:pt>
                <c:pt idx="1761" formatCode="General">
                  <c:v>4.5903304999999998E-2</c:v>
                </c:pt>
                <c:pt idx="1762" formatCode="General">
                  <c:v>4.5927503000000001E-2</c:v>
                </c:pt>
                <c:pt idx="1763" formatCode="General">
                  <c:v>4.5951700999999998E-2</c:v>
                </c:pt>
                <c:pt idx="1764" formatCode="General">
                  <c:v>4.5975899000000001E-2</c:v>
                </c:pt>
                <c:pt idx="1765" formatCode="General">
                  <c:v>4.6024295E-2</c:v>
                </c:pt>
                <c:pt idx="1766" formatCode="General">
                  <c:v>4.6048492000000003E-2</c:v>
                </c:pt>
                <c:pt idx="1767" formatCode="General">
                  <c:v>4.6072689999999999E-2</c:v>
                </c:pt>
                <c:pt idx="1768" formatCode="General">
                  <c:v>4.6145284000000002E-2</c:v>
                </c:pt>
                <c:pt idx="1769" formatCode="General">
                  <c:v>4.6242075000000001E-2</c:v>
                </c:pt>
                <c:pt idx="1770" formatCode="General">
                  <c:v>4.6242075000000001E-2</c:v>
                </c:pt>
                <c:pt idx="1771" formatCode="General">
                  <c:v>4.6266272999999997E-2</c:v>
                </c:pt>
                <c:pt idx="1772" formatCode="General">
                  <c:v>4.6266272999999997E-2</c:v>
                </c:pt>
                <c:pt idx="1773" formatCode="General">
                  <c:v>4.6435657999999998E-2</c:v>
                </c:pt>
                <c:pt idx="1774" formatCode="General">
                  <c:v>4.6508251E-2</c:v>
                </c:pt>
                <c:pt idx="1775" formatCode="General">
                  <c:v>4.6508251E-2</c:v>
                </c:pt>
                <c:pt idx="1776" formatCode="General">
                  <c:v>4.6508251E-2</c:v>
                </c:pt>
                <c:pt idx="1777" formatCode="General">
                  <c:v>4.6508251E-2</c:v>
                </c:pt>
                <c:pt idx="1778" formatCode="General">
                  <c:v>4.6580845000000003E-2</c:v>
                </c:pt>
                <c:pt idx="1779" formatCode="General">
                  <c:v>4.6605042999999999E-2</c:v>
                </c:pt>
                <c:pt idx="1780" formatCode="General">
                  <c:v>4.6677636000000002E-2</c:v>
                </c:pt>
                <c:pt idx="1781" formatCode="General">
                  <c:v>4.6677636000000002E-2</c:v>
                </c:pt>
                <c:pt idx="1782" formatCode="General">
                  <c:v>4.6677636000000002E-2</c:v>
                </c:pt>
                <c:pt idx="1783" formatCode="General">
                  <c:v>4.6774428E-2</c:v>
                </c:pt>
                <c:pt idx="1784" formatCode="General">
                  <c:v>4.6774428E-2</c:v>
                </c:pt>
                <c:pt idx="1785" formatCode="General">
                  <c:v>4.6822823E-2</c:v>
                </c:pt>
                <c:pt idx="1786" formatCode="General">
                  <c:v>4.6822823E-2</c:v>
                </c:pt>
                <c:pt idx="1787" formatCode="General">
                  <c:v>4.6847021000000003E-2</c:v>
                </c:pt>
                <c:pt idx="1788" formatCode="General">
                  <c:v>4.6871218999999999E-2</c:v>
                </c:pt>
                <c:pt idx="1789" formatCode="General">
                  <c:v>4.6871218999999999E-2</c:v>
                </c:pt>
                <c:pt idx="1790" formatCode="General">
                  <c:v>4.6871218999999999E-2</c:v>
                </c:pt>
                <c:pt idx="1791" formatCode="General">
                  <c:v>4.6871218999999999E-2</c:v>
                </c:pt>
                <c:pt idx="1792" formatCode="General">
                  <c:v>4.6871218999999999E-2</c:v>
                </c:pt>
                <c:pt idx="1793" formatCode="General">
                  <c:v>4.6871218999999999E-2</c:v>
                </c:pt>
                <c:pt idx="1794" formatCode="General">
                  <c:v>4.6871218999999999E-2</c:v>
                </c:pt>
                <c:pt idx="1795" formatCode="General">
                  <c:v>4.6895417000000002E-2</c:v>
                </c:pt>
                <c:pt idx="1796" formatCode="General">
                  <c:v>4.7064802000000003E-2</c:v>
                </c:pt>
                <c:pt idx="1797" formatCode="General">
                  <c:v>4.7088999999999999E-2</c:v>
                </c:pt>
                <c:pt idx="1798" formatCode="General">
                  <c:v>4.7088999999999999E-2</c:v>
                </c:pt>
                <c:pt idx="1799" formatCode="General">
                  <c:v>4.7113198000000002E-2</c:v>
                </c:pt>
                <c:pt idx="1800" formatCode="General">
                  <c:v>4.7137394999999999E-2</c:v>
                </c:pt>
                <c:pt idx="1801" formatCode="General">
                  <c:v>4.7137394999999999E-2</c:v>
                </c:pt>
                <c:pt idx="1802" formatCode="General">
                  <c:v>4.7137394999999999E-2</c:v>
                </c:pt>
                <c:pt idx="1803" formatCode="General">
                  <c:v>4.7137394999999999E-2</c:v>
                </c:pt>
                <c:pt idx="1804" formatCode="General">
                  <c:v>4.7234186999999997E-2</c:v>
                </c:pt>
                <c:pt idx="1805" formatCode="General">
                  <c:v>4.7258385E-2</c:v>
                </c:pt>
                <c:pt idx="1806" formatCode="General">
                  <c:v>4.7282581999999997E-2</c:v>
                </c:pt>
                <c:pt idx="1807" formatCode="General">
                  <c:v>4.7282581999999997E-2</c:v>
                </c:pt>
                <c:pt idx="1808" formatCode="General">
                  <c:v>4.730678E-2</c:v>
                </c:pt>
                <c:pt idx="1809" formatCode="General">
                  <c:v>4.730678E-2</c:v>
                </c:pt>
                <c:pt idx="1810" formatCode="General">
                  <c:v>4.7330978000000003E-2</c:v>
                </c:pt>
                <c:pt idx="1811" formatCode="General">
                  <c:v>4.7451966999999998E-2</c:v>
                </c:pt>
                <c:pt idx="1812" formatCode="General">
                  <c:v>4.7451966999999998E-2</c:v>
                </c:pt>
                <c:pt idx="1813" formatCode="General">
                  <c:v>4.7451966999999998E-2</c:v>
                </c:pt>
                <c:pt idx="1814" formatCode="General">
                  <c:v>4.7524561E-2</c:v>
                </c:pt>
                <c:pt idx="1815" formatCode="General">
                  <c:v>4.7524561E-2</c:v>
                </c:pt>
                <c:pt idx="1816" formatCode="General">
                  <c:v>4.7548759000000003E-2</c:v>
                </c:pt>
                <c:pt idx="1817" formatCode="General">
                  <c:v>4.7597154000000003E-2</c:v>
                </c:pt>
                <c:pt idx="1818" formatCode="General">
                  <c:v>4.7597154000000003E-2</c:v>
                </c:pt>
                <c:pt idx="1819" formatCode="General">
                  <c:v>4.7597154000000003E-2</c:v>
                </c:pt>
                <c:pt idx="1820" formatCode="General">
                  <c:v>4.7669747999999998E-2</c:v>
                </c:pt>
                <c:pt idx="1821" formatCode="General">
                  <c:v>4.7693946000000001E-2</c:v>
                </c:pt>
                <c:pt idx="1822" formatCode="General">
                  <c:v>4.7742341000000001E-2</c:v>
                </c:pt>
                <c:pt idx="1823" formatCode="General">
                  <c:v>4.7766538999999997E-2</c:v>
                </c:pt>
                <c:pt idx="1824" formatCode="General">
                  <c:v>4.7766538999999997E-2</c:v>
                </c:pt>
                <c:pt idx="1825" formatCode="General">
                  <c:v>4.7790737E-2</c:v>
                </c:pt>
                <c:pt idx="1826" formatCode="General">
                  <c:v>4.7790737E-2</c:v>
                </c:pt>
                <c:pt idx="1827" formatCode="General">
                  <c:v>4.7790737E-2</c:v>
                </c:pt>
                <c:pt idx="1828" formatCode="General">
                  <c:v>4.7790737E-2</c:v>
                </c:pt>
                <c:pt idx="1829" formatCode="General">
                  <c:v>4.7814935000000003E-2</c:v>
                </c:pt>
                <c:pt idx="1830" formatCode="General">
                  <c:v>4.7814935000000003E-2</c:v>
                </c:pt>
                <c:pt idx="1831" formatCode="General">
                  <c:v>4.7839132999999999E-2</c:v>
                </c:pt>
                <c:pt idx="1832" formatCode="General">
                  <c:v>4.7839132999999999E-2</c:v>
                </c:pt>
                <c:pt idx="1833" formatCode="General">
                  <c:v>4.7839132999999999E-2</c:v>
                </c:pt>
                <c:pt idx="1834" formatCode="General">
                  <c:v>4.7911726000000002E-2</c:v>
                </c:pt>
                <c:pt idx="1835" formatCode="General">
                  <c:v>4.7935923999999998E-2</c:v>
                </c:pt>
                <c:pt idx="1836" formatCode="General">
                  <c:v>4.7935923999999998E-2</c:v>
                </c:pt>
                <c:pt idx="1837" formatCode="General">
                  <c:v>4.7935923999999998E-2</c:v>
                </c:pt>
                <c:pt idx="1838" formatCode="General">
                  <c:v>4.8056913E-2</c:v>
                </c:pt>
                <c:pt idx="1839" formatCode="General">
                  <c:v>4.8056913E-2</c:v>
                </c:pt>
                <c:pt idx="1840" formatCode="General">
                  <c:v>4.8105308999999999E-2</c:v>
                </c:pt>
                <c:pt idx="1841" formatCode="General">
                  <c:v>4.8129507000000002E-2</c:v>
                </c:pt>
                <c:pt idx="1842" formatCode="General">
                  <c:v>4.8153704999999998E-2</c:v>
                </c:pt>
                <c:pt idx="1843" formatCode="General">
                  <c:v>4.8177903000000001E-2</c:v>
                </c:pt>
                <c:pt idx="1844" formatCode="General">
                  <c:v>4.8177903000000001E-2</c:v>
                </c:pt>
                <c:pt idx="1845" formatCode="General">
                  <c:v>4.8177903000000001E-2</c:v>
                </c:pt>
                <c:pt idx="1846" formatCode="General">
                  <c:v>4.8177903000000001E-2</c:v>
                </c:pt>
                <c:pt idx="1847" formatCode="General">
                  <c:v>4.8226298000000001E-2</c:v>
                </c:pt>
                <c:pt idx="1848" formatCode="General">
                  <c:v>4.8323089999999999E-2</c:v>
                </c:pt>
                <c:pt idx="1849" formatCode="General">
                  <c:v>4.8347287000000003E-2</c:v>
                </c:pt>
                <c:pt idx="1850" formatCode="General">
                  <c:v>4.8395683000000002E-2</c:v>
                </c:pt>
                <c:pt idx="1851" formatCode="General">
                  <c:v>4.8395683000000002E-2</c:v>
                </c:pt>
                <c:pt idx="1852" formatCode="General">
                  <c:v>4.8444079000000001E-2</c:v>
                </c:pt>
                <c:pt idx="1853" formatCode="General">
                  <c:v>4.8444079000000001E-2</c:v>
                </c:pt>
                <c:pt idx="1854" formatCode="General">
                  <c:v>4.8492474000000001E-2</c:v>
                </c:pt>
                <c:pt idx="1855" formatCode="General">
                  <c:v>4.8661859000000002E-2</c:v>
                </c:pt>
                <c:pt idx="1856" formatCode="General">
                  <c:v>4.8686056999999998E-2</c:v>
                </c:pt>
                <c:pt idx="1857" formatCode="General">
                  <c:v>4.8686056999999998E-2</c:v>
                </c:pt>
                <c:pt idx="1858" formatCode="General">
                  <c:v>4.8734452999999997E-2</c:v>
                </c:pt>
                <c:pt idx="1859" formatCode="General">
                  <c:v>4.8807046E-2</c:v>
                </c:pt>
                <c:pt idx="1860" formatCode="General">
                  <c:v>4.8831244000000003E-2</c:v>
                </c:pt>
                <c:pt idx="1861" formatCode="General">
                  <c:v>4.8855441999999999E-2</c:v>
                </c:pt>
                <c:pt idx="1862" formatCode="General">
                  <c:v>4.8855441999999999E-2</c:v>
                </c:pt>
                <c:pt idx="1863" formatCode="General">
                  <c:v>4.8855441999999999E-2</c:v>
                </c:pt>
                <c:pt idx="1864" formatCode="General">
                  <c:v>4.8879640000000002E-2</c:v>
                </c:pt>
                <c:pt idx="1865" formatCode="General">
                  <c:v>4.8952232999999998E-2</c:v>
                </c:pt>
                <c:pt idx="1866" formatCode="General">
                  <c:v>4.8952232999999998E-2</c:v>
                </c:pt>
                <c:pt idx="1867" formatCode="General">
                  <c:v>4.8952232999999998E-2</c:v>
                </c:pt>
                <c:pt idx="1868" formatCode="General">
                  <c:v>4.8976431000000001E-2</c:v>
                </c:pt>
                <c:pt idx="1869" formatCode="General">
                  <c:v>4.8976431000000001E-2</c:v>
                </c:pt>
                <c:pt idx="1870" formatCode="General">
                  <c:v>4.9000628999999997E-2</c:v>
                </c:pt>
                <c:pt idx="1871" formatCode="General">
                  <c:v>4.9024827E-2</c:v>
                </c:pt>
                <c:pt idx="1872" formatCode="General">
                  <c:v>4.9049025000000003E-2</c:v>
                </c:pt>
                <c:pt idx="1873" formatCode="General">
                  <c:v>4.9121617999999999E-2</c:v>
                </c:pt>
                <c:pt idx="1874" formatCode="General">
                  <c:v>4.9121617999999999E-2</c:v>
                </c:pt>
                <c:pt idx="1875" formatCode="General">
                  <c:v>4.9145816000000002E-2</c:v>
                </c:pt>
                <c:pt idx="1876" formatCode="General">
                  <c:v>4.9145816000000002E-2</c:v>
                </c:pt>
                <c:pt idx="1877" formatCode="General">
                  <c:v>4.9145816000000002E-2</c:v>
                </c:pt>
                <c:pt idx="1878" formatCode="General">
                  <c:v>4.9170013999999998E-2</c:v>
                </c:pt>
                <c:pt idx="1879" formatCode="General">
                  <c:v>4.9170013999999998E-2</c:v>
                </c:pt>
                <c:pt idx="1880" formatCode="General">
                  <c:v>4.9194212000000001E-2</c:v>
                </c:pt>
                <c:pt idx="1881" formatCode="General">
                  <c:v>4.9218409999999997E-2</c:v>
                </c:pt>
                <c:pt idx="1882" formatCode="General">
                  <c:v>4.9218409999999997E-2</c:v>
                </c:pt>
                <c:pt idx="1883" formatCode="General">
                  <c:v>4.9218409999999997E-2</c:v>
                </c:pt>
                <c:pt idx="1884" formatCode="General">
                  <c:v>4.9242608E-2</c:v>
                </c:pt>
                <c:pt idx="1885" formatCode="General">
                  <c:v>4.9242608E-2</c:v>
                </c:pt>
                <c:pt idx="1886" formatCode="General">
                  <c:v>4.9363597000000002E-2</c:v>
                </c:pt>
                <c:pt idx="1887" formatCode="General">
                  <c:v>4.9363597000000002E-2</c:v>
                </c:pt>
                <c:pt idx="1888" formatCode="General">
                  <c:v>4.9363597000000002E-2</c:v>
                </c:pt>
                <c:pt idx="1889" formatCode="General">
                  <c:v>4.9387794999999998E-2</c:v>
                </c:pt>
                <c:pt idx="1890" formatCode="General">
                  <c:v>4.9387794999999998E-2</c:v>
                </c:pt>
                <c:pt idx="1891" formatCode="General">
                  <c:v>4.9508784E-2</c:v>
                </c:pt>
                <c:pt idx="1892" formatCode="General">
                  <c:v>4.9508784E-2</c:v>
                </c:pt>
                <c:pt idx="1893" formatCode="General">
                  <c:v>4.9532982000000003E-2</c:v>
                </c:pt>
                <c:pt idx="1894" formatCode="General">
                  <c:v>4.9581377000000003E-2</c:v>
                </c:pt>
                <c:pt idx="1895" formatCode="General">
                  <c:v>4.9653970999999998E-2</c:v>
                </c:pt>
                <c:pt idx="1896" formatCode="General">
                  <c:v>4.9653970999999998E-2</c:v>
                </c:pt>
                <c:pt idx="1897" formatCode="General">
                  <c:v>4.9653970999999998E-2</c:v>
                </c:pt>
                <c:pt idx="1898" formatCode="General">
                  <c:v>4.9653970999999998E-2</c:v>
                </c:pt>
                <c:pt idx="1899" formatCode="General">
                  <c:v>4.9678169000000001E-2</c:v>
                </c:pt>
                <c:pt idx="1900" formatCode="General">
                  <c:v>4.9702366999999997E-2</c:v>
                </c:pt>
                <c:pt idx="1901" formatCode="General">
                  <c:v>4.9702366999999997E-2</c:v>
                </c:pt>
                <c:pt idx="1902" formatCode="General">
                  <c:v>4.9750761999999997E-2</c:v>
                </c:pt>
                <c:pt idx="1903" formatCode="General">
                  <c:v>4.977496E-2</c:v>
                </c:pt>
                <c:pt idx="1904" formatCode="General">
                  <c:v>4.977496E-2</c:v>
                </c:pt>
                <c:pt idx="1905" formatCode="General">
                  <c:v>4.977496E-2</c:v>
                </c:pt>
                <c:pt idx="1906" formatCode="General">
                  <c:v>4.977496E-2</c:v>
                </c:pt>
                <c:pt idx="1907" formatCode="General">
                  <c:v>4.9871750999999999E-2</c:v>
                </c:pt>
                <c:pt idx="1908" formatCode="General">
                  <c:v>4.9871750999999999E-2</c:v>
                </c:pt>
                <c:pt idx="1909" formatCode="General">
                  <c:v>4.9895949000000002E-2</c:v>
                </c:pt>
                <c:pt idx="1910" formatCode="General">
                  <c:v>4.9944345000000001E-2</c:v>
                </c:pt>
                <c:pt idx="1911" formatCode="General">
                  <c:v>4.9992741E-2</c:v>
                </c:pt>
                <c:pt idx="1912" formatCode="General">
                  <c:v>4.9992741E-2</c:v>
                </c:pt>
                <c:pt idx="1913" formatCode="General">
                  <c:v>4.9992741E-2</c:v>
                </c:pt>
                <c:pt idx="1914" formatCode="General">
                  <c:v>4.9992741E-2</c:v>
                </c:pt>
                <c:pt idx="1915" formatCode="General">
                  <c:v>4.9992741E-2</c:v>
                </c:pt>
                <c:pt idx="1916" formatCode="General">
                  <c:v>4.9992741E-2</c:v>
                </c:pt>
                <c:pt idx="1917" formatCode="General">
                  <c:v>5.0041136E-2</c:v>
                </c:pt>
                <c:pt idx="1918" formatCode="General">
                  <c:v>5.0162126000000001E-2</c:v>
                </c:pt>
                <c:pt idx="1919" formatCode="General">
                  <c:v>5.0210521000000001E-2</c:v>
                </c:pt>
                <c:pt idx="1920" formatCode="General">
                  <c:v>5.0234718999999997E-2</c:v>
                </c:pt>
                <c:pt idx="1921" formatCode="General">
                  <c:v>5.0283115000000003E-2</c:v>
                </c:pt>
                <c:pt idx="1922" formatCode="General">
                  <c:v>5.0307312999999999E-2</c:v>
                </c:pt>
                <c:pt idx="1923" formatCode="General">
                  <c:v>5.0307312999999999E-2</c:v>
                </c:pt>
                <c:pt idx="1924" formatCode="General">
                  <c:v>5.0331510000000003E-2</c:v>
                </c:pt>
                <c:pt idx="1925" formatCode="General">
                  <c:v>5.0331510000000003E-2</c:v>
                </c:pt>
                <c:pt idx="1926" formatCode="General">
                  <c:v>5.0355707999999999E-2</c:v>
                </c:pt>
                <c:pt idx="1927" formatCode="General">
                  <c:v>5.0355707999999999E-2</c:v>
                </c:pt>
                <c:pt idx="1928" formatCode="General">
                  <c:v>5.0379906000000002E-2</c:v>
                </c:pt>
                <c:pt idx="1929" formatCode="General">
                  <c:v>5.0379906000000002E-2</c:v>
                </c:pt>
                <c:pt idx="1930" formatCode="General">
                  <c:v>5.0428302000000001E-2</c:v>
                </c:pt>
                <c:pt idx="1931" formatCode="General">
                  <c:v>5.0428302000000001E-2</c:v>
                </c:pt>
                <c:pt idx="1932" formatCode="General">
                  <c:v>5.0476697000000001E-2</c:v>
                </c:pt>
                <c:pt idx="1933" formatCode="General">
                  <c:v>5.0500894999999997E-2</c:v>
                </c:pt>
                <c:pt idx="1934" formatCode="General">
                  <c:v>5.0500894999999997E-2</c:v>
                </c:pt>
                <c:pt idx="1935" formatCode="General">
                  <c:v>5.0500894999999997E-2</c:v>
                </c:pt>
                <c:pt idx="1936" formatCode="General">
                  <c:v>5.0500894999999997E-2</c:v>
                </c:pt>
                <c:pt idx="1937" formatCode="General">
                  <c:v>5.0500894999999997E-2</c:v>
                </c:pt>
                <c:pt idx="1938" formatCode="General">
                  <c:v>5.0500894999999997E-2</c:v>
                </c:pt>
                <c:pt idx="1939" formatCode="General">
                  <c:v>5.0525093E-2</c:v>
                </c:pt>
                <c:pt idx="1940" formatCode="General">
                  <c:v>5.0549291000000003E-2</c:v>
                </c:pt>
                <c:pt idx="1941" formatCode="General">
                  <c:v>5.0573488999999999E-2</c:v>
                </c:pt>
                <c:pt idx="1942" formatCode="General">
                  <c:v>5.0646082000000002E-2</c:v>
                </c:pt>
                <c:pt idx="1943" formatCode="General">
                  <c:v>5.0670279999999998E-2</c:v>
                </c:pt>
                <c:pt idx="1944" formatCode="General">
                  <c:v>5.0767072000000003E-2</c:v>
                </c:pt>
                <c:pt idx="1945" formatCode="General">
                  <c:v>5.0839664999999999E-2</c:v>
                </c:pt>
                <c:pt idx="1946" formatCode="General">
                  <c:v>5.0863863000000002E-2</c:v>
                </c:pt>
                <c:pt idx="1947" formatCode="General">
                  <c:v>5.0888060999999998E-2</c:v>
                </c:pt>
                <c:pt idx="1948" formatCode="General">
                  <c:v>5.0888060999999998E-2</c:v>
                </c:pt>
                <c:pt idx="1949" formatCode="General">
                  <c:v>5.0912259000000001E-2</c:v>
                </c:pt>
                <c:pt idx="1950" formatCode="General">
                  <c:v>5.0912259000000001E-2</c:v>
                </c:pt>
                <c:pt idx="1951" formatCode="General">
                  <c:v>5.100905E-2</c:v>
                </c:pt>
                <c:pt idx="1952" formatCode="General">
                  <c:v>5.1057445999999999E-2</c:v>
                </c:pt>
                <c:pt idx="1953" formatCode="General">
                  <c:v>5.1057445999999999E-2</c:v>
                </c:pt>
                <c:pt idx="1954" formatCode="General">
                  <c:v>5.1130039000000002E-2</c:v>
                </c:pt>
                <c:pt idx="1955" formatCode="General">
                  <c:v>5.1202632999999997E-2</c:v>
                </c:pt>
                <c:pt idx="1956" formatCode="General">
                  <c:v>5.1202632999999997E-2</c:v>
                </c:pt>
                <c:pt idx="1957" formatCode="General">
                  <c:v>5.1226831E-2</c:v>
                </c:pt>
                <c:pt idx="1958" formatCode="General">
                  <c:v>5.1275226E-2</c:v>
                </c:pt>
                <c:pt idx="1959" formatCode="General">
                  <c:v>5.1396215000000002E-2</c:v>
                </c:pt>
                <c:pt idx="1960" formatCode="General">
                  <c:v>5.1420412999999998E-2</c:v>
                </c:pt>
                <c:pt idx="1961" formatCode="General">
                  <c:v>5.1468808999999997E-2</c:v>
                </c:pt>
                <c:pt idx="1962" formatCode="General">
                  <c:v>5.1493007E-2</c:v>
                </c:pt>
                <c:pt idx="1963" formatCode="General">
                  <c:v>5.1517205000000003E-2</c:v>
                </c:pt>
                <c:pt idx="1964" formatCode="General">
                  <c:v>5.1613996000000002E-2</c:v>
                </c:pt>
                <c:pt idx="1965" formatCode="General">
                  <c:v>5.1613996000000002E-2</c:v>
                </c:pt>
                <c:pt idx="1966" formatCode="General">
                  <c:v>5.1613996000000002E-2</c:v>
                </c:pt>
                <c:pt idx="1967" formatCode="General">
                  <c:v>5.1613996000000002E-2</c:v>
                </c:pt>
                <c:pt idx="1968" formatCode="General">
                  <c:v>5.1662392000000001E-2</c:v>
                </c:pt>
                <c:pt idx="1969" formatCode="General">
                  <c:v>5.1662392000000001E-2</c:v>
                </c:pt>
                <c:pt idx="1970" formatCode="General">
                  <c:v>5.1734984999999997E-2</c:v>
                </c:pt>
                <c:pt idx="1971" formatCode="General">
                  <c:v>5.1807578999999999E-2</c:v>
                </c:pt>
                <c:pt idx="1972" formatCode="General">
                  <c:v>5.1855973999999999E-2</c:v>
                </c:pt>
                <c:pt idx="1973" formatCode="General">
                  <c:v>5.1855973999999999E-2</c:v>
                </c:pt>
                <c:pt idx="1974" formatCode="General">
                  <c:v>5.1880172000000002E-2</c:v>
                </c:pt>
                <c:pt idx="1975" formatCode="General">
                  <c:v>5.1880172000000002E-2</c:v>
                </c:pt>
                <c:pt idx="1976" formatCode="General">
                  <c:v>5.1904369999999998E-2</c:v>
                </c:pt>
                <c:pt idx="1977" formatCode="General">
                  <c:v>5.2122150999999999E-2</c:v>
                </c:pt>
                <c:pt idx="1978" formatCode="General">
                  <c:v>5.2146349000000002E-2</c:v>
                </c:pt>
                <c:pt idx="1979" formatCode="General">
                  <c:v>5.2218941999999997E-2</c:v>
                </c:pt>
                <c:pt idx="1980" formatCode="General">
                  <c:v>5.224314E-2</c:v>
                </c:pt>
                <c:pt idx="1981" formatCode="General">
                  <c:v>5.224314E-2</c:v>
                </c:pt>
                <c:pt idx="1982" formatCode="General">
                  <c:v>5.224314E-2</c:v>
                </c:pt>
                <c:pt idx="1983" formatCode="General">
                  <c:v>5.224314E-2</c:v>
                </c:pt>
                <c:pt idx="1984" formatCode="General">
                  <c:v>5.224314E-2</c:v>
                </c:pt>
                <c:pt idx="1985" formatCode="General">
                  <c:v>5.2291536E-2</c:v>
                </c:pt>
                <c:pt idx="1986" formatCode="General">
                  <c:v>5.2339930999999999E-2</c:v>
                </c:pt>
                <c:pt idx="1987" formatCode="General">
                  <c:v>5.2339930999999999E-2</c:v>
                </c:pt>
                <c:pt idx="1988" formatCode="General">
                  <c:v>5.2388326999999998E-2</c:v>
                </c:pt>
                <c:pt idx="1989" formatCode="General">
                  <c:v>5.2388326999999998E-2</c:v>
                </c:pt>
                <c:pt idx="1990" formatCode="General">
                  <c:v>5.2412525000000001E-2</c:v>
                </c:pt>
                <c:pt idx="1991" formatCode="General">
                  <c:v>5.2412525000000001E-2</c:v>
                </c:pt>
                <c:pt idx="1992" formatCode="General">
                  <c:v>5.2412525000000001E-2</c:v>
                </c:pt>
                <c:pt idx="1993" formatCode="General">
                  <c:v>5.2412525000000001E-2</c:v>
                </c:pt>
                <c:pt idx="1994" formatCode="General">
                  <c:v>5.2412525000000001E-2</c:v>
                </c:pt>
                <c:pt idx="1995" formatCode="General">
                  <c:v>5.2485117999999997E-2</c:v>
                </c:pt>
                <c:pt idx="1996" formatCode="General">
                  <c:v>5.2509316E-2</c:v>
                </c:pt>
                <c:pt idx="1997" formatCode="General">
                  <c:v>5.2509316E-2</c:v>
                </c:pt>
                <c:pt idx="1998" formatCode="General">
                  <c:v>5.2533514000000003E-2</c:v>
                </c:pt>
                <c:pt idx="1999" formatCode="General">
                  <c:v>5.2606107999999999E-2</c:v>
                </c:pt>
                <c:pt idx="2000" formatCode="General">
                  <c:v>5.2606107999999999E-2</c:v>
                </c:pt>
                <c:pt idx="2001" formatCode="General">
                  <c:v>5.2606107999999999E-2</c:v>
                </c:pt>
                <c:pt idx="2002" formatCode="General">
                  <c:v>5.2606107999999999E-2</c:v>
                </c:pt>
                <c:pt idx="2003" formatCode="General">
                  <c:v>5.2702898999999997E-2</c:v>
                </c:pt>
                <c:pt idx="2004" formatCode="General">
                  <c:v>5.2775492E-2</c:v>
                </c:pt>
                <c:pt idx="2005" formatCode="General">
                  <c:v>5.2799690000000003E-2</c:v>
                </c:pt>
                <c:pt idx="2006" formatCode="General">
                  <c:v>5.2872283999999999E-2</c:v>
                </c:pt>
                <c:pt idx="2007" formatCode="General">
                  <c:v>5.2896482000000002E-2</c:v>
                </c:pt>
                <c:pt idx="2008" formatCode="General">
                  <c:v>5.2896482000000002E-2</c:v>
                </c:pt>
                <c:pt idx="2009" formatCode="General">
                  <c:v>5.2920678999999998E-2</c:v>
                </c:pt>
                <c:pt idx="2010" formatCode="General">
                  <c:v>5.2920678999999998E-2</c:v>
                </c:pt>
                <c:pt idx="2011" formatCode="General">
                  <c:v>5.2944877000000001E-2</c:v>
                </c:pt>
                <c:pt idx="2012" formatCode="General">
                  <c:v>5.2969074999999997E-2</c:v>
                </c:pt>
                <c:pt idx="2013" formatCode="General">
                  <c:v>5.3090063999999999E-2</c:v>
                </c:pt>
                <c:pt idx="2014" formatCode="General">
                  <c:v>5.3114262000000002E-2</c:v>
                </c:pt>
                <c:pt idx="2015" formatCode="General">
                  <c:v>5.3211054000000001E-2</c:v>
                </c:pt>
                <c:pt idx="2016" formatCode="General">
                  <c:v>5.3259449E-2</c:v>
                </c:pt>
                <c:pt idx="2017" formatCode="General">
                  <c:v>5.3259449E-2</c:v>
                </c:pt>
                <c:pt idx="2018" formatCode="General">
                  <c:v>5.3283647000000003E-2</c:v>
                </c:pt>
                <c:pt idx="2019" formatCode="General">
                  <c:v>5.3332043000000003E-2</c:v>
                </c:pt>
                <c:pt idx="2020" formatCode="General">
                  <c:v>5.3332043000000003E-2</c:v>
                </c:pt>
                <c:pt idx="2021" formatCode="General">
                  <c:v>5.3356240999999999E-2</c:v>
                </c:pt>
                <c:pt idx="2022" formatCode="General">
                  <c:v>5.3380438000000002E-2</c:v>
                </c:pt>
                <c:pt idx="2023" formatCode="General">
                  <c:v>5.3404635999999998E-2</c:v>
                </c:pt>
                <c:pt idx="2024" formatCode="General">
                  <c:v>5.3404635999999998E-2</c:v>
                </c:pt>
                <c:pt idx="2025" formatCode="General">
                  <c:v>5.3428834000000001E-2</c:v>
                </c:pt>
                <c:pt idx="2026" formatCode="General">
                  <c:v>5.3428834000000001E-2</c:v>
                </c:pt>
                <c:pt idx="2027" formatCode="General">
                  <c:v>5.3428834000000001E-2</c:v>
                </c:pt>
                <c:pt idx="2028" formatCode="General">
                  <c:v>5.3453031999999998E-2</c:v>
                </c:pt>
                <c:pt idx="2029" formatCode="General">
                  <c:v>5.3453031999999998E-2</c:v>
                </c:pt>
                <c:pt idx="2030" formatCode="General">
                  <c:v>5.3453031999999998E-2</c:v>
                </c:pt>
                <c:pt idx="2031" formatCode="General">
                  <c:v>5.3453031999999998E-2</c:v>
                </c:pt>
                <c:pt idx="2032" formatCode="General">
                  <c:v>5.3453031999999998E-2</c:v>
                </c:pt>
                <c:pt idx="2033" formatCode="General">
                  <c:v>5.3477230000000001E-2</c:v>
                </c:pt>
                <c:pt idx="2034" formatCode="General">
                  <c:v>5.3525626E-2</c:v>
                </c:pt>
                <c:pt idx="2035" formatCode="General">
                  <c:v>5.3549823000000003E-2</c:v>
                </c:pt>
                <c:pt idx="2036" formatCode="General">
                  <c:v>5.3549823000000003E-2</c:v>
                </c:pt>
                <c:pt idx="2037" formatCode="General">
                  <c:v>5.3598219000000002E-2</c:v>
                </c:pt>
                <c:pt idx="2038" formatCode="General">
                  <c:v>5.3670812999999998E-2</c:v>
                </c:pt>
                <c:pt idx="2039" formatCode="General">
                  <c:v>5.3695010000000001E-2</c:v>
                </c:pt>
                <c:pt idx="2040" formatCode="General">
                  <c:v>5.3816000000000003E-2</c:v>
                </c:pt>
                <c:pt idx="2041" formatCode="General">
                  <c:v>5.3936988999999998E-2</c:v>
                </c:pt>
                <c:pt idx="2042" formatCode="General">
                  <c:v>5.3936988999999998E-2</c:v>
                </c:pt>
                <c:pt idx="2043" formatCode="General">
                  <c:v>5.3961187000000001E-2</c:v>
                </c:pt>
                <c:pt idx="2044" formatCode="General">
                  <c:v>5.4009582E-2</c:v>
                </c:pt>
                <c:pt idx="2045" formatCode="General">
                  <c:v>5.4033779999999997E-2</c:v>
                </c:pt>
                <c:pt idx="2046" formatCode="General">
                  <c:v>5.4106373999999999E-2</c:v>
                </c:pt>
                <c:pt idx="2047" formatCode="General">
                  <c:v>5.4106373999999999E-2</c:v>
                </c:pt>
                <c:pt idx="2048" formatCode="General">
                  <c:v>5.4178967000000001E-2</c:v>
                </c:pt>
                <c:pt idx="2049" formatCode="General">
                  <c:v>5.4227363000000001E-2</c:v>
                </c:pt>
                <c:pt idx="2050" formatCode="General">
                  <c:v>5.4275759E-2</c:v>
                </c:pt>
                <c:pt idx="2051" formatCode="General">
                  <c:v>5.4324153999999999E-2</c:v>
                </c:pt>
                <c:pt idx="2052" formatCode="General">
                  <c:v>5.4420945999999998E-2</c:v>
                </c:pt>
                <c:pt idx="2053" formatCode="General">
                  <c:v>5.4469340999999998E-2</c:v>
                </c:pt>
                <c:pt idx="2054" formatCode="General">
                  <c:v>5.4517736999999997E-2</c:v>
                </c:pt>
                <c:pt idx="2055" formatCode="General">
                  <c:v>5.4517736999999997E-2</c:v>
                </c:pt>
                <c:pt idx="2056" formatCode="General">
                  <c:v>5.4614528000000002E-2</c:v>
                </c:pt>
                <c:pt idx="2057" formatCode="General">
                  <c:v>5.4662924000000002E-2</c:v>
                </c:pt>
                <c:pt idx="2058" formatCode="General">
                  <c:v>5.4711320000000001E-2</c:v>
                </c:pt>
                <c:pt idx="2059" formatCode="General">
                  <c:v>5.4711320000000001E-2</c:v>
                </c:pt>
                <c:pt idx="2060" formatCode="General">
                  <c:v>5.4711320000000001E-2</c:v>
                </c:pt>
                <c:pt idx="2061" formatCode="General">
                  <c:v>5.4711320000000001E-2</c:v>
                </c:pt>
                <c:pt idx="2062" formatCode="General">
                  <c:v>5.4711320000000001E-2</c:v>
                </c:pt>
                <c:pt idx="2063" formatCode="General">
                  <c:v>5.4711320000000001E-2</c:v>
                </c:pt>
                <c:pt idx="2064" formatCode="General">
                  <c:v>5.4711320000000001E-2</c:v>
                </c:pt>
                <c:pt idx="2065" formatCode="General">
                  <c:v>5.4735517999999997E-2</c:v>
                </c:pt>
                <c:pt idx="2066" formatCode="General">
                  <c:v>5.4783912999999997E-2</c:v>
                </c:pt>
                <c:pt idx="2067" formatCode="General">
                  <c:v>5.4783912999999997E-2</c:v>
                </c:pt>
                <c:pt idx="2068" formatCode="General">
                  <c:v>5.4880705000000002E-2</c:v>
                </c:pt>
                <c:pt idx="2069" formatCode="General">
                  <c:v>5.5025892E-2</c:v>
                </c:pt>
                <c:pt idx="2070" formatCode="General">
                  <c:v>5.5050090000000003E-2</c:v>
                </c:pt>
                <c:pt idx="2071" formatCode="General">
                  <c:v>5.5122682999999999E-2</c:v>
                </c:pt>
                <c:pt idx="2072" formatCode="General">
                  <c:v>5.5146881000000002E-2</c:v>
                </c:pt>
                <c:pt idx="2073" formatCode="General">
                  <c:v>5.5146881000000002E-2</c:v>
                </c:pt>
                <c:pt idx="2074" formatCode="General">
                  <c:v>5.5146881000000002E-2</c:v>
                </c:pt>
                <c:pt idx="2075" formatCode="General">
                  <c:v>5.5146881000000002E-2</c:v>
                </c:pt>
                <c:pt idx="2076" formatCode="General">
                  <c:v>5.5195277000000001E-2</c:v>
                </c:pt>
                <c:pt idx="2077" formatCode="General">
                  <c:v>5.5195277000000001E-2</c:v>
                </c:pt>
                <c:pt idx="2078" formatCode="General">
                  <c:v>5.5195277000000001E-2</c:v>
                </c:pt>
                <c:pt idx="2079" formatCode="General">
                  <c:v>5.5195277000000001E-2</c:v>
                </c:pt>
                <c:pt idx="2080" formatCode="General">
                  <c:v>5.5195277000000001E-2</c:v>
                </c:pt>
                <c:pt idx="2081" formatCode="General">
                  <c:v>5.5267869999999997E-2</c:v>
                </c:pt>
                <c:pt idx="2082" formatCode="General">
                  <c:v>5.5267869999999997E-2</c:v>
                </c:pt>
                <c:pt idx="2083" formatCode="General">
                  <c:v>5.5316266000000003E-2</c:v>
                </c:pt>
                <c:pt idx="2084" formatCode="General">
                  <c:v>5.5316266000000003E-2</c:v>
                </c:pt>
                <c:pt idx="2085" formatCode="General">
                  <c:v>5.5340463999999999E-2</c:v>
                </c:pt>
                <c:pt idx="2086" formatCode="General">
                  <c:v>5.5364661000000003E-2</c:v>
                </c:pt>
                <c:pt idx="2087" formatCode="General">
                  <c:v>5.5364661000000003E-2</c:v>
                </c:pt>
                <c:pt idx="2088" formatCode="General">
                  <c:v>5.5388858999999999E-2</c:v>
                </c:pt>
                <c:pt idx="2089" formatCode="General">
                  <c:v>5.5388858999999999E-2</c:v>
                </c:pt>
                <c:pt idx="2090" formatCode="General">
                  <c:v>5.5485650999999997E-2</c:v>
                </c:pt>
                <c:pt idx="2091" formatCode="General">
                  <c:v>5.5485650999999997E-2</c:v>
                </c:pt>
                <c:pt idx="2092" formatCode="General">
                  <c:v>5.5485650999999997E-2</c:v>
                </c:pt>
                <c:pt idx="2093" formatCode="General">
                  <c:v>5.5485650999999997E-2</c:v>
                </c:pt>
                <c:pt idx="2094" formatCode="General">
                  <c:v>5.5485650999999997E-2</c:v>
                </c:pt>
                <c:pt idx="2095" formatCode="General">
                  <c:v>5.5485650999999997E-2</c:v>
                </c:pt>
                <c:pt idx="2096" formatCode="General">
                  <c:v>5.5485650999999997E-2</c:v>
                </c:pt>
                <c:pt idx="2097" formatCode="General">
                  <c:v>5.5582442000000003E-2</c:v>
                </c:pt>
                <c:pt idx="2098" formatCode="General">
                  <c:v>5.5655035999999998E-2</c:v>
                </c:pt>
                <c:pt idx="2099" formatCode="General">
                  <c:v>5.5655035999999998E-2</c:v>
                </c:pt>
                <c:pt idx="2100" formatCode="General">
                  <c:v>5.5679233000000002E-2</c:v>
                </c:pt>
                <c:pt idx="2101" formatCode="General">
                  <c:v>5.5703430999999998E-2</c:v>
                </c:pt>
                <c:pt idx="2102" formatCode="General">
                  <c:v>5.5703430999999998E-2</c:v>
                </c:pt>
                <c:pt idx="2103" formatCode="General">
                  <c:v>5.5703430999999998E-2</c:v>
                </c:pt>
                <c:pt idx="2104" formatCode="General">
                  <c:v>5.5848618000000003E-2</c:v>
                </c:pt>
                <c:pt idx="2105" formatCode="General">
                  <c:v>5.5872815999999999E-2</c:v>
                </c:pt>
                <c:pt idx="2106" formatCode="General">
                  <c:v>5.5872815999999999E-2</c:v>
                </c:pt>
                <c:pt idx="2107" formatCode="General">
                  <c:v>5.5897014000000002E-2</c:v>
                </c:pt>
                <c:pt idx="2108" formatCode="General">
                  <c:v>5.5945410000000001E-2</c:v>
                </c:pt>
                <c:pt idx="2109" formatCode="General">
                  <c:v>5.5993805000000001E-2</c:v>
                </c:pt>
                <c:pt idx="2110" formatCode="General">
                  <c:v>5.5993805000000001E-2</c:v>
                </c:pt>
                <c:pt idx="2111" formatCode="General">
                  <c:v>5.6066399000000003E-2</c:v>
                </c:pt>
                <c:pt idx="2112" formatCode="General">
                  <c:v>5.6066399000000003E-2</c:v>
                </c:pt>
                <c:pt idx="2113" formatCode="General">
                  <c:v>5.6090596999999999E-2</c:v>
                </c:pt>
                <c:pt idx="2114" formatCode="General">
                  <c:v>5.6090596999999999E-2</c:v>
                </c:pt>
                <c:pt idx="2115" formatCode="General">
                  <c:v>5.6090596999999999E-2</c:v>
                </c:pt>
                <c:pt idx="2116" formatCode="General">
                  <c:v>5.6114795000000002E-2</c:v>
                </c:pt>
                <c:pt idx="2117" formatCode="General">
                  <c:v>5.6187387999999998E-2</c:v>
                </c:pt>
                <c:pt idx="2118" formatCode="General">
                  <c:v>5.6187387999999998E-2</c:v>
                </c:pt>
                <c:pt idx="2119" formatCode="General">
                  <c:v>5.6259982E-2</c:v>
                </c:pt>
                <c:pt idx="2120" formatCode="General">
                  <c:v>5.6284178999999997E-2</c:v>
                </c:pt>
                <c:pt idx="2121" formatCode="General">
                  <c:v>5.6284178999999997E-2</c:v>
                </c:pt>
                <c:pt idx="2122" formatCode="General">
                  <c:v>5.6284178999999997E-2</c:v>
                </c:pt>
                <c:pt idx="2123" formatCode="General">
                  <c:v>5.6284178999999997E-2</c:v>
                </c:pt>
                <c:pt idx="2124" formatCode="General">
                  <c:v>5.6308377E-2</c:v>
                </c:pt>
                <c:pt idx="2125" formatCode="General">
                  <c:v>5.6380971000000002E-2</c:v>
                </c:pt>
                <c:pt idx="2126" formatCode="General">
                  <c:v>5.6380971000000002E-2</c:v>
                </c:pt>
                <c:pt idx="2127" formatCode="General">
                  <c:v>5.6380971000000002E-2</c:v>
                </c:pt>
                <c:pt idx="2128" formatCode="General">
                  <c:v>5.6380971000000002E-2</c:v>
                </c:pt>
                <c:pt idx="2129" formatCode="General">
                  <c:v>5.6477762000000001E-2</c:v>
                </c:pt>
                <c:pt idx="2130" formatCode="General">
                  <c:v>5.6501959999999997E-2</c:v>
                </c:pt>
                <c:pt idx="2131" formatCode="General">
                  <c:v>5.6501959999999997E-2</c:v>
                </c:pt>
                <c:pt idx="2132" formatCode="General">
                  <c:v>5.6647147000000002E-2</c:v>
                </c:pt>
                <c:pt idx="2133" formatCode="General">
                  <c:v>5.6719740999999997E-2</c:v>
                </c:pt>
                <c:pt idx="2134" formatCode="General">
                  <c:v>5.6719740999999997E-2</c:v>
                </c:pt>
                <c:pt idx="2135" formatCode="General">
                  <c:v>5.6768135999999997E-2</c:v>
                </c:pt>
                <c:pt idx="2136" formatCode="General">
                  <c:v>5.6768135999999997E-2</c:v>
                </c:pt>
                <c:pt idx="2137" formatCode="General">
                  <c:v>5.6792334E-2</c:v>
                </c:pt>
                <c:pt idx="2138" formatCode="General">
                  <c:v>5.6840729999999999E-2</c:v>
                </c:pt>
                <c:pt idx="2139" formatCode="General">
                  <c:v>5.6840729999999999E-2</c:v>
                </c:pt>
                <c:pt idx="2140" formatCode="General">
                  <c:v>5.6864928000000002E-2</c:v>
                </c:pt>
                <c:pt idx="2141" formatCode="General">
                  <c:v>5.6913323000000002E-2</c:v>
                </c:pt>
                <c:pt idx="2142" formatCode="General">
                  <c:v>5.6961719000000001E-2</c:v>
                </c:pt>
                <c:pt idx="2143" formatCode="General">
                  <c:v>5.6985916999999997E-2</c:v>
                </c:pt>
                <c:pt idx="2144" formatCode="General">
                  <c:v>5.7010115E-2</c:v>
                </c:pt>
                <c:pt idx="2145" formatCode="General">
                  <c:v>5.7010115E-2</c:v>
                </c:pt>
                <c:pt idx="2146" formatCode="General">
                  <c:v>5.7082708000000003E-2</c:v>
                </c:pt>
                <c:pt idx="2147" formatCode="General">
                  <c:v>5.7131104000000002E-2</c:v>
                </c:pt>
                <c:pt idx="2148" formatCode="General">
                  <c:v>5.7131104000000002E-2</c:v>
                </c:pt>
                <c:pt idx="2149" formatCode="General">
                  <c:v>5.7179500000000001E-2</c:v>
                </c:pt>
                <c:pt idx="2150" formatCode="General">
                  <c:v>5.7276291E-2</c:v>
                </c:pt>
                <c:pt idx="2151" formatCode="General">
                  <c:v>5.7324686999999999E-2</c:v>
                </c:pt>
                <c:pt idx="2152" formatCode="General">
                  <c:v>5.7324686999999999E-2</c:v>
                </c:pt>
                <c:pt idx="2153" formatCode="General">
                  <c:v>5.7397280000000002E-2</c:v>
                </c:pt>
                <c:pt idx="2154" formatCode="General">
                  <c:v>5.7445676000000001E-2</c:v>
                </c:pt>
                <c:pt idx="2155" formatCode="General">
                  <c:v>5.7542467E-2</c:v>
                </c:pt>
                <c:pt idx="2156" formatCode="General">
                  <c:v>5.7590862999999999E-2</c:v>
                </c:pt>
                <c:pt idx="2157" formatCode="General">
                  <c:v>5.7615061000000002E-2</c:v>
                </c:pt>
                <c:pt idx="2158" formatCode="General">
                  <c:v>5.7615061000000002E-2</c:v>
                </c:pt>
                <c:pt idx="2159" formatCode="General">
                  <c:v>5.7639258999999998E-2</c:v>
                </c:pt>
                <c:pt idx="2160" formatCode="General">
                  <c:v>5.7736049999999997E-2</c:v>
                </c:pt>
                <c:pt idx="2161" formatCode="General">
                  <c:v>5.7784446000000003E-2</c:v>
                </c:pt>
                <c:pt idx="2162" formatCode="General">
                  <c:v>5.7808643E-2</c:v>
                </c:pt>
                <c:pt idx="2163" formatCode="General">
                  <c:v>5.7808643E-2</c:v>
                </c:pt>
                <c:pt idx="2164" formatCode="General">
                  <c:v>5.7808643E-2</c:v>
                </c:pt>
                <c:pt idx="2165" formatCode="General">
                  <c:v>5.7808643E-2</c:v>
                </c:pt>
                <c:pt idx="2166" formatCode="General">
                  <c:v>5.7832841000000003E-2</c:v>
                </c:pt>
                <c:pt idx="2167" formatCode="General">
                  <c:v>5.7857038999999999E-2</c:v>
                </c:pt>
                <c:pt idx="2168" formatCode="General">
                  <c:v>5.7881237000000002E-2</c:v>
                </c:pt>
                <c:pt idx="2169" formatCode="General">
                  <c:v>5.7929633000000001E-2</c:v>
                </c:pt>
                <c:pt idx="2170" formatCode="General">
                  <c:v>5.7978028000000001E-2</c:v>
                </c:pt>
                <c:pt idx="2171" formatCode="General">
                  <c:v>5.8123214999999999E-2</c:v>
                </c:pt>
                <c:pt idx="2172" formatCode="General">
                  <c:v>5.8147413000000002E-2</c:v>
                </c:pt>
                <c:pt idx="2173" formatCode="General">
                  <c:v>5.8171610999999998E-2</c:v>
                </c:pt>
                <c:pt idx="2174" formatCode="General">
                  <c:v>5.8220006999999997E-2</c:v>
                </c:pt>
                <c:pt idx="2175" formatCode="General">
                  <c:v>5.8244205E-2</c:v>
                </c:pt>
                <c:pt idx="2176" formatCode="General">
                  <c:v>5.8316798000000003E-2</c:v>
                </c:pt>
                <c:pt idx="2177" formatCode="General">
                  <c:v>5.8340995999999999E-2</c:v>
                </c:pt>
                <c:pt idx="2178" formatCode="General">
                  <c:v>5.8340995999999999E-2</c:v>
                </c:pt>
                <c:pt idx="2179" formatCode="General">
                  <c:v>5.8340995999999999E-2</c:v>
                </c:pt>
                <c:pt idx="2180" formatCode="General">
                  <c:v>5.8461985000000001E-2</c:v>
                </c:pt>
                <c:pt idx="2181" formatCode="General">
                  <c:v>5.8510381E-2</c:v>
                </c:pt>
                <c:pt idx="2182" formatCode="General">
                  <c:v>5.8534579000000003E-2</c:v>
                </c:pt>
                <c:pt idx="2183" formatCode="General">
                  <c:v>5.8558776999999999E-2</c:v>
                </c:pt>
                <c:pt idx="2184" formatCode="General">
                  <c:v>5.8631370000000002E-2</c:v>
                </c:pt>
                <c:pt idx="2185" formatCode="General">
                  <c:v>5.8679766000000001E-2</c:v>
                </c:pt>
                <c:pt idx="2186" formatCode="General">
                  <c:v>5.8752358999999997E-2</c:v>
                </c:pt>
                <c:pt idx="2187" formatCode="General">
                  <c:v>5.8752358999999997E-2</c:v>
                </c:pt>
                <c:pt idx="2188" formatCode="General">
                  <c:v>5.8849151000000002E-2</c:v>
                </c:pt>
                <c:pt idx="2189" formatCode="General">
                  <c:v>5.8849151000000002E-2</c:v>
                </c:pt>
                <c:pt idx="2190" formatCode="General">
                  <c:v>5.8873347999999999E-2</c:v>
                </c:pt>
                <c:pt idx="2191" formatCode="General">
                  <c:v>5.8897546000000002E-2</c:v>
                </c:pt>
                <c:pt idx="2192" formatCode="General">
                  <c:v>5.8897546000000002E-2</c:v>
                </c:pt>
                <c:pt idx="2193" formatCode="General">
                  <c:v>5.8945942000000001E-2</c:v>
                </c:pt>
                <c:pt idx="2194" formatCode="General">
                  <c:v>5.8970139999999997E-2</c:v>
                </c:pt>
                <c:pt idx="2195" formatCode="General">
                  <c:v>5.8970139999999997E-2</c:v>
                </c:pt>
                <c:pt idx="2196" formatCode="General">
                  <c:v>5.9066931000000003E-2</c:v>
                </c:pt>
                <c:pt idx="2197" formatCode="General">
                  <c:v>5.9139524999999998E-2</c:v>
                </c:pt>
                <c:pt idx="2198" formatCode="General">
                  <c:v>5.9260514E-2</c:v>
                </c:pt>
                <c:pt idx="2199" formatCode="General">
                  <c:v>5.9284712000000003E-2</c:v>
                </c:pt>
                <c:pt idx="2200" formatCode="General">
                  <c:v>5.9284712000000003E-2</c:v>
                </c:pt>
                <c:pt idx="2201" formatCode="General">
                  <c:v>5.9381503000000002E-2</c:v>
                </c:pt>
                <c:pt idx="2202" formatCode="General">
                  <c:v>5.9429899000000001E-2</c:v>
                </c:pt>
                <c:pt idx="2203" formatCode="General">
                  <c:v>5.9575085999999999E-2</c:v>
                </c:pt>
                <c:pt idx="2204" formatCode="General">
                  <c:v>5.9671876999999998E-2</c:v>
                </c:pt>
                <c:pt idx="2205" formatCode="General">
                  <c:v>5.9792866E-2</c:v>
                </c:pt>
                <c:pt idx="2206" formatCode="General">
                  <c:v>5.9792866E-2</c:v>
                </c:pt>
                <c:pt idx="2207" formatCode="General">
                  <c:v>5.9889657999999998E-2</c:v>
                </c:pt>
                <c:pt idx="2208" formatCode="General">
                  <c:v>5.9913856000000001E-2</c:v>
                </c:pt>
                <c:pt idx="2209" formatCode="General">
                  <c:v>5.9986448999999997E-2</c:v>
                </c:pt>
                <c:pt idx="2210" formatCode="General">
                  <c:v>5.9986448999999997E-2</c:v>
                </c:pt>
                <c:pt idx="2211" formatCode="General">
                  <c:v>5.9986448999999997E-2</c:v>
                </c:pt>
                <c:pt idx="2212" formatCode="General">
                  <c:v>6.0010647E-2</c:v>
                </c:pt>
                <c:pt idx="2213" formatCode="General">
                  <c:v>6.0034845000000003E-2</c:v>
                </c:pt>
                <c:pt idx="2214" formatCode="General">
                  <c:v>6.0107437999999999E-2</c:v>
                </c:pt>
                <c:pt idx="2215" formatCode="General">
                  <c:v>6.0107437999999999E-2</c:v>
                </c:pt>
                <c:pt idx="2216" formatCode="General">
                  <c:v>6.0131636000000002E-2</c:v>
                </c:pt>
                <c:pt idx="2217" formatCode="General">
                  <c:v>6.0276823E-2</c:v>
                </c:pt>
                <c:pt idx="2218" formatCode="General">
                  <c:v>6.0276823E-2</c:v>
                </c:pt>
                <c:pt idx="2219" formatCode="General">
                  <c:v>6.0276823E-2</c:v>
                </c:pt>
                <c:pt idx="2220" formatCode="General">
                  <c:v>6.0301021000000003E-2</c:v>
                </c:pt>
                <c:pt idx="2221" formatCode="General">
                  <c:v>6.0301021000000003E-2</c:v>
                </c:pt>
                <c:pt idx="2222" formatCode="General">
                  <c:v>6.0373614999999999E-2</c:v>
                </c:pt>
                <c:pt idx="2223" formatCode="General">
                  <c:v>6.0422009999999998E-2</c:v>
                </c:pt>
                <c:pt idx="2224" formatCode="General">
                  <c:v>6.0422009999999998E-2</c:v>
                </c:pt>
                <c:pt idx="2225" formatCode="General">
                  <c:v>6.0494604E-2</c:v>
                </c:pt>
                <c:pt idx="2226" formatCode="General">
                  <c:v>6.0615593000000002E-2</c:v>
                </c:pt>
                <c:pt idx="2227" formatCode="General">
                  <c:v>6.0639790999999998E-2</c:v>
                </c:pt>
                <c:pt idx="2228" formatCode="General">
                  <c:v>6.0639790999999998E-2</c:v>
                </c:pt>
                <c:pt idx="2229" formatCode="General">
                  <c:v>6.076078E-2</c:v>
                </c:pt>
                <c:pt idx="2230" formatCode="General">
                  <c:v>6.076078E-2</c:v>
                </c:pt>
                <c:pt idx="2231" formatCode="General">
                  <c:v>6.0784978000000003E-2</c:v>
                </c:pt>
                <c:pt idx="2232" formatCode="General">
                  <c:v>6.0833374000000003E-2</c:v>
                </c:pt>
                <c:pt idx="2233" formatCode="General">
                  <c:v>6.0930165000000001E-2</c:v>
                </c:pt>
                <c:pt idx="2234" formatCode="General">
                  <c:v>6.0954362999999998E-2</c:v>
                </c:pt>
                <c:pt idx="2235" formatCode="General">
                  <c:v>6.0954362999999998E-2</c:v>
                </c:pt>
                <c:pt idx="2236" formatCode="General">
                  <c:v>6.0954362999999998E-2</c:v>
                </c:pt>
                <c:pt idx="2237" formatCode="General">
                  <c:v>6.1002758999999997E-2</c:v>
                </c:pt>
                <c:pt idx="2238" formatCode="General">
                  <c:v>6.1026956E-2</c:v>
                </c:pt>
                <c:pt idx="2239" formatCode="General">
                  <c:v>6.1075351999999999E-2</c:v>
                </c:pt>
                <c:pt idx="2240" formatCode="General">
                  <c:v>6.1196341000000001E-2</c:v>
                </c:pt>
                <c:pt idx="2241" formatCode="General">
                  <c:v>6.1220538999999997E-2</c:v>
                </c:pt>
                <c:pt idx="2242" formatCode="General">
                  <c:v>6.1341527999999999E-2</c:v>
                </c:pt>
                <c:pt idx="2243" formatCode="General">
                  <c:v>6.1389923999999998E-2</c:v>
                </c:pt>
                <c:pt idx="2244" formatCode="General">
                  <c:v>6.1414122000000002E-2</c:v>
                </c:pt>
                <c:pt idx="2245" formatCode="General">
                  <c:v>6.1414122000000002E-2</c:v>
                </c:pt>
                <c:pt idx="2246" formatCode="General">
                  <c:v>6.1462518000000001E-2</c:v>
                </c:pt>
                <c:pt idx="2247" formatCode="General">
                  <c:v>6.1535111000000003E-2</c:v>
                </c:pt>
                <c:pt idx="2248" formatCode="General">
                  <c:v>6.1583507000000003E-2</c:v>
                </c:pt>
                <c:pt idx="2249" formatCode="General">
                  <c:v>6.1631902000000002E-2</c:v>
                </c:pt>
                <c:pt idx="2250" formatCode="General">
                  <c:v>6.1704495999999998E-2</c:v>
                </c:pt>
                <c:pt idx="2251" formatCode="General">
                  <c:v>6.1728694000000001E-2</c:v>
                </c:pt>
                <c:pt idx="2252" formatCode="General">
                  <c:v>6.1825484999999999E-2</c:v>
                </c:pt>
                <c:pt idx="2253" formatCode="General">
                  <c:v>6.1849683000000003E-2</c:v>
                </c:pt>
                <c:pt idx="2254" formatCode="General">
                  <c:v>6.1922276999999998E-2</c:v>
                </c:pt>
                <c:pt idx="2255" formatCode="General">
                  <c:v>6.1922276999999998E-2</c:v>
                </c:pt>
                <c:pt idx="2256" formatCode="General">
                  <c:v>6.1922276999999998E-2</c:v>
                </c:pt>
                <c:pt idx="2257" formatCode="General">
                  <c:v>6.1994870000000001E-2</c:v>
                </c:pt>
                <c:pt idx="2258" formatCode="General">
                  <c:v>6.1994870000000001E-2</c:v>
                </c:pt>
                <c:pt idx="2259" formatCode="General">
                  <c:v>6.2019067999999997E-2</c:v>
                </c:pt>
                <c:pt idx="2260" formatCode="General">
                  <c:v>6.2043266E-2</c:v>
                </c:pt>
                <c:pt idx="2261" formatCode="General">
                  <c:v>6.2067464000000003E-2</c:v>
                </c:pt>
                <c:pt idx="2262" formatCode="General">
                  <c:v>6.2091660999999999E-2</c:v>
                </c:pt>
                <c:pt idx="2263" formatCode="General">
                  <c:v>6.2115859000000002E-2</c:v>
                </c:pt>
                <c:pt idx="2264" formatCode="General">
                  <c:v>6.2140056999999999E-2</c:v>
                </c:pt>
                <c:pt idx="2265" formatCode="General">
                  <c:v>6.2212651000000001E-2</c:v>
                </c:pt>
                <c:pt idx="2266" formatCode="General">
                  <c:v>6.2285243999999997E-2</c:v>
                </c:pt>
                <c:pt idx="2267" formatCode="General">
                  <c:v>6.2357837999999999E-2</c:v>
                </c:pt>
                <c:pt idx="2268" formatCode="General">
                  <c:v>6.2382036000000002E-2</c:v>
                </c:pt>
                <c:pt idx="2269" formatCode="General">
                  <c:v>6.2430431000000002E-2</c:v>
                </c:pt>
                <c:pt idx="2270" formatCode="General">
                  <c:v>6.2430431000000002E-2</c:v>
                </c:pt>
                <c:pt idx="2271" formatCode="General">
                  <c:v>6.2503025000000004E-2</c:v>
                </c:pt>
                <c:pt idx="2272" formatCode="General">
                  <c:v>6.2624014000000006E-2</c:v>
                </c:pt>
                <c:pt idx="2273" formatCode="General">
                  <c:v>6.2720805000000004E-2</c:v>
                </c:pt>
                <c:pt idx="2274" formatCode="General">
                  <c:v>6.2720805000000004E-2</c:v>
                </c:pt>
                <c:pt idx="2275" formatCode="General">
                  <c:v>6.2793399E-2</c:v>
                </c:pt>
                <c:pt idx="2276" formatCode="General">
                  <c:v>6.2841795000000006E-2</c:v>
                </c:pt>
                <c:pt idx="2277" formatCode="General">
                  <c:v>6.2841795000000006E-2</c:v>
                </c:pt>
                <c:pt idx="2278" formatCode="General">
                  <c:v>6.2890189999999999E-2</c:v>
                </c:pt>
                <c:pt idx="2279" formatCode="General">
                  <c:v>6.2938586000000005E-2</c:v>
                </c:pt>
                <c:pt idx="2280" formatCode="General">
                  <c:v>6.2938586000000005E-2</c:v>
                </c:pt>
                <c:pt idx="2281" formatCode="General">
                  <c:v>6.3059575000000007E-2</c:v>
                </c:pt>
                <c:pt idx="2282" formatCode="General">
                  <c:v>6.3059575000000007E-2</c:v>
                </c:pt>
                <c:pt idx="2283" formatCode="General">
                  <c:v>6.3059575000000007E-2</c:v>
                </c:pt>
                <c:pt idx="2284" formatCode="General">
                  <c:v>6.3059575000000007E-2</c:v>
                </c:pt>
                <c:pt idx="2285" formatCode="General">
                  <c:v>6.3132169000000002E-2</c:v>
                </c:pt>
                <c:pt idx="2286" formatCode="General">
                  <c:v>6.3156366000000005E-2</c:v>
                </c:pt>
                <c:pt idx="2287" formatCode="General">
                  <c:v>6.3204761999999998E-2</c:v>
                </c:pt>
                <c:pt idx="2288" formatCode="General">
                  <c:v>6.3277356000000007E-2</c:v>
                </c:pt>
                <c:pt idx="2289" formatCode="General">
                  <c:v>6.3301553999999996E-2</c:v>
                </c:pt>
                <c:pt idx="2290" formatCode="General">
                  <c:v>6.3398344999999995E-2</c:v>
                </c:pt>
                <c:pt idx="2291" formatCode="General">
                  <c:v>6.3519333999999997E-2</c:v>
                </c:pt>
                <c:pt idx="2292" formatCode="General">
                  <c:v>6.3567730000000003E-2</c:v>
                </c:pt>
                <c:pt idx="2293" formatCode="General">
                  <c:v>6.3567730000000003E-2</c:v>
                </c:pt>
                <c:pt idx="2294" formatCode="General">
                  <c:v>6.3616124999999996E-2</c:v>
                </c:pt>
                <c:pt idx="2295" formatCode="General">
                  <c:v>6.3616124999999996E-2</c:v>
                </c:pt>
                <c:pt idx="2296" formatCode="General">
                  <c:v>6.3688719000000005E-2</c:v>
                </c:pt>
                <c:pt idx="2297" formatCode="General">
                  <c:v>6.3809708000000007E-2</c:v>
                </c:pt>
                <c:pt idx="2298" formatCode="General">
                  <c:v>6.3809708000000007E-2</c:v>
                </c:pt>
                <c:pt idx="2299" formatCode="General">
                  <c:v>6.3858103999999999E-2</c:v>
                </c:pt>
                <c:pt idx="2300" formatCode="General">
                  <c:v>6.3906500000000005E-2</c:v>
                </c:pt>
                <c:pt idx="2301" formatCode="General">
                  <c:v>6.3930696999999995E-2</c:v>
                </c:pt>
                <c:pt idx="2302" formatCode="General">
                  <c:v>6.3930696999999995E-2</c:v>
                </c:pt>
                <c:pt idx="2303" formatCode="General">
                  <c:v>6.3930696999999995E-2</c:v>
                </c:pt>
                <c:pt idx="2304" formatCode="General">
                  <c:v>6.3954894999999998E-2</c:v>
                </c:pt>
                <c:pt idx="2305" formatCode="General">
                  <c:v>6.3979093000000001E-2</c:v>
                </c:pt>
                <c:pt idx="2306" formatCode="General">
                  <c:v>6.3979093000000001E-2</c:v>
                </c:pt>
                <c:pt idx="2307" formatCode="General">
                  <c:v>6.4003291000000004E-2</c:v>
                </c:pt>
                <c:pt idx="2308" formatCode="General">
                  <c:v>6.4027489000000007E-2</c:v>
                </c:pt>
                <c:pt idx="2309" formatCode="General">
                  <c:v>6.4051686999999996E-2</c:v>
                </c:pt>
                <c:pt idx="2310" formatCode="General">
                  <c:v>6.4051686999999996E-2</c:v>
                </c:pt>
                <c:pt idx="2311" formatCode="General">
                  <c:v>6.4051686999999996E-2</c:v>
                </c:pt>
                <c:pt idx="2312" formatCode="General">
                  <c:v>6.4100082000000003E-2</c:v>
                </c:pt>
                <c:pt idx="2313" formatCode="General">
                  <c:v>6.4100082000000003E-2</c:v>
                </c:pt>
                <c:pt idx="2314" formatCode="General">
                  <c:v>6.4148477999999995E-2</c:v>
                </c:pt>
                <c:pt idx="2315" formatCode="General">
                  <c:v>6.4196874000000001E-2</c:v>
                </c:pt>
                <c:pt idx="2316" formatCode="General">
                  <c:v>6.4196874000000001E-2</c:v>
                </c:pt>
                <c:pt idx="2317" formatCode="General">
                  <c:v>6.4221071000000005E-2</c:v>
                </c:pt>
                <c:pt idx="2318" formatCode="General">
                  <c:v>6.4221071000000005E-2</c:v>
                </c:pt>
                <c:pt idx="2319" formatCode="General">
                  <c:v>6.4245268999999994E-2</c:v>
                </c:pt>
                <c:pt idx="2320" formatCode="General">
                  <c:v>6.4293665E-2</c:v>
                </c:pt>
                <c:pt idx="2321" formatCode="General">
                  <c:v>6.4293665E-2</c:v>
                </c:pt>
                <c:pt idx="2322" formatCode="General">
                  <c:v>6.4463049999999994E-2</c:v>
                </c:pt>
                <c:pt idx="2323" formatCode="General">
                  <c:v>6.4511446E-2</c:v>
                </c:pt>
                <c:pt idx="2324" formatCode="General">
                  <c:v>6.4511446E-2</c:v>
                </c:pt>
                <c:pt idx="2325" formatCode="General">
                  <c:v>6.4559841000000007E-2</c:v>
                </c:pt>
                <c:pt idx="2326" formatCode="General">
                  <c:v>6.4559841000000007E-2</c:v>
                </c:pt>
                <c:pt idx="2327" formatCode="General">
                  <c:v>6.4559841000000007E-2</c:v>
                </c:pt>
                <c:pt idx="2328" formatCode="General">
                  <c:v>6.4584038999999996E-2</c:v>
                </c:pt>
                <c:pt idx="2329" formatCode="General">
                  <c:v>6.4584038999999996E-2</c:v>
                </c:pt>
                <c:pt idx="2330" formatCode="General">
                  <c:v>6.4584038999999996E-2</c:v>
                </c:pt>
                <c:pt idx="2331" formatCode="General">
                  <c:v>6.4656633000000005E-2</c:v>
                </c:pt>
                <c:pt idx="2332" formatCode="General">
                  <c:v>6.4753424000000004E-2</c:v>
                </c:pt>
                <c:pt idx="2333" formatCode="General">
                  <c:v>6.4826017999999999E-2</c:v>
                </c:pt>
                <c:pt idx="2334" formatCode="General">
                  <c:v>6.4850215000000003E-2</c:v>
                </c:pt>
                <c:pt idx="2335" formatCode="General">
                  <c:v>6.4874413000000006E-2</c:v>
                </c:pt>
                <c:pt idx="2336" formatCode="General">
                  <c:v>6.4947007000000001E-2</c:v>
                </c:pt>
                <c:pt idx="2337" formatCode="General">
                  <c:v>6.4947007000000001E-2</c:v>
                </c:pt>
                <c:pt idx="2338" formatCode="General">
                  <c:v>6.4971205000000004E-2</c:v>
                </c:pt>
                <c:pt idx="2339" formatCode="General">
                  <c:v>6.4995401999999994E-2</c:v>
                </c:pt>
                <c:pt idx="2340" formatCode="General">
                  <c:v>6.5092194000000006E-2</c:v>
                </c:pt>
                <c:pt idx="2341" formatCode="General">
                  <c:v>6.5116391999999995E-2</c:v>
                </c:pt>
                <c:pt idx="2342" formatCode="General">
                  <c:v>6.5140588999999999E-2</c:v>
                </c:pt>
                <c:pt idx="2343" formatCode="General">
                  <c:v>6.5188985000000005E-2</c:v>
                </c:pt>
                <c:pt idx="2344" formatCode="General">
                  <c:v>6.5213182999999994E-2</c:v>
                </c:pt>
                <c:pt idx="2345" formatCode="General">
                  <c:v>6.5261579E-2</c:v>
                </c:pt>
                <c:pt idx="2346" formatCode="General">
                  <c:v>6.5285777000000003E-2</c:v>
                </c:pt>
                <c:pt idx="2347" formatCode="General">
                  <c:v>6.5285777000000003E-2</c:v>
                </c:pt>
                <c:pt idx="2348" formatCode="General">
                  <c:v>6.5358369999999999E-2</c:v>
                </c:pt>
                <c:pt idx="2349" formatCode="General">
                  <c:v>6.5406766000000005E-2</c:v>
                </c:pt>
                <c:pt idx="2350" formatCode="General">
                  <c:v>6.5406766000000005E-2</c:v>
                </c:pt>
                <c:pt idx="2351" formatCode="General">
                  <c:v>6.5406766000000005E-2</c:v>
                </c:pt>
                <c:pt idx="2352" formatCode="General">
                  <c:v>6.5406766000000005E-2</c:v>
                </c:pt>
                <c:pt idx="2353" formatCode="General">
                  <c:v>6.5455160999999998E-2</c:v>
                </c:pt>
                <c:pt idx="2354" formatCode="General">
                  <c:v>6.5551952999999996E-2</c:v>
                </c:pt>
                <c:pt idx="2355" formatCode="General">
                  <c:v>6.5600348000000003E-2</c:v>
                </c:pt>
                <c:pt idx="2356" formatCode="General">
                  <c:v>6.5697140000000001E-2</c:v>
                </c:pt>
                <c:pt idx="2357" formatCode="General">
                  <c:v>6.5697140000000001E-2</c:v>
                </c:pt>
                <c:pt idx="2358" formatCode="General">
                  <c:v>6.5697140000000001E-2</c:v>
                </c:pt>
                <c:pt idx="2359" formatCode="General">
                  <c:v>6.5697140000000001E-2</c:v>
                </c:pt>
                <c:pt idx="2360" formatCode="General">
                  <c:v>6.5745534999999994E-2</c:v>
                </c:pt>
                <c:pt idx="2361" formatCode="General">
                  <c:v>6.5793931E-2</c:v>
                </c:pt>
                <c:pt idx="2362" formatCode="General">
                  <c:v>6.5818129000000003E-2</c:v>
                </c:pt>
                <c:pt idx="2363" formatCode="General">
                  <c:v>6.5866524999999995E-2</c:v>
                </c:pt>
                <c:pt idx="2364" formatCode="General">
                  <c:v>6.5866524999999995E-2</c:v>
                </c:pt>
                <c:pt idx="2365" formatCode="General">
                  <c:v>6.5890722999999998E-2</c:v>
                </c:pt>
                <c:pt idx="2366" formatCode="General">
                  <c:v>6.6011712E-2</c:v>
                </c:pt>
                <c:pt idx="2367" formatCode="General">
                  <c:v>6.6060107000000007E-2</c:v>
                </c:pt>
                <c:pt idx="2368" formatCode="General">
                  <c:v>6.6084304999999996E-2</c:v>
                </c:pt>
                <c:pt idx="2369" formatCode="General">
                  <c:v>6.6084304999999996E-2</c:v>
                </c:pt>
                <c:pt idx="2370" formatCode="General">
                  <c:v>6.6108502999999999E-2</c:v>
                </c:pt>
                <c:pt idx="2371" formatCode="General">
                  <c:v>6.6108502999999999E-2</c:v>
                </c:pt>
                <c:pt idx="2372" formatCode="General">
                  <c:v>6.6181096999999994E-2</c:v>
                </c:pt>
                <c:pt idx="2373" formatCode="General">
                  <c:v>6.6229492000000001E-2</c:v>
                </c:pt>
                <c:pt idx="2374" formatCode="General">
                  <c:v>6.6277887999999993E-2</c:v>
                </c:pt>
                <c:pt idx="2375" formatCode="General">
                  <c:v>6.6398876999999995E-2</c:v>
                </c:pt>
                <c:pt idx="2376" formatCode="General">
                  <c:v>6.6398876999999995E-2</c:v>
                </c:pt>
                <c:pt idx="2377" formatCode="General">
                  <c:v>6.6398876999999995E-2</c:v>
                </c:pt>
                <c:pt idx="2378" formatCode="General">
                  <c:v>6.6398876999999995E-2</c:v>
                </c:pt>
                <c:pt idx="2379" formatCode="General">
                  <c:v>6.6398876999999995E-2</c:v>
                </c:pt>
                <c:pt idx="2380" formatCode="General">
                  <c:v>6.6519865999999997E-2</c:v>
                </c:pt>
                <c:pt idx="2381" formatCode="General">
                  <c:v>6.6544064E-2</c:v>
                </c:pt>
                <c:pt idx="2382" formatCode="General">
                  <c:v>6.6616657999999995E-2</c:v>
                </c:pt>
                <c:pt idx="2383" formatCode="General">
                  <c:v>6.6640855999999998E-2</c:v>
                </c:pt>
                <c:pt idx="2384" formatCode="General">
                  <c:v>6.6689251000000005E-2</c:v>
                </c:pt>
                <c:pt idx="2385" formatCode="General">
                  <c:v>6.6689251000000005E-2</c:v>
                </c:pt>
                <c:pt idx="2386" formatCode="General">
                  <c:v>6.6713448999999994E-2</c:v>
                </c:pt>
                <c:pt idx="2387" formatCode="General">
                  <c:v>6.6737646999999997E-2</c:v>
                </c:pt>
                <c:pt idx="2388" formatCode="General">
                  <c:v>6.6737646999999997E-2</c:v>
                </c:pt>
                <c:pt idx="2389" formatCode="General">
                  <c:v>6.6737646999999997E-2</c:v>
                </c:pt>
                <c:pt idx="2390" formatCode="General">
                  <c:v>6.6761845E-2</c:v>
                </c:pt>
                <c:pt idx="2391" formatCode="General">
                  <c:v>6.6786043000000003E-2</c:v>
                </c:pt>
                <c:pt idx="2392" formatCode="General">
                  <c:v>6.6882834000000002E-2</c:v>
                </c:pt>
                <c:pt idx="2393" formatCode="General">
                  <c:v>6.6931229999999994E-2</c:v>
                </c:pt>
                <c:pt idx="2394" formatCode="General">
                  <c:v>6.6955427999999997E-2</c:v>
                </c:pt>
                <c:pt idx="2395" formatCode="General">
                  <c:v>6.7028020999999993E-2</c:v>
                </c:pt>
                <c:pt idx="2396" formatCode="General">
                  <c:v>6.7028020999999993E-2</c:v>
                </c:pt>
                <c:pt idx="2397" formatCode="General">
                  <c:v>6.7028020999999993E-2</c:v>
                </c:pt>
                <c:pt idx="2398" formatCode="General">
                  <c:v>6.7076416999999999E-2</c:v>
                </c:pt>
                <c:pt idx="2399" formatCode="General">
                  <c:v>6.7100615000000002E-2</c:v>
                </c:pt>
                <c:pt idx="2400" formatCode="General">
                  <c:v>6.7221604000000004E-2</c:v>
                </c:pt>
                <c:pt idx="2401" formatCode="General">
                  <c:v>6.7269999999999996E-2</c:v>
                </c:pt>
                <c:pt idx="2402" formatCode="General">
                  <c:v>6.7269999999999996E-2</c:v>
                </c:pt>
                <c:pt idx="2403" formatCode="General">
                  <c:v>6.7318395000000003E-2</c:v>
                </c:pt>
                <c:pt idx="2404" formatCode="General">
                  <c:v>6.7366790999999995E-2</c:v>
                </c:pt>
                <c:pt idx="2405" formatCode="General">
                  <c:v>6.7366790999999995E-2</c:v>
                </c:pt>
                <c:pt idx="2406" formatCode="General">
                  <c:v>6.7390988999999998E-2</c:v>
                </c:pt>
                <c:pt idx="2407" formatCode="General">
                  <c:v>6.7415187000000001E-2</c:v>
                </c:pt>
                <c:pt idx="2408" formatCode="General">
                  <c:v>6.7487779999999997E-2</c:v>
                </c:pt>
                <c:pt idx="2409" formatCode="General">
                  <c:v>6.7487779999999997E-2</c:v>
                </c:pt>
                <c:pt idx="2410" formatCode="General">
                  <c:v>6.7487779999999997E-2</c:v>
                </c:pt>
                <c:pt idx="2411" formatCode="General">
                  <c:v>6.7632967000000002E-2</c:v>
                </c:pt>
                <c:pt idx="2412" formatCode="General">
                  <c:v>6.7681362999999994E-2</c:v>
                </c:pt>
                <c:pt idx="2413" formatCode="General">
                  <c:v>6.7729759E-2</c:v>
                </c:pt>
                <c:pt idx="2414" formatCode="General">
                  <c:v>6.7729759E-2</c:v>
                </c:pt>
                <c:pt idx="2415" formatCode="General">
                  <c:v>6.7729759E-2</c:v>
                </c:pt>
                <c:pt idx="2416" formatCode="General">
                  <c:v>6.7753956000000004E-2</c:v>
                </c:pt>
                <c:pt idx="2417" formatCode="General">
                  <c:v>6.7802351999999996E-2</c:v>
                </c:pt>
                <c:pt idx="2418" formatCode="General">
                  <c:v>6.7802351999999996E-2</c:v>
                </c:pt>
                <c:pt idx="2419" formatCode="General">
                  <c:v>6.7802351999999996E-2</c:v>
                </c:pt>
                <c:pt idx="2420" formatCode="General">
                  <c:v>6.7850748000000002E-2</c:v>
                </c:pt>
                <c:pt idx="2421" formatCode="General">
                  <c:v>6.7850748000000002E-2</c:v>
                </c:pt>
                <c:pt idx="2422" formatCode="General">
                  <c:v>6.7899142999999995E-2</c:v>
                </c:pt>
                <c:pt idx="2423" formatCode="General">
                  <c:v>6.7899142999999995E-2</c:v>
                </c:pt>
                <c:pt idx="2424" formatCode="General">
                  <c:v>6.7899142999999995E-2</c:v>
                </c:pt>
                <c:pt idx="2425" formatCode="General">
                  <c:v>6.7923340999999998E-2</c:v>
                </c:pt>
                <c:pt idx="2426" formatCode="General">
                  <c:v>6.7971737000000004E-2</c:v>
                </c:pt>
                <c:pt idx="2427" formatCode="General">
                  <c:v>6.7971737000000004E-2</c:v>
                </c:pt>
                <c:pt idx="2428" formatCode="General">
                  <c:v>6.7971737000000004E-2</c:v>
                </c:pt>
                <c:pt idx="2429" formatCode="General">
                  <c:v>6.7971737000000004E-2</c:v>
                </c:pt>
                <c:pt idx="2430" formatCode="General">
                  <c:v>6.7971737000000004E-2</c:v>
                </c:pt>
                <c:pt idx="2431" formatCode="General">
                  <c:v>6.7971737000000004E-2</c:v>
                </c:pt>
                <c:pt idx="2432" formatCode="General">
                  <c:v>6.8020132999999997E-2</c:v>
                </c:pt>
                <c:pt idx="2433" formatCode="General">
                  <c:v>6.8092726000000006E-2</c:v>
                </c:pt>
                <c:pt idx="2434" formatCode="General">
                  <c:v>6.8092726000000006E-2</c:v>
                </c:pt>
                <c:pt idx="2435" formatCode="General">
                  <c:v>6.8189517000000005E-2</c:v>
                </c:pt>
                <c:pt idx="2436" formatCode="General">
                  <c:v>6.8189517000000005E-2</c:v>
                </c:pt>
                <c:pt idx="2437" formatCode="General">
                  <c:v>6.8213714999999994E-2</c:v>
                </c:pt>
                <c:pt idx="2438" formatCode="General">
                  <c:v>6.8237912999999997E-2</c:v>
                </c:pt>
                <c:pt idx="2439" formatCode="General">
                  <c:v>6.8383100000000002E-2</c:v>
                </c:pt>
                <c:pt idx="2440" formatCode="General">
                  <c:v>6.8383100000000002E-2</c:v>
                </c:pt>
                <c:pt idx="2441" formatCode="General">
                  <c:v>6.8479892000000001E-2</c:v>
                </c:pt>
                <c:pt idx="2442" formatCode="General">
                  <c:v>6.8600881000000002E-2</c:v>
                </c:pt>
                <c:pt idx="2443" formatCode="General">
                  <c:v>6.8625079000000005E-2</c:v>
                </c:pt>
                <c:pt idx="2444" formatCode="General">
                  <c:v>6.8673473999999998E-2</c:v>
                </c:pt>
                <c:pt idx="2445" formatCode="General">
                  <c:v>6.8721870000000004E-2</c:v>
                </c:pt>
                <c:pt idx="2446" formatCode="General">
                  <c:v>6.8794464E-2</c:v>
                </c:pt>
                <c:pt idx="2447" formatCode="General">
                  <c:v>6.8842859000000006E-2</c:v>
                </c:pt>
                <c:pt idx="2448" formatCode="General">
                  <c:v>6.8867056999999995E-2</c:v>
                </c:pt>
                <c:pt idx="2449" formatCode="General">
                  <c:v>6.8915453000000002E-2</c:v>
                </c:pt>
                <c:pt idx="2450" formatCode="General">
                  <c:v>6.8915453000000002E-2</c:v>
                </c:pt>
                <c:pt idx="2451" formatCode="General">
                  <c:v>6.8915453000000002E-2</c:v>
                </c:pt>
                <c:pt idx="2452" formatCode="General">
                  <c:v>6.8915453000000002E-2</c:v>
                </c:pt>
                <c:pt idx="2453" formatCode="General">
                  <c:v>6.8939651000000005E-2</c:v>
                </c:pt>
                <c:pt idx="2454" formatCode="General">
                  <c:v>6.8988045999999997E-2</c:v>
                </c:pt>
                <c:pt idx="2455" formatCode="General">
                  <c:v>6.8988045999999997E-2</c:v>
                </c:pt>
                <c:pt idx="2456" formatCode="General">
                  <c:v>6.9036442000000003E-2</c:v>
                </c:pt>
                <c:pt idx="2457" formatCode="General">
                  <c:v>6.9133233000000002E-2</c:v>
                </c:pt>
                <c:pt idx="2458" formatCode="General">
                  <c:v>6.9157431000000005E-2</c:v>
                </c:pt>
                <c:pt idx="2459" formatCode="General">
                  <c:v>6.9254223000000004E-2</c:v>
                </c:pt>
                <c:pt idx="2460" formatCode="General">
                  <c:v>6.9302617999999996E-2</c:v>
                </c:pt>
                <c:pt idx="2461" formatCode="General">
                  <c:v>6.9351014000000002E-2</c:v>
                </c:pt>
                <c:pt idx="2462" formatCode="General">
                  <c:v>6.9351014000000002E-2</c:v>
                </c:pt>
                <c:pt idx="2463" formatCode="General">
                  <c:v>6.9375212000000006E-2</c:v>
                </c:pt>
                <c:pt idx="2464" formatCode="General">
                  <c:v>6.9399409999999995E-2</c:v>
                </c:pt>
                <c:pt idx="2465" formatCode="General">
                  <c:v>6.9447805000000001E-2</c:v>
                </c:pt>
                <c:pt idx="2466" formatCode="General">
                  <c:v>6.9447805000000001E-2</c:v>
                </c:pt>
                <c:pt idx="2467" formatCode="General">
                  <c:v>6.9520398999999997E-2</c:v>
                </c:pt>
                <c:pt idx="2468" formatCode="General">
                  <c:v>6.9520398999999997E-2</c:v>
                </c:pt>
                <c:pt idx="2469" formatCode="General">
                  <c:v>6.9544597E-2</c:v>
                </c:pt>
                <c:pt idx="2470" formatCode="General">
                  <c:v>6.9544597E-2</c:v>
                </c:pt>
                <c:pt idx="2471" formatCode="General">
                  <c:v>6.9544597E-2</c:v>
                </c:pt>
                <c:pt idx="2472" formatCode="General">
                  <c:v>6.9544597E-2</c:v>
                </c:pt>
                <c:pt idx="2473" formatCode="General">
                  <c:v>6.9544597E-2</c:v>
                </c:pt>
                <c:pt idx="2474" formatCode="General">
                  <c:v>6.9641387999999999E-2</c:v>
                </c:pt>
                <c:pt idx="2475" formatCode="General">
                  <c:v>6.9665586000000002E-2</c:v>
                </c:pt>
                <c:pt idx="2476" formatCode="General">
                  <c:v>6.9762377E-2</c:v>
                </c:pt>
                <c:pt idx="2477" formatCode="General">
                  <c:v>6.9859168999999999E-2</c:v>
                </c:pt>
                <c:pt idx="2478" formatCode="General">
                  <c:v>6.9883366000000002E-2</c:v>
                </c:pt>
                <c:pt idx="2479" formatCode="General">
                  <c:v>6.9907564000000005E-2</c:v>
                </c:pt>
                <c:pt idx="2480" formatCode="General">
                  <c:v>6.9931761999999995E-2</c:v>
                </c:pt>
                <c:pt idx="2481" formatCode="General">
                  <c:v>6.9931761999999995E-2</c:v>
                </c:pt>
                <c:pt idx="2482" formatCode="General">
                  <c:v>6.9955959999999998E-2</c:v>
                </c:pt>
                <c:pt idx="2483" formatCode="General">
                  <c:v>7.0004356000000004E-2</c:v>
                </c:pt>
                <c:pt idx="2484" formatCode="General">
                  <c:v>7.0076948999999999E-2</c:v>
                </c:pt>
                <c:pt idx="2485" formatCode="General">
                  <c:v>7.0101147000000003E-2</c:v>
                </c:pt>
                <c:pt idx="2486" formatCode="General">
                  <c:v>7.0101147000000003E-2</c:v>
                </c:pt>
                <c:pt idx="2487" formatCode="General">
                  <c:v>7.0173740999999998E-2</c:v>
                </c:pt>
                <c:pt idx="2488" formatCode="General">
                  <c:v>7.0173740999999998E-2</c:v>
                </c:pt>
                <c:pt idx="2489" formatCode="General">
                  <c:v>7.0197938000000001E-2</c:v>
                </c:pt>
                <c:pt idx="2490" formatCode="General">
                  <c:v>7.0270531999999997E-2</c:v>
                </c:pt>
                <c:pt idx="2491" formatCode="General">
                  <c:v>7.0270531999999997E-2</c:v>
                </c:pt>
                <c:pt idx="2492" formatCode="General">
                  <c:v>7.029473E-2</c:v>
                </c:pt>
                <c:pt idx="2493" formatCode="General">
                  <c:v>7.0391520999999999E-2</c:v>
                </c:pt>
                <c:pt idx="2494" formatCode="General">
                  <c:v>7.0391520999999999E-2</c:v>
                </c:pt>
                <c:pt idx="2495" formatCode="General">
                  <c:v>7.0391520999999999E-2</c:v>
                </c:pt>
                <c:pt idx="2496" formatCode="General">
                  <c:v>7.0391520999999999E-2</c:v>
                </c:pt>
                <c:pt idx="2497" formatCode="General">
                  <c:v>7.0391520999999999E-2</c:v>
                </c:pt>
                <c:pt idx="2498" formatCode="General">
                  <c:v>7.0391520999999999E-2</c:v>
                </c:pt>
                <c:pt idx="2499" formatCode="General">
                  <c:v>7.0439917000000005E-2</c:v>
                </c:pt>
                <c:pt idx="2500" formatCode="General">
                  <c:v>7.0439917000000005E-2</c:v>
                </c:pt>
                <c:pt idx="2501" formatCode="General">
                  <c:v>7.0439917000000005E-2</c:v>
                </c:pt>
                <c:pt idx="2502" formatCode="General">
                  <c:v>7.0464114999999994E-2</c:v>
                </c:pt>
                <c:pt idx="2503" formatCode="General">
                  <c:v>7.0464114999999994E-2</c:v>
                </c:pt>
                <c:pt idx="2504" formatCode="General">
                  <c:v>7.0633499000000002E-2</c:v>
                </c:pt>
                <c:pt idx="2505" formatCode="General">
                  <c:v>7.0633499000000002E-2</c:v>
                </c:pt>
                <c:pt idx="2506" formatCode="General">
                  <c:v>7.0633499000000002E-2</c:v>
                </c:pt>
                <c:pt idx="2507" formatCode="General">
                  <c:v>7.0633499000000002E-2</c:v>
                </c:pt>
                <c:pt idx="2508" formatCode="General">
                  <c:v>7.0706092999999998E-2</c:v>
                </c:pt>
                <c:pt idx="2509" formatCode="General">
                  <c:v>7.0899675999999995E-2</c:v>
                </c:pt>
                <c:pt idx="2510" formatCode="General">
                  <c:v>7.0923873999999998E-2</c:v>
                </c:pt>
                <c:pt idx="2511" formatCode="General">
                  <c:v>7.0996466999999994E-2</c:v>
                </c:pt>
                <c:pt idx="2512" formatCode="General">
                  <c:v>7.1165852000000002E-2</c:v>
                </c:pt>
                <c:pt idx="2513" formatCode="General">
                  <c:v>7.1190050000000005E-2</c:v>
                </c:pt>
                <c:pt idx="2514" formatCode="General">
                  <c:v>7.1190050000000005E-2</c:v>
                </c:pt>
                <c:pt idx="2515" formatCode="General">
                  <c:v>7.1190050000000005E-2</c:v>
                </c:pt>
                <c:pt idx="2516" formatCode="General">
                  <c:v>7.1190050000000005E-2</c:v>
                </c:pt>
                <c:pt idx="2517" formatCode="General">
                  <c:v>7.1238445999999997E-2</c:v>
                </c:pt>
                <c:pt idx="2518" formatCode="General">
                  <c:v>7.1262643000000001E-2</c:v>
                </c:pt>
                <c:pt idx="2519" formatCode="General">
                  <c:v>7.1383633000000002E-2</c:v>
                </c:pt>
                <c:pt idx="2520" formatCode="General">
                  <c:v>7.1383633000000002E-2</c:v>
                </c:pt>
                <c:pt idx="2521" formatCode="General">
                  <c:v>7.1383633000000002E-2</c:v>
                </c:pt>
                <c:pt idx="2522" formatCode="General">
                  <c:v>7.1407830000000005E-2</c:v>
                </c:pt>
                <c:pt idx="2523" formatCode="General">
                  <c:v>7.1504622000000004E-2</c:v>
                </c:pt>
                <c:pt idx="2524" formatCode="General">
                  <c:v>7.1528820000000007E-2</c:v>
                </c:pt>
                <c:pt idx="2525" formatCode="General">
                  <c:v>7.1577215E-2</c:v>
                </c:pt>
                <c:pt idx="2526" formatCode="General">
                  <c:v>7.1577215E-2</c:v>
                </c:pt>
                <c:pt idx="2527" formatCode="General">
                  <c:v>7.1601413000000003E-2</c:v>
                </c:pt>
                <c:pt idx="2528" formatCode="General">
                  <c:v>7.1625611000000006E-2</c:v>
                </c:pt>
                <c:pt idx="2529" formatCode="General">
                  <c:v>7.1674006999999998E-2</c:v>
                </c:pt>
                <c:pt idx="2530" formatCode="General">
                  <c:v>7.1698205000000001E-2</c:v>
                </c:pt>
                <c:pt idx="2531" formatCode="General">
                  <c:v>7.1698205000000001E-2</c:v>
                </c:pt>
                <c:pt idx="2532" formatCode="General">
                  <c:v>7.1770797999999997E-2</c:v>
                </c:pt>
                <c:pt idx="2533" formatCode="General">
                  <c:v>7.1819194000000003E-2</c:v>
                </c:pt>
                <c:pt idx="2534" formatCode="General">
                  <c:v>7.1843392000000006E-2</c:v>
                </c:pt>
                <c:pt idx="2535" formatCode="General">
                  <c:v>7.1867588999999996E-2</c:v>
                </c:pt>
                <c:pt idx="2536" formatCode="General">
                  <c:v>7.1940183000000005E-2</c:v>
                </c:pt>
                <c:pt idx="2537" formatCode="General">
                  <c:v>7.1988578999999997E-2</c:v>
                </c:pt>
                <c:pt idx="2538" formatCode="General">
                  <c:v>7.2012776000000001E-2</c:v>
                </c:pt>
                <c:pt idx="2539" formatCode="General">
                  <c:v>7.2036974000000004E-2</c:v>
                </c:pt>
                <c:pt idx="2540" formatCode="General">
                  <c:v>7.2036974000000004E-2</c:v>
                </c:pt>
                <c:pt idx="2541" formatCode="General">
                  <c:v>7.2085369999999996E-2</c:v>
                </c:pt>
                <c:pt idx="2542" formatCode="General">
                  <c:v>7.2182160999999995E-2</c:v>
                </c:pt>
                <c:pt idx="2543" formatCode="General">
                  <c:v>7.2206358999999998E-2</c:v>
                </c:pt>
                <c:pt idx="2544" formatCode="General">
                  <c:v>7.2303150999999996E-2</c:v>
                </c:pt>
                <c:pt idx="2545" formatCode="General">
                  <c:v>7.2327348E-2</c:v>
                </c:pt>
                <c:pt idx="2546" formatCode="General">
                  <c:v>7.2351546000000003E-2</c:v>
                </c:pt>
                <c:pt idx="2547" formatCode="General">
                  <c:v>7.2375744000000006E-2</c:v>
                </c:pt>
                <c:pt idx="2548" formatCode="General">
                  <c:v>7.2496732999999994E-2</c:v>
                </c:pt>
                <c:pt idx="2549" formatCode="General">
                  <c:v>7.2545129E-2</c:v>
                </c:pt>
                <c:pt idx="2550" formatCode="General">
                  <c:v>7.2617721999999996E-2</c:v>
                </c:pt>
                <c:pt idx="2551" formatCode="General">
                  <c:v>7.2666118000000002E-2</c:v>
                </c:pt>
                <c:pt idx="2552" formatCode="General">
                  <c:v>7.2690316000000005E-2</c:v>
                </c:pt>
                <c:pt idx="2553" formatCode="General">
                  <c:v>7.2690316000000005E-2</c:v>
                </c:pt>
                <c:pt idx="2554" formatCode="General">
                  <c:v>7.2714513999999994E-2</c:v>
                </c:pt>
                <c:pt idx="2555" formatCode="General">
                  <c:v>7.2787107000000004E-2</c:v>
                </c:pt>
                <c:pt idx="2556" formatCode="General">
                  <c:v>7.2811305000000007E-2</c:v>
                </c:pt>
                <c:pt idx="2557" formatCode="General">
                  <c:v>7.2883899000000002E-2</c:v>
                </c:pt>
                <c:pt idx="2558" formatCode="General">
                  <c:v>7.2956491999999998E-2</c:v>
                </c:pt>
                <c:pt idx="2559" formatCode="General">
                  <c:v>7.3004888000000004E-2</c:v>
                </c:pt>
                <c:pt idx="2560" formatCode="General">
                  <c:v>7.3029085999999993E-2</c:v>
                </c:pt>
                <c:pt idx="2561" formatCode="General">
                  <c:v>7.3125877000000006E-2</c:v>
                </c:pt>
                <c:pt idx="2562" formatCode="General">
                  <c:v>7.3246865999999994E-2</c:v>
                </c:pt>
                <c:pt idx="2563" formatCode="General">
                  <c:v>7.3246865999999994E-2</c:v>
                </c:pt>
                <c:pt idx="2564" formatCode="General">
                  <c:v>7.3246865999999994E-2</c:v>
                </c:pt>
                <c:pt idx="2565" formatCode="General">
                  <c:v>7.3271063999999997E-2</c:v>
                </c:pt>
                <c:pt idx="2566" formatCode="General">
                  <c:v>7.3271063999999997E-2</c:v>
                </c:pt>
                <c:pt idx="2567" formatCode="General">
                  <c:v>7.3295262E-2</c:v>
                </c:pt>
                <c:pt idx="2568" formatCode="General">
                  <c:v>7.3319460000000003E-2</c:v>
                </c:pt>
                <c:pt idx="2569" formatCode="General">
                  <c:v>7.3367855999999995E-2</c:v>
                </c:pt>
                <c:pt idx="2570" formatCode="General">
                  <c:v>7.3488844999999997E-2</c:v>
                </c:pt>
                <c:pt idx="2571" formatCode="General">
                  <c:v>7.3537240000000004E-2</c:v>
                </c:pt>
                <c:pt idx="2572" formatCode="General">
                  <c:v>7.3585635999999996E-2</c:v>
                </c:pt>
                <c:pt idx="2573" formatCode="General">
                  <c:v>7.3658230000000005E-2</c:v>
                </c:pt>
                <c:pt idx="2574" formatCode="General">
                  <c:v>7.3682427999999994E-2</c:v>
                </c:pt>
                <c:pt idx="2575" formatCode="General">
                  <c:v>7.3730823000000001E-2</c:v>
                </c:pt>
                <c:pt idx="2576" formatCode="General">
                  <c:v>7.3803416999999996E-2</c:v>
                </c:pt>
                <c:pt idx="2577" formatCode="General">
                  <c:v>7.3827614999999999E-2</c:v>
                </c:pt>
                <c:pt idx="2578" formatCode="General">
                  <c:v>7.3996998999999994E-2</c:v>
                </c:pt>
                <c:pt idx="2579" formatCode="General">
                  <c:v>7.4045395E-2</c:v>
                </c:pt>
                <c:pt idx="2580" formatCode="General">
                  <c:v>7.4093791000000006E-2</c:v>
                </c:pt>
                <c:pt idx="2581" formatCode="General">
                  <c:v>7.4093791000000006E-2</c:v>
                </c:pt>
                <c:pt idx="2582" formatCode="General">
                  <c:v>7.4117988999999995E-2</c:v>
                </c:pt>
                <c:pt idx="2583" formatCode="General">
                  <c:v>7.4142186999999998E-2</c:v>
                </c:pt>
                <c:pt idx="2584" formatCode="General">
                  <c:v>7.4166384000000002E-2</c:v>
                </c:pt>
                <c:pt idx="2585" formatCode="General">
                  <c:v>7.4190582000000005E-2</c:v>
                </c:pt>
                <c:pt idx="2586" formatCode="General">
                  <c:v>7.4214779999999994E-2</c:v>
                </c:pt>
                <c:pt idx="2587" formatCode="General">
                  <c:v>7.4214779999999994E-2</c:v>
                </c:pt>
                <c:pt idx="2588" formatCode="General">
                  <c:v>7.4263176E-2</c:v>
                </c:pt>
                <c:pt idx="2589" formatCode="General">
                  <c:v>7.4287374000000003E-2</c:v>
                </c:pt>
                <c:pt idx="2590" formatCode="General">
                  <c:v>7.4311571000000007E-2</c:v>
                </c:pt>
                <c:pt idx="2591" formatCode="General">
                  <c:v>7.4335768999999996E-2</c:v>
                </c:pt>
                <c:pt idx="2592" formatCode="General">
                  <c:v>7.4384165000000002E-2</c:v>
                </c:pt>
                <c:pt idx="2593" formatCode="General">
                  <c:v>7.4505154000000004E-2</c:v>
                </c:pt>
                <c:pt idx="2594" formatCode="General">
                  <c:v>7.4553549999999996E-2</c:v>
                </c:pt>
                <c:pt idx="2595" formatCode="General">
                  <c:v>7.4601946000000002E-2</c:v>
                </c:pt>
                <c:pt idx="2596" formatCode="General">
                  <c:v>7.4650340999999995E-2</c:v>
                </c:pt>
                <c:pt idx="2597" formatCode="General">
                  <c:v>7.4650340999999995E-2</c:v>
                </c:pt>
                <c:pt idx="2598" formatCode="General">
                  <c:v>7.4747132999999993E-2</c:v>
                </c:pt>
                <c:pt idx="2599" formatCode="General">
                  <c:v>7.4771329999999997E-2</c:v>
                </c:pt>
                <c:pt idx="2600" formatCode="General">
                  <c:v>7.4771329999999997E-2</c:v>
                </c:pt>
                <c:pt idx="2601" formatCode="General">
                  <c:v>7.4771329999999997E-2</c:v>
                </c:pt>
                <c:pt idx="2602" formatCode="General">
                  <c:v>7.4843924000000006E-2</c:v>
                </c:pt>
                <c:pt idx="2603" formatCode="General">
                  <c:v>7.4843924000000006E-2</c:v>
                </c:pt>
                <c:pt idx="2604" formatCode="General">
                  <c:v>7.4868121999999995E-2</c:v>
                </c:pt>
                <c:pt idx="2605" formatCode="General">
                  <c:v>7.4916517000000002E-2</c:v>
                </c:pt>
                <c:pt idx="2606" formatCode="General">
                  <c:v>7.4940715000000005E-2</c:v>
                </c:pt>
                <c:pt idx="2607" formatCode="General">
                  <c:v>7.4964912999999994E-2</c:v>
                </c:pt>
                <c:pt idx="2608" formatCode="General">
                  <c:v>7.5013309E-2</c:v>
                </c:pt>
                <c:pt idx="2609" formatCode="General">
                  <c:v>7.5013309E-2</c:v>
                </c:pt>
                <c:pt idx="2610" formatCode="General">
                  <c:v>7.5037507000000003E-2</c:v>
                </c:pt>
                <c:pt idx="2611" formatCode="General">
                  <c:v>7.5061704000000007E-2</c:v>
                </c:pt>
                <c:pt idx="2612" formatCode="General">
                  <c:v>7.5061704000000007E-2</c:v>
                </c:pt>
                <c:pt idx="2613" formatCode="General">
                  <c:v>7.5255287000000004E-2</c:v>
                </c:pt>
                <c:pt idx="2614" formatCode="General">
                  <c:v>7.5303682999999996E-2</c:v>
                </c:pt>
                <c:pt idx="2615" formatCode="General">
                  <c:v>7.5327880999999999E-2</c:v>
                </c:pt>
                <c:pt idx="2616" formatCode="General">
                  <c:v>7.5376276000000006E-2</c:v>
                </c:pt>
                <c:pt idx="2617" formatCode="General">
                  <c:v>7.5376276000000006E-2</c:v>
                </c:pt>
                <c:pt idx="2618" formatCode="General">
                  <c:v>7.5424671999999998E-2</c:v>
                </c:pt>
                <c:pt idx="2619" formatCode="General">
                  <c:v>7.5473068000000004E-2</c:v>
                </c:pt>
                <c:pt idx="2620" formatCode="General">
                  <c:v>7.5497265999999993E-2</c:v>
                </c:pt>
                <c:pt idx="2621" formatCode="General">
                  <c:v>7.5594057000000006E-2</c:v>
                </c:pt>
                <c:pt idx="2622" formatCode="General">
                  <c:v>7.5860232999999999E-2</c:v>
                </c:pt>
                <c:pt idx="2623" formatCode="General">
                  <c:v>7.6005420000000004E-2</c:v>
                </c:pt>
                <c:pt idx="2624" formatCode="General">
                  <c:v>7.6029617999999993E-2</c:v>
                </c:pt>
                <c:pt idx="2625" formatCode="General">
                  <c:v>7.6053815999999996E-2</c:v>
                </c:pt>
                <c:pt idx="2626" formatCode="General">
                  <c:v>7.6078013999999999E-2</c:v>
                </c:pt>
                <c:pt idx="2627" formatCode="General">
                  <c:v>7.6078013999999999E-2</c:v>
                </c:pt>
                <c:pt idx="2628" formatCode="General">
                  <c:v>7.6126410000000005E-2</c:v>
                </c:pt>
                <c:pt idx="2629" formatCode="General">
                  <c:v>7.6271596999999997E-2</c:v>
                </c:pt>
                <c:pt idx="2630" formatCode="General">
                  <c:v>7.6271596999999997E-2</c:v>
                </c:pt>
                <c:pt idx="2631" formatCode="General">
                  <c:v>7.6368387999999995E-2</c:v>
                </c:pt>
                <c:pt idx="2632" formatCode="General">
                  <c:v>7.6368387999999995E-2</c:v>
                </c:pt>
                <c:pt idx="2633" formatCode="General">
                  <c:v>7.6368387999999995E-2</c:v>
                </c:pt>
                <c:pt idx="2634" formatCode="General">
                  <c:v>7.6368387999999995E-2</c:v>
                </c:pt>
                <c:pt idx="2635" formatCode="General">
                  <c:v>7.6392585999999998E-2</c:v>
                </c:pt>
                <c:pt idx="2636" formatCode="General">
                  <c:v>7.6465178999999994E-2</c:v>
                </c:pt>
                <c:pt idx="2637" formatCode="General">
                  <c:v>7.6489376999999997E-2</c:v>
                </c:pt>
                <c:pt idx="2638" formatCode="General">
                  <c:v>7.6489376999999997E-2</c:v>
                </c:pt>
                <c:pt idx="2639" formatCode="General">
                  <c:v>7.6561971000000006E-2</c:v>
                </c:pt>
                <c:pt idx="2640" formatCode="General">
                  <c:v>7.6586168999999996E-2</c:v>
                </c:pt>
                <c:pt idx="2641" formatCode="General">
                  <c:v>7.6682959999999994E-2</c:v>
                </c:pt>
                <c:pt idx="2642" formatCode="General">
                  <c:v>7.6682959999999994E-2</c:v>
                </c:pt>
                <c:pt idx="2643" formatCode="General">
                  <c:v>7.6707157999999998E-2</c:v>
                </c:pt>
                <c:pt idx="2644" formatCode="General">
                  <c:v>7.6707157999999998E-2</c:v>
                </c:pt>
                <c:pt idx="2645" formatCode="General">
                  <c:v>7.6731356000000001E-2</c:v>
                </c:pt>
                <c:pt idx="2646" formatCode="General">
                  <c:v>7.6731356000000001E-2</c:v>
                </c:pt>
                <c:pt idx="2647" formatCode="General">
                  <c:v>7.6755553000000004E-2</c:v>
                </c:pt>
                <c:pt idx="2648" formatCode="General">
                  <c:v>7.6779750999999993E-2</c:v>
                </c:pt>
                <c:pt idx="2649" formatCode="General">
                  <c:v>7.6779750999999993E-2</c:v>
                </c:pt>
                <c:pt idx="2650" formatCode="General">
                  <c:v>7.6852345000000002E-2</c:v>
                </c:pt>
                <c:pt idx="2651" formatCode="General">
                  <c:v>7.6852345000000002E-2</c:v>
                </c:pt>
                <c:pt idx="2652" formatCode="General">
                  <c:v>7.6973334000000004E-2</c:v>
                </c:pt>
                <c:pt idx="2653" formatCode="General">
                  <c:v>7.6997531999999994E-2</c:v>
                </c:pt>
                <c:pt idx="2654" formatCode="General">
                  <c:v>7.7045928E-2</c:v>
                </c:pt>
                <c:pt idx="2655" formatCode="General">
                  <c:v>7.7070125000000003E-2</c:v>
                </c:pt>
                <c:pt idx="2656" formatCode="General">
                  <c:v>7.7142718999999998E-2</c:v>
                </c:pt>
                <c:pt idx="2657" formatCode="General">
                  <c:v>7.7142718999999998E-2</c:v>
                </c:pt>
                <c:pt idx="2658" formatCode="General">
                  <c:v>7.7142718999999998E-2</c:v>
                </c:pt>
                <c:pt idx="2659" formatCode="General">
                  <c:v>7.7191115000000005E-2</c:v>
                </c:pt>
                <c:pt idx="2660" formatCode="General">
                  <c:v>7.7191115000000005E-2</c:v>
                </c:pt>
                <c:pt idx="2661" formatCode="General">
                  <c:v>7.7191115000000005E-2</c:v>
                </c:pt>
                <c:pt idx="2662" formatCode="General">
                  <c:v>7.7215311999999994E-2</c:v>
                </c:pt>
                <c:pt idx="2663" formatCode="General">
                  <c:v>7.7239509999999997E-2</c:v>
                </c:pt>
                <c:pt idx="2664" formatCode="General">
                  <c:v>7.7360498999999999E-2</c:v>
                </c:pt>
                <c:pt idx="2665" formatCode="General">
                  <c:v>7.7408895000000005E-2</c:v>
                </c:pt>
                <c:pt idx="2666" formatCode="General">
                  <c:v>7.7408895000000005E-2</c:v>
                </c:pt>
                <c:pt idx="2667" formatCode="General">
                  <c:v>7.7457290999999998E-2</c:v>
                </c:pt>
                <c:pt idx="2668" formatCode="General">
                  <c:v>7.7529883999999993E-2</c:v>
                </c:pt>
                <c:pt idx="2669" formatCode="General">
                  <c:v>7.7602478000000003E-2</c:v>
                </c:pt>
                <c:pt idx="2670" formatCode="General">
                  <c:v>7.7650873999999995E-2</c:v>
                </c:pt>
                <c:pt idx="2671" formatCode="General">
                  <c:v>7.7723467000000004E-2</c:v>
                </c:pt>
                <c:pt idx="2672" formatCode="General">
                  <c:v>7.7723467000000004E-2</c:v>
                </c:pt>
                <c:pt idx="2673" formatCode="General">
                  <c:v>7.7723467000000004E-2</c:v>
                </c:pt>
                <c:pt idx="2674" formatCode="General">
                  <c:v>7.7771862999999997E-2</c:v>
                </c:pt>
                <c:pt idx="2675" formatCode="General">
                  <c:v>7.7844456000000006E-2</c:v>
                </c:pt>
                <c:pt idx="2676" formatCode="General">
                  <c:v>7.7844456000000006E-2</c:v>
                </c:pt>
                <c:pt idx="2677" formatCode="General">
                  <c:v>7.7892851999999999E-2</c:v>
                </c:pt>
                <c:pt idx="2678" formatCode="General">
                  <c:v>7.8013841E-2</c:v>
                </c:pt>
                <c:pt idx="2679" formatCode="General">
                  <c:v>7.8013841E-2</c:v>
                </c:pt>
                <c:pt idx="2680" formatCode="General">
                  <c:v>7.8038039000000003E-2</c:v>
                </c:pt>
                <c:pt idx="2681" formatCode="General">
                  <c:v>7.8038039000000003E-2</c:v>
                </c:pt>
                <c:pt idx="2682" formatCode="General">
                  <c:v>7.8086434999999996E-2</c:v>
                </c:pt>
                <c:pt idx="2683" formatCode="General">
                  <c:v>7.8086434999999996E-2</c:v>
                </c:pt>
                <c:pt idx="2684" formatCode="General">
                  <c:v>7.8159028000000005E-2</c:v>
                </c:pt>
                <c:pt idx="2685" formatCode="General">
                  <c:v>7.8159028000000005E-2</c:v>
                </c:pt>
                <c:pt idx="2686" formatCode="General">
                  <c:v>7.8159028000000005E-2</c:v>
                </c:pt>
                <c:pt idx="2687" formatCode="General">
                  <c:v>7.8207423999999998E-2</c:v>
                </c:pt>
                <c:pt idx="2688" formatCode="General">
                  <c:v>7.8304214999999996E-2</c:v>
                </c:pt>
                <c:pt idx="2689" formatCode="General">
                  <c:v>7.8352611000000003E-2</c:v>
                </c:pt>
                <c:pt idx="2690" formatCode="General">
                  <c:v>7.8352611000000003E-2</c:v>
                </c:pt>
                <c:pt idx="2691" formatCode="General">
                  <c:v>7.8376809000000006E-2</c:v>
                </c:pt>
                <c:pt idx="2692" formatCode="General">
                  <c:v>7.8376809000000006E-2</c:v>
                </c:pt>
                <c:pt idx="2693" formatCode="General">
                  <c:v>7.8497797999999994E-2</c:v>
                </c:pt>
                <c:pt idx="2694" formatCode="General">
                  <c:v>7.8546194E-2</c:v>
                </c:pt>
                <c:pt idx="2695" formatCode="General">
                  <c:v>7.8618786999999996E-2</c:v>
                </c:pt>
                <c:pt idx="2696" formatCode="General">
                  <c:v>7.8642984999999999E-2</c:v>
                </c:pt>
                <c:pt idx="2697" formatCode="General">
                  <c:v>7.8642984999999999E-2</c:v>
                </c:pt>
                <c:pt idx="2698" formatCode="General">
                  <c:v>7.8812370000000007E-2</c:v>
                </c:pt>
                <c:pt idx="2699" formatCode="General">
                  <c:v>7.8957556999999998E-2</c:v>
                </c:pt>
                <c:pt idx="2700" formatCode="General">
                  <c:v>7.8957556999999998E-2</c:v>
                </c:pt>
                <c:pt idx="2701" formatCode="General">
                  <c:v>7.8981755000000001E-2</c:v>
                </c:pt>
                <c:pt idx="2702" formatCode="General">
                  <c:v>7.9054347999999997E-2</c:v>
                </c:pt>
                <c:pt idx="2703" formatCode="General">
                  <c:v>7.9151139999999995E-2</c:v>
                </c:pt>
                <c:pt idx="2704" formatCode="General">
                  <c:v>7.9175337999999998E-2</c:v>
                </c:pt>
                <c:pt idx="2705" formatCode="General">
                  <c:v>7.9247930999999994E-2</c:v>
                </c:pt>
                <c:pt idx="2706" formatCode="General">
                  <c:v>7.9344722000000006E-2</c:v>
                </c:pt>
                <c:pt idx="2707" formatCode="General">
                  <c:v>7.9417316000000002E-2</c:v>
                </c:pt>
                <c:pt idx="2708" formatCode="General">
                  <c:v>7.9465711999999994E-2</c:v>
                </c:pt>
                <c:pt idx="2709" formatCode="General">
                  <c:v>7.9514107000000001E-2</c:v>
                </c:pt>
                <c:pt idx="2710" formatCode="General">
                  <c:v>7.9562503000000007E-2</c:v>
                </c:pt>
                <c:pt idx="2711" formatCode="General">
                  <c:v>7.9586700999999996E-2</c:v>
                </c:pt>
                <c:pt idx="2712" formatCode="General">
                  <c:v>7.9586700999999996E-2</c:v>
                </c:pt>
                <c:pt idx="2713" formatCode="General">
                  <c:v>7.9683491999999995E-2</c:v>
                </c:pt>
                <c:pt idx="2714" formatCode="General">
                  <c:v>7.9780284000000007E-2</c:v>
                </c:pt>
                <c:pt idx="2715" formatCode="General">
                  <c:v>7.9804480999999997E-2</c:v>
                </c:pt>
                <c:pt idx="2716" formatCode="General">
                  <c:v>7.9804480999999997E-2</c:v>
                </c:pt>
                <c:pt idx="2717" formatCode="General">
                  <c:v>7.9804480999999997E-2</c:v>
                </c:pt>
                <c:pt idx="2718" formatCode="General">
                  <c:v>7.9828679E-2</c:v>
                </c:pt>
                <c:pt idx="2719" formatCode="General">
                  <c:v>7.9877075000000006E-2</c:v>
                </c:pt>
                <c:pt idx="2720" formatCode="General">
                  <c:v>7.9949668000000002E-2</c:v>
                </c:pt>
                <c:pt idx="2721" formatCode="General">
                  <c:v>8.0022261999999997E-2</c:v>
                </c:pt>
                <c:pt idx="2722" formatCode="General">
                  <c:v>8.004646E-2</c:v>
                </c:pt>
                <c:pt idx="2723" formatCode="General">
                  <c:v>8.004646E-2</c:v>
                </c:pt>
                <c:pt idx="2724" formatCode="General">
                  <c:v>8.004646E-2</c:v>
                </c:pt>
                <c:pt idx="2725" formatCode="General">
                  <c:v>8.004646E-2</c:v>
                </c:pt>
                <c:pt idx="2726" formatCode="General">
                  <c:v>8.0119052999999996E-2</c:v>
                </c:pt>
                <c:pt idx="2727" formatCode="General">
                  <c:v>8.0143250999999999E-2</c:v>
                </c:pt>
                <c:pt idx="2728" formatCode="General">
                  <c:v>8.0167449000000002E-2</c:v>
                </c:pt>
                <c:pt idx="2729" formatCode="General">
                  <c:v>8.0215844999999994E-2</c:v>
                </c:pt>
                <c:pt idx="2730" formatCode="General">
                  <c:v>8.0264240000000001E-2</c:v>
                </c:pt>
                <c:pt idx="2731" formatCode="General">
                  <c:v>8.0264240000000001E-2</c:v>
                </c:pt>
                <c:pt idx="2732" formatCode="General">
                  <c:v>8.0264240000000001E-2</c:v>
                </c:pt>
                <c:pt idx="2733" formatCode="General">
                  <c:v>8.0336833999999996E-2</c:v>
                </c:pt>
                <c:pt idx="2734" formatCode="General">
                  <c:v>8.0457822999999998E-2</c:v>
                </c:pt>
                <c:pt idx="2735" formatCode="General">
                  <c:v>8.0506219000000004E-2</c:v>
                </c:pt>
                <c:pt idx="2736" formatCode="General">
                  <c:v>8.0506219000000004E-2</c:v>
                </c:pt>
                <c:pt idx="2737" formatCode="General">
                  <c:v>8.0627208000000006E-2</c:v>
                </c:pt>
                <c:pt idx="2738" formatCode="General">
                  <c:v>8.0651405999999995E-2</c:v>
                </c:pt>
                <c:pt idx="2739" formatCode="General">
                  <c:v>8.0699802000000001E-2</c:v>
                </c:pt>
                <c:pt idx="2740" formatCode="General">
                  <c:v>8.0699802000000001E-2</c:v>
                </c:pt>
                <c:pt idx="2741" formatCode="General">
                  <c:v>8.0772394999999997E-2</c:v>
                </c:pt>
                <c:pt idx="2742" formatCode="General">
                  <c:v>8.0796593E-2</c:v>
                </c:pt>
                <c:pt idx="2743" formatCode="General">
                  <c:v>8.0844989000000006E-2</c:v>
                </c:pt>
                <c:pt idx="2744" formatCode="General">
                  <c:v>8.0844989000000006E-2</c:v>
                </c:pt>
                <c:pt idx="2745" formatCode="General">
                  <c:v>8.0917582000000002E-2</c:v>
                </c:pt>
                <c:pt idx="2746" formatCode="General">
                  <c:v>8.0990175999999997E-2</c:v>
                </c:pt>
                <c:pt idx="2747" formatCode="General">
                  <c:v>8.0990175999999997E-2</c:v>
                </c:pt>
                <c:pt idx="2748" formatCode="General">
                  <c:v>8.1014374E-2</c:v>
                </c:pt>
                <c:pt idx="2749" formatCode="General">
                  <c:v>8.1086966999999996E-2</c:v>
                </c:pt>
                <c:pt idx="2750" formatCode="General">
                  <c:v>8.1135363000000002E-2</c:v>
                </c:pt>
                <c:pt idx="2751" formatCode="General">
                  <c:v>8.1304747999999996E-2</c:v>
                </c:pt>
                <c:pt idx="2752" formatCode="General">
                  <c:v>8.1304747999999996E-2</c:v>
                </c:pt>
                <c:pt idx="2753" formatCode="General">
                  <c:v>8.1304747999999996E-2</c:v>
                </c:pt>
                <c:pt idx="2754" formatCode="General">
                  <c:v>8.1377341000000006E-2</c:v>
                </c:pt>
                <c:pt idx="2755" formatCode="General">
                  <c:v>8.1401538999999995E-2</c:v>
                </c:pt>
                <c:pt idx="2756" formatCode="General">
                  <c:v>8.1474133000000004E-2</c:v>
                </c:pt>
                <c:pt idx="2757" formatCode="General">
                  <c:v>8.1474133000000004E-2</c:v>
                </c:pt>
                <c:pt idx="2758" formatCode="General">
                  <c:v>8.1498329999999994E-2</c:v>
                </c:pt>
                <c:pt idx="2759" formatCode="General">
                  <c:v>8.1522527999999997E-2</c:v>
                </c:pt>
                <c:pt idx="2760" formatCode="General">
                  <c:v>8.1570924000000003E-2</c:v>
                </c:pt>
                <c:pt idx="2761" formatCode="General">
                  <c:v>8.1595122000000006E-2</c:v>
                </c:pt>
                <c:pt idx="2762" formatCode="General">
                  <c:v>8.1595122000000006E-2</c:v>
                </c:pt>
                <c:pt idx="2763" formatCode="General">
                  <c:v>8.1595122000000006E-2</c:v>
                </c:pt>
                <c:pt idx="2764" formatCode="General">
                  <c:v>8.1740308999999997E-2</c:v>
                </c:pt>
                <c:pt idx="2765" formatCode="General">
                  <c:v>8.1764507E-2</c:v>
                </c:pt>
                <c:pt idx="2766" formatCode="General">
                  <c:v>8.1764507E-2</c:v>
                </c:pt>
                <c:pt idx="2767" formatCode="General">
                  <c:v>8.1837099999999996E-2</c:v>
                </c:pt>
                <c:pt idx="2768" formatCode="General">
                  <c:v>8.1837099999999996E-2</c:v>
                </c:pt>
                <c:pt idx="2769" formatCode="General">
                  <c:v>8.1885496000000002E-2</c:v>
                </c:pt>
                <c:pt idx="2770" formatCode="General">
                  <c:v>8.1933890999999995E-2</c:v>
                </c:pt>
                <c:pt idx="2771" formatCode="General">
                  <c:v>8.2006485000000004E-2</c:v>
                </c:pt>
                <c:pt idx="2772" formatCode="General">
                  <c:v>8.2030682999999993E-2</c:v>
                </c:pt>
                <c:pt idx="2773" formatCode="General">
                  <c:v>8.2079078999999999E-2</c:v>
                </c:pt>
                <c:pt idx="2774" formatCode="General">
                  <c:v>8.2127474000000006E-2</c:v>
                </c:pt>
                <c:pt idx="2775" formatCode="General">
                  <c:v>8.2127474000000006E-2</c:v>
                </c:pt>
                <c:pt idx="2776" formatCode="General">
                  <c:v>8.2200068000000001E-2</c:v>
                </c:pt>
                <c:pt idx="2777" formatCode="General">
                  <c:v>8.2224266000000004E-2</c:v>
                </c:pt>
                <c:pt idx="2778" formatCode="General">
                  <c:v>8.2345255000000006E-2</c:v>
                </c:pt>
                <c:pt idx="2779" formatCode="General">
                  <c:v>8.2345255000000006E-2</c:v>
                </c:pt>
                <c:pt idx="2780" formatCode="General">
                  <c:v>8.2345255000000006E-2</c:v>
                </c:pt>
                <c:pt idx="2781" formatCode="General">
                  <c:v>8.2393649999999999E-2</c:v>
                </c:pt>
                <c:pt idx="2782" formatCode="General">
                  <c:v>8.2442046000000005E-2</c:v>
                </c:pt>
                <c:pt idx="2783" formatCode="General">
                  <c:v>8.2466243999999994E-2</c:v>
                </c:pt>
                <c:pt idx="2784" formatCode="General">
                  <c:v>8.2490441999999997E-2</c:v>
                </c:pt>
                <c:pt idx="2785" formatCode="General">
                  <c:v>8.2538838000000003E-2</c:v>
                </c:pt>
                <c:pt idx="2786" formatCode="General">
                  <c:v>8.2587232999999996E-2</c:v>
                </c:pt>
                <c:pt idx="2787" formatCode="General">
                  <c:v>8.2684024999999994E-2</c:v>
                </c:pt>
                <c:pt idx="2788" formatCode="General">
                  <c:v>8.2684024999999994E-2</c:v>
                </c:pt>
                <c:pt idx="2789" formatCode="General">
                  <c:v>8.2684024999999994E-2</c:v>
                </c:pt>
                <c:pt idx="2790" formatCode="General">
                  <c:v>8.2708221999999998E-2</c:v>
                </c:pt>
                <c:pt idx="2791" formatCode="General">
                  <c:v>8.2732420000000001E-2</c:v>
                </c:pt>
                <c:pt idx="2792" formatCode="General">
                  <c:v>8.2756618000000004E-2</c:v>
                </c:pt>
                <c:pt idx="2793" formatCode="General">
                  <c:v>8.2829211999999999E-2</c:v>
                </c:pt>
                <c:pt idx="2794" formatCode="General">
                  <c:v>8.2853409000000003E-2</c:v>
                </c:pt>
                <c:pt idx="2795" formatCode="General">
                  <c:v>8.2853409000000003E-2</c:v>
                </c:pt>
                <c:pt idx="2796" formatCode="General">
                  <c:v>8.2926002999999998E-2</c:v>
                </c:pt>
                <c:pt idx="2797" formatCode="General">
                  <c:v>8.2998596999999993E-2</c:v>
                </c:pt>
                <c:pt idx="2798" formatCode="General">
                  <c:v>8.2998596999999993E-2</c:v>
                </c:pt>
                <c:pt idx="2799" formatCode="General">
                  <c:v>8.3022793999999997E-2</c:v>
                </c:pt>
                <c:pt idx="2800" formatCode="General">
                  <c:v>8.3071190000000003E-2</c:v>
                </c:pt>
                <c:pt idx="2801" formatCode="General">
                  <c:v>8.3192179000000005E-2</c:v>
                </c:pt>
                <c:pt idx="2802" formatCode="General">
                  <c:v>8.3288971000000003E-2</c:v>
                </c:pt>
                <c:pt idx="2803" formatCode="General">
                  <c:v>8.3313168000000007E-2</c:v>
                </c:pt>
                <c:pt idx="2804" formatCode="General">
                  <c:v>8.3313168000000007E-2</c:v>
                </c:pt>
                <c:pt idx="2805" formatCode="General">
                  <c:v>8.3409960000000005E-2</c:v>
                </c:pt>
                <c:pt idx="2806" formatCode="General">
                  <c:v>8.3458355999999997E-2</c:v>
                </c:pt>
                <c:pt idx="2807" formatCode="General">
                  <c:v>8.3579344999999999E-2</c:v>
                </c:pt>
                <c:pt idx="2808" formatCode="General">
                  <c:v>8.3627740000000006E-2</c:v>
                </c:pt>
                <c:pt idx="2809" formatCode="General">
                  <c:v>8.3627740000000006E-2</c:v>
                </c:pt>
                <c:pt idx="2810" formatCode="General">
                  <c:v>8.3651937999999995E-2</c:v>
                </c:pt>
                <c:pt idx="2811" formatCode="General">
                  <c:v>8.3676135999999998E-2</c:v>
                </c:pt>
                <c:pt idx="2812" formatCode="General">
                  <c:v>8.3724532000000004E-2</c:v>
                </c:pt>
                <c:pt idx="2813" formatCode="General">
                  <c:v>8.3724532000000004E-2</c:v>
                </c:pt>
                <c:pt idx="2814" formatCode="General">
                  <c:v>8.3772926999999997E-2</c:v>
                </c:pt>
                <c:pt idx="2815" formatCode="General">
                  <c:v>8.3772926999999997E-2</c:v>
                </c:pt>
                <c:pt idx="2816" formatCode="General">
                  <c:v>8.3893916999999998E-2</c:v>
                </c:pt>
                <c:pt idx="2817" formatCode="General">
                  <c:v>8.4014906E-2</c:v>
                </c:pt>
                <c:pt idx="2818" formatCode="General">
                  <c:v>8.4063302000000006E-2</c:v>
                </c:pt>
                <c:pt idx="2819" formatCode="General">
                  <c:v>8.4087498999999996E-2</c:v>
                </c:pt>
                <c:pt idx="2820" formatCode="General">
                  <c:v>8.4111696999999999E-2</c:v>
                </c:pt>
                <c:pt idx="2821" formatCode="General">
                  <c:v>8.4160093000000005E-2</c:v>
                </c:pt>
                <c:pt idx="2822" formatCode="General">
                  <c:v>8.4184290999999994E-2</c:v>
                </c:pt>
                <c:pt idx="2823" formatCode="General">
                  <c:v>8.4208488999999997E-2</c:v>
                </c:pt>
                <c:pt idx="2824" formatCode="General">
                  <c:v>8.4232686000000001E-2</c:v>
                </c:pt>
                <c:pt idx="2825" formatCode="General">
                  <c:v>8.4232686000000001E-2</c:v>
                </c:pt>
                <c:pt idx="2826" formatCode="General">
                  <c:v>8.4232686000000001E-2</c:v>
                </c:pt>
                <c:pt idx="2827" formatCode="General">
                  <c:v>8.4256884000000004E-2</c:v>
                </c:pt>
                <c:pt idx="2828" formatCode="General">
                  <c:v>8.4305279999999996E-2</c:v>
                </c:pt>
                <c:pt idx="2829" formatCode="General">
                  <c:v>8.4377873000000006E-2</c:v>
                </c:pt>
                <c:pt idx="2830" formatCode="General">
                  <c:v>8.4498862999999994E-2</c:v>
                </c:pt>
                <c:pt idx="2831" formatCode="General">
                  <c:v>8.4595654000000006E-2</c:v>
                </c:pt>
                <c:pt idx="2832" formatCode="General">
                  <c:v>8.4595654000000006E-2</c:v>
                </c:pt>
                <c:pt idx="2833" formatCode="General">
                  <c:v>8.4595654000000006E-2</c:v>
                </c:pt>
                <c:pt idx="2834" formatCode="General">
                  <c:v>8.4644049999999998E-2</c:v>
                </c:pt>
                <c:pt idx="2835" formatCode="General">
                  <c:v>8.4813435000000006E-2</c:v>
                </c:pt>
                <c:pt idx="2836" formatCode="General">
                  <c:v>8.4837631999999996E-2</c:v>
                </c:pt>
                <c:pt idx="2837" formatCode="General">
                  <c:v>8.4837631999999996E-2</c:v>
                </c:pt>
                <c:pt idx="2838" formatCode="General">
                  <c:v>8.5031214999999993E-2</c:v>
                </c:pt>
                <c:pt idx="2839" formatCode="General">
                  <c:v>8.5103809000000002E-2</c:v>
                </c:pt>
                <c:pt idx="2840" formatCode="General">
                  <c:v>8.5224798000000004E-2</c:v>
                </c:pt>
                <c:pt idx="2841" formatCode="General">
                  <c:v>8.5297391E-2</c:v>
                </c:pt>
                <c:pt idx="2842" formatCode="General">
                  <c:v>8.5321589000000003E-2</c:v>
                </c:pt>
                <c:pt idx="2843" formatCode="General">
                  <c:v>8.5321589000000003E-2</c:v>
                </c:pt>
                <c:pt idx="2844" formatCode="General">
                  <c:v>8.5418381000000002E-2</c:v>
                </c:pt>
                <c:pt idx="2845" formatCode="General">
                  <c:v>8.5515172E-2</c:v>
                </c:pt>
                <c:pt idx="2846" formatCode="General">
                  <c:v>8.5563568000000007E-2</c:v>
                </c:pt>
                <c:pt idx="2847" formatCode="General">
                  <c:v>8.5611962999999999E-2</c:v>
                </c:pt>
                <c:pt idx="2848" formatCode="General">
                  <c:v>8.5684556999999995E-2</c:v>
                </c:pt>
                <c:pt idx="2849" formatCode="General">
                  <c:v>8.5732953000000001E-2</c:v>
                </c:pt>
                <c:pt idx="2850" formatCode="General">
                  <c:v>8.5781347999999993E-2</c:v>
                </c:pt>
                <c:pt idx="2851" formatCode="General">
                  <c:v>8.5781347999999993E-2</c:v>
                </c:pt>
                <c:pt idx="2852" formatCode="General">
                  <c:v>8.5781347999999993E-2</c:v>
                </c:pt>
                <c:pt idx="2853" formatCode="General">
                  <c:v>8.5829743999999999E-2</c:v>
                </c:pt>
                <c:pt idx="2854" formatCode="General">
                  <c:v>8.5829743999999999E-2</c:v>
                </c:pt>
                <c:pt idx="2855" formatCode="General">
                  <c:v>8.5902337999999995E-2</c:v>
                </c:pt>
                <c:pt idx="2856" formatCode="General">
                  <c:v>8.5926534999999998E-2</c:v>
                </c:pt>
                <c:pt idx="2857" formatCode="General">
                  <c:v>8.5999128999999994E-2</c:v>
                </c:pt>
                <c:pt idx="2858" formatCode="General">
                  <c:v>8.5999128999999994E-2</c:v>
                </c:pt>
                <c:pt idx="2859" formatCode="General">
                  <c:v>8.6047525E-2</c:v>
                </c:pt>
                <c:pt idx="2860" formatCode="General">
                  <c:v>8.6071722000000003E-2</c:v>
                </c:pt>
                <c:pt idx="2861" formatCode="General">
                  <c:v>8.6168514000000002E-2</c:v>
                </c:pt>
                <c:pt idx="2862" formatCode="General">
                  <c:v>8.6289503000000004E-2</c:v>
                </c:pt>
                <c:pt idx="2863" formatCode="General">
                  <c:v>8.6289503000000004E-2</c:v>
                </c:pt>
                <c:pt idx="2864" formatCode="General">
                  <c:v>8.6313701000000007E-2</c:v>
                </c:pt>
                <c:pt idx="2865" formatCode="General">
                  <c:v>8.6434689999999995E-2</c:v>
                </c:pt>
                <c:pt idx="2866" formatCode="General">
                  <c:v>8.6507284000000004E-2</c:v>
                </c:pt>
                <c:pt idx="2867" formatCode="General">
                  <c:v>8.6555678999999996E-2</c:v>
                </c:pt>
                <c:pt idx="2868" formatCode="General">
                  <c:v>8.6628273000000006E-2</c:v>
                </c:pt>
                <c:pt idx="2869" formatCode="General">
                  <c:v>8.6652470999999995E-2</c:v>
                </c:pt>
                <c:pt idx="2870" formatCode="General">
                  <c:v>8.6821855000000003E-2</c:v>
                </c:pt>
                <c:pt idx="2871" formatCode="General">
                  <c:v>8.6894448999999999E-2</c:v>
                </c:pt>
                <c:pt idx="2872" formatCode="General">
                  <c:v>8.6942845000000005E-2</c:v>
                </c:pt>
                <c:pt idx="2873" formatCode="General">
                  <c:v>8.6942845000000005E-2</c:v>
                </c:pt>
                <c:pt idx="2874" formatCode="General">
                  <c:v>8.6967042999999994E-2</c:v>
                </c:pt>
                <c:pt idx="2875" formatCode="General">
                  <c:v>8.7039636000000004E-2</c:v>
                </c:pt>
                <c:pt idx="2876" formatCode="General">
                  <c:v>8.7063834000000007E-2</c:v>
                </c:pt>
                <c:pt idx="2877" formatCode="General">
                  <c:v>8.7160625000000005E-2</c:v>
                </c:pt>
                <c:pt idx="2878" formatCode="General">
                  <c:v>8.7281613999999993E-2</c:v>
                </c:pt>
                <c:pt idx="2879" formatCode="General">
                  <c:v>8.7305811999999997E-2</c:v>
                </c:pt>
                <c:pt idx="2880" formatCode="General">
                  <c:v>8.7378406000000006E-2</c:v>
                </c:pt>
                <c:pt idx="2881" formatCode="General">
                  <c:v>8.7378406000000006E-2</c:v>
                </c:pt>
                <c:pt idx="2882" formatCode="General">
                  <c:v>8.7475197000000005E-2</c:v>
                </c:pt>
                <c:pt idx="2883" formatCode="General">
                  <c:v>8.7523592999999997E-2</c:v>
                </c:pt>
                <c:pt idx="2884" formatCode="General">
                  <c:v>8.7596186000000006E-2</c:v>
                </c:pt>
                <c:pt idx="2885" formatCode="General">
                  <c:v>8.7644581999999999E-2</c:v>
                </c:pt>
                <c:pt idx="2886" formatCode="General">
                  <c:v>8.7717175999999994E-2</c:v>
                </c:pt>
                <c:pt idx="2887" formatCode="General">
                  <c:v>8.7765571000000001E-2</c:v>
                </c:pt>
                <c:pt idx="2888" formatCode="General">
                  <c:v>8.7862362999999999E-2</c:v>
                </c:pt>
                <c:pt idx="2889" formatCode="General">
                  <c:v>8.7886561000000002E-2</c:v>
                </c:pt>
                <c:pt idx="2890" formatCode="General">
                  <c:v>8.7910758000000006E-2</c:v>
                </c:pt>
                <c:pt idx="2891" formatCode="General">
                  <c:v>8.7934955999999995E-2</c:v>
                </c:pt>
                <c:pt idx="2892" formatCode="General">
                  <c:v>8.7934955999999995E-2</c:v>
                </c:pt>
                <c:pt idx="2893" formatCode="General">
                  <c:v>8.8031748000000007E-2</c:v>
                </c:pt>
                <c:pt idx="2894" formatCode="General">
                  <c:v>8.8055944999999997E-2</c:v>
                </c:pt>
                <c:pt idx="2895" formatCode="General">
                  <c:v>8.8055944999999997E-2</c:v>
                </c:pt>
                <c:pt idx="2896" formatCode="General">
                  <c:v>8.8055944999999997E-2</c:v>
                </c:pt>
                <c:pt idx="2897" formatCode="General">
                  <c:v>8.8080143E-2</c:v>
                </c:pt>
                <c:pt idx="2898" formatCode="General">
                  <c:v>8.8104341000000003E-2</c:v>
                </c:pt>
                <c:pt idx="2899" formatCode="General">
                  <c:v>8.8273725999999997E-2</c:v>
                </c:pt>
                <c:pt idx="2900" formatCode="General">
                  <c:v>8.8322122000000003E-2</c:v>
                </c:pt>
                <c:pt idx="2901" formatCode="General">
                  <c:v>8.8370516999999996E-2</c:v>
                </c:pt>
                <c:pt idx="2902" formatCode="General">
                  <c:v>8.8443111000000005E-2</c:v>
                </c:pt>
                <c:pt idx="2903" formatCode="General">
                  <c:v>8.8443111000000005E-2</c:v>
                </c:pt>
                <c:pt idx="2904" formatCode="General">
                  <c:v>8.8467308999999994E-2</c:v>
                </c:pt>
                <c:pt idx="2905" formatCode="General">
                  <c:v>8.8467308999999994E-2</c:v>
                </c:pt>
                <c:pt idx="2906" formatCode="General">
                  <c:v>8.8467308999999994E-2</c:v>
                </c:pt>
                <c:pt idx="2907" formatCode="General">
                  <c:v>8.8491506999999997E-2</c:v>
                </c:pt>
                <c:pt idx="2908" formatCode="General">
                  <c:v>8.8564100000000007E-2</c:v>
                </c:pt>
                <c:pt idx="2909" formatCode="General">
                  <c:v>8.8660891000000006E-2</c:v>
                </c:pt>
                <c:pt idx="2910" formatCode="General">
                  <c:v>8.8709286999999998E-2</c:v>
                </c:pt>
                <c:pt idx="2911" formatCode="General">
                  <c:v>8.8709286999999998E-2</c:v>
                </c:pt>
                <c:pt idx="2912" formatCode="General">
                  <c:v>8.8878672000000006E-2</c:v>
                </c:pt>
                <c:pt idx="2913" formatCode="General">
                  <c:v>8.8951266000000001E-2</c:v>
                </c:pt>
                <c:pt idx="2914" formatCode="General">
                  <c:v>8.8999660999999994E-2</c:v>
                </c:pt>
                <c:pt idx="2915" formatCode="General">
                  <c:v>8.9023858999999997E-2</c:v>
                </c:pt>
                <c:pt idx="2916" formatCode="General">
                  <c:v>8.9048057E-2</c:v>
                </c:pt>
                <c:pt idx="2917" formatCode="General">
                  <c:v>8.9096453000000006E-2</c:v>
                </c:pt>
                <c:pt idx="2918" formatCode="General">
                  <c:v>8.9120649999999996E-2</c:v>
                </c:pt>
                <c:pt idx="2919" formatCode="General">
                  <c:v>8.9193244000000005E-2</c:v>
                </c:pt>
                <c:pt idx="2920" formatCode="General">
                  <c:v>8.9265837000000001E-2</c:v>
                </c:pt>
                <c:pt idx="2921" formatCode="General">
                  <c:v>8.9314233000000007E-2</c:v>
                </c:pt>
                <c:pt idx="2922" formatCode="General">
                  <c:v>8.9314233000000007E-2</c:v>
                </c:pt>
                <c:pt idx="2923" formatCode="General">
                  <c:v>8.9386827000000002E-2</c:v>
                </c:pt>
                <c:pt idx="2924" formatCode="General">
                  <c:v>8.9411025000000005E-2</c:v>
                </c:pt>
                <c:pt idx="2925" formatCode="General">
                  <c:v>8.9459419999999998E-2</c:v>
                </c:pt>
                <c:pt idx="2926" formatCode="General">
                  <c:v>8.9483618000000001E-2</c:v>
                </c:pt>
                <c:pt idx="2927" formatCode="General">
                  <c:v>8.9532013999999993E-2</c:v>
                </c:pt>
                <c:pt idx="2928" formatCode="General">
                  <c:v>8.9532013999999993E-2</c:v>
                </c:pt>
                <c:pt idx="2929" formatCode="General">
                  <c:v>8.9701399000000001E-2</c:v>
                </c:pt>
                <c:pt idx="2930" formatCode="General">
                  <c:v>8.9773991999999997E-2</c:v>
                </c:pt>
                <c:pt idx="2931" formatCode="General">
                  <c:v>8.9870783999999995E-2</c:v>
                </c:pt>
                <c:pt idx="2932" formatCode="General">
                  <c:v>8.9894980999999999E-2</c:v>
                </c:pt>
                <c:pt idx="2933" formatCode="General">
                  <c:v>8.9894980999999999E-2</c:v>
                </c:pt>
                <c:pt idx="2934" formatCode="General">
                  <c:v>8.9991772999999997E-2</c:v>
                </c:pt>
                <c:pt idx="2935" formatCode="General">
                  <c:v>9.0040168000000004E-2</c:v>
                </c:pt>
                <c:pt idx="2936" formatCode="General">
                  <c:v>9.0040168000000004E-2</c:v>
                </c:pt>
                <c:pt idx="2937" formatCode="General">
                  <c:v>9.0064366000000007E-2</c:v>
                </c:pt>
                <c:pt idx="2938" formatCode="General">
                  <c:v>9.0088563999999996E-2</c:v>
                </c:pt>
                <c:pt idx="2939" formatCode="General">
                  <c:v>9.0136960000000002E-2</c:v>
                </c:pt>
                <c:pt idx="2940" formatCode="General">
                  <c:v>9.0209552999999998E-2</c:v>
                </c:pt>
                <c:pt idx="2941" formatCode="General">
                  <c:v>9.0233751000000001E-2</c:v>
                </c:pt>
                <c:pt idx="2942" formatCode="General">
                  <c:v>9.0282146999999993E-2</c:v>
                </c:pt>
                <c:pt idx="2943" formatCode="General">
                  <c:v>9.0427333999999998E-2</c:v>
                </c:pt>
                <c:pt idx="2944" formatCode="General">
                  <c:v>9.0451532000000001E-2</c:v>
                </c:pt>
                <c:pt idx="2945" formatCode="General">
                  <c:v>9.0524124999999997E-2</c:v>
                </c:pt>
                <c:pt idx="2946" formatCode="General">
                  <c:v>9.0766104E-2</c:v>
                </c:pt>
                <c:pt idx="2947" formatCode="General">
                  <c:v>9.0790302000000003E-2</c:v>
                </c:pt>
                <c:pt idx="2948" formatCode="General">
                  <c:v>9.0790302000000003E-2</c:v>
                </c:pt>
                <c:pt idx="2949" formatCode="General">
                  <c:v>9.0814499000000007E-2</c:v>
                </c:pt>
                <c:pt idx="2950" formatCode="General">
                  <c:v>9.0814499000000007E-2</c:v>
                </c:pt>
                <c:pt idx="2951" formatCode="General">
                  <c:v>9.0862894999999999E-2</c:v>
                </c:pt>
                <c:pt idx="2952" formatCode="General">
                  <c:v>9.0959685999999998E-2</c:v>
                </c:pt>
                <c:pt idx="2953" formatCode="General">
                  <c:v>9.0983884000000001E-2</c:v>
                </c:pt>
                <c:pt idx="2954" formatCode="General">
                  <c:v>9.1056477999999996E-2</c:v>
                </c:pt>
                <c:pt idx="2955" formatCode="General">
                  <c:v>9.1250059999999994E-2</c:v>
                </c:pt>
                <c:pt idx="2956" formatCode="General">
                  <c:v>9.1322654000000003E-2</c:v>
                </c:pt>
                <c:pt idx="2957" formatCode="General">
                  <c:v>9.1419445000000002E-2</c:v>
                </c:pt>
                <c:pt idx="2958" formatCode="General">
                  <c:v>9.1419445000000002E-2</c:v>
                </c:pt>
                <c:pt idx="2959" formatCode="General">
                  <c:v>9.1443643000000005E-2</c:v>
                </c:pt>
                <c:pt idx="2960" formatCode="General">
                  <c:v>9.1492038999999997E-2</c:v>
                </c:pt>
                <c:pt idx="2961" formatCode="General">
                  <c:v>9.1564632000000007E-2</c:v>
                </c:pt>
                <c:pt idx="2962" formatCode="General">
                  <c:v>9.1588829999999996E-2</c:v>
                </c:pt>
                <c:pt idx="2963" formatCode="General">
                  <c:v>9.1588829999999996E-2</c:v>
                </c:pt>
                <c:pt idx="2964" formatCode="General">
                  <c:v>9.1613027999999999E-2</c:v>
                </c:pt>
                <c:pt idx="2965" formatCode="General">
                  <c:v>9.1613027999999999E-2</c:v>
                </c:pt>
                <c:pt idx="2966" formatCode="General">
                  <c:v>9.1661424000000005E-2</c:v>
                </c:pt>
                <c:pt idx="2967" formatCode="General">
                  <c:v>9.1782412999999993E-2</c:v>
                </c:pt>
                <c:pt idx="2968" formatCode="General">
                  <c:v>9.1782412999999993E-2</c:v>
                </c:pt>
                <c:pt idx="2969" formatCode="General">
                  <c:v>9.1806610999999996E-2</c:v>
                </c:pt>
                <c:pt idx="2970" formatCode="General">
                  <c:v>9.1830808999999999E-2</c:v>
                </c:pt>
                <c:pt idx="2971" formatCode="General">
                  <c:v>9.1855007000000002E-2</c:v>
                </c:pt>
                <c:pt idx="2972" formatCode="General">
                  <c:v>9.1855007000000002E-2</c:v>
                </c:pt>
                <c:pt idx="2973" formatCode="General">
                  <c:v>9.1879204000000006E-2</c:v>
                </c:pt>
                <c:pt idx="2974" formatCode="General">
                  <c:v>9.1903401999999995E-2</c:v>
                </c:pt>
                <c:pt idx="2975" formatCode="General">
                  <c:v>9.1927599999999998E-2</c:v>
                </c:pt>
                <c:pt idx="2976" formatCode="General">
                  <c:v>9.2048589E-2</c:v>
                </c:pt>
                <c:pt idx="2977" formatCode="General">
                  <c:v>9.2048589E-2</c:v>
                </c:pt>
                <c:pt idx="2978" formatCode="General">
                  <c:v>9.2072787000000003E-2</c:v>
                </c:pt>
                <c:pt idx="2979" formatCode="General">
                  <c:v>9.2096985000000006E-2</c:v>
                </c:pt>
                <c:pt idx="2980" formatCode="General">
                  <c:v>9.2096985000000006E-2</c:v>
                </c:pt>
                <c:pt idx="2981" formatCode="General">
                  <c:v>9.2121182999999995E-2</c:v>
                </c:pt>
                <c:pt idx="2982" formatCode="General">
                  <c:v>9.2169578000000002E-2</c:v>
                </c:pt>
                <c:pt idx="2983" formatCode="General">
                  <c:v>9.2217973999999994E-2</c:v>
                </c:pt>
                <c:pt idx="2984" formatCode="General">
                  <c:v>9.226637E-2</c:v>
                </c:pt>
                <c:pt idx="2985" formatCode="General">
                  <c:v>9.2290568000000003E-2</c:v>
                </c:pt>
                <c:pt idx="2986" formatCode="General">
                  <c:v>9.2314766000000006E-2</c:v>
                </c:pt>
                <c:pt idx="2987" formatCode="General">
                  <c:v>9.2314766000000006E-2</c:v>
                </c:pt>
                <c:pt idx="2988" formatCode="General">
                  <c:v>9.2314766000000006E-2</c:v>
                </c:pt>
                <c:pt idx="2989" formatCode="General">
                  <c:v>9.2363160999999999E-2</c:v>
                </c:pt>
                <c:pt idx="2990" formatCode="General">
                  <c:v>9.2459952999999998E-2</c:v>
                </c:pt>
                <c:pt idx="2991" formatCode="General">
                  <c:v>9.2484150000000001E-2</c:v>
                </c:pt>
                <c:pt idx="2992" formatCode="General">
                  <c:v>9.2605140000000002E-2</c:v>
                </c:pt>
                <c:pt idx="2993" formatCode="General">
                  <c:v>9.2605140000000002E-2</c:v>
                </c:pt>
                <c:pt idx="2994" formatCode="General">
                  <c:v>9.2629337000000006E-2</c:v>
                </c:pt>
                <c:pt idx="2995" formatCode="General">
                  <c:v>9.2653534999999995E-2</c:v>
                </c:pt>
                <c:pt idx="2996" formatCode="General">
                  <c:v>9.2653534999999995E-2</c:v>
                </c:pt>
                <c:pt idx="2997" formatCode="General">
                  <c:v>9.2701931000000001E-2</c:v>
                </c:pt>
                <c:pt idx="2998" formatCode="General">
                  <c:v>9.2726129000000004E-2</c:v>
                </c:pt>
                <c:pt idx="2999" formatCode="General">
                  <c:v>9.2750326999999994E-2</c:v>
                </c:pt>
                <c:pt idx="3000" formatCode="General">
                  <c:v>9.2750326999999994E-2</c:v>
                </c:pt>
                <c:pt idx="3001" formatCode="General">
                  <c:v>9.2822920000000003E-2</c:v>
                </c:pt>
                <c:pt idx="3002" formatCode="General">
                  <c:v>9.2871315999999995E-2</c:v>
                </c:pt>
                <c:pt idx="3003" formatCode="General">
                  <c:v>9.2895513999999998E-2</c:v>
                </c:pt>
                <c:pt idx="3004" formatCode="General">
                  <c:v>9.2919712000000002E-2</c:v>
                </c:pt>
                <c:pt idx="3005" formatCode="General">
                  <c:v>9.2943909000000005E-2</c:v>
                </c:pt>
                <c:pt idx="3006" formatCode="General">
                  <c:v>9.2968106999999994E-2</c:v>
                </c:pt>
                <c:pt idx="3007" formatCode="General">
                  <c:v>9.3040701000000003E-2</c:v>
                </c:pt>
                <c:pt idx="3008" formatCode="General">
                  <c:v>9.3161690000000005E-2</c:v>
                </c:pt>
                <c:pt idx="3009" formatCode="General">
                  <c:v>9.3161690000000005E-2</c:v>
                </c:pt>
                <c:pt idx="3010" formatCode="General">
                  <c:v>9.3234284000000001E-2</c:v>
                </c:pt>
                <c:pt idx="3011" formatCode="General">
                  <c:v>9.3379471000000006E-2</c:v>
                </c:pt>
                <c:pt idx="3012" formatCode="General">
                  <c:v>9.3403667999999995E-2</c:v>
                </c:pt>
                <c:pt idx="3013" formatCode="General">
                  <c:v>9.3452064000000001E-2</c:v>
                </c:pt>
                <c:pt idx="3014" formatCode="General">
                  <c:v>9.3524657999999997E-2</c:v>
                </c:pt>
                <c:pt idx="3015" formatCode="General">
                  <c:v>9.3524657999999997E-2</c:v>
                </c:pt>
                <c:pt idx="3016" formatCode="General">
                  <c:v>9.3573053000000003E-2</c:v>
                </c:pt>
                <c:pt idx="3017" formatCode="General">
                  <c:v>9.3597251000000006E-2</c:v>
                </c:pt>
                <c:pt idx="3018" formatCode="General">
                  <c:v>9.3645646999999999E-2</c:v>
                </c:pt>
                <c:pt idx="3019" formatCode="General">
                  <c:v>9.3645646999999999E-2</c:v>
                </c:pt>
                <c:pt idx="3020" formatCode="General">
                  <c:v>9.3863426999999999E-2</c:v>
                </c:pt>
                <c:pt idx="3021" formatCode="General">
                  <c:v>9.3863426999999999E-2</c:v>
                </c:pt>
                <c:pt idx="3022" formatCode="General">
                  <c:v>9.3911823000000005E-2</c:v>
                </c:pt>
                <c:pt idx="3023" formatCode="General">
                  <c:v>9.3936020999999995E-2</c:v>
                </c:pt>
                <c:pt idx="3024" formatCode="General">
                  <c:v>9.4008614000000004E-2</c:v>
                </c:pt>
                <c:pt idx="3025" formatCode="General">
                  <c:v>9.4008614000000004E-2</c:v>
                </c:pt>
                <c:pt idx="3026" formatCode="General">
                  <c:v>9.4081208E-2</c:v>
                </c:pt>
                <c:pt idx="3027" formatCode="General">
                  <c:v>9.4177998999999998E-2</c:v>
                </c:pt>
                <c:pt idx="3028" formatCode="General">
                  <c:v>9.4323186000000003E-2</c:v>
                </c:pt>
                <c:pt idx="3029" formatCode="General">
                  <c:v>9.4371581999999996E-2</c:v>
                </c:pt>
                <c:pt idx="3030" formatCode="General">
                  <c:v>9.4516769E-2</c:v>
                </c:pt>
                <c:pt idx="3031" formatCode="General">
                  <c:v>9.4565165000000007E-2</c:v>
                </c:pt>
                <c:pt idx="3032" formatCode="General">
                  <c:v>9.4613559999999999E-2</c:v>
                </c:pt>
                <c:pt idx="3033" formatCode="General">
                  <c:v>9.4613559999999999E-2</c:v>
                </c:pt>
                <c:pt idx="3034" formatCode="General">
                  <c:v>9.4686153999999995E-2</c:v>
                </c:pt>
                <c:pt idx="3035" formatCode="General">
                  <c:v>9.4686153999999995E-2</c:v>
                </c:pt>
                <c:pt idx="3036" formatCode="General">
                  <c:v>9.4734550000000001E-2</c:v>
                </c:pt>
                <c:pt idx="3037" formatCode="General">
                  <c:v>9.4807142999999997E-2</c:v>
                </c:pt>
                <c:pt idx="3038" formatCode="General">
                  <c:v>9.4831341E-2</c:v>
                </c:pt>
                <c:pt idx="3039" formatCode="General">
                  <c:v>9.4879737000000006E-2</c:v>
                </c:pt>
                <c:pt idx="3040" formatCode="General">
                  <c:v>9.4928131999999998E-2</c:v>
                </c:pt>
                <c:pt idx="3041" formatCode="General">
                  <c:v>9.4952330000000001E-2</c:v>
                </c:pt>
                <c:pt idx="3042" formatCode="General">
                  <c:v>9.5024923999999997E-2</c:v>
                </c:pt>
                <c:pt idx="3043" formatCode="General">
                  <c:v>9.5073319000000003E-2</c:v>
                </c:pt>
                <c:pt idx="3044" formatCode="General">
                  <c:v>9.5291100000000004E-2</c:v>
                </c:pt>
                <c:pt idx="3045" formatCode="General">
                  <c:v>9.5315298000000007E-2</c:v>
                </c:pt>
                <c:pt idx="3046" formatCode="General">
                  <c:v>9.5484683000000001E-2</c:v>
                </c:pt>
                <c:pt idx="3047" formatCode="General">
                  <c:v>9.5533077999999994E-2</c:v>
                </c:pt>
                <c:pt idx="3048" formatCode="General">
                  <c:v>9.5654067999999995E-2</c:v>
                </c:pt>
                <c:pt idx="3049" formatCode="General">
                  <c:v>9.5678264999999998E-2</c:v>
                </c:pt>
                <c:pt idx="3050" formatCode="General">
                  <c:v>9.5702463000000002E-2</c:v>
                </c:pt>
                <c:pt idx="3051" formatCode="General">
                  <c:v>9.5750858999999994E-2</c:v>
                </c:pt>
                <c:pt idx="3052" formatCode="General">
                  <c:v>9.5896045999999999E-2</c:v>
                </c:pt>
                <c:pt idx="3053" formatCode="General">
                  <c:v>9.5920244000000002E-2</c:v>
                </c:pt>
                <c:pt idx="3054" formatCode="General">
                  <c:v>9.5920244000000002E-2</c:v>
                </c:pt>
                <c:pt idx="3055" formatCode="General">
                  <c:v>9.6017035000000001E-2</c:v>
                </c:pt>
                <c:pt idx="3056" formatCode="General">
                  <c:v>9.6138024000000002E-2</c:v>
                </c:pt>
                <c:pt idx="3057" formatCode="General">
                  <c:v>9.6162222000000006E-2</c:v>
                </c:pt>
                <c:pt idx="3058" formatCode="General">
                  <c:v>9.6210617999999998E-2</c:v>
                </c:pt>
                <c:pt idx="3059" formatCode="General">
                  <c:v>9.6210617999999998E-2</c:v>
                </c:pt>
                <c:pt idx="3060" formatCode="General">
                  <c:v>9.6234816000000001E-2</c:v>
                </c:pt>
                <c:pt idx="3061" formatCode="General">
                  <c:v>9.6259014000000004E-2</c:v>
                </c:pt>
                <c:pt idx="3062" formatCode="General">
                  <c:v>9.6283212000000007E-2</c:v>
                </c:pt>
                <c:pt idx="3063" formatCode="General">
                  <c:v>9.6355805000000003E-2</c:v>
                </c:pt>
                <c:pt idx="3064" formatCode="General">
                  <c:v>9.6380003000000006E-2</c:v>
                </c:pt>
                <c:pt idx="3065" formatCode="General">
                  <c:v>9.6428398999999998E-2</c:v>
                </c:pt>
                <c:pt idx="3066" formatCode="General">
                  <c:v>9.6452596000000002E-2</c:v>
                </c:pt>
                <c:pt idx="3067" formatCode="General">
                  <c:v>9.6500991999999994E-2</c:v>
                </c:pt>
                <c:pt idx="3068" formatCode="General">
                  <c:v>9.6549388E-2</c:v>
                </c:pt>
                <c:pt idx="3069" formatCode="General">
                  <c:v>9.6694575000000005E-2</c:v>
                </c:pt>
                <c:pt idx="3070" formatCode="General">
                  <c:v>9.6742970999999997E-2</c:v>
                </c:pt>
                <c:pt idx="3071" formatCode="General">
                  <c:v>9.6815564000000007E-2</c:v>
                </c:pt>
                <c:pt idx="3072" formatCode="General">
                  <c:v>9.6839761999999996E-2</c:v>
                </c:pt>
                <c:pt idx="3073" formatCode="General">
                  <c:v>9.6960750999999998E-2</c:v>
                </c:pt>
                <c:pt idx="3074" formatCode="General">
                  <c:v>9.7033344999999993E-2</c:v>
                </c:pt>
                <c:pt idx="3075" formatCode="General">
                  <c:v>9.708174E-2</c:v>
                </c:pt>
                <c:pt idx="3076" formatCode="General">
                  <c:v>9.7130136000000006E-2</c:v>
                </c:pt>
                <c:pt idx="3077" formatCode="General">
                  <c:v>9.7154333999999995E-2</c:v>
                </c:pt>
                <c:pt idx="3078" formatCode="General">
                  <c:v>9.7202730000000001E-2</c:v>
                </c:pt>
                <c:pt idx="3079" formatCode="General">
                  <c:v>9.7202730000000001E-2</c:v>
                </c:pt>
                <c:pt idx="3080" formatCode="General">
                  <c:v>9.7299521E-2</c:v>
                </c:pt>
                <c:pt idx="3081" formatCode="General">
                  <c:v>9.7420510000000002E-2</c:v>
                </c:pt>
                <c:pt idx="3082" formatCode="General">
                  <c:v>9.7493103999999997E-2</c:v>
                </c:pt>
                <c:pt idx="3083" formatCode="General">
                  <c:v>9.7517301000000001E-2</c:v>
                </c:pt>
                <c:pt idx="3084" formatCode="General">
                  <c:v>9.7565697000000007E-2</c:v>
                </c:pt>
                <c:pt idx="3085" formatCode="General">
                  <c:v>9.7589894999999996E-2</c:v>
                </c:pt>
                <c:pt idx="3086" formatCode="General">
                  <c:v>9.7638291000000002E-2</c:v>
                </c:pt>
                <c:pt idx="3087" formatCode="General">
                  <c:v>9.7710883999999998E-2</c:v>
                </c:pt>
                <c:pt idx="3088" formatCode="General">
                  <c:v>9.7856071000000003E-2</c:v>
                </c:pt>
                <c:pt idx="3089" formatCode="General">
                  <c:v>9.7928664999999998E-2</c:v>
                </c:pt>
                <c:pt idx="3090" formatCode="General">
                  <c:v>9.7977060000000005E-2</c:v>
                </c:pt>
                <c:pt idx="3091" formatCode="General">
                  <c:v>9.8025455999999997E-2</c:v>
                </c:pt>
                <c:pt idx="3092" formatCode="General">
                  <c:v>9.8098050000000006E-2</c:v>
                </c:pt>
                <c:pt idx="3093" formatCode="General">
                  <c:v>9.8146444999999999E-2</c:v>
                </c:pt>
                <c:pt idx="3094" formatCode="General">
                  <c:v>9.8194841000000005E-2</c:v>
                </c:pt>
                <c:pt idx="3095" formatCode="General">
                  <c:v>9.8243236999999997E-2</c:v>
                </c:pt>
                <c:pt idx="3096" formatCode="General">
                  <c:v>9.8315830000000007E-2</c:v>
                </c:pt>
                <c:pt idx="3097" formatCode="General">
                  <c:v>9.8388424000000002E-2</c:v>
                </c:pt>
                <c:pt idx="3098" formatCode="General">
                  <c:v>9.8412622000000005E-2</c:v>
                </c:pt>
                <c:pt idx="3099" formatCode="General">
                  <c:v>9.8412622000000005E-2</c:v>
                </c:pt>
                <c:pt idx="3100" formatCode="General">
                  <c:v>9.8412622000000005E-2</c:v>
                </c:pt>
                <c:pt idx="3101" formatCode="General">
                  <c:v>9.8485215000000001E-2</c:v>
                </c:pt>
                <c:pt idx="3102" formatCode="General">
                  <c:v>9.8509413000000004E-2</c:v>
                </c:pt>
                <c:pt idx="3103" formatCode="General">
                  <c:v>9.8557808999999996E-2</c:v>
                </c:pt>
                <c:pt idx="3104" formatCode="General">
                  <c:v>9.8606204000000003E-2</c:v>
                </c:pt>
                <c:pt idx="3105" formatCode="General">
                  <c:v>9.8727194000000004E-2</c:v>
                </c:pt>
                <c:pt idx="3106" formatCode="General">
                  <c:v>9.8727194000000004E-2</c:v>
                </c:pt>
                <c:pt idx="3107" formatCode="General">
                  <c:v>9.8848183000000006E-2</c:v>
                </c:pt>
                <c:pt idx="3108" formatCode="General">
                  <c:v>9.8969171999999994E-2</c:v>
                </c:pt>
                <c:pt idx="3109" formatCode="General">
                  <c:v>9.8969171999999994E-2</c:v>
                </c:pt>
                <c:pt idx="3110" formatCode="General">
                  <c:v>9.9017568E-2</c:v>
                </c:pt>
                <c:pt idx="3111" formatCode="General">
                  <c:v>9.9041765000000004E-2</c:v>
                </c:pt>
                <c:pt idx="3112" formatCode="General">
                  <c:v>9.9090160999999996E-2</c:v>
                </c:pt>
                <c:pt idx="3113" formatCode="General">
                  <c:v>9.9090160999999996E-2</c:v>
                </c:pt>
                <c:pt idx="3114" formatCode="General">
                  <c:v>9.9114358999999999E-2</c:v>
                </c:pt>
                <c:pt idx="3115" formatCode="General">
                  <c:v>9.9162755000000005E-2</c:v>
                </c:pt>
                <c:pt idx="3116" formatCode="General">
                  <c:v>9.9259546000000004E-2</c:v>
                </c:pt>
                <c:pt idx="3117" formatCode="General">
                  <c:v>9.9380535000000006E-2</c:v>
                </c:pt>
                <c:pt idx="3118" formatCode="General">
                  <c:v>9.9453129000000001E-2</c:v>
                </c:pt>
                <c:pt idx="3119" formatCode="General">
                  <c:v>9.9525721999999997E-2</c:v>
                </c:pt>
                <c:pt idx="3120" formatCode="General">
                  <c:v>9.954992E-2</c:v>
                </c:pt>
                <c:pt idx="3121" formatCode="General">
                  <c:v>9.9695107000000005E-2</c:v>
                </c:pt>
                <c:pt idx="3122" formatCode="General">
                  <c:v>9.9767701E-2</c:v>
                </c:pt>
                <c:pt idx="3123" formatCode="General">
                  <c:v>9.9791899000000003E-2</c:v>
                </c:pt>
                <c:pt idx="3124" formatCode="General">
                  <c:v>9.9816096000000007E-2</c:v>
                </c:pt>
                <c:pt idx="3125" formatCode="General">
                  <c:v>9.9864491999999999E-2</c:v>
                </c:pt>
                <c:pt idx="3126" formatCode="General">
                  <c:v>0.100009679</c:v>
                </c:pt>
                <c:pt idx="3127" formatCode="General">
                  <c:v>0.100154866</c:v>
                </c:pt>
                <c:pt idx="3128" formatCode="General">
                  <c:v>0.100324251</c:v>
                </c:pt>
                <c:pt idx="3129" formatCode="General">
                  <c:v>0.10044524000000001</c:v>
                </c:pt>
                <c:pt idx="3130" formatCode="General">
                  <c:v>0.10046943799999999</c:v>
                </c:pt>
                <c:pt idx="3131" formatCode="General">
                  <c:v>0.10046943799999999</c:v>
                </c:pt>
                <c:pt idx="3132" formatCode="General">
                  <c:v>0.100493636</c:v>
                </c:pt>
                <c:pt idx="3133" formatCode="General">
                  <c:v>0.100493636</c:v>
                </c:pt>
                <c:pt idx="3134" formatCode="General">
                  <c:v>0.10056622899999999</c:v>
                </c:pt>
                <c:pt idx="3135" formatCode="General">
                  <c:v>0.10056622899999999</c:v>
                </c:pt>
                <c:pt idx="3136" formatCode="General">
                  <c:v>0.10056622899999999</c:v>
                </c:pt>
                <c:pt idx="3137" formatCode="General">
                  <c:v>0.10056622899999999</c:v>
                </c:pt>
                <c:pt idx="3138" formatCode="General">
                  <c:v>0.10066302100000001</c:v>
                </c:pt>
                <c:pt idx="3139" formatCode="General">
                  <c:v>0.100711417</c:v>
                </c:pt>
                <c:pt idx="3140" formatCode="General">
                  <c:v>0.100711417</c:v>
                </c:pt>
                <c:pt idx="3141" formatCode="General">
                  <c:v>0.100759812</c:v>
                </c:pt>
                <c:pt idx="3142" formatCode="General">
                  <c:v>0.10078400999999999</c:v>
                </c:pt>
                <c:pt idx="3143" formatCode="General">
                  <c:v>0.100904999</c:v>
                </c:pt>
                <c:pt idx="3144" formatCode="General">
                  <c:v>0.10100179099999999</c:v>
                </c:pt>
                <c:pt idx="3145" formatCode="General">
                  <c:v>0.101050186</c:v>
                </c:pt>
                <c:pt idx="3146" formatCode="General">
                  <c:v>0.10112278</c:v>
                </c:pt>
                <c:pt idx="3147" formatCode="General">
                  <c:v>0.10119537300000001</c:v>
                </c:pt>
                <c:pt idx="3148" formatCode="General">
                  <c:v>0.101243769</c:v>
                </c:pt>
                <c:pt idx="3149" formatCode="General">
                  <c:v>0.101243769</c:v>
                </c:pt>
                <c:pt idx="3150" formatCode="General">
                  <c:v>0.101292165</c:v>
                </c:pt>
                <c:pt idx="3151" formatCode="General">
                  <c:v>0.10131636300000001</c:v>
                </c:pt>
                <c:pt idx="3152" formatCode="General">
                  <c:v>0.101364758</c:v>
                </c:pt>
                <c:pt idx="3153" formatCode="General">
                  <c:v>0.10143735199999999</c:v>
                </c:pt>
                <c:pt idx="3154" formatCode="General">
                  <c:v>0.10153414299999999</c:v>
                </c:pt>
                <c:pt idx="3155" formatCode="General">
                  <c:v>0.10153414299999999</c:v>
                </c:pt>
                <c:pt idx="3156" formatCode="General">
                  <c:v>0.101558341</c:v>
                </c:pt>
                <c:pt idx="3157" formatCode="General">
                  <c:v>0.101558341</c:v>
                </c:pt>
                <c:pt idx="3158" formatCode="General">
                  <c:v>0.101655132</c:v>
                </c:pt>
                <c:pt idx="3159" formatCode="General">
                  <c:v>0.101655132</c:v>
                </c:pt>
                <c:pt idx="3160" formatCode="General">
                  <c:v>0.101776122</c:v>
                </c:pt>
                <c:pt idx="3161" formatCode="General">
                  <c:v>0.101921309</c:v>
                </c:pt>
                <c:pt idx="3162" formatCode="General">
                  <c:v>0.102042298</c:v>
                </c:pt>
                <c:pt idx="3163" formatCode="General">
                  <c:v>0.102114891</c:v>
                </c:pt>
                <c:pt idx="3164" formatCode="General">
                  <c:v>0.102260078</c:v>
                </c:pt>
                <c:pt idx="3165" formatCode="General">
                  <c:v>0.10228427599999999</c:v>
                </c:pt>
                <c:pt idx="3166" formatCode="General">
                  <c:v>0.10235687</c:v>
                </c:pt>
                <c:pt idx="3167" formatCode="General">
                  <c:v>0.102477859</c:v>
                </c:pt>
                <c:pt idx="3168" formatCode="General">
                  <c:v>0.102550453</c:v>
                </c:pt>
                <c:pt idx="3169" formatCode="General">
                  <c:v>0.102647244</c:v>
                </c:pt>
                <c:pt idx="3170" formatCode="General">
                  <c:v>0.10269564</c:v>
                </c:pt>
                <c:pt idx="3171" formatCode="General">
                  <c:v>0.102768233</c:v>
                </c:pt>
                <c:pt idx="3172" formatCode="General">
                  <c:v>0.10281662900000001</c:v>
                </c:pt>
                <c:pt idx="3173" formatCode="General">
                  <c:v>0.10291342000000001</c:v>
                </c:pt>
                <c:pt idx="3174" formatCode="General">
                  <c:v>0.102961816</c:v>
                </c:pt>
                <c:pt idx="3175" formatCode="General">
                  <c:v>0.103179596</c:v>
                </c:pt>
                <c:pt idx="3176" formatCode="General">
                  <c:v>0.103276388</c:v>
                </c:pt>
                <c:pt idx="3177" formatCode="General">
                  <c:v>0.103397377</c:v>
                </c:pt>
                <c:pt idx="3178" formatCode="General">
                  <c:v>0.10346996999999999</c:v>
                </c:pt>
                <c:pt idx="3179" formatCode="General">
                  <c:v>0.103494168</c:v>
                </c:pt>
                <c:pt idx="3180" formatCode="General">
                  <c:v>0.10359096</c:v>
                </c:pt>
                <c:pt idx="3181" formatCode="General">
                  <c:v>0.103736147</c:v>
                </c:pt>
                <c:pt idx="3182" formatCode="General">
                  <c:v>0.10378454199999999</c:v>
                </c:pt>
                <c:pt idx="3183" formatCode="General">
                  <c:v>0.10378454199999999</c:v>
                </c:pt>
                <c:pt idx="3184" formatCode="General">
                  <c:v>0.103857136</c:v>
                </c:pt>
                <c:pt idx="3185" formatCode="General">
                  <c:v>0.10388133400000001</c:v>
                </c:pt>
                <c:pt idx="3186" formatCode="General">
                  <c:v>0.103978125</c:v>
                </c:pt>
                <c:pt idx="3187" formatCode="General">
                  <c:v>0.10400232299999999</c:v>
                </c:pt>
                <c:pt idx="3188" formatCode="General">
                  <c:v>0.10409911400000001</c:v>
                </c:pt>
                <c:pt idx="3189" formatCode="General">
                  <c:v>0.10409911400000001</c:v>
                </c:pt>
                <c:pt idx="3190" formatCode="General">
                  <c:v>0.104123312</c:v>
                </c:pt>
                <c:pt idx="3191" formatCode="General">
                  <c:v>0.104292697</c:v>
                </c:pt>
                <c:pt idx="3192" formatCode="General">
                  <c:v>0.104365291</c:v>
                </c:pt>
                <c:pt idx="3193" formatCode="General">
                  <c:v>0.10441368600000001</c:v>
                </c:pt>
                <c:pt idx="3194" formatCode="General">
                  <c:v>0.10443788399999999</c:v>
                </c:pt>
                <c:pt idx="3195" formatCode="General">
                  <c:v>0.104462082</c:v>
                </c:pt>
                <c:pt idx="3196" formatCode="General">
                  <c:v>0.10448628</c:v>
                </c:pt>
                <c:pt idx="3197" formatCode="General">
                  <c:v>0.104558873</c:v>
                </c:pt>
                <c:pt idx="3198" formatCode="General">
                  <c:v>0.104607269</c:v>
                </c:pt>
                <c:pt idx="3199" formatCode="General">
                  <c:v>0.10463146700000001</c:v>
                </c:pt>
                <c:pt idx="3200" formatCode="General">
                  <c:v>0.10465566499999999</c:v>
                </c:pt>
                <c:pt idx="3201" formatCode="General">
                  <c:v>0.104728258</c:v>
                </c:pt>
                <c:pt idx="3202" formatCode="General">
                  <c:v>0.10475245599999999</c:v>
                </c:pt>
                <c:pt idx="3203" formatCode="General">
                  <c:v>0.104800852</c:v>
                </c:pt>
                <c:pt idx="3204" formatCode="General">
                  <c:v>0.104873445</c:v>
                </c:pt>
                <c:pt idx="3205" formatCode="General">
                  <c:v>0.104897643</c:v>
                </c:pt>
                <c:pt idx="3206" formatCode="General">
                  <c:v>0.104897643</c:v>
                </c:pt>
                <c:pt idx="3207" formatCode="General">
                  <c:v>0.104897643</c:v>
                </c:pt>
                <c:pt idx="3208" formatCode="General">
                  <c:v>0.10506702800000001</c:v>
                </c:pt>
                <c:pt idx="3209" formatCode="General">
                  <c:v>0.105091226</c:v>
                </c:pt>
                <c:pt idx="3210" formatCode="General">
                  <c:v>0.10518801699999999</c:v>
                </c:pt>
                <c:pt idx="3211" formatCode="General">
                  <c:v>0.105212215</c:v>
                </c:pt>
                <c:pt idx="3212" formatCode="General">
                  <c:v>0.105309006</c:v>
                </c:pt>
                <c:pt idx="3213" formatCode="General">
                  <c:v>0.10540579799999999</c:v>
                </c:pt>
                <c:pt idx="3214" formatCode="General">
                  <c:v>0.105478391</c:v>
                </c:pt>
                <c:pt idx="3215" formatCode="General">
                  <c:v>0.105478391</c:v>
                </c:pt>
                <c:pt idx="3216" formatCode="General">
                  <c:v>0.10559938100000001</c:v>
                </c:pt>
                <c:pt idx="3217" formatCode="General">
                  <c:v>0.105647776</c:v>
                </c:pt>
                <c:pt idx="3218" formatCode="General">
                  <c:v>0.105671974</c:v>
                </c:pt>
                <c:pt idx="3219" formatCode="General">
                  <c:v>0.105696172</c:v>
                </c:pt>
                <c:pt idx="3220" formatCode="General">
                  <c:v>0.105696172</c:v>
                </c:pt>
                <c:pt idx="3221" formatCode="General">
                  <c:v>0.10572036999999999</c:v>
                </c:pt>
                <c:pt idx="3222" formatCode="General">
                  <c:v>0.105768765</c:v>
                </c:pt>
                <c:pt idx="3223" formatCode="General">
                  <c:v>0.105768765</c:v>
                </c:pt>
                <c:pt idx="3224" formatCode="General">
                  <c:v>0.105792963</c:v>
                </c:pt>
                <c:pt idx="3225" formatCode="General">
                  <c:v>0.10581716100000001</c:v>
                </c:pt>
                <c:pt idx="3226" formatCode="General">
                  <c:v>0.105841359</c:v>
                </c:pt>
                <c:pt idx="3227" formatCode="General">
                  <c:v>0.105841359</c:v>
                </c:pt>
                <c:pt idx="3228" formatCode="General">
                  <c:v>0.10591395200000001</c:v>
                </c:pt>
                <c:pt idx="3229" formatCode="General">
                  <c:v>0.105962348</c:v>
                </c:pt>
                <c:pt idx="3230" formatCode="General">
                  <c:v>0.10605914</c:v>
                </c:pt>
                <c:pt idx="3231" formatCode="General">
                  <c:v>0.10605914</c:v>
                </c:pt>
                <c:pt idx="3232" formatCode="General">
                  <c:v>0.106155931</c:v>
                </c:pt>
                <c:pt idx="3233" formatCode="General">
                  <c:v>0.10634951400000001</c:v>
                </c:pt>
                <c:pt idx="3234" formatCode="General">
                  <c:v>0.106422107</c:v>
                </c:pt>
                <c:pt idx="3235" formatCode="General">
                  <c:v>0.106494701</c:v>
                </c:pt>
                <c:pt idx="3236" formatCode="General">
                  <c:v>0.106591492</c:v>
                </c:pt>
                <c:pt idx="3237" formatCode="General">
                  <c:v>0.10661569</c:v>
                </c:pt>
                <c:pt idx="3238" formatCode="General">
                  <c:v>0.106639888</c:v>
                </c:pt>
                <c:pt idx="3239" formatCode="General">
                  <c:v>0.106712481</c:v>
                </c:pt>
                <c:pt idx="3240" formatCode="General">
                  <c:v>0.106712481</c:v>
                </c:pt>
                <c:pt idx="3241" formatCode="General">
                  <c:v>0.106712481</c:v>
                </c:pt>
                <c:pt idx="3242" formatCode="General">
                  <c:v>0.106760877</c:v>
                </c:pt>
                <c:pt idx="3243" formatCode="General">
                  <c:v>0.106857668</c:v>
                </c:pt>
                <c:pt idx="3244" formatCode="General">
                  <c:v>0.106978658</c:v>
                </c:pt>
                <c:pt idx="3245" formatCode="General">
                  <c:v>0.10709964700000001</c:v>
                </c:pt>
                <c:pt idx="3246" formatCode="General">
                  <c:v>0.10709964700000001</c:v>
                </c:pt>
                <c:pt idx="3247" formatCode="General">
                  <c:v>0.107148042</c:v>
                </c:pt>
                <c:pt idx="3248" formatCode="General">
                  <c:v>0.107196438</c:v>
                </c:pt>
                <c:pt idx="3249" formatCode="General">
                  <c:v>0.10722063599999999</c:v>
                </c:pt>
                <c:pt idx="3250" formatCode="General">
                  <c:v>0.107244834</c:v>
                </c:pt>
                <c:pt idx="3251" formatCode="General">
                  <c:v>0.107293229</c:v>
                </c:pt>
                <c:pt idx="3252" formatCode="General">
                  <c:v>0.10731742700000001</c:v>
                </c:pt>
                <c:pt idx="3253" formatCode="General">
                  <c:v>0.107365823</c:v>
                </c:pt>
                <c:pt idx="3254" formatCode="General">
                  <c:v>0.10743841599999999</c:v>
                </c:pt>
                <c:pt idx="3255" formatCode="General">
                  <c:v>0.107486812</c:v>
                </c:pt>
                <c:pt idx="3256" formatCode="General">
                  <c:v>0.10751101</c:v>
                </c:pt>
                <c:pt idx="3257" formatCode="General">
                  <c:v>0.10751101</c:v>
                </c:pt>
                <c:pt idx="3258" formatCode="General">
                  <c:v>0.10751101</c:v>
                </c:pt>
                <c:pt idx="3259" formatCode="General">
                  <c:v>0.10753520799999999</c:v>
                </c:pt>
                <c:pt idx="3260" formatCode="General">
                  <c:v>0.107656197</c:v>
                </c:pt>
                <c:pt idx="3261" formatCode="General">
                  <c:v>0.10775298799999999</c:v>
                </c:pt>
                <c:pt idx="3262" formatCode="General">
                  <c:v>0.107801384</c:v>
                </c:pt>
                <c:pt idx="3263" formatCode="General">
                  <c:v>0.107825582</c:v>
                </c:pt>
                <c:pt idx="3264" formatCode="General">
                  <c:v>0.107825582</c:v>
                </c:pt>
                <c:pt idx="3265" formatCode="General">
                  <c:v>0.107898175</c:v>
                </c:pt>
                <c:pt idx="3266" formatCode="General">
                  <c:v>0.10794657100000001</c:v>
                </c:pt>
                <c:pt idx="3267" formatCode="General">
                  <c:v>0.108140154</c:v>
                </c:pt>
                <c:pt idx="3268" formatCode="General">
                  <c:v>0.108212747</c:v>
                </c:pt>
                <c:pt idx="3269" formatCode="General">
                  <c:v>0.108333737</c:v>
                </c:pt>
                <c:pt idx="3270" formatCode="General">
                  <c:v>0.108357934</c:v>
                </c:pt>
                <c:pt idx="3271" formatCode="General">
                  <c:v>0.108430528</c:v>
                </c:pt>
                <c:pt idx="3272" formatCode="General">
                  <c:v>0.108430528</c:v>
                </c:pt>
                <c:pt idx="3273" formatCode="General">
                  <c:v>0.10850312199999999</c:v>
                </c:pt>
                <c:pt idx="3274" formatCode="General">
                  <c:v>0.108551517</c:v>
                </c:pt>
                <c:pt idx="3275" formatCode="General">
                  <c:v>0.10859991300000001</c:v>
                </c:pt>
                <c:pt idx="3276" formatCode="General">
                  <c:v>0.108624111</c:v>
                </c:pt>
                <c:pt idx="3277" formatCode="General">
                  <c:v>0.108648309</c:v>
                </c:pt>
                <c:pt idx="3278" formatCode="General">
                  <c:v>0.108648309</c:v>
                </c:pt>
                <c:pt idx="3279" formatCode="General">
                  <c:v>0.108672506</c:v>
                </c:pt>
                <c:pt idx="3280" formatCode="General">
                  <c:v>0.108841891</c:v>
                </c:pt>
                <c:pt idx="3281" formatCode="General">
                  <c:v>0.108890287</c:v>
                </c:pt>
                <c:pt idx="3282" formatCode="General">
                  <c:v>0.10891448500000001</c:v>
                </c:pt>
                <c:pt idx="3283" formatCode="General">
                  <c:v>0.10903547399999999</c:v>
                </c:pt>
                <c:pt idx="3284" formatCode="General">
                  <c:v>0.10908387</c:v>
                </c:pt>
                <c:pt idx="3285" formatCode="General">
                  <c:v>0.109180661</c:v>
                </c:pt>
                <c:pt idx="3286" formatCode="General">
                  <c:v>0.10930165</c:v>
                </c:pt>
                <c:pt idx="3287" formatCode="General">
                  <c:v>0.109398442</c:v>
                </c:pt>
                <c:pt idx="3288" formatCode="General">
                  <c:v>0.10956782700000001</c:v>
                </c:pt>
                <c:pt idx="3289" formatCode="General">
                  <c:v>0.109713014</c:v>
                </c:pt>
                <c:pt idx="3290" formatCode="General">
                  <c:v>0.109761409</c:v>
                </c:pt>
                <c:pt idx="3291" formatCode="General">
                  <c:v>0.109858201</c:v>
                </c:pt>
                <c:pt idx="3292" formatCode="General">
                  <c:v>0.10997919</c:v>
                </c:pt>
                <c:pt idx="3293" formatCode="General">
                  <c:v>0.11000338799999999</c:v>
                </c:pt>
                <c:pt idx="3294" formatCode="General">
                  <c:v>0.110075981</c:v>
                </c:pt>
                <c:pt idx="3295" formatCode="General">
                  <c:v>0.11010017900000001</c:v>
                </c:pt>
                <c:pt idx="3296" formatCode="General">
                  <c:v>0.110124377</c:v>
                </c:pt>
                <c:pt idx="3297" formatCode="General">
                  <c:v>0.110172773</c:v>
                </c:pt>
                <c:pt idx="3298" formatCode="General">
                  <c:v>0.110269564</c:v>
                </c:pt>
                <c:pt idx="3299" formatCode="General">
                  <c:v>0.11031796000000001</c:v>
                </c:pt>
                <c:pt idx="3300" formatCode="General">
                  <c:v>0.11031796000000001</c:v>
                </c:pt>
                <c:pt idx="3301" formatCode="General">
                  <c:v>0.110487345</c:v>
                </c:pt>
                <c:pt idx="3302" formatCode="General">
                  <c:v>0.110511542</c:v>
                </c:pt>
                <c:pt idx="3303" formatCode="General">
                  <c:v>0.110608334</c:v>
                </c:pt>
                <c:pt idx="3304" formatCode="General">
                  <c:v>0.110729323</c:v>
                </c:pt>
                <c:pt idx="3305" formatCode="General">
                  <c:v>0.110801916</c:v>
                </c:pt>
                <c:pt idx="3306" formatCode="General">
                  <c:v>0.110826114</c:v>
                </c:pt>
                <c:pt idx="3307" formatCode="General">
                  <c:v>0.110947104</c:v>
                </c:pt>
                <c:pt idx="3308" formatCode="General">
                  <c:v>0.111019697</c:v>
                </c:pt>
                <c:pt idx="3309" formatCode="General">
                  <c:v>0.111043895</c:v>
                </c:pt>
                <c:pt idx="3310" formatCode="General">
                  <c:v>0.111116488</c:v>
                </c:pt>
                <c:pt idx="3311" formatCode="General">
                  <c:v>0.11116488400000001</c:v>
                </c:pt>
                <c:pt idx="3312" formatCode="General">
                  <c:v>0.11121328</c:v>
                </c:pt>
                <c:pt idx="3313" formatCode="General">
                  <c:v>0.11138266500000001</c:v>
                </c:pt>
                <c:pt idx="3314" formatCode="General">
                  <c:v>0.111455258</c:v>
                </c:pt>
                <c:pt idx="3315" formatCode="General">
                  <c:v>0.11155205</c:v>
                </c:pt>
                <c:pt idx="3316" formatCode="General">
                  <c:v>0.111745632</c:v>
                </c:pt>
                <c:pt idx="3317" formatCode="General">
                  <c:v>0.11181822600000001</c:v>
                </c:pt>
                <c:pt idx="3318" formatCode="General">
                  <c:v>0.11193921499999999</c:v>
                </c:pt>
                <c:pt idx="3319" formatCode="General">
                  <c:v>0.111963413</c:v>
                </c:pt>
                <c:pt idx="3320" formatCode="General">
                  <c:v>0.112060204</c:v>
                </c:pt>
                <c:pt idx="3321" formatCode="General">
                  <c:v>0.11213279800000001</c:v>
                </c:pt>
                <c:pt idx="3322" formatCode="General">
                  <c:v>0.11215699599999999</c:v>
                </c:pt>
                <c:pt idx="3323" formatCode="General">
                  <c:v>0.112181193</c:v>
                </c:pt>
                <c:pt idx="3324" formatCode="General">
                  <c:v>0.112229589</c:v>
                </c:pt>
                <c:pt idx="3325" formatCode="General">
                  <c:v>0.11225378699999999</c:v>
                </c:pt>
                <c:pt idx="3326" formatCode="General">
                  <c:v>0.112398974</c:v>
                </c:pt>
                <c:pt idx="3327" formatCode="General">
                  <c:v>0.112495765</c:v>
                </c:pt>
                <c:pt idx="3328" formatCode="General">
                  <c:v>0.11256835900000001</c:v>
                </c:pt>
                <c:pt idx="3329" formatCode="General">
                  <c:v>0.112640952</c:v>
                </c:pt>
                <c:pt idx="3330" formatCode="General">
                  <c:v>0.112640952</c:v>
                </c:pt>
                <c:pt idx="3331" formatCode="General">
                  <c:v>0.112640952</c:v>
                </c:pt>
                <c:pt idx="3332" formatCode="General">
                  <c:v>0.11268934799999999</c:v>
                </c:pt>
                <c:pt idx="3333" formatCode="General">
                  <c:v>0.11278613899999999</c:v>
                </c:pt>
                <c:pt idx="3334" formatCode="General">
                  <c:v>0.11288293100000001</c:v>
                </c:pt>
                <c:pt idx="3335" formatCode="General">
                  <c:v>0.112979722</c:v>
                </c:pt>
                <c:pt idx="3336" formatCode="General">
                  <c:v>0.113028118</c:v>
                </c:pt>
                <c:pt idx="3337" formatCode="General">
                  <c:v>0.113076514</c:v>
                </c:pt>
                <c:pt idx="3338" formatCode="General">
                  <c:v>0.113149107</c:v>
                </c:pt>
                <c:pt idx="3339" formatCode="General">
                  <c:v>0.113270096</c:v>
                </c:pt>
                <c:pt idx="3340" formatCode="General">
                  <c:v>0.113391086</c:v>
                </c:pt>
                <c:pt idx="3341" formatCode="General">
                  <c:v>0.113391086</c:v>
                </c:pt>
                <c:pt idx="3342" formatCode="General">
                  <c:v>0.11356047</c:v>
                </c:pt>
                <c:pt idx="3343" formatCode="General">
                  <c:v>0.113608866</c:v>
                </c:pt>
                <c:pt idx="3344" formatCode="General">
                  <c:v>0.113705657</c:v>
                </c:pt>
                <c:pt idx="3345" formatCode="General">
                  <c:v>0.11375405299999999</c:v>
                </c:pt>
                <c:pt idx="3346" formatCode="General">
                  <c:v>0.113826647</c:v>
                </c:pt>
                <c:pt idx="3347" formatCode="General">
                  <c:v>0.11389924</c:v>
                </c:pt>
                <c:pt idx="3348" formatCode="General">
                  <c:v>0.113947636</c:v>
                </c:pt>
                <c:pt idx="3349" formatCode="General">
                  <c:v>0.114020229</c:v>
                </c:pt>
                <c:pt idx="3350" formatCode="General">
                  <c:v>0.11406862500000001</c:v>
                </c:pt>
                <c:pt idx="3351" formatCode="General">
                  <c:v>0.11406862500000001</c:v>
                </c:pt>
                <c:pt idx="3352" formatCode="General">
                  <c:v>0.114117021</c:v>
                </c:pt>
                <c:pt idx="3353" formatCode="General">
                  <c:v>0.11416541600000001</c:v>
                </c:pt>
                <c:pt idx="3354" formatCode="General">
                  <c:v>0.11418961399999999</c:v>
                </c:pt>
                <c:pt idx="3355" formatCode="General">
                  <c:v>0.114334801</c:v>
                </c:pt>
                <c:pt idx="3356" formatCode="General">
                  <c:v>0.11438319700000001</c:v>
                </c:pt>
                <c:pt idx="3357" formatCode="General">
                  <c:v>0.114407395</c:v>
                </c:pt>
                <c:pt idx="3358" formatCode="General">
                  <c:v>0.114431593</c:v>
                </c:pt>
                <c:pt idx="3359" formatCode="General">
                  <c:v>0.114431593</c:v>
                </c:pt>
                <c:pt idx="3360" formatCode="General">
                  <c:v>0.114431593</c:v>
                </c:pt>
                <c:pt idx="3361" formatCode="General">
                  <c:v>0.114673571</c:v>
                </c:pt>
                <c:pt idx="3362" formatCode="General">
                  <c:v>0.11481875800000001</c:v>
                </c:pt>
                <c:pt idx="3363" formatCode="General">
                  <c:v>0.11491555000000001</c:v>
                </c:pt>
                <c:pt idx="3364" formatCode="General">
                  <c:v>0.114963945</c:v>
                </c:pt>
                <c:pt idx="3365" formatCode="General">
                  <c:v>0.114988143</c:v>
                </c:pt>
                <c:pt idx="3366" formatCode="General">
                  <c:v>0.115060737</c:v>
                </c:pt>
                <c:pt idx="3367" formatCode="General">
                  <c:v>0.115181726</c:v>
                </c:pt>
                <c:pt idx="3368" formatCode="General">
                  <c:v>0.115230121</c:v>
                </c:pt>
                <c:pt idx="3369" formatCode="General">
                  <c:v>0.115278517</c:v>
                </c:pt>
                <c:pt idx="3370" formatCode="General">
                  <c:v>0.115302715</c:v>
                </c:pt>
                <c:pt idx="3371" formatCode="General">
                  <c:v>0.115520496</c:v>
                </c:pt>
                <c:pt idx="3372" formatCode="General">
                  <c:v>0.11556889100000001</c:v>
                </c:pt>
                <c:pt idx="3373" formatCode="General">
                  <c:v>0.11566568300000001</c:v>
                </c:pt>
                <c:pt idx="3374" formatCode="General">
                  <c:v>0.11581087</c:v>
                </c:pt>
                <c:pt idx="3375" formatCode="General">
                  <c:v>0.115859265</c:v>
                </c:pt>
                <c:pt idx="3376" formatCode="General">
                  <c:v>0.11588346300000001</c:v>
                </c:pt>
                <c:pt idx="3377" formatCode="General">
                  <c:v>0.115956057</c:v>
                </c:pt>
                <c:pt idx="3378" formatCode="General">
                  <c:v>0.115980255</c:v>
                </c:pt>
                <c:pt idx="3379" formatCode="General">
                  <c:v>0.116077046</c:v>
                </c:pt>
                <c:pt idx="3380" formatCode="General">
                  <c:v>0.116125442</c:v>
                </c:pt>
                <c:pt idx="3381" formatCode="General">
                  <c:v>0.116149639</c:v>
                </c:pt>
                <c:pt idx="3382" formatCode="General">
                  <c:v>0.11619803500000001</c:v>
                </c:pt>
                <c:pt idx="3383" formatCode="General">
                  <c:v>0.11631902399999999</c:v>
                </c:pt>
                <c:pt idx="3384" formatCode="General">
                  <c:v>0.11636742</c:v>
                </c:pt>
                <c:pt idx="3385" formatCode="General">
                  <c:v>0.116488409</c:v>
                </c:pt>
                <c:pt idx="3386" formatCode="General">
                  <c:v>0.11653680499999999</c:v>
                </c:pt>
                <c:pt idx="3387" formatCode="General">
                  <c:v>0.11663359600000001</c:v>
                </c:pt>
                <c:pt idx="3388" formatCode="General">
                  <c:v>0.116875575</c:v>
                </c:pt>
                <c:pt idx="3389" formatCode="General">
                  <c:v>0.11704496</c:v>
                </c:pt>
                <c:pt idx="3390" formatCode="General">
                  <c:v>0.117117553</c:v>
                </c:pt>
                <c:pt idx="3391" formatCode="General">
                  <c:v>0.11716594900000001</c:v>
                </c:pt>
                <c:pt idx="3392" formatCode="General">
                  <c:v>0.11719014699999999</c:v>
                </c:pt>
                <c:pt idx="3393" formatCode="General">
                  <c:v>0.11728693799999999</c:v>
                </c:pt>
                <c:pt idx="3394" formatCode="General">
                  <c:v>0.117311136</c:v>
                </c:pt>
                <c:pt idx="3395" formatCode="General">
                  <c:v>0.117335334</c:v>
                </c:pt>
                <c:pt idx="3396" formatCode="General">
                  <c:v>0.117432125</c:v>
                </c:pt>
                <c:pt idx="3397" formatCode="General">
                  <c:v>0.117456323</c:v>
                </c:pt>
                <c:pt idx="3398" formatCode="General">
                  <c:v>0.11750471899999999</c:v>
                </c:pt>
                <c:pt idx="3399" formatCode="General">
                  <c:v>0.117577312</c:v>
                </c:pt>
                <c:pt idx="3400" formatCode="General">
                  <c:v>0.11760151000000001</c:v>
                </c:pt>
                <c:pt idx="3401" formatCode="General">
                  <c:v>0.117625708</c:v>
                </c:pt>
                <c:pt idx="3402" formatCode="General">
                  <c:v>0.117625708</c:v>
                </c:pt>
                <c:pt idx="3403" formatCode="General">
                  <c:v>0.117770895</c:v>
                </c:pt>
                <c:pt idx="3404" formatCode="General">
                  <c:v>0.117843488</c:v>
                </c:pt>
                <c:pt idx="3405" formatCode="General">
                  <c:v>0.117867686</c:v>
                </c:pt>
                <c:pt idx="3406" formatCode="General">
                  <c:v>0.117867686</c:v>
                </c:pt>
                <c:pt idx="3407" formatCode="General">
                  <c:v>0.11791608200000001</c:v>
                </c:pt>
                <c:pt idx="3408" formatCode="General">
                  <c:v>0.11791608200000001</c:v>
                </c:pt>
                <c:pt idx="3409" formatCode="General">
                  <c:v>0.118012873</c:v>
                </c:pt>
                <c:pt idx="3410" formatCode="General">
                  <c:v>0.118085467</c:v>
                </c:pt>
                <c:pt idx="3411" formatCode="General">
                  <c:v>0.118109665</c:v>
                </c:pt>
                <c:pt idx="3412" formatCode="General">
                  <c:v>0.118182258</c:v>
                </c:pt>
                <c:pt idx="3413" formatCode="General">
                  <c:v>0.118206456</c:v>
                </c:pt>
                <c:pt idx="3414" formatCode="General">
                  <c:v>0.118375841</c:v>
                </c:pt>
                <c:pt idx="3415" formatCode="General">
                  <c:v>0.118375841</c:v>
                </c:pt>
                <c:pt idx="3416" formatCode="General">
                  <c:v>0.11847263199999999</c:v>
                </c:pt>
                <c:pt idx="3417" formatCode="General">
                  <c:v>0.11847263199999999</c:v>
                </c:pt>
                <c:pt idx="3418" formatCode="General">
                  <c:v>0.118521028</c:v>
                </c:pt>
                <c:pt idx="3419" formatCode="General">
                  <c:v>0.118521028</c:v>
                </c:pt>
                <c:pt idx="3420" formatCode="General">
                  <c:v>0.11856942400000001</c:v>
                </c:pt>
                <c:pt idx="3421" formatCode="General">
                  <c:v>0.11866621500000001</c:v>
                </c:pt>
                <c:pt idx="3422" formatCode="General">
                  <c:v>0.11869041299999999</c:v>
                </c:pt>
                <c:pt idx="3423" formatCode="General">
                  <c:v>0.118811402</c:v>
                </c:pt>
                <c:pt idx="3424" formatCode="General">
                  <c:v>0.1188356</c:v>
                </c:pt>
                <c:pt idx="3425" formatCode="General">
                  <c:v>0.118908193</c:v>
                </c:pt>
                <c:pt idx="3426" formatCode="General">
                  <c:v>0.119029183</c:v>
                </c:pt>
                <c:pt idx="3427" formatCode="General">
                  <c:v>0.11910177600000001</c:v>
                </c:pt>
                <c:pt idx="3428" formatCode="General">
                  <c:v>0.119367952</c:v>
                </c:pt>
                <c:pt idx="3429" formatCode="General">
                  <c:v>0.119513139</c:v>
                </c:pt>
                <c:pt idx="3430" formatCode="General">
                  <c:v>0.119682524</c:v>
                </c:pt>
                <c:pt idx="3431" formatCode="General">
                  <c:v>0.119706722</c:v>
                </c:pt>
                <c:pt idx="3432" formatCode="General">
                  <c:v>0.11973092</c:v>
                </c:pt>
                <c:pt idx="3433" formatCode="General">
                  <c:v>0.11973092</c:v>
                </c:pt>
                <c:pt idx="3434" formatCode="General">
                  <c:v>0.119803514</c:v>
                </c:pt>
                <c:pt idx="3435" formatCode="General">
                  <c:v>0.11997289799999999</c:v>
                </c:pt>
                <c:pt idx="3436" formatCode="General">
                  <c:v>0.119997096</c:v>
                </c:pt>
                <c:pt idx="3437" formatCode="General">
                  <c:v>0.119997096</c:v>
                </c:pt>
                <c:pt idx="3438" formatCode="General">
                  <c:v>0.120142283</c:v>
                </c:pt>
                <c:pt idx="3439" formatCode="General">
                  <c:v>0.12019067899999999</c:v>
                </c:pt>
                <c:pt idx="3440" formatCode="General">
                  <c:v>0.120239075</c:v>
                </c:pt>
                <c:pt idx="3441" formatCode="General">
                  <c:v>0.120311668</c:v>
                </c:pt>
                <c:pt idx="3442" formatCode="General">
                  <c:v>0.12038426200000001</c:v>
                </c:pt>
                <c:pt idx="3443" formatCode="General">
                  <c:v>0.120456855</c:v>
                </c:pt>
                <c:pt idx="3444" formatCode="General">
                  <c:v>0.120456855</c:v>
                </c:pt>
                <c:pt idx="3445" formatCode="General">
                  <c:v>0.12050525099999999</c:v>
                </c:pt>
                <c:pt idx="3446" formatCode="General">
                  <c:v>0.12072303199999999</c:v>
                </c:pt>
                <c:pt idx="3447" formatCode="General">
                  <c:v>0.120844021</c:v>
                </c:pt>
                <c:pt idx="3448" formatCode="General">
                  <c:v>0.120868219</c:v>
                </c:pt>
                <c:pt idx="3449" formatCode="General">
                  <c:v>0.12091661400000001</c:v>
                </c:pt>
                <c:pt idx="3450" formatCode="General">
                  <c:v>0.12094081199999999</c:v>
                </c:pt>
                <c:pt idx="3451" formatCode="General">
                  <c:v>0.121013406</c:v>
                </c:pt>
                <c:pt idx="3452" formatCode="General">
                  <c:v>0.12103760299999999</c:v>
                </c:pt>
                <c:pt idx="3453" formatCode="General">
                  <c:v>0.121206988</c:v>
                </c:pt>
                <c:pt idx="3454" formatCode="General">
                  <c:v>0.121327978</c:v>
                </c:pt>
                <c:pt idx="3455" formatCode="General">
                  <c:v>0.12147316499999999</c:v>
                </c:pt>
                <c:pt idx="3456" formatCode="General">
                  <c:v>0.121594154</c:v>
                </c:pt>
                <c:pt idx="3457" formatCode="General">
                  <c:v>0.12166674700000001</c:v>
                </c:pt>
                <c:pt idx="3458" formatCode="General">
                  <c:v>0.121739341</c:v>
                </c:pt>
                <c:pt idx="3459" formatCode="General">
                  <c:v>0.121763539</c:v>
                </c:pt>
                <c:pt idx="3460" formatCode="General">
                  <c:v>0.121811934</c:v>
                </c:pt>
                <c:pt idx="3461" formatCode="General">
                  <c:v>0.121811934</c:v>
                </c:pt>
                <c:pt idx="3462" formatCode="General">
                  <c:v>0.121811934</c:v>
                </c:pt>
                <c:pt idx="3463" formatCode="General">
                  <c:v>0.12188452800000001</c:v>
                </c:pt>
                <c:pt idx="3464" formatCode="General">
                  <c:v>0.121981319</c:v>
                </c:pt>
                <c:pt idx="3465" formatCode="General">
                  <c:v>0.122029715</c:v>
                </c:pt>
                <c:pt idx="3466" formatCode="General">
                  <c:v>0.122053913</c:v>
                </c:pt>
                <c:pt idx="3467" formatCode="General">
                  <c:v>0.122053913</c:v>
                </c:pt>
                <c:pt idx="3468" formatCode="General">
                  <c:v>0.122078111</c:v>
                </c:pt>
                <c:pt idx="3469" formatCode="General">
                  <c:v>0.122150704</c:v>
                </c:pt>
                <c:pt idx="3470" formatCode="General">
                  <c:v>0.122295891</c:v>
                </c:pt>
                <c:pt idx="3471" formatCode="General">
                  <c:v>0.122392683</c:v>
                </c:pt>
                <c:pt idx="3472" formatCode="General">
                  <c:v>0.122513672</c:v>
                </c:pt>
                <c:pt idx="3473" formatCode="General">
                  <c:v>0.122683057</c:v>
                </c:pt>
                <c:pt idx="3474" formatCode="General">
                  <c:v>0.122779848</c:v>
                </c:pt>
                <c:pt idx="3475" formatCode="General">
                  <c:v>0.122804046</c:v>
                </c:pt>
                <c:pt idx="3476" formatCode="General">
                  <c:v>0.122949233</c:v>
                </c:pt>
                <c:pt idx="3477" formatCode="General">
                  <c:v>0.122949233</c:v>
                </c:pt>
                <c:pt idx="3478" formatCode="General">
                  <c:v>0.122949233</c:v>
                </c:pt>
                <c:pt idx="3479" formatCode="General">
                  <c:v>0.123046024</c:v>
                </c:pt>
                <c:pt idx="3480" formatCode="General">
                  <c:v>0.12309442</c:v>
                </c:pt>
                <c:pt idx="3481" formatCode="General">
                  <c:v>0.12316701400000001</c:v>
                </c:pt>
                <c:pt idx="3482" formatCode="General">
                  <c:v>0.123312201</c:v>
                </c:pt>
                <c:pt idx="3483" formatCode="General">
                  <c:v>0.123312201</c:v>
                </c:pt>
                <c:pt idx="3484" formatCode="General">
                  <c:v>0.12343319</c:v>
                </c:pt>
                <c:pt idx="3485" formatCode="General">
                  <c:v>0.123578377</c:v>
                </c:pt>
                <c:pt idx="3486" formatCode="General">
                  <c:v>0.12369936600000001</c:v>
                </c:pt>
                <c:pt idx="3487" formatCode="General">
                  <c:v>0.12377196</c:v>
                </c:pt>
                <c:pt idx="3488" formatCode="General">
                  <c:v>0.123844553</c:v>
                </c:pt>
                <c:pt idx="3489" formatCode="General">
                  <c:v>0.12391714700000001</c:v>
                </c:pt>
                <c:pt idx="3490" formatCode="General">
                  <c:v>0.124013938</c:v>
                </c:pt>
                <c:pt idx="3491" formatCode="General">
                  <c:v>0.124086531</c:v>
                </c:pt>
                <c:pt idx="3492" formatCode="General">
                  <c:v>0.12413492700000001</c:v>
                </c:pt>
                <c:pt idx="3493" formatCode="General">
                  <c:v>0.124231719</c:v>
                </c:pt>
                <c:pt idx="3494" formatCode="General">
                  <c:v>0.12425591599999999</c:v>
                </c:pt>
                <c:pt idx="3495" formatCode="General">
                  <c:v>0.12444949900000001</c:v>
                </c:pt>
                <c:pt idx="3496" formatCode="General">
                  <c:v>0.12444949900000001</c:v>
                </c:pt>
                <c:pt idx="3497" formatCode="General">
                  <c:v>0.12444949900000001</c:v>
                </c:pt>
                <c:pt idx="3498" formatCode="General">
                  <c:v>0.12457048799999999</c:v>
                </c:pt>
                <c:pt idx="3499" formatCode="General">
                  <c:v>0.124715675</c:v>
                </c:pt>
                <c:pt idx="3500" formatCode="General">
                  <c:v>0.12488506000000001</c:v>
                </c:pt>
                <c:pt idx="3501" formatCode="General">
                  <c:v>0.124909258</c:v>
                </c:pt>
                <c:pt idx="3502" formatCode="General">
                  <c:v>0.12503024700000001</c:v>
                </c:pt>
                <c:pt idx="3503" formatCode="General">
                  <c:v>0.12510284099999999</c:v>
                </c:pt>
                <c:pt idx="3504" formatCode="General">
                  <c:v>0.125151237</c:v>
                </c:pt>
                <c:pt idx="3505" formatCode="General">
                  <c:v>0.12519963200000001</c:v>
                </c:pt>
                <c:pt idx="3506" formatCode="General">
                  <c:v>0.12527222599999999</c:v>
                </c:pt>
                <c:pt idx="3507" formatCode="General">
                  <c:v>0.125344819</c:v>
                </c:pt>
                <c:pt idx="3508" formatCode="General">
                  <c:v>0.12541741300000001</c:v>
                </c:pt>
                <c:pt idx="3509" formatCode="General">
                  <c:v>0.12546580800000001</c:v>
                </c:pt>
                <c:pt idx="3510" formatCode="General">
                  <c:v>0.125610995</c:v>
                </c:pt>
                <c:pt idx="3511" formatCode="General">
                  <c:v>0.12575618299999999</c:v>
                </c:pt>
                <c:pt idx="3512" formatCode="General">
                  <c:v>0.12578038</c:v>
                </c:pt>
                <c:pt idx="3513" formatCode="General">
                  <c:v>0.125828776</c:v>
                </c:pt>
                <c:pt idx="3514" formatCode="General">
                  <c:v>0.12607075400000001</c:v>
                </c:pt>
                <c:pt idx="3515" formatCode="General">
                  <c:v>0.12616754599999999</c:v>
                </c:pt>
                <c:pt idx="3516" formatCode="General">
                  <c:v>0.12633693100000001</c:v>
                </c:pt>
                <c:pt idx="3517" formatCode="General">
                  <c:v>0.126433722</c:v>
                </c:pt>
                <c:pt idx="3518" formatCode="General">
                  <c:v>0.126651503</c:v>
                </c:pt>
                <c:pt idx="3519" formatCode="General">
                  <c:v>0.12672409600000001</c:v>
                </c:pt>
                <c:pt idx="3520" formatCode="General">
                  <c:v>0.12674829400000001</c:v>
                </c:pt>
                <c:pt idx="3521" formatCode="General">
                  <c:v>0.126845085</c:v>
                </c:pt>
                <c:pt idx="3522" formatCode="General">
                  <c:v>0.12691767900000001</c:v>
                </c:pt>
                <c:pt idx="3523" formatCode="General">
                  <c:v>0.12694187700000001</c:v>
                </c:pt>
                <c:pt idx="3524" formatCode="General">
                  <c:v>0.12701446999999999</c:v>
                </c:pt>
                <c:pt idx="3525" formatCode="General">
                  <c:v>0.127062866</c:v>
                </c:pt>
                <c:pt idx="3526" formatCode="General">
                  <c:v>0.12720805299999999</c:v>
                </c:pt>
                <c:pt idx="3527" formatCode="General">
                  <c:v>0.12723225099999999</c:v>
                </c:pt>
                <c:pt idx="3528" formatCode="General">
                  <c:v>0.12725644899999999</c:v>
                </c:pt>
                <c:pt idx="3529" formatCode="General">
                  <c:v>0.12737743800000001</c:v>
                </c:pt>
                <c:pt idx="3530" formatCode="General">
                  <c:v>0.12747422899999999</c:v>
                </c:pt>
                <c:pt idx="3531" formatCode="General">
                  <c:v>0.12757102100000001</c:v>
                </c:pt>
                <c:pt idx="3532" formatCode="General">
                  <c:v>0.127740406</c:v>
                </c:pt>
                <c:pt idx="3533" formatCode="General">
                  <c:v>0.127764603</c:v>
                </c:pt>
                <c:pt idx="3534" formatCode="General">
                  <c:v>0.12781299900000001</c:v>
                </c:pt>
                <c:pt idx="3535" formatCode="General">
                  <c:v>0.12786139499999999</c:v>
                </c:pt>
                <c:pt idx="3536" formatCode="General">
                  <c:v>0.12788559299999999</c:v>
                </c:pt>
                <c:pt idx="3537" formatCode="General">
                  <c:v>0.127933988</c:v>
                </c:pt>
                <c:pt idx="3538" formatCode="General">
                  <c:v>0.12800658200000001</c:v>
                </c:pt>
                <c:pt idx="3539" formatCode="General">
                  <c:v>0.12810337299999999</c:v>
                </c:pt>
                <c:pt idx="3540" formatCode="General">
                  <c:v>0.12810337299999999</c:v>
                </c:pt>
                <c:pt idx="3541" formatCode="General">
                  <c:v>0.128151769</c:v>
                </c:pt>
                <c:pt idx="3542" formatCode="General">
                  <c:v>0.128200165</c:v>
                </c:pt>
                <c:pt idx="3543" formatCode="General">
                  <c:v>0.12824856000000001</c:v>
                </c:pt>
                <c:pt idx="3544" formatCode="General">
                  <c:v>0.128393747</c:v>
                </c:pt>
                <c:pt idx="3545" formatCode="General">
                  <c:v>0.12846634100000001</c:v>
                </c:pt>
                <c:pt idx="3546" formatCode="General">
                  <c:v>0.12853893399999999</c:v>
                </c:pt>
                <c:pt idx="3547" formatCode="General">
                  <c:v>0.12865992400000001</c:v>
                </c:pt>
                <c:pt idx="3548" formatCode="General">
                  <c:v>0.12873251699999999</c:v>
                </c:pt>
                <c:pt idx="3549" formatCode="General">
                  <c:v>0.128780913</c:v>
                </c:pt>
                <c:pt idx="3550" formatCode="General">
                  <c:v>0.12885350600000001</c:v>
                </c:pt>
                <c:pt idx="3551" formatCode="General">
                  <c:v>0.12897449499999999</c:v>
                </c:pt>
                <c:pt idx="3552" formatCode="General">
                  <c:v>0.12897449499999999</c:v>
                </c:pt>
                <c:pt idx="3553" formatCode="General">
                  <c:v>0.129022891</c:v>
                </c:pt>
                <c:pt idx="3554" formatCode="General">
                  <c:v>0.12909548500000001</c:v>
                </c:pt>
                <c:pt idx="3555" formatCode="General">
                  <c:v>0.12926487</c:v>
                </c:pt>
                <c:pt idx="3556" formatCode="General">
                  <c:v>0.12933746300000001</c:v>
                </c:pt>
                <c:pt idx="3557" formatCode="General">
                  <c:v>0.12953104600000001</c:v>
                </c:pt>
                <c:pt idx="3558" formatCode="General">
                  <c:v>0.12955524400000001</c:v>
                </c:pt>
                <c:pt idx="3559" formatCode="General">
                  <c:v>0.12957944199999999</c:v>
                </c:pt>
                <c:pt idx="3560" formatCode="General">
                  <c:v>0.129652035</c:v>
                </c:pt>
                <c:pt idx="3561" formatCode="General">
                  <c:v>0.129700431</c:v>
                </c:pt>
                <c:pt idx="3562" formatCode="General">
                  <c:v>0.12974882600000001</c:v>
                </c:pt>
                <c:pt idx="3563" formatCode="General">
                  <c:v>0.12979722199999999</c:v>
                </c:pt>
                <c:pt idx="3564" formatCode="General">
                  <c:v>0.12994240900000001</c:v>
                </c:pt>
                <c:pt idx="3565" formatCode="General">
                  <c:v>0.130063398</c:v>
                </c:pt>
                <c:pt idx="3566" formatCode="General">
                  <c:v>0.130063398</c:v>
                </c:pt>
                <c:pt idx="3567" formatCode="General">
                  <c:v>0.13013599200000001</c:v>
                </c:pt>
                <c:pt idx="3568" formatCode="General">
                  <c:v>0.13018438800000001</c:v>
                </c:pt>
                <c:pt idx="3569" formatCode="General">
                  <c:v>0.13023278299999999</c:v>
                </c:pt>
                <c:pt idx="3570" formatCode="General">
                  <c:v>0.13025698099999999</c:v>
                </c:pt>
                <c:pt idx="3571" formatCode="General">
                  <c:v>0.13037797000000001</c:v>
                </c:pt>
                <c:pt idx="3572" formatCode="General">
                  <c:v>0.130547355</c:v>
                </c:pt>
                <c:pt idx="3573" formatCode="General">
                  <c:v>0.13061994900000001</c:v>
                </c:pt>
                <c:pt idx="3574" formatCode="General">
                  <c:v>0.13069254199999999</c:v>
                </c:pt>
                <c:pt idx="3575" formatCode="General">
                  <c:v>0.13083772900000001</c:v>
                </c:pt>
                <c:pt idx="3576" formatCode="General">
                  <c:v>0.13086192699999999</c:v>
                </c:pt>
                <c:pt idx="3577" formatCode="General">
                  <c:v>0.130958718</c:v>
                </c:pt>
                <c:pt idx="3578" formatCode="General">
                  <c:v>0.13100711400000001</c:v>
                </c:pt>
                <c:pt idx="3579" formatCode="General">
                  <c:v>0.13100711400000001</c:v>
                </c:pt>
                <c:pt idx="3580" formatCode="General">
                  <c:v>0.131176499</c:v>
                </c:pt>
                <c:pt idx="3581" formatCode="General">
                  <c:v>0.13139428</c:v>
                </c:pt>
                <c:pt idx="3582" formatCode="General">
                  <c:v>0.13141847700000001</c:v>
                </c:pt>
                <c:pt idx="3583" formatCode="General">
                  <c:v>0.13153946699999999</c:v>
                </c:pt>
                <c:pt idx="3584" formatCode="General">
                  <c:v>0.131587862</c:v>
                </c:pt>
                <c:pt idx="3585" formatCode="General">
                  <c:v>0.13175724699999999</c:v>
                </c:pt>
                <c:pt idx="3586" formatCode="General">
                  <c:v>0.131999226</c:v>
                </c:pt>
                <c:pt idx="3587" formatCode="General">
                  <c:v>0.132047621</c:v>
                </c:pt>
                <c:pt idx="3588" formatCode="General">
                  <c:v>0.13231379800000001</c:v>
                </c:pt>
                <c:pt idx="3589" formatCode="General">
                  <c:v>0.132434787</c:v>
                </c:pt>
                <c:pt idx="3590" formatCode="General">
                  <c:v>0.13253157800000001</c:v>
                </c:pt>
                <c:pt idx="3591" formatCode="General">
                  <c:v>0.13279775399999999</c:v>
                </c:pt>
                <c:pt idx="3592" formatCode="General">
                  <c:v>0.13282195199999999</c:v>
                </c:pt>
                <c:pt idx="3593" formatCode="General">
                  <c:v>0.132894546</c:v>
                </c:pt>
                <c:pt idx="3594" formatCode="General">
                  <c:v>0.13296713900000001</c:v>
                </c:pt>
                <c:pt idx="3595" formatCode="General">
                  <c:v>0.133063931</c:v>
                </c:pt>
                <c:pt idx="3596" formatCode="General">
                  <c:v>0.133063931</c:v>
                </c:pt>
                <c:pt idx="3597" formatCode="General">
                  <c:v>0.133088129</c:v>
                </c:pt>
                <c:pt idx="3598" formatCode="General">
                  <c:v>0.133112326</c:v>
                </c:pt>
                <c:pt idx="3599" formatCode="General">
                  <c:v>0.13320911799999999</c:v>
                </c:pt>
                <c:pt idx="3600" formatCode="General">
                  <c:v>0.13335430500000001</c:v>
                </c:pt>
                <c:pt idx="3601" formatCode="General">
                  <c:v>0.13342689799999999</c:v>
                </c:pt>
                <c:pt idx="3602" formatCode="General">
                  <c:v>0.13352369</c:v>
                </c:pt>
                <c:pt idx="3603" formatCode="General">
                  <c:v>0.13352369</c:v>
                </c:pt>
                <c:pt idx="3604" formatCode="General">
                  <c:v>0.13369307499999999</c:v>
                </c:pt>
                <c:pt idx="3605" formatCode="General">
                  <c:v>0.13378986600000001</c:v>
                </c:pt>
                <c:pt idx="3606" formatCode="General">
                  <c:v>0.133910855</c:v>
                </c:pt>
                <c:pt idx="3607" formatCode="General">
                  <c:v>0.133983449</c:v>
                </c:pt>
                <c:pt idx="3608" formatCode="General">
                  <c:v>0.13400764700000001</c:v>
                </c:pt>
                <c:pt idx="3609" formatCode="General">
                  <c:v>0.13408023999999999</c:v>
                </c:pt>
                <c:pt idx="3610" formatCode="General">
                  <c:v>0.134128636</c:v>
                </c:pt>
                <c:pt idx="3611" formatCode="General">
                  <c:v>0.13424962500000001</c:v>
                </c:pt>
                <c:pt idx="3612" formatCode="General">
                  <c:v>0.134370614</c:v>
                </c:pt>
                <c:pt idx="3613" formatCode="General">
                  <c:v>0.13444320800000001</c:v>
                </c:pt>
                <c:pt idx="3614" formatCode="General">
                  <c:v>0.13453999899999999</c:v>
                </c:pt>
                <c:pt idx="3615" formatCode="General">
                  <c:v>0.134564197</c:v>
                </c:pt>
                <c:pt idx="3616" formatCode="General">
                  <c:v>0.134564197</c:v>
                </c:pt>
                <c:pt idx="3617" formatCode="General">
                  <c:v>0.134564197</c:v>
                </c:pt>
                <c:pt idx="3618" formatCode="General">
                  <c:v>0.134612593</c:v>
                </c:pt>
                <c:pt idx="3619" formatCode="General">
                  <c:v>0.13466098800000001</c:v>
                </c:pt>
                <c:pt idx="3620" formatCode="General">
                  <c:v>0.13473358199999999</c:v>
                </c:pt>
                <c:pt idx="3621" formatCode="General">
                  <c:v>0.13487876900000001</c:v>
                </c:pt>
                <c:pt idx="3622" formatCode="General">
                  <c:v>0.13497555999999999</c:v>
                </c:pt>
                <c:pt idx="3623" formatCode="General">
                  <c:v>0.13509654900000001</c:v>
                </c:pt>
                <c:pt idx="3624" formatCode="General">
                  <c:v>0.13519334099999999</c:v>
                </c:pt>
                <c:pt idx="3625" formatCode="General">
                  <c:v>0.135241736</c:v>
                </c:pt>
                <c:pt idx="3626" formatCode="General">
                  <c:v>0.135265934</c:v>
                </c:pt>
                <c:pt idx="3627" formatCode="General">
                  <c:v>0.13536272599999999</c:v>
                </c:pt>
                <c:pt idx="3628" formatCode="General">
                  <c:v>0.13538692299999999</c:v>
                </c:pt>
                <c:pt idx="3629" formatCode="General">
                  <c:v>0.135483715</c:v>
                </c:pt>
                <c:pt idx="3630" formatCode="General">
                  <c:v>0.135483715</c:v>
                </c:pt>
                <c:pt idx="3631" formatCode="General">
                  <c:v>0.13560470399999999</c:v>
                </c:pt>
                <c:pt idx="3632" formatCode="General">
                  <c:v>0.1356531</c:v>
                </c:pt>
                <c:pt idx="3633" formatCode="General">
                  <c:v>0.13579828699999999</c:v>
                </c:pt>
                <c:pt idx="3634" formatCode="General">
                  <c:v>0.13579828699999999</c:v>
                </c:pt>
                <c:pt idx="3635" formatCode="General">
                  <c:v>0.13582248499999999</c:v>
                </c:pt>
                <c:pt idx="3636" formatCode="General">
                  <c:v>0.13587088</c:v>
                </c:pt>
                <c:pt idx="3637" formatCode="General">
                  <c:v>0.13594347400000001</c:v>
                </c:pt>
                <c:pt idx="3638" formatCode="General">
                  <c:v>0.136112859</c:v>
                </c:pt>
                <c:pt idx="3639" formatCode="General">
                  <c:v>0.13625804599999999</c:v>
                </c:pt>
                <c:pt idx="3640" formatCode="General">
                  <c:v>0.136306441</c:v>
                </c:pt>
                <c:pt idx="3641" formatCode="General">
                  <c:v>0.136306441</c:v>
                </c:pt>
                <c:pt idx="3642" formatCode="General">
                  <c:v>0.13635483700000001</c:v>
                </c:pt>
                <c:pt idx="3643" formatCode="General">
                  <c:v>0.13645162899999999</c:v>
                </c:pt>
                <c:pt idx="3644" formatCode="General">
                  <c:v>0.136500024</c:v>
                </c:pt>
                <c:pt idx="3645" formatCode="General">
                  <c:v>0.13659681600000001</c:v>
                </c:pt>
                <c:pt idx="3646" formatCode="General">
                  <c:v>0.13664521099999999</c:v>
                </c:pt>
                <c:pt idx="3647" formatCode="General">
                  <c:v>0.13664521099999999</c:v>
                </c:pt>
                <c:pt idx="3648" formatCode="General">
                  <c:v>0.13666940899999999</c:v>
                </c:pt>
                <c:pt idx="3649" formatCode="General">
                  <c:v>0.1367662</c:v>
                </c:pt>
                <c:pt idx="3650" formatCode="General">
                  <c:v>0.13683879400000001</c:v>
                </c:pt>
                <c:pt idx="3651" formatCode="General">
                  <c:v>0.136935585</c:v>
                </c:pt>
                <c:pt idx="3652" formatCode="General">
                  <c:v>0.136959783</c:v>
                </c:pt>
                <c:pt idx="3653" formatCode="General">
                  <c:v>0.136983981</c:v>
                </c:pt>
                <c:pt idx="3654" formatCode="General">
                  <c:v>0.13708077199999999</c:v>
                </c:pt>
                <c:pt idx="3655" formatCode="General">
                  <c:v>0.137153366</c:v>
                </c:pt>
                <c:pt idx="3656" formatCode="General">
                  <c:v>0.13725015700000001</c:v>
                </c:pt>
                <c:pt idx="3657" formatCode="General">
                  <c:v>0.13727435499999999</c:v>
                </c:pt>
                <c:pt idx="3658" formatCode="General">
                  <c:v>0.13729855299999999</c:v>
                </c:pt>
                <c:pt idx="3659" formatCode="General">
                  <c:v>0.13749213599999999</c:v>
                </c:pt>
                <c:pt idx="3660" formatCode="General">
                  <c:v>0.137588927</c:v>
                </c:pt>
                <c:pt idx="3661" formatCode="General">
                  <c:v>0.13770991599999999</c:v>
                </c:pt>
                <c:pt idx="3662" formatCode="General">
                  <c:v>0.137806708</c:v>
                </c:pt>
                <c:pt idx="3663" formatCode="General">
                  <c:v>0.13785510300000001</c:v>
                </c:pt>
                <c:pt idx="3664" formatCode="General">
                  <c:v>0.13792769699999999</c:v>
                </c:pt>
                <c:pt idx="3665" formatCode="General">
                  <c:v>0.13792769699999999</c:v>
                </c:pt>
                <c:pt idx="3666" formatCode="General">
                  <c:v>0.138048686</c:v>
                </c:pt>
                <c:pt idx="3667" formatCode="General">
                  <c:v>0.13812128000000001</c:v>
                </c:pt>
                <c:pt idx="3668" formatCode="General">
                  <c:v>0.13812128000000001</c:v>
                </c:pt>
                <c:pt idx="3669" formatCode="General">
                  <c:v>0.13812128000000001</c:v>
                </c:pt>
                <c:pt idx="3670" formatCode="General">
                  <c:v>0.13816967499999999</c:v>
                </c:pt>
                <c:pt idx="3671" formatCode="General">
                  <c:v>0.138242269</c:v>
                </c:pt>
                <c:pt idx="3672" formatCode="General">
                  <c:v>0.13831486200000001</c:v>
                </c:pt>
                <c:pt idx="3673" formatCode="General">
                  <c:v>0.13838745599999999</c:v>
                </c:pt>
                <c:pt idx="3674" formatCode="General">
                  <c:v>0.13838745599999999</c:v>
                </c:pt>
                <c:pt idx="3675" formatCode="General">
                  <c:v>0.138435852</c:v>
                </c:pt>
                <c:pt idx="3676" formatCode="General">
                  <c:v>0.13860523599999999</c:v>
                </c:pt>
                <c:pt idx="3677" formatCode="General">
                  <c:v>0.13872622600000001</c:v>
                </c:pt>
                <c:pt idx="3678" formatCode="General">
                  <c:v>0.13879881899999999</c:v>
                </c:pt>
                <c:pt idx="3679" formatCode="General">
                  <c:v>0.138871413</c:v>
                </c:pt>
                <c:pt idx="3680" formatCode="General">
                  <c:v>0.13901659999999999</c:v>
                </c:pt>
                <c:pt idx="3681" formatCode="General">
                  <c:v>0.139064995</c:v>
                </c:pt>
                <c:pt idx="3682" formatCode="General">
                  <c:v>0.13918598500000001</c:v>
                </c:pt>
                <c:pt idx="3683" formatCode="General">
                  <c:v>0.139306974</c:v>
                </c:pt>
                <c:pt idx="3684" formatCode="General">
                  <c:v>0.139331172</c:v>
                </c:pt>
                <c:pt idx="3685" formatCode="General">
                  <c:v>0.13935537000000001</c:v>
                </c:pt>
                <c:pt idx="3686" formatCode="General">
                  <c:v>0.139500557</c:v>
                </c:pt>
                <c:pt idx="3687" formatCode="General">
                  <c:v>0.13966994099999999</c:v>
                </c:pt>
                <c:pt idx="3688" formatCode="General">
                  <c:v>0.139718337</c:v>
                </c:pt>
                <c:pt idx="3689" formatCode="General">
                  <c:v>0.13983932600000001</c:v>
                </c:pt>
                <c:pt idx="3690" formatCode="General">
                  <c:v>0.13991192</c:v>
                </c:pt>
                <c:pt idx="3691" formatCode="General">
                  <c:v>0.139960316</c:v>
                </c:pt>
                <c:pt idx="3692" formatCode="General">
                  <c:v>0.14003290900000001</c:v>
                </c:pt>
                <c:pt idx="3693" formatCode="General">
                  <c:v>0.14003290900000001</c:v>
                </c:pt>
                <c:pt idx="3694" formatCode="General">
                  <c:v>0.14003290900000001</c:v>
                </c:pt>
                <c:pt idx="3695" formatCode="General">
                  <c:v>0.140178096</c:v>
                </c:pt>
                <c:pt idx="3696" formatCode="General">
                  <c:v>0.14032328299999999</c:v>
                </c:pt>
                <c:pt idx="3697" formatCode="General">
                  <c:v>0.14032328299999999</c:v>
                </c:pt>
                <c:pt idx="3698" formatCode="General">
                  <c:v>0.140371679</c:v>
                </c:pt>
                <c:pt idx="3699" formatCode="General">
                  <c:v>0.14044427200000001</c:v>
                </c:pt>
                <c:pt idx="3700" formatCode="General">
                  <c:v>0.14054106399999999</c:v>
                </c:pt>
                <c:pt idx="3701" formatCode="General">
                  <c:v>0.14054106399999999</c:v>
                </c:pt>
                <c:pt idx="3702" formatCode="General">
                  <c:v>0.140565262</c:v>
                </c:pt>
                <c:pt idx="3703" formatCode="General">
                  <c:v>0.14066205300000001</c:v>
                </c:pt>
                <c:pt idx="3704" formatCode="General">
                  <c:v>0.140783042</c:v>
                </c:pt>
                <c:pt idx="3705" formatCode="General">
                  <c:v>0.141000823</c:v>
                </c:pt>
                <c:pt idx="3706" formatCode="General">
                  <c:v>0.141025021</c:v>
                </c:pt>
                <c:pt idx="3707" formatCode="General">
                  <c:v>0.14114600999999999</c:v>
                </c:pt>
                <c:pt idx="3708" formatCode="General">
                  <c:v>0.14133959300000001</c:v>
                </c:pt>
                <c:pt idx="3709" formatCode="General">
                  <c:v>0.14150897700000001</c:v>
                </c:pt>
                <c:pt idx="3710" formatCode="General">
                  <c:v>0.141629967</c:v>
                </c:pt>
                <c:pt idx="3711" formatCode="General">
                  <c:v>0.14175095600000001</c:v>
                </c:pt>
                <c:pt idx="3712" formatCode="General">
                  <c:v>0.14182354899999999</c:v>
                </c:pt>
                <c:pt idx="3713" formatCode="General">
                  <c:v>0.141847747</c:v>
                </c:pt>
                <c:pt idx="3714" formatCode="General">
                  <c:v>0.141871945</c:v>
                </c:pt>
                <c:pt idx="3715" formatCode="General">
                  <c:v>0.14194453900000001</c:v>
                </c:pt>
                <c:pt idx="3716" formatCode="General">
                  <c:v>0.14199293399999999</c:v>
                </c:pt>
                <c:pt idx="3717" formatCode="General">
                  <c:v>0.14201713199999999</c:v>
                </c:pt>
                <c:pt idx="3718" formatCode="General">
                  <c:v>0.14213812100000001</c:v>
                </c:pt>
                <c:pt idx="3719" formatCode="General">
                  <c:v>0.14216231900000001</c:v>
                </c:pt>
                <c:pt idx="3720" formatCode="General">
                  <c:v>0.14223491299999999</c:v>
                </c:pt>
                <c:pt idx="3721" formatCode="General">
                  <c:v>0.142283308</c:v>
                </c:pt>
                <c:pt idx="3722" formatCode="General">
                  <c:v>0.14245269299999999</c:v>
                </c:pt>
                <c:pt idx="3723" formatCode="General">
                  <c:v>0.142549485</c:v>
                </c:pt>
                <c:pt idx="3724" formatCode="General">
                  <c:v>0.14259788000000001</c:v>
                </c:pt>
                <c:pt idx="3725" formatCode="General">
                  <c:v>0.14259788000000001</c:v>
                </c:pt>
                <c:pt idx="3726" formatCode="General">
                  <c:v>0.14269467199999999</c:v>
                </c:pt>
                <c:pt idx="3727" formatCode="General">
                  <c:v>0.14279146300000001</c:v>
                </c:pt>
                <c:pt idx="3728" formatCode="General">
                  <c:v>0.142960848</c:v>
                </c:pt>
                <c:pt idx="3729" formatCode="General">
                  <c:v>0.14303344100000001</c:v>
                </c:pt>
                <c:pt idx="3730" formatCode="General">
                  <c:v>0.14320282600000001</c:v>
                </c:pt>
                <c:pt idx="3731" formatCode="General">
                  <c:v>0.14325122200000001</c:v>
                </c:pt>
                <c:pt idx="3732" formatCode="General">
                  <c:v>0.14342060700000001</c:v>
                </c:pt>
                <c:pt idx="3733" formatCode="General">
                  <c:v>0.14346900300000001</c:v>
                </c:pt>
                <c:pt idx="3734" formatCode="General">
                  <c:v>0.143565794</c:v>
                </c:pt>
                <c:pt idx="3735" formatCode="General">
                  <c:v>0.14363838700000001</c:v>
                </c:pt>
                <c:pt idx="3736" formatCode="General">
                  <c:v>0.14373517899999999</c:v>
                </c:pt>
                <c:pt idx="3737" formatCode="General">
                  <c:v>0.143783575</c:v>
                </c:pt>
                <c:pt idx="3738" formatCode="General">
                  <c:v>0.144001355</c:v>
                </c:pt>
                <c:pt idx="3739" formatCode="General">
                  <c:v>0.144049751</c:v>
                </c:pt>
                <c:pt idx="3740" formatCode="General">
                  <c:v>0.14412234400000001</c:v>
                </c:pt>
                <c:pt idx="3741" formatCode="General">
                  <c:v>0.14417073999999999</c:v>
                </c:pt>
                <c:pt idx="3742" formatCode="General">
                  <c:v>0.14419493799999999</c:v>
                </c:pt>
                <c:pt idx="3743" formatCode="General">
                  <c:v>0.144267531</c:v>
                </c:pt>
                <c:pt idx="3744" formatCode="General">
                  <c:v>0.14429172900000001</c:v>
                </c:pt>
                <c:pt idx="3745" formatCode="General">
                  <c:v>0.144412718</c:v>
                </c:pt>
                <c:pt idx="3746" formatCode="General">
                  <c:v>0.144485312</c:v>
                </c:pt>
                <c:pt idx="3747" formatCode="General">
                  <c:v>0.14450951000000001</c:v>
                </c:pt>
                <c:pt idx="3748" formatCode="General">
                  <c:v>0.144630499</c:v>
                </c:pt>
                <c:pt idx="3749" formatCode="General">
                  <c:v>0.14477568599999999</c:v>
                </c:pt>
                <c:pt idx="3750" formatCode="General">
                  <c:v>0.144872477</c:v>
                </c:pt>
                <c:pt idx="3751" formatCode="General">
                  <c:v>0.14494507100000001</c:v>
                </c:pt>
                <c:pt idx="3752" formatCode="General">
                  <c:v>0.14504186199999999</c:v>
                </c:pt>
                <c:pt idx="3753" formatCode="General">
                  <c:v>0.14504186199999999</c:v>
                </c:pt>
                <c:pt idx="3754" formatCode="General">
                  <c:v>0.145114456</c:v>
                </c:pt>
                <c:pt idx="3755" formatCode="General">
                  <c:v>0.14523544499999999</c:v>
                </c:pt>
                <c:pt idx="3756" formatCode="General">
                  <c:v>0.14525964299999999</c:v>
                </c:pt>
                <c:pt idx="3757" formatCode="General">
                  <c:v>0.145332236</c:v>
                </c:pt>
                <c:pt idx="3758" formatCode="General">
                  <c:v>0.14540483000000001</c:v>
                </c:pt>
                <c:pt idx="3759" formatCode="General">
                  <c:v>0.145501621</c:v>
                </c:pt>
                <c:pt idx="3760" formatCode="General">
                  <c:v>0.145501621</c:v>
                </c:pt>
                <c:pt idx="3761" formatCode="General">
                  <c:v>0.145525819</c:v>
                </c:pt>
                <c:pt idx="3762" formatCode="General">
                  <c:v>0.14564680799999999</c:v>
                </c:pt>
                <c:pt idx="3763" formatCode="General">
                  <c:v>0.14569520399999999</c:v>
                </c:pt>
                <c:pt idx="3764" formatCode="General">
                  <c:v>0.14579199500000001</c:v>
                </c:pt>
                <c:pt idx="3765" formatCode="General">
                  <c:v>0.14596138</c:v>
                </c:pt>
                <c:pt idx="3766" formatCode="General">
                  <c:v>0.145985578</c:v>
                </c:pt>
                <c:pt idx="3767" formatCode="General">
                  <c:v>0.146154963</c:v>
                </c:pt>
                <c:pt idx="3768" formatCode="General">
                  <c:v>0.146203359</c:v>
                </c:pt>
                <c:pt idx="3769" formatCode="General">
                  <c:v>0.146203359</c:v>
                </c:pt>
                <c:pt idx="3770" formatCode="General">
                  <c:v>0.14622755700000001</c:v>
                </c:pt>
                <c:pt idx="3771" formatCode="General">
                  <c:v>0.14632434799999999</c:v>
                </c:pt>
                <c:pt idx="3772" formatCode="General">
                  <c:v>0.146372744</c:v>
                </c:pt>
                <c:pt idx="3773" formatCode="General">
                  <c:v>0.14654212799999999</c:v>
                </c:pt>
                <c:pt idx="3774" formatCode="General">
                  <c:v>0.146614722</c:v>
                </c:pt>
                <c:pt idx="3775" formatCode="General">
                  <c:v>0.14675990899999999</c:v>
                </c:pt>
                <c:pt idx="3776" formatCode="General">
                  <c:v>0.146808305</c:v>
                </c:pt>
                <c:pt idx="3777" formatCode="General">
                  <c:v>0.146832503</c:v>
                </c:pt>
                <c:pt idx="3778" formatCode="General">
                  <c:v>0.14690509600000001</c:v>
                </c:pt>
                <c:pt idx="3779" formatCode="General">
                  <c:v>0.14695349199999999</c:v>
                </c:pt>
                <c:pt idx="3780" formatCode="General">
                  <c:v>0.147050283</c:v>
                </c:pt>
                <c:pt idx="3781" formatCode="General">
                  <c:v>0.147050283</c:v>
                </c:pt>
                <c:pt idx="3782" formatCode="General">
                  <c:v>0.14717127199999999</c:v>
                </c:pt>
                <c:pt idx="3783" formatCode="General">
                  <c:v>0.14719546999999999</c:v>
                </c:pt>
                <c:pt idx="3784" formatCode="General">
                  <c:v>0.147243866</c:v>
                </c:pt>
                <c:pt idx="3785" formatCode="General">
                  <c:v>0.147243866</c:v>
                </c:pt>
                <c:pt idx="3786" formatCode="General">
                  <c:v>0.14738905299999999</c:v>
                </c:pt>
                <c:pt idx="3787" formatCode="General">
                  <c:v>0.147485844</c:v>
                </c:pt>
                <c:pt idx="3788" formatCode="General">
                  <c:v>0.14753424000000001</c:v>
                </c:pt>
                <c:pt idx="3789" formatCode="General">
                  <c:v>0.14760683299999999</c:v>
                </c:pt>
                <c:pt idx="3790" formatCode="General">
                  <c:v>0.14782461399999999</c:v>
                </c:pt>
                <c:pt idx="3791" formatCode="General">
                  <c:v>0.147897208</c:v>
                </c:pt>
                <c:pt idx="3792" formatCode="General">
                  <c:v>0.147897208</c:v>
                </c:pt>
                <c:pt idx="3793" formatCode="General">
                  <c:v>0.14801819699999999</c:v>
                </c:pt>
                <c:pt idx="3794" formatCode="General">
                  <c:v>0.14813918600000001</c:v>
                </c:pt>
                <c:pt idx="3795" formatCode="General">
                  <c:v>0.14818758200000001</c:v>
                </c:pt>
                <c:pt idx="3796" formatCode="General">
                  <c:v>0.148308571</c:v>
                </c:pt>
                <c:pt idx="3797" formatCode="General">
                  <c:v>0.148332769</c:v>
                </c:pt>
                <c:pt idx="3798" formatCode="General">
                  <c:v>0.14838116400000001</c:v>
                </c:pt>
                <c:pt idx="3799" formatCode="General">
                  <c:v>0.14842955999999999</c:v>
                </c:pt>
                <c:pt idx="3800" formatCode="General">
                  <c:v>0.14847795599999999</c:v>
                </c:pt>
                <c:pt idx="3801" formatCode="General">
                  <c:v>0.148502154</c:v>
                </c:pt>
                <c:pt idx="3802" formatCode="General">
                  <c:v>0.14862314300000001</c:v>
                </c:pt>
                <c:pt idx="3803" formatCode="General">
                  <c:v>0.14867153799999999</c:v>
                </c:pt>
                <c:pt idx="3804" formatCode="General">
                  <c:v>0.148744132</c:v>
                </c:pt>
                <c:pt idx="3805" formatCode="General">
                  <c:v>0.14886512099999999</c:v>
                </c:pt>
                <c:pt idx="3806" formatCode="General">
                  <c:v>0.14905870399999999</c:v>
                </c:pt>
                <c:pt idx="3807" formatCode="General">
                  <c:v>0.149179693</c:v>
                </c:pt>
                <c:pt idx="3808" formatCode="General">
                  <c:v>0.14920389100000001</c:v>
                </c:pt>
                <c:pt idx="3809" formatCode="General">
                  <c:v>0.14925228700000001</c:v>
                </c:pt>
                <c:pt idx="3810" formatCode="General">
                  <c:v>0.149373276</c:v>
                </c:pt>
                <c:pt idx="3811" formatCode="General">
                  <c:v>0.14947006700000001</c:v>
                </c:pt>
                <c:pt idx="3812" formatCode="General">
                  <c:v>0.14954266099999999</c:v>
                </c:pt>
                <c:pt idx="3813" formatCode="General">
                  <c:v>0.149615254</c:v>
                </c:pt>
                <c:pt idx="3814" formatCode="General">
                  <c:v>0.14966365000000001</c:v>
                </c:pt>
                <c:pt idx="3815" formatCode="General">
                  <c:v>0.14976044099999999</c:v>
                </c:pt>
                <c:pt idx="3816" formatCode="General">
                  <c:v>0.14985723300000001</c:v>
                </c:pt>
                <c:pt idx="3817" formatCode="General">
                  <c:v>0.14995402399999999</c:v>
                </c:pt>
                <c:pt idx="3818" formatCode="General">
                  <c:v>0.14997822199999999</c:v>
                </c:pt>
                <c:pt idx="3819" formatCode="General">
                  <c:v>0.15007501300000001</c:v>
                </c:pt>
                <c:pt idx="3820" formatCode="General">
                  <c:v>0.150244398</c:v>
                </c:pt>
                <c:pt idx="3821" formatCode="General">
                  <c:v>0.15034119000000001</c:v>
                </c:pt>
                <c:pt idx="3822" formatCode="General">
                  <c:v>0.150437981</c:v>
                </c:pt>
                <c:pt idx="3823" formatCode="General">
                  <c:v>0.150462179</c:v>
                </c:pt>
                <c:pt idx="3824" formatCode="General">
                  <c:v>0.15058316799999999</c:v>
                </c:pt>
                <c:pt idx="3825" formatCode="General">
                  <c:v>0.15070415700000001</c:v>
                </c:pt>
                <c:pt idx="3826" formatCode="General">
                  <c:v>0.150849344</c:v>
                </c:pt>
                <c:pt idx="3827" formatCode="General">
                  <c:v>0.15097033300000001</c:v>
                </c:pt>
                <c:pt idx="3828" formatCode="General">
                  <c:v>0.151067125</c:v>
                </c:pt>
                <c:pt idx="3829" formatCode="General">
                  <c:v>0.15111552</c:v>
                </c:pt>
                <c:pt idx="3830" formatCode="General">
                  <c:v>0.15111552</c:v>
                </c:pt>
                <c:pt idx="3831" formatCode="General">
                  <c:v>0.15116391600000001</c:v>
                </c:pt>
                <c:pt idx="3832" formatCode="General">
                  <c:v>0.15123650999999999</c:v>
                </c:pt>
                <c:pt idx="3833" formatCode="General">
                  <c:v>0.15126070799999999</c:v>
                </c:pt>
                <c:pt idx="3834" formatCode="General">
                  <c:v>0.15135749900000001</c:v>
                </c:pt>
                <c:pt idx="3835" formatCode="General">
                  <c:v>0.15147848799999999</c:v>
                </c:pt>
                <c:pt idx="3836" formatCode="General">
                  <c:v>0.151502686</c:v>
                </c:pt>
                <c:pt idx="3837" formatCode="General">
                  <c:v>0.15159947700000001</c:v>
                </c:pt>
                <c:pt idx="3838" formatCode="General">
                  <c:v>0.151720467</c:v>
                </c:pt>
                <c:pt idx="3839" formatCode="General">
                  <c:v>0.15179306000000001</c:v>
                </c:pt>
                <c:pt idx="3840" formatCode="General">
                  <c:v>0.15188985099999999</c:v>
                </c:pt>
                <c:pt idx="3841" formatCode="General">
                  <c:v>0.151962445</c:v>
                </c:pt>
                <c:pt idx="3842" formatCode="General">
                  <c:v>0.15208343399999999</c:v>
                </c:pt>
                <c:pt idx="3843" formatCode="General">
                  <c:v>0.15213183</c:v>
                </c:pt>
                <c:pt idx="3844" formatCode="General">
                  <c:v>0.15213183</c:v>
                </c:pt>
                <c:pt idx="3845" formatCode="General">
                  <c:v>0.152180226</c:v>
                </c:pt>
                <c:pt idx="3846" formatCode="General">
                  <c:v>0.15232541299999999</c:v>
                </c:pt>
                <c:pt idx="3847" formatCode="General">
                  <c:v>0.15249479699999999</c:v>
                </c:pt>
                <c:pt idx="3848" formatCode="General">
                  <c:v>0.15249479699999999</c:v>
                </c:pt>
                <c:pt idx="3849" formatCode="General">
                  <c:v>0.152567391</c:v>
                </c:pt>
                <c:pt idx="3850" formatCode="General">
                  <c:v>0.15268838000000001</c:v>
                </c:pt>
                <c:pt idx="3851" formatCode="General">
                  <c:v>0.15285776500000001</c:v>
                </c:pt>
                <c:pt idx="3852" formatCode="General">
                  <c:v>0.15285776500000001</c:v>
                </c:pt>
                <c:pt idx="3853" formatCode="General">
                  <c:v>0.15297875399999999</c:v>
                </c:pt>
                <c:pt idx="3854" formatCode="General">
                  <c:v>0.15307554600000001</c:v>
                </c:pt>
                <c:pt idx="3855" formatCode="General">
                  <c:v>0.15314813899999999</c:v>
                </c:pt>
                <c:pt idx="3856" formatCode="General">
                  <c:v>0.15329332600000001</c:v>
                </c:pt>
                <c:pt idx="3857" formatCode="General">
                  <c:v>0.15334172200000001</c:v>
                </c:pt>
                <c:pt idx="3858" formatCode="General">
                  <c:v>0.15339011799999999</c:v>
                </c:pt>
                <c:pt idx="3859" formatCode="General">
                  <c:v>0.153414315</c:v>
                </c:pt>
                <c:pt idx="3860" formatCode="General">
                  <c:v>0.15355950199999999</c:v>
                </c:pt>
                <c:pt idx="3861" formatCode="General">
                  <c:v>0.153656294</c:v>
                </c:pt>
                <c:pt idx="3862" formatCode="General">
                  <c:v>0.15370469</c:v>
                </c:pt>
                <c:pt idx="3863" formatCode="General">
                  <c:v>0.15380148099999999</c:v>
                </c:pt>
                <c:pt idx="3864" formatCode="General">
                  <c:v>0.15392247000000001</c:v>
                </c:pt>
                <c:pt idx="3865" formatCode="General">
                  <c:v>0.15392247000000001</c:v>
                </c:pt>
                <c:pt idx="3866" formatCode="General">
                  <c:v>0.15392247000000001</c:v>
                </c:pt>
                <c:pt idx="3867" formatCode="General">
                  <c:v>0.15399506399999999</c:v>
                </c:pt>
                <c:pt idx="3868" formatCode="General">
                  <c:v>0.15399506399999999</c:v>
                </c:pt>
                <c:pt idx="3869" formatCode="General">
                  <c:v>0.15401926099999999</c:v>
                </c:pt>
                <c:pt idx="3870" formatCode="General">
                  <c:v>0.15416444900000001</c:v>
                </c:pt>
                <c:pt idx="3871" formatCode="General">
                  <c:v>0.15418864600000001</c:v>
                </c:pt>
                <c:pt idx="3872" formatCode="General">
                  <c:v>0.15423704199999999</c:v>
                </c:pt>
                <c:pt idx="3873" formatCode="General">
                  <c:v>0.154333833</c:v>
                </c:pt>
                <c:pt idx="3874" formatCode="General">
                  <c:v>0.15438222900000001</c:v>
                </c:pt>
                <c:pt idx="3875" formatCode="General">
                  <c:v>0.15445482299999999</c:v>
                </c:pt>
                <c:pt idx="3876" formatCode="General">
                  <c:v>0.15460001000000001</c:v>
                </c:pt>
                <c:pt idx="3877" formatCode="General">
                  <c:v>0.154745197</c:v>
                </c:pt>
                <c:pt idx="3878" formatCode="General">
                  <c:v>0.15479359200000001</c:v>
                </c:pt>
                <c:pt idx="3879" formatCode="General">
                  <c:v>0.15484198800000001</c:v>
                </c:pt>
                <c:pt idx="3880" formatCode="General">
                  <c:v>0.15489038399999999</c:v>
                </c:pt>
                <c:pt idx="3881" formatCode="General">
                  <c:v>0.154962977</c:v>
                </c:pt>
                <c:pt idx="3882" formatCode="General">
                  <c:v>0.15503557100000001</c:v>
                </c:pt>
                <c:pt idx="3883" formatCode="General">
                  <c:v>0.15522915400000001</c:v>
                </c:pt>
                <c:pt idx="3884" formatCode="General">
                  <c:v>0.15522915400000001</c:v>
                </c:pt>
                <c:pt idx="3885" formatCode="General">
                  <c:v>0.15525335100000001</c:v>
                </c:pt>
                <c:pt idx="3886" formatCode="General">
                  <c:v>0.15530174699999999</c:v>
                </c:pt>
                <c:pt idx="3887" formatCode="General">
                  <c:v>0.15542273600000001</c:v>
                </c:pt>
                <c:pt idx="3888" formatCode="General">
                  <c:v>0.15549532999999999</c:v>
                </c:pt>
                <c:pt idx="3889" formatCode="General">
                  <c:v>0.155567923</c:v>
                </c:pt>
                <c:pt idx="3890" formatCode="General">
                  <c:v>0.15566471500000001</c:v>
                </c:pt>
                <c:pt idx="3891" formatCode="General">
                  <c:v>0.155785704</c:v>
                </c:pt>
                <c:pt idx="3892" formatCode="General">
                  <c:v>0.155809902</c:v>
                </c:pt>
                <c:pt idx="3893" formatCode="General">
                  <c:v>0.1558341</c:v>
                </c:pt>
                <c:pt idx="3894" formatCode="General">
                  <c:v>0.15597928699999999</c:v>
                </c:pt>
                <c:pt idx="3895" formatCode="General">
                  <c:v>0.15597928699999999</c:v>
                </c:pt>
                <c:pt idx="3896" formatCode="General">
                  <c:v>0.156027682</c:v>
                </c:pt>
                <c:pt idx="3897" formatCode="General">
                  <c:v>0.15610027600000001</c:v>
                </c:pt>
                <c:pt idx="3898" formatCode="General">
                  <c:v>0.15617286899999999</c:v>
                </c:pt>
                <c:pt idx="3899" formatCode="General">
                  <c:v>0.15619706699999999</c:v>
                </c:pt>
                <c:pt idx="3900" formatCode="General">
                  <c:v>0.15631805600000001</c:v>
                </c:pt>
                <c:pt idx="3901" formatCode="General">
                  <c:v>0.156487441</c:v>
                </c:pt>
                <c:pt idx="3902" formatCode="General">
                  <c:v>0.15651163900000001</c:v>
                </c:pt>
                <c:pt idx="3903" formatCode="General">
                  <c:v>0.15677781499999999</c:v>
                </c:pt>
                <c:pt idx="3904" formatCode="General">
                  <c:v>0.15682621099999999</c:v>
                </c:pt>
                <c:pt idx="3905" formatCode="General">
                  <c:v>0.156874607</c:v>
                </c:pt>
                <c:pt idx="3906" formatCode="General">
                  <c:v>0.15704399199999999</c:v>
                </c:pt>
                <c:pt idx="3907" formatCode="General">
                  <c:v>0.15716498100000001</c:v>
                </c:pt>
                <c:pt idx="3908" formatCode="General">
                  <c:v>0.15723757399999999</c:v>
                </c:pt>
                <c:pt idx="3909" formatCode="General">
                  <c:v>0.157334366</c:v>
                </c:pt>
                <c:pt idx="3910" formatCode="General">
                  <c:v>0.157527949</c:v>
                </c:pt>
                <c:pt idx="3911" formatCode="General">
                  <c:v>0.157697333</c:v>
                </c:pt>
                <c:pt idx="3912" formatCode="General">
                  <c:v>0.157721531</c:v>
                </c:pt>
                <c:pt idx="3913" formatCode="General">
                  <c:v>0.15786671799999999</c:v>
                </c:pt>
                <c:pt idx="3914" formatCode="General">
                  <c:v>0.15796351</c:v>
                </c:pt>
                <c:pt idx="3915" formatCode="General">
                  <c:v>0.15810869699999999</c:v>
                </c:pt>
                <c:pt idx="3916" formatCode="General">
                  <c:v>0.158157092</c:v>
                </c:pt>
                <c:pt idx="3917" formatCode="General">
                  <c:v>0.158157092</c:v>
                </c:pt>
                <c:pt idx="3918" formatCode="General">
                  <c:v>0.15822968600000001</c:v>
                </c:pt>
                <c:pt idx="3919" formatCode="General">
                  <c:v>0.158399071</c:v>
                </c:pt>
                <c:pt idx="3920" formatCode="General">
                  <c:v>0.15847166400000001</c:v>
                </c:pt>
                <c:pt idx="3921" formatCode="General">
                  <c:v>0.15864104900000001</c:v>
                </c:pt>
                <c:pt idx="3922" formatCode="General">
                  <c:v>0.15871364299999999</c:v>
                </c:pt>
                <c:pt idx="3923" formatCode="General">
                  <c:v>0.158786236</c:v>
                </c:pt>
                <c:pt idx="3924" formatCode="General">
                  <c:v>0.15888302800000001</c:v>
                </c:pt>
                <c:pt idx="3925" formatCode="General">
                  <c:v>0.159052413</c:v>
                </c:pt>
                <c:pt idx="3926" formatCode="General">
                  <c:v>0.15912500600000001</c:v>
                </c:pt>
                <c:pt idx="3927" formatCode="General">
                  <c:v>0.159221797</c:v>
                </c:pt>
                <c:pt idx="3928" formatCode="General">
                  <c:v>0.159439578</c:v>
                </c:pt>
                <c:pt idx="3929" formatCode="General">
                  <c:v>0.15953636900000001</c:v>
                </c:pt>
                <c:pt idx="3930" formatCode="General">
                  <c:v>0.159657359</c:v>
                </c:pt>
                <c:pt idx="3931" formatCode="General">
                  <c:v>0.15970575400000001</c:v>
                </c:pt>
                <c:pt idx="3932" formatCode="General">
                  <c:v>0.15972995200000001</c:v>
                </c:pt>
                <c:pt idx="3933" formatCode="General">
                  <c:v>0.15982674299999999</c:v>
                </c:pt>
                <c:pt idx="3934" formatCode="General">
                  <c:v>0.159850941</c:v>
                </c:pt>
                <c:pt idx="3935" formatCode="General">
                  <c:v>0.159899337</c:v>
                </c:pt>
                <c:pt idx="3936" formatCode="General">
                  <c:v>0.15997193100000001</c:v>
                </c:pt>
                <c:pt idx="3937" formatCode="General">
                  <c:v>0.15999612799999999</c:v>
                </c:pt>
                <c:pt idx="3938" formatCode="General">
                  <c:v>0.160068722</c:v>
                </c:pt>
                <c:pt idx="3939" formatCode="General">
                  <c:v>0.16016551300000001</c:v>
                </c:pt>
                <c:pt idx="3940" formatCode="General">
                  <c:v>0.16021390899999999</c:v>
                </c:pt>
                <c:pt idx="3941" formatCode="General">
                  <c:v>0.160286502</c:v>
                </c:pt>
                <c:pt idx="3942" formatCode="General">
                  <c:v>0.16043168899999999</c:v>
                </c:pt>
                <c:pt idx="3943" formatCode="General">
                  <c:v>0.16067366799999999</c:v>
                </c:pt>
                <c:pt idx="3944" formatCode="General">
                  <c:v>0.16079465700000001</c:v>
                </c:pt>
                <c:pt idx="3945" formatCode="General">
                  <c:v>0.16098824</c:v>
                </c:pt>
                <c:pt idx="3946" formatCode="General">
                  <c:v>0.16110922899999999</c:v>
                </c:pt>
                <c:pt idx="3947" formatCode="General">
                  <c:v>0.161157625</c:v>
                </c:pt>
                <c:pt idx="3948" formatCode="General">
                  <c:v>0.16127861399999999</c:v>
                </c:pt>
                <c:pt idx="3949" formatCode="General">
                  <c:v>0.161351207</c:v>
                </c:pt>
                <c:pt idx="3950" formatCode="General">
                  <c:v>0.161399603</c:v>
                </c:pt>
                <c:pt idx="3951" formatCode="General">
                  <c:v>0.16144799900000001</c:v>
                </c:pt>
                <c:pt idx="3952" formatCode="General">
                  <c:v>0.161593186</c:v>
                </c:pt>
                <c:pt idx="3953" formatCode="General">
                  <c:v>0.16171417499999999</c:v>
                </c:pt>
                <c:pt idx="3954" formatCode="General">
                  <c:v>0.16185936200000001</c:v>
                </c:pt>
                <c:pt idx="3955" formatCode="General">
                  <c:v>0.16195615399999999</c:v>
                </c:pt>
                <c:pt idx="3956" formatCode="General">
                  <c:v>0.162028747</c:v>
                </c:pt>
                <c:pt idx="3957" formatCode="General">
                  <c:v>0.16207714300000001</c:v>
                </c:pt>
                <c:pt idx="3958" formatCode="General">
                  <c:v>0.16210134100000001</c:v>
                </c:pt>
                <c:pt idx="3959" formatCode="General">
                  <c:v>0.16210134100000001</c:v>
                </c:pt>
                <c:pt idx="3960" formatCode="General">
                  <c:v>0.16231912100000001</c:v>
                </c:pt>
                <c:pt idx="3961" formatCode="General">
                  <c:v>0.16234331900000001</c:v>
                </c:pt>
                <c:pt idx="3962" formatCode="General">
                  <c:v>0.16239171499999999</c:v>
                </c:pt>
                <c:pt idx="3963" formatCode="General">
                  <c:v>0.162415913</c:v>
                </c:pt>
                <c:pt idx="3964" formatCode="General">
                  <c:v>0.16258529699999999</c:v>
                </c:pt>
                <c:pt idx="3965" formatCode="General">
                  <c:v>0.16258529699999999</c:v>
                </c:pt>
                <c:pt idx="3966" formatCode="General">
                  <c:v>0.16260949499999999</c:v>
                </c:pt>
                <c:pt idx="3967" formatCode="General">
                  <c:v>0.162633693</c:v>
                </c:pt>
                <c:pt idx="3968" formatCode="General">
                  <c:v>0.16280307799999999</c:v>
                </c:pt>
                <c:pt idx="3969" formatCode="General">
                  <c:v>0.163093452</c:v>
                </c:pt>
                <c:pt idx="3970" formatCode="General">
                  <c:v>0.16311765</c:v>
                </c:pt>
                <c:pt idx="3971" formatCode="General">
                  <c:v>0.16319024300000001</c:v>
                </c:pt>
                <c:pt idx="3972" formatCode="General">
                  <c:v>0.16319024300000001</c:v>
                </c:pt>
                <c:pt idx="3973" formatCode="General">
                  <c:v>0.16343222199999999</c:v>
                </c:pt>
                <c:pt idx="3974" formatCode="General">
                  <c:v>0.163529013</c:v>
                </c:pt>
                <c:pt idx="3975" formatCode="General">
                  <c:v>0.163553211</c:v>
                </c:pt>
                <c:pt idx="3976" formatCode="General">
                  <c:v>0.16357740900000001</c:v>
                </c:pt>
                <c:pt idx="3977" formatCode="General">
                  <c:v>0.16357740900000001</c:v>
                </c:pt>
                <c:pt idx="3978" formatCode="General">
                  <c:v>0.16365000199999999</c:v>
                </c:pt>
                <c:pt idx="3979" formatCode="General">
                  <c:v>0.16381938700000001</c:v>
                </c:pt>
                <c:pt idx="3980" formatCode="General">
                  <c:v>0.163916179</c:v>
                </c:pt>
                <c:pt idx="3981" formatCode="General">
                  <c:v>0.16401297000000001</c:v>
                </c:pt>
                <c:pt idx="3982" formatCode="General">
                  <c:v>0.16425494800000001</c:v>
                </c:pt>
                <c:pt idx="3983" formatCode="General">
                  <c:v>0.16456952</c:v>
                </c:pt>
                <c:pt idx="3984" formatCode="General">
                  <c:v>0.16476310299999999</c:v>
                </c:pt>
                <c:pt idx="3985" formatCode="General">
                  <c:v>0.16488409200000001</c:v>
                </c:pt>
                <c:pt idx="3986" formatCode="General">
                  <c:v>0.165005082</c:v>
                </c:pt>
                <c:pt idx="3987" formatCode="General">
                  <c:v>0.16507767500000001</c:v>
                </c:pt>
                <c:pt idx="3988" formatCode="General">
                  <c:v>0.165222862</c:v>
                </c:pt>
                <c:pt idx="3989" formatCode="General">
                  <c:v>0.165271258</c:v>
                </c:pt>
                <c:pt idx="3990" formatCode="General">
                  <c:v>0.16534385099999999</c:v>
                </c:pt>
                <c:pt idx="3991" formatCode="General">
                  <c:v>0.165489038</c:v>
                </c:pt>
                <c:pt idx="3992" formatCode="General">
                  <c:v>0.16558582999999999</c:v>
                </c:pt>
                <c:pt idx="3993" formatCode="General">
                  <c:v>0.16561002799999999</c:v>
                </c:pt>
                <c:pt idx="3994" formatCode="General">
                  <c:v>0.165658423</c:v>
                </c:pt>
                <c:pt idx="3995" formatCode="General">
                  <c:v>0.16570681900000001</c:v>
                </c:pt>
                <c:pt idx="3996" formatCode="General">
                  <c:v>0.16580360999999999</c:v>
                </c:pt>
                <c:pt idx="3997" formatCode="General">
                  <c:v>0.165900402</c:v>
                </c:pt>
                <c:pt idx="3998" formatCode="General">
                  <c:v>0.165900402</c:v>
                </c:pt>
                <c:pt idx="3999" formatCode="General">
                  <c:v>0.16594879700000001</c:v>
                </c:pt>
                <c:pt idx="4000" formatCode="General">
                  <c:v>0.16602139099999999</c:v>
                </c:pt>
                <c:pt idx="4001" formatCode="General">
                  <c:v>0.166069787</c:v>
                </c:pt>
                <c:pt idx="4002" formatCode="General">
                  <c:v>0.16614238000000001</c:v>
                </c:pt>
                <c:pt idx="4003" formatCode="General">
                  <c:v>0.16636016100000001</c:v>
                </c:pt>
                <c:pt idx="4004" formatCode="General">
                  <c:v>0.166505348</c:v>
                </c:pt>
                <c:pt idx="4005" formatCode="General">
                  <c:v>0.166529546</c:v>
                </c:pt>
                <c:pt idx="4006" formatCode="General">
                  <c:v>0.16660213900000001</c:v>
                </c:pt>
                <c:pt idx="4007" formatCode="General">
                  <c:v>0.16665053499999999</c:v>
                </c:pt>
                <c:pt idx="4008" formatCode="General">
                  <c:v>0.166723128</c:v>
                </c:pt>
                <c:pt idx="4009" formatCode="General">
                  <c:v>0.16681992000000001</c:v>
                </c:pt>
                <c:pt idx="4010" formatCode="General">
                  <c:v>0.166940909</c:v>
                </c:pt>
                <c:pt idx="4011" formatCode="General">
                  <c:v>0.16711029399999999</c:v>
                </c:pt>
                <c:pt idx="4012" formatCode="General">
                  <c:v>0.16727967899999999</c:v>
                </c:pt>
                <c:pt idx="4013" formatCode="General">
                  <c:v>0.16732807399999999</c:v>
                </c:pt>
                <c:pt idx="4014" formatCode="General">
                  <c:v>0.16744906400000001</c:v>
                </c:pt>
                <c:pt idx="4015" formatCode="General">
                  <c:v>0.167594251</c:v>
                </c:pt>
                <c:pt idx="4016" formatCode="General">
                  <c:v>0.167594251</c:v>
                </c:pt>
                <c:pt idx="4017" formatCode="General">
                  <c:v>0.16771523999999999</c:v>
                </c:pt>
                <c:pt idx="4018" formatCode="General">
                  <c:v>0.167812031</c:v>
                </c:pt>
                <c:pt idx="4019" formatCode="General">
                  <c:v>0.16786042700000001</c:v>
                </c:pt>
                <c:pt idx="4020" formatCode="General">
                  <c:v>0.16805401</c:v>
                </c:pt>
                <c:pt idx="4021" formatCode="General">
                  <c:v>0.16815080099999999</c:v>
                </c:pt>
                <c:pt idx="4022" formatCode="General">
                  <c:v>0.168247592</c:v>
                </c:pt>
                <c:pt idx="4023" formatCode="General">
                  <c:v>0.16832018600000001</c:v>
                </c:pt>
                <c:pt idx="4024" formatCode="General">
                  <c:v>0.168489571</c:v>
                </c:pt>
                <c:pt idx="4025" formatCode="General">
                  <c:v>0.16858636199999999</c:v>
                </c:pt>
                <c:pt idx="4026" formatCode="General">
                  <c:v>0.168683153</c:v>
                </c:pt>
                <c:pt idx="4027" formatCode="General">
                  <c:v>0.16877994499999999</c:v>
                </c:pt>
                <c:pt idx="4028" formatCode="General">
                  <c:v>0.168876736</c:v>
                </c:pt>
                <c:pt idx="4029" formatCode="General">
                  <c:v>0.169070319</c:v>
                </c:pt>
                <c:pt idx="4030" formatCode="General">
                  <c:v>0.16926390199999999</c:v>
                </c:pt>
                <c:pt idx="4031" formatCode="General">
                  <c:v>0.16940908900000001</c:v>
                </c:pt>
                <c:pt idx="4032" formatCode="General">
                  <c:v>0.16969946299999999</c:v>
                </c:pt>
                <c:pt idx="4033" formatCode="General">
                  <c:v>0.169772056</c:v>
                </c:pt>
                <c:pt idx="4034" formatCode="General">
                  <c:v>0.16989304599999999</c:v>
                </c:pt>
                <c:pt idx="4035" formatCode="General">
                  <c:v>0.16989304599999999</c:v>
                </c:pt>
                <c:pt idx="4036" formatCode="General">
                  <c:v>0.169941441</c:v>
                </c:pt>
                <c:pt idx="4037" formatCode="General">
                  <c:v>0.17001403500000001</c:v>
                </c:pt>
                <c:pt idx="4038" formatCode="General">
                  <c:v>0.17008662799999999</c:v>
                </c:pt>
                <c:pt idx="4039" formatCode="General">
                  <c:v>0.17018342</c:v>
                </c:pt>
                <c:pt idx="4040" formatCode="General">
                  <c:v>0.17023181500000001</c:v>
                </c:pt>
                <c:pt idx="4041" formatCode="General">
                  <c:v>0.170377002</c:v>
                </c:pt>
                <c:pt idx="4042" formatCode="General">
                  <c:v>0.17042539800000001</c:v>
                </c:pt>
                <c:pt idx="4043" formatCode="General">
                  <c:v>0.170618981</c:v>
                </c:pt>
                <c:pt idx="4044" formatCode="General">
                  <c:v>0.17073996999999999</c:v>
                </c:pt>
                <c:pt idx="4045" formatCode="General">
                  <c:v>0.170812564</c:v>
                </c:pt>
                <c:pt idx="4046" formatCode="General">
                  <c:v>0.170836761</c:v>
                </c:pt>
                <c:pt idx="4047" formatCode="General">
                  <c:v>0.17095775099999999</c:v>
                </c:pt>
                <c:pt idx="4048" formatCode="General">
                  <c:v>0.17098194799999999</c:v>
                </c:pt>
                <c:pt idx="4049" formatCode="General">
                  <c:v>0.17110293800000001</c:v>
                </c:pt>
                <c:pt idx="4050" formatCode="General">
                  <c:v>0.17132071800000001</c:v>
                </c:pt>
                <c:pt idx="4051" formatCode="General">
                  <c:v>0.171441707</c:v>
                </c:pt>
                <c:pt idx="4052" formatCode="General">
                  <c:v>0.17156269699999999</c:v>
                </c:pt>
                <c:pt idx="4053" formatCode="General">
                  <c:v>0.17163529</c:v>
                </c:pt>
                <c:pt idx="4054" formatCode="General">
                  <c:v>0.17170788400000001</c:v>
                </c:pt>
                <c:pt idx="4055" formatCode="General">
                  <c:v>0.17180467499999999</c:v>
                </c:pt>
                <c:pt idx="4056" formatCode="General">
                  <c:v>0.17197406000000001</c:v>
                </c:pt>
                <c:pt idx="4057" formatCode="General">
                  <c:v>0.17202245599999999</c:v>
                </c:pt>
                <c:pt idx="4058" formatCode="General">
                  <c:v>0.172070851</c:v>
                </c:pt>
                <c:pt idx="4059" formatCode="General">
                  <c:v>0.172070851</c:v>
                </c:pt>
                <c:pt idx="4060" formatCode="General">
                  <c:v>0.17226443399999999</c:v>
                </c:pt>
                <c:pt idx="4061" formatCode="General">
                  <c:v>0.17245801699999999</c:v>
                </c:pt>
                <c:pt idx="4062" formatCode="General">
                  <c:v>0.172554808</c:v>
                </c:pt>
                <c:pt idx="4063" formatCode="General">
                  <c:v>0.17267579699999999</c:v>
                </c:pt>
                <c:pt idx="4064" formatCode="General">
                  <c:v>0.17267579699999999</c:v>
                </c:pt>
                <c:pt idx="4065" formatCode="General">
                  <c:v>0.172748391</c:v>
                </c:pt>
                <c:pt idx="4066" formatCode="General">
                  <c:v>0.17282098400000001</c:v>
                </c:pt>
                <c:pt idx="4067" formatCode="General">
                  <c:v>0.172917776</c:v>
                </c:pt>
                <c:pt idx="4068" formatCode="General">
                  <c:v>0.17303876500000001</c:v>
                </c:pt>
                <c:pt idx="4069" formatCode="General">
                  <c:v>0.17306296299999999</c:v>
                </c:pt>
                <c:pt idx="4070" formatCode="General">
                  <c:v>0.17308716099999999</c:v>
                </c:pt>
                <c:pt idx="4071" formatCode="General">
                  <c:v>0.17323234800000001</c:v>
                </c:pt>
                <c:pt idx="4072" formatCode="General">
                  <c:v>0.17332913899999999</c:v>
                </c:pt>
                <c:pt idx="4073" formatCode="General">
                  <c:v>0.173401733</c:v>
                </c:pt>
                <c:pt idx="4074" formatCode="General">
                  <c:v>0.173571117</c:v>
                </c:pt>
                <c:pt idx="4075" formatCode="General">
                  <c:v>0.17364371100000001</c:v>
                </c:pt>
                <c:pt idx="4076" formatCode="General">
                  <c:v>0.17374050199999999</c:v>
                </c:pt>
                <c:pt idx="4077" formatCode="General">
                  <c:v>0.17388568900000001</c:v>
                </c:pt>
                <c:pt idx="4078" formatCode="General">
                  <c:v>0.17395828299999999</c:v>
                </c:pt>
                <c:pt idx="4079" formatCode="General">
                  <c:v>0.174200261</c:v>
                </c:pt>
                <c:pt idx="4080" formatCode="General">
                  <c:v>0.174224459</c:v>
                </c:pt>
                <c:pt idx="4081" formatCode="General">
                  <c:v>0.174248657</c:v>
                </c:pt>
                <c:pt idx="4082" formatCode="General">
                  <c:v>0.17439384399999999</c:v>
                </c:pt>
                <c:pt idx="4083" formatCode="General">
                  <c:v>0.17458742699999999</c:v>
                </c:pt>
                <c:pt idx="4084" formatCode="General">
                  <c:v>0.17473261400000001</c:v>
                </c:pt>
                <c:pt idx="4085" formatCode="General">
                  <c:v>0.17480520699999999</c:v>
                </c:pt>
                <c:pt idx="4086" formatCode="General">
                  <c:v>0.174901999</c:v>
                </c:pt>
                <c:pt idx="4087" formatCode="General">
                  <c:v>0.17497459200000001</c:v>
                </c:pt>
                <c:pt idx="4088" formatCode="General">
                  <c:v>0.175071384</c:v>
                </c:pt>
                <c:pt idx="4089" formatCode="General">
                  <c:v>0.17521657099999999</c:v>
                </c:pt>
                <c:pt idx="4090" formatCode="General">
                  <c:v>0.175289164</c:v>
                </c:pt>
                <c:pt idx="4091" formatCode="General">
                  <c:v>0.17536175800000001</c:v>
                </c:pt>
                <c:pt idx="4092" formatCode="General">
                  <c:v>0.17545854899999999</c:v>
                </c:pt>
                <c:pt idx="4093" formatCode="General">
                  <c:v>0.17555534</c:v>
                </c:pt>
                <c:pt idx="4094" formatCode="General">
                  <c:v>0.17562793400000001</c:v>
                </c:pt>
                <c:pt idx="4095" formatCode="General">
                  <c:v>0.17565213199999999</c:v>
                </c:pt>
                <c:pt idx="4096" formatCode="General">
                  <c:v>0.17584571500000001</c:v>
                </c:pt>
                <c:pt idx="4097" formatCode="General">
                  <c:v>0.17586991199999999</c:v>
                </c:pt>
                <c:pt idx="4098" formatCode="General">
                  <c:v>0.17603929700000001</c:v>
                </c:pt>
                <c:pt idx="4099" formatCode="General">
                  <c:v>0.176136089</c:v>
                </c:pt>
                <c:pt idx="4100" formatCode="General">
                  <c:v>0.17620868200000001</c:v>
                </c:pt>
                <c:pt idx="4101" formatCode="General">
                  <c:v>0.17625707800000001</c:v>
                </c:pt>
                <c:pt idx="4102" formatCode="General">
                  <c:v>0.17628127599999999</c:v>
                </c:pt>
                <c:pt idx="4103" formatCode="General">
                  <c:v>0.17630547399999999</c:v>
                </c:pt>
                <c:pt idx="4104" formatCode="General">
                  <c:v>0.17645066100000001</c:v>
                </c:pt>
                <c:pt idx="4105" formatCode="General">
                  <c:v>0.17652325399999999</c:v>
                </c:pt>
                <c:pt idx="4106" formatCode="General">
                  <c:v>0.17664424300000001</c:v>
                </c:pt>
                <c:pt idx="4107" formatCode="General">
                  <c:v>0.176813628</c:v>
                </c:pt>
                <c:pt idx="4108" formatCode="General">
                  <c:v>0.17688622200000001</c:v>
                </c:pt>
                <c:pt idx="4109" formatCode="General">
                  <c:v>0.17698301299999999</c:v>
                </c:pt>
                <c:pt idx="4110" formatCode="General">
                  <c:v>0.17710400200000001</c:v>
                </c:pt>
                <c:pt idx="4111" formatCode="General">
                  <c:v>0.177224992</c:v>
                </c:pt>
                <c:pt idx="4112" formatCode="General">
                  <c:v>0.17732178300000001</c:v>
                </c:pt>
                <c:pt idx="4113" formatCode="General">
                  <c:v>0.17734598100000001</c:v>
                </c:pt>
                <c:pt idx="4114" formatCode="General">
                  <c:v>0.17753956300000001</c:v>
                </c:pt>
                <c:pt idx="4115" formatCode="General">
                  <c:v>0.17753956300000001</c:v>
                </c:pt>
                <c:pt idx="4116" formatCode="General">
                  <c:v>0.17761215699999999</c:v>
                </c:pt>
                <c:pt idx="4117" formatCode="General">
                  <c:v>0.17775734400000001</c:v>
                </c:pt>
                <c:pt idx="4118" formatCode="General">
                  <c:v>0.177878333</c:v>
                </c:pt>
                <c:pt idx="4119" formatCode="General">
                  <c:v>0.178071916</c:v>
                </c:pt>
                <c:pt idx="4120" formatCode="General">
                  <c:v>0.178120312</c:v>
                </c:pt>
                <c:pt idx="4121" formatCode="General">
                  <c:v>0.17819290500000001</c:v>
                </c:pt>
                <c:pt idx="4122" formatCode="General">
                  <c:v>0.17826549899999999</c:v>
                </c:pt>
                <c:pt idx="4123" formatCode="General">
                  <c:v>0.178338092</c:v>
                </c:pt>
                <c:pt idx="4124" formatCode="General">
                  <c:v>0.17841068600000001</c:v>
                </c:pt>
                <c:pt idx="4125" formatCode="General">
                  <c:v>0.178507477</c:v>
                </c:pt>
                <c:pt idx="4126" formatCode="General">
                  <c:v>0.17870105999999999</c:v>
                </c:pt>
                <c:pt idx="4127" formatCode="General">
                  <c:v>0.17884624700000001</c:v>
                </c:pt>
                <c:pt idx="4128" formatCode="General">
                  <c:v>0.17889464299999999</c:v>
                </c:pt>
                <c:pt idx="4129" formatCode="General">
                  <c:v>0.17903983000000001</c:v>
                </c:pt>
                <c:pt idx="4130" formatCode="General">
                  <c:v>0.17920921500000001</c:v>
                </c:pt>
                <c:pt idx="4131" formatCode="General">
                  <c:v>0.17933020399999999</c:v>
                </c:pt>
                <c:pt idx="4132" formatCode="General">
                  <c:v>0.179402797</c:v>
                </c:pt>
                <c:pt idx="4133" formatCode="General">
                  <c:v>0.17947539100000001</c:v>
                </c:pt>
                <c:pt idx="4134" formatCode="General">
                  <c:v>0.179620578</c:v>
                </c:pt>
                <c:pt idx="4135" formatCode="General">
                  <c:v>0.179814161</c:v>
                </c:pt>
                <c:pt idx="4136" formatCode="General">
                  <c:v>0.17993514999999999</c:v>
                </c:pt>
                <c:pt idx="4137" formatCode="General">
                  <c:v>0.18015292999999999</c:v>
                </c:pt>
                <c:pt idx="4138" formatCode="General">
                  <c:v>0.18017712799999999</c:v>
                </c:pt>
                <c:pt idx="4139" formatCode="General">
                  <c:v>0.180249722</c:v>
                </c:pt>
                <c:pt idx="4140" formatCode="General">
                  <c:v>0.18039490899999999</c:v>
                </c:pt>
                <c:pt idx="4141" formatCode="General">
                  <c:v>0.180419107</c:v>
                </c:pt>
                <c:pt idx="4142" formatCode="General">
                  <c:v>0.1804917</c:v>
                </c:pt>
                <c:pt idx="4143" formatCode="General">
                  <c:v>0.180661085</c:v>
                </c:pt>
                <c:pt idx="4144" formatCode="General">
                  <c:v>0.18073367900000001</c:v>
                </c:pt>
                <c:pt idx="4145" formatCode="General">
                  <c:v>0.180878866</c:v>
                </c:pt>
                <c:pt idx="4146" formatCode="General">
                  <c:v>0.18099985499999999</c:v>
                </c:pt>
                <c:pt idx="4147" formatCode="General">
                  <c:v>0.18116924000000001</c:v>
                </c:pt>
                <c:pt idx="4148" formatCode="General">
                  <c:v>0.18121763499999999</c:v>
                </c:pt>
                <c:pt idx="4149" formatCode="General">
                  <c:v>0.181290229</c:v>
                </c:pt>
                <c:pt idx="4150" formatCode="General">
                  <c:v>0.181508009</c:v>
                </c:pt>
                <c:pt idx="4151" formatCode="General">
                  <c:v>0.18160480100000001</c:v>
                </c:pt>
                <c:pt idx="4152" formatCode="General">
                  <c:v>0.18167739399999999</c:v>
                </c:pt>
                <c:pt idx="4153" formatCode="General">
                  <c:v>0.18187097699999999</c:v>
                </c:pt>
                <c:pt idx="4154" formatCode="General">
                  <c:v>0.18206455999999999</c:v>
                </c:pt>
                <c:pt idx="4155" formatCode="General">
                  <c:v>0.182161351</c:v>
                </c:pt>
                <c:pt idx="4156" formatCode="General">
                  <c:v>0.18223394500000001</c:v>
                </c:pt>
                <c:pt idx="4157" formatCode="General">
                  <c:v>0.18230653799999999</c:v>
                </c:pt>
                <c:pt idx="4158" formatCode="General">
                  <c:v>0.18245172500000001</c:v>
                </c:pt>
                <c:pt idx="4159" formatCode="General">
                  <c:v>0.18264530800000001</c:v>
                </c:pt>
                <c:pt idx="4160" formatCode="General">
                  <c:v>0.18276629699999999</c:v>
                </c:pt>
                <c:pt idx="4161" formatCode="General">
                  <c:v>0.18286308900000001</c:v>
                </c:pt>
                <c:pt idx="4162" formatCode="General">
                  <c:v>0.18298407799999999</c:v>
                </c:pt>
                <c:pt idx="4163" formatCode="General">
                  <c:v>0.18315346299999999</c:v>
                </c:pt>
                <c:pt idx="4164" formatCode="General">
                  <c:v>0.183274452</c:v>
                </c:pt>
                <c:pt idx="4165" formatCode="General">
                  <c:v>0.18332284800000001</c:v>
                </c:pt>
                <c:pt idx="4166" formatCode="General">
                  <c:v>0.183419639</c:v>
                </c:pt>
                <c:pt idx="4167" formatCode="General">
                  <c:v>0.183443837</c:v>
                </c:pt>
                <c:pt idx="4168" formatCode="General">
                  <c:v>0.18358902399999999</c:v>
                </c:pt>
                <c:pt idx="4169" formatCode="General">
                  <c:v>0.183685815</c:v>
                </c:pt>
                <c:pt idx="4170" formatCode="General">
                  <c:v>0.183903596</c:v>
                </c:pt>
                <c:pt idx="4171" formatCode="General">
                  <c:v>0.18404878299999999</c:v>
                </c:pt>
                <c:pt idx="4172" formatCode="General">
                  <c:v>0.184121376</c:v>
                </c:pt>
                <c:pt idx="4173" formatCode="General">
                  <c:v>0.18424236599999999</c:v>
                </c:pt>
                <c:pt idx="4174" formatCode="General">
                  <c:v>0.184339157</c:v>
                </c:pt>
                <c:pt idx="4175" formatCode="General">
                  <c:v>0.18438755300000001</c:v>
                </c:pt>
                <c:pt idx="4176" formatCode="General">
                  <c:v>0.18448434399999999</c:v>
                </c:pt>
                <c:pt idx="4177" formatCode="General">
                  <c:v>0.184508542</c:v>
                </c:pt>
                <c:pt idx="4178" formatCode="General">
                  <c:v>0.18460533300000001</c:v>
                </c:pt>
                <c:pt idx="4179" formatCode="General">
                  <c:v>0.18479891600000001</c:v>
                </c:pt>
                <c:pt idx="4180" formatCode="General">
                  <c:v>0.18487150899999999</c:v>
                </c:pt>
                <c:pt idx="4181" formatCode="General">
                  <c:v>0.184968301</c:v>
                </c:pt>
                <c:pt idx="4182" formatCode="General">
                  <c:v>0.184968301</c:v>
                </c:pt>
                <c:pt idx="4183" formatCode="General">
                  <c:v>0.18508928999999999</c:v>
                </c:pt>
                <c:pt idx="4184" formatCode="General">
                  <c:v>0.185355466</c:v>
                </c:pt>
                <c:pt idx="4185" formatCode="General">
                  <c:v>0.18542806000000001</c:v>
                </c:pt>
                <c:pt idx="4186" formatCode="General">
                  <c:v>0.18554904899999999</c:v>
                </c:pt>
                <c:pt idx="4187" formatCode="General">
                  <c:v>0.18567003800000001</c:v>
                </c:pt>
                <c:pt idx="4188" formatCode="General">
                  <c:v>0.18593621399999999</c:v>
                </c:pt>
                <c:pt idx="4189" formatCode="General">
                  <c:v>0.186033006</c:v>
                </c:pt>
                <c:pt idx="4190" formatCode="General">
                  <c:v>0.18615399499999999</c:v>
                </c:pt>
                <c:pt idx="4191" formatCode="General">
                  <c:v>0.186274984</c:v>
                </c:pt>
                <c:pt idx="4192" formatCode="General">
                  <c:v>0.18654116100000001</c:v>
                </c:pt>
                <c:pt idx="4193" formatCode="General">
                  <c:v>0.18671054500000001</c:v>
                </c:pt>
                <c:pt idx="4194" formatCode="General">
                  <c:v>0.18680733699999999</c:v>
                </c:pt>
                <c:pt idx="4195" formatCode="General">
                  <c:v>0.18700091999999999</c:v>
                </c:pt>
                <c:pt idx="4196" formatCode="General">
                  <c:v>0.187121909</c:v>
                </c:pt>
                <c:pt idx="4197" formatCode="General">
                  <c:v>0.187291294</c:v>
                </c:pt>
                <c:pt idx="4198" formatCode="General">
                  <c:v>0.18746067899999999</c:v>
                </c:pt>
                <c:pt idx="4199" formatCode="General">
                  <c:v>0.18760586600000001</c:v>
                </c:pt>
                <c:pt idx="4200" formatCode="General">
                  <c:v>0.187726855</c:v>
                </c:pt>
                <c:pt idx="4201" formatCode="General">
                  <c:v>0.18777525</c:v>
                </c:pt>
                <c:pt idx="4202" formatCode="General">
                  <c:v>0.18787204199999999</c:v>
                </c:pt>
                <c:pt idx="4203" formatCode="General">
                  <c:v>0.18789623999999999</c:v>
                </c:pt>
                <c:pt idx="4204" formatCode="General">
                  <c:v>0.187993031</c:v>
                </c:pt>
                <c:pt idx="4205" formatCode="General">
                  <c:v>0.18806562499999999</c:v>
                </c:pt>
                <c:pt idx="4206" formatCode="General">
                  <c:v>0.188162416</c:v>
                </c:pt>
                <c:pt idx="4207" formatCode="General">
                  <c:v>0.18825920700000001</c:v>
                </c:pt>
                <c:pt idx="4208" formatCode="General">
                  <c:v>0.18845279000000001</c:v>
                </c:pt>
                <c:pt idx="4209" formatCode="General">
                  <c:v>0.188573779</c:v>
                </c:pt>
                <c:pt idx="4210" formatCode="General">
                  <c:v>0.18869476800000001</c:v>
                </c:pt>
                <c:pt idx="4211" formatCode="General">
                  <c:v>0.18874316399999999</c:v>
                </c:pt>
                <c:pt idx="4212" formatCode="General">
                  <c:v>0.18879156</c:v>
                </c:pt>
                <c:pt idx="4213" formatCode="General">
                  <c:v>0.18893674699999999</c:v>
                </c:pt>
                <c:pt idx="4214" formatCode="General">
                  <c:v>0.189057736</c:v>
                </c:pt>
                <c:pt idx="4215" formatCode="General">
                  <c:v>0.18915452699999999</c:v>
                </c:pt>
                <c:pt idx="4216" formatCode="General">
                  <c:v>0.18929971400000001</c:v>
                </c:pt>
                <c:pt idx="4217" formatCode="General">
                  <c:v>0.18932391200000001</c:v>
                </c:pt>
                <c:pt idx="4218" formatCode="General">
                  <c:v>0.18939650599999999</c:v>
                </c:pt>
                <c:pt idx="4219" formatCode="General">
                  <c:v>0.189469099</c:v>
                </c:pt>
                <c:pt idx="4220" formatCode="General">
                  <c:v>0.18956589099999999</c:v>
                </c:pt>
                <c:pt idx="4221" formatCode="General">
                  <c:v>0.18978367099999999</c:v>
                </c:pt>
                <c:pt idx="4222" formatCode="General">
                  <c:v>0.18997725400000001</c:v>
                </c:pt>
                <c:pt idx="4223" formatCode="General">
                  <c:v>0.19002564999999999</c:v>
                </c:pt>
                <c:pt idx="4224" formatCode="General">
                  <c:v>0.190122441</c:v>
                </c:pt>
                <c:pt idx="4225" formatCode="General">
                  <c:v>0.19014663900000001</c:v>
                </c:pt>
                <c:pt idx="4226" formatCode="General">
                  <c:v>0.19014663900000001</c:v>
                </c:pt>
                <c:pt idx="4227" formatCode="General">
                  <c:v>0.19017083700000001</c:v>
                </c:pt>
                <c:pt idx="4228" formatCode="General">
                  <c:v>0.19026762799999999</c:v>
                </c:pt>
                <c:pt idx="4229" formatCode="General">
                  <c:v>0.190316024</c:v>
                </c:pt>
                <c:pt idx="4230" formatCode="General">
                  <c:v>0.19036441900000001</c:v>
                </c:pt>
                <c:pt idx="4231" formatCode="General">
                  <c:v>0.190533804</c:v>
                </c:pt>
                <c:pt idx="4232" formatCode="General">
                  <c:v>0.19063059600000001</c:v>
                </c:pt>
                <c:pt idx="4233" formatCode="General">
                  <c:v>0.190775783</c:v>
                </c:pt>
                <c:pt idx="4234" formatCode="General">
                  <c:v>0.19079998100000001</c:v>
                </c:pt>
                <c:pt idx="4235" formatCode="General">
                  <c:v>0.19089677199999999</c:v>
                </c:pt>
                <c:pt idx="4236" formatCode="General">
                  <c:v>0.19109035499999999</c:v>
                </c:pt>
                <c:pt idx="4237" formatCode="General">
                  <c:v>0.19123554200000001</c:v>
                </c:pt>
                <c:pt idx="4238" formatCode="General">
                  <c:v>0.191356531</c:v>
                </c:pt>
                <c:pt idx="4239" formatCode="General">
                  <c:v>0.19145332200000001</c:v>
                </c:pt>
                <c:pt idx="4240" formatCode="General">
                  <c:v>0.19150171799999999</c:v>
                </c:pt>
                <c:pt idx="4241" formatCode="General">
                  <c:v>0.19164690500000001</c:v>
                </c:pt>
                <c:pt idx="4242" formatCode="General">
                  <c:v>0.19171949899999999</c:v>
                </c:pt>
                <c:pt idx="4243" formatCode="General">
                  <c:v>0.19186468600000001</c:v>
                </c:pt>
                <c:pt idx="4244" formatCode="General">
                  <c:v>0.19193727899999999</c:v>
                </c:pt>
                <c:pt idx="4245" formatCode="General">
                  <c:v>0.19208246600000001</c:v>
                </c:pt>
                <c:pt idx="4246" formatCode="General">
                  <c:v>0.192227653</c:v>
                </c:pt>
                <c:pt idx="4247" formatCode="General">
                  <c:v>0.192276049</c:v>
                </c:pt>
                <c:pt idx="4248" formatCode="General">
                  <c:v>0.19249383</c:v>
                </c:pt>
                <c:pt idx="4249" formatCode="General">
                  <c:v>0.19249383</c:v>
                </c:pt>
                <c:pt idx="4250" formatCode="General">
                  <c:v>0.19256642299999999</c:v>
                </c:pt>
                <c:pt idx="4251" formatCode="General">
                  <c:v>0.19271161000000001</c:v>
                </c:pt>
                <c:pt idx="4252" formatCode="General">
                  <c:v>0.19278420399999999</c:v>
                </c:pt>
                <c:pt idx="4253" formatCode="General">
                  <c:v>0.192856797</c:v>
                </c:pt>
                <c:pt idx="4254" formatCode="General">
                  <c:v>0.19300198399999999</c:v>
                </c:pt>
                <c:pt idx="4255" formatCode="General">
                  <c:v>0.193098776</c:v>
                </c:pt>
                <c:pt idx="4256" formatCode="General">
                  <c:v>0.19326815999999999</c:v>
                </c:pt>
                <c:pt idx="4257" formatCode="General">
                  <c:v>0.19338915000000001</c:v>
                </c:pt>
                <c:pt idx="4258" formatCode="General">
                  <c:v>0.19348594099999999</c:v>
                </c:pt>
                <c:pt idx="4259" formatCode="General">
                  <c:v>0.193558535</c:v>
                </c:pt>
                <c:pt idx="4260" formatCode="General">
                  <c:v>0.19367952399999999</c:v>
                </c:pt>
                <c:pt idx="4261" formatCode="General">
                  <c:v>0.193969898</c:v>
                </c:pt>
                <c:pt idx="4262" formatCode="General">
                  <c:v>0.19406668899999999</c:v>
                </c:pt>
                <c:pt idx="4263" formatCode="General">
                  <c:v>0.19430866799999999</c:v>
                </c:pt>
                <c:pt idx="4264" formatCode="General">
                  <c:v>0.19455064599999999</c:v>
                </c:pt>
                <c:pt idx="4265" formatCode="General">
                  <c:v>0.19467163500000001</c:v>
                </c:pt>
                <c:pt idx="4266" formatCode="General">
                  <c:v>0.19491361400000001</c:v>
                </c:pt>
                <c:pt idx="4267" formatCode="General">
                  <c:v>0.19493781199999999</c:v>
                </c:pt>
                <c:pt idx="4268" formatCode="General">
                  <c:v>0.19508299900000001</c:v>
                </c:pt>
                <c:pt idx="4269" formatCode="General">
                  <c:v>0.19515559199999999</c:v>
                </c:pt>
                <c:pt idx="4270" formatCode="General">
                  <c:v>0.19530077900000001</c:v>
                </c:pt>
                <c:pt idx="4271" formatCode="General">
                  <c:v>0.19534917500000001</c:v>
                </c:pt>
                <c:pt idx="4272" formatCode="General">
                  <c:v>0.195470164</c:v>
                </c:pt>
                <c:pt idx="4273" formatCode="General">
                  <c:v>0.19556695499999999</c:v>
                </c:pt>
                <c:pt idx="4274" formatCode="General">
                  <c:v>0.19573634000000001</c:v>
                </c:pt>
                <c:pt idx="4275" formatCode="General">
                  <c:v>0.195881527</c:v>
                </c:pt>
                <c:pt idx="4276" formatCode="General">
                  <c:v>0.196099308</c:v>
                </c:pt>
                <c:pt idx="4277" formatCode="General">
                  <c:v>0.19619609900000001</c:v>
                </c:pt>
                <c:pt idx="4278" formatCode="General">
                  <c:v>0.19624449499999999</c:v>
                </c:pt>
                <c:pt idx="4279" formatCode="General">
                  <c:v>0.196559067</c:v>
                </c:pt>
                <c:pt idx="4280" formatCode="General">
                  <c:v>0.19668005599999999</c:v>
                </c:pt>
                <c:pt idx="4281" formatCode="General">
                  <c:v>0.19680104500000001</c:v>
                </c:pt>
                <c:pt idx="4282" formatCode="General">
                  <c:v>0.19682524300000001</c:v>
                </c:pt>
                <c:pt idx="4283" formatCode="General">
                  <c:v>0.196922035</c:v>
                </c:pt>
                <c:pt idx="4284" formatCode="General">
                  <c:v>0.19704302400000001</c:v>
                </c:pt>
                <c:pt idx="4285" formatCode="General">
                  <c:v>0.197164013</c:v>
                </c:pt>
                <c:pt idx="4286" formatCode="General">
                  <c:v>0.19730919999999999</c:v>
                </c:pt>
                <c:pt idx="4287" formatCode="General">
                  <c:v>0.19750278299999999</c:v>
                </c:pt>
                <c:pt idx="4288" formatCode="General">
                  <c:v>0.19767216800000001</c:v>
                </c:pt>
                <c:pt idx="4289" formatCode="General">
                  <c:v>0.197793157</c:v>
                </c:pt>
                <c:pt idx="4290" formatCode="General">
                  <c:v>0.197841553</c:v>
                </c:pt>
                <c:pt idx="4291" formatCode="General">
                  <c:v>0.198010937</c:v>
                </c:pt>
                <c:pt idx="4292" formatCode="General">
                  <c:v>0.19815612399999999</c:v>
                </c:pt>
                <c:pt idx="4293" formatCode="General">
                  <c:v>0.198252916</c:v>
                </c:pt>
                <c:pt idx="4294" formatCode="General">
                  <c:v>0.19834970699999999</c:v>
                </c:pt>
                <c:pt idx="4295" formatCode="General">
                  <c:v>0.198446499</c:v>
                </c:pt>
                <c:pt idx="4296" formatCode="General">
                  <c:v>0.198446499</c:v>
                </c:pt>
                <c:pt idx="4297" formatCode="General">
                  <c:v>0.198446499</c:v>
                </c:pt>
                <c:pt idx="4298" formatCode="General">
                  <c:v>0.19859168599999999</c:v>
                </c:pt>
                <c:pt idx="4299" formatCode="General">
                  <c:v>0.19876107100000001</c:v>
                </c:pt>
                <c:pt idx="4300" formatCode="General">
                  <c:v>0.198906258</c:v>
                </c:pt>
                <c:pt idx="4301" formatCode="General">
                  <c:v>0.199124038</c:v>
                </c:pt>
                <c:pt idx="4302" formatCode="General">
                  <c:v>0.199293423</c:v>
                </c:pt>
                <c:pt idx="4303" formatCode="General">
                  <c:v>0.19946280799999999</c:v>
                </c:pt>
                <c:pt idx="4304" formatCode="General">
                  <c:v>0.19958379700000001</c:v>
                </c:pt>
                <c:pt idx="4305" formatCode="General">
                  <c:v>0.199728984</c:v>
                </c:pt>
                <c:pt idx="4306" formatCode="General">
                  <c:v>0.19999516000000001</c:v>
                </c:pt>
                <c:pt idx="4307" formatCode="General">
                  <c:v>0.20009195199999999</c:v>
                </c:pt>
                <c:pt idx="4308" formatCode="General">
                  <c:v>0.200382326</c:v>
                </c:pt>
                <c:pt idx="4309" formatCode="General">
                  <c:v>0.20055171099999999</c:v>
                </c:pt>
                <c:pt idx="4310" formatCode="General">
                  <c:v>0.200575909</c:v>
                </c:pt>
                <c:pt idx="4311" formatCode="General">
                  <c:v>0.200575909</c:v>
                </c:pt>
                <c:pt idx="4312" formatCode="General">
                  <c:v>0.200600106</c:v>
                </c:pt>
                <c:pt idx="4313" formatCode="General">
                  <c:v>0.20076949099999999</c:v>
                </c:pt>
                <c:pt idx="4314" formatCode="General">
                  <c:v>0.200842085</c:v>
                </c:pt>
                <c:pt idx="4315" formatCode="General">
                  <c:v>0.201035668</c:v>
                </c:pt>
                <c:pt idx="4316" formatCode="General">
                  <c:v>0.20113245900000001</c:v>
                </c:pt>
                <c:pt idx="4317" formatCode="General">
                  <c:v>0.20135024000000001</c:v>
                </c:pt>
                <c:pt idx="4318" formatCode="General">
                  <c:v>0.201471229</c:v>
                </c:pt>
                <c:pt idx="4319" formatCode="General">
                  <c:v>0.20154382200000001</c:v>
                </c:pt>
                <c:pt idx="4320" formatCode="General">
                  <c:v>0.20161641599999999</c:v>
                </c:pt>
                <c:pt idx="4321" formatCode="General">
                  <c:v>0.20176160300000001</c:v>
                </c:pt>
                <c:pt idx="4322" formatCode="General">
                  <c:v>0.201858394</c:v>
                </c:pt>
                <c:pt idx="4323" formatCode="General">
                  <c:v>0.20190679</c:v>
                </c:pt>
                <c:pt idx="4324" formatCode="General">
                  <c:v>0.20195518600000001</c:v>
                </c:pt>
                <c:pt idx="4325" formatCode="General">
                  <c:v>0.20197938300000001</c:v>
                </c:pt>
                <c:pt idx="4326" formatCode="General">
                  <c:v>0.20202777899999999</c:v>
                </c:pt>
                <c:pt idx="4327" formatCode="General">
                  <c:v>0.202100373</c:v>
                </c:pt>
                <c:pt idx="4328" formatCode="General">
                  <c:v>0.20219716400000001</c:v>
                </c:pt>
                <c:pt idx="4329" formatCode="General">
                  <c:v>0.20236654900000001</c:v>
                </c:pt>
                <c:pt idx="4330" formatCode="General">
                  <c:v>0.20248753799999999</c:v>
                </c:pt>
                <c:pt idx="4331" formatCode="General">
                  <c:v>0.20248753799999999</c:v>
                </c:pt>
                <c:pt idx="4332" formatCode="General">
                  <c:v>0.20260852700000001</c:v>
                </c:pt>
                <c:pt idx="4333" formatCode="General">
                  <c:v>0.202729517</c:v>
                </c:pt>
                <c:pt idx="4334" formatCode="General">
                  <c:v>0.202947297</c:v>
                </c:pt>
                <c:pt idx="4335" formatCode="General">
                  <c:v>0.20311668199999999</c:v>
                </c:pt>
                <c:pt idx="4336" formatCode="General">
                  <c:v>0.203189276</c:v>
                </c:pt>
                <c:pt idx="4337" formatCode="General">
                  <c:v>0.20326186900000001</c:v>
                </c:pt>
                <c:pt idx="4338" formatCode="General">
                  <c:v>0.203407056</c:v>
                </c:pt>
                <c:pt idx="4339" formatCode="General">
                  <c:v>0.20345545200000001</c:v>
                </c:pt>
                <c:pt idx="4340" formatCode="General">
                  <c:v>0.203600639</c:v>
                </c:pt>
                <c:pt idx="4341" formatCode="General">
                  <c:v>0.20377002399999999</c:v>
                </c:pt>
                <c:pt idx="4342" formatCode="General">
                  <c:v>0.20386681500000001</c:v>
                </c:pt>
                <c:pt idx="4343" formatCode="General">
                  <c:v>0.20396360599999999</c:v>
                </c:pt>
                <c:pt idx="4344" formatCode="General">
                  <c:v>0.204012002</c:v>
                </c:pt>
                <c:pt idx="4345" formatCode="General">
                  <c:v>0.20410879300000001</c:v>
                </c:pt>
                <c:pt idx="4346" formatCode="General">
                  <c:v>0.204253981</c:v>
                </c:pt>
                <c:pt idx="4347" formatCode="General">
                  <c:v>0.204423365</c:v>
                </c:pt>
                <c:pt idx="4348" formatCode="General">
                  <c:v>0.20456855199999999</c:v>
                </c:pt>
                <c:pt idx="4349" formatCode="General">
                  <c:v>0.20473793700000001</c:v>
                </c:pt>
                <c:pt idx="4350" formatCode="General">
                  <c:v>0.204907322</c:v>
                </c:pt>
                <c:pt idx="4351" formatCode="General">
                  <c:v>0.20519769600000001</c:v>
                </c:pt>
                <c:pt idx="4352" formatCode="General">
                  <c:v>0.20536708100000001</c:v>
                </c:pt>
                <c:pt idx="4353" formatCode="General">
                  <c:v>0.205512268</c:v>
                </c:pt>
                <c:pt idx="4354" formatCode="General">
                  <c:v>0.205705851</c:v>
                </c:pt>
                <c:pt idx="4355" formatCode="General">
                  <c:v>0.205754247</c:v>
                </c:pt>
                <c:pt idx="4356" formatCode="General">
                  <c:v>0.20602042300000001</c:v>
                </c:pt>
                <c:pt idx="4357" formatCode="General">
                  <c:v>0.20616561</c:v>
                </c:pt>
                <c:pt idx="4358" formatCode="General">
                  <c:v>0.20626240100000001</c:v>
                </c:pt>
                <c:pt idx="4359" formatCode="General">
                  <c:v>0.206359193</c:v>
                </c:pt>
                <c:pt idx="4360" formatCode="General">
                  <c:v>0.20650437999999999</c:v>
                </c:pt>
                <c:pt idx="4361" formatCode="General">
                  <c:v>0.20674635799999999</c:v>
                </c:pt>
                <c:pt idx="4362" formatCode="General">
                  <c:v>0.206794754</c:v>
                </c:pt>
                <c:pt idx="4363" formatCode="General">
                  <c:v>0.20686734700000001</c:v>
                </c:pt>
                <c:pt idx="4364" formatCode="General">
                  <c:v>0.207012534</c:v>
                </c:pt>
                <c:pt idx="4365" formatCode="General">
                  <c:v>0.207230315</c:v>
                </c:pt>
                <c:pt idx="4366" formatCode="General">
                  <c:v>0.20735130399999999</c:v>
                </c:pt>
                <c:pt idx="4367" formatCode="General">
                  <c:v>0.20759328299999999</c:v>
                </c:pt>
                <c:pt idx="4368" formatCode="General">
                  <c:v>0.207690074</c:v>
                </c:pt>
                <c:pt idx="4369" formatCode="General">
                  <c:v>0.20802884399999999</c:v>
                </c:pt>
                <c:pt idx="4370" formatCode="General">
                  <c:v>0.20819822900000001</c:v>
                </c:pt>
                <c:pt idx="4371" formatCode="General">
                  <c:v>0.20839181100000001</c:v>
                </c:pt>
                <c:pt idx="4372" formatCode="General">
                  <c:v>0.20844020699999999</c:v>
                </c:pt>
                <c:pt idx="4373" formatCode="General">
                  <c:v>0.208512801</c:v>
                </c:pt>
                <c:pt idx="4374" formatCode="General">
                  <c:v>0.20885156999999999</c:v>
                </c:pt>
                <c:pt idx="4375" formatCode="General">
                  <c:v>0.20909354899999999</c:v>
                </c:pt>
                <c:pt idx="4376" formatCode="General">
                  <c:v>0.20923873600000001</c:v>
                </c:pt>
                <c:pt idx="4377" formatCode="General">
                  <c:v>0.20943231900000001</c:v>
                </c:pt>
                <c:pt idx="4378" formatCode="General">
                  <c:v>0.20945651600000001</c:v>
                </c:pt>
                <c:pt idx="4379" formatCode="General">
                  <c:v>0.20955330799999999</c:v>
                </c:pt>
                <c:pt idx="4380" formatCode="General">
                  <c:v>0.20969849500000001</c:v>
                </c:pt>
                <c:pt idx="4381" formatCode="General">
                  <c:v>0.20977108799999999</c:v>
                </c:pt>
                <c:pt idx="4382" formatCode="General">
                  <c:v>0.20989207800000001</c:v>
                </c:pt>
                <c:pt idx="4383" formatCode="General">
                  <c:v>0.210013067</c:v>
                </c:pt>
                <c:pt idx="4384" formatCode="General">
                  <c:v>0.210230847</c:v>
                </c:pt>
                <c:pt idx="4385" formatCode="General">
                  <c:v>0.21040023199999999</c:v>
                </c:pt>
                <c:pt idx="4386" formatCode="General">
                  <c:v>0.21056961699999999</c:v>
                </c:pt>
                <c:pt idx="4387" formatCode="General">
                  <c:v>0.210859991</c:v>
                </c:pt>
                <c:pt idx="4388" formatCode="General">
                  <c:v>0.21110197</c:v>
                </c:pt>
                <c:pt idx="4389" formatCode="General">
                  <c:v>0.211126168</c:v>
                </c:pt>
                <c:pt idx="4390" formatCode="General">
                  <c:v>0.21141654200000001</c:v>
                </c:pt>
                <c:pt idx="4391" formatCode="General">
                  <c:v>0.21158592700000001</c:v>
                </c:pt>
                <c:pt idx="4392" formatCode="General">
                  <c:v>0.21168271799999999</c:v>
                </c:pt>
                <c:pt idx="4393" formatCode="General">
                  <c:v>0.21185210300000001</c:v>
                </c:pt>
                <c:pt idx="4394" formatCode="General">
                  <c:v>0.211973092</c:v>
                </c:pt>
                <c:pt idx="4395" formatCode="General">
                  <c:v>0.21209408099999999</c:v>
                </c:pt>
                <c:pt idx="4396" formatCode="General">
                  <c:v>0.21226346600000001</c:v>
                </c:pt>
                <c:pt idx="4397" formatCode="General">
                  <c:v>0.21252964199999999</c:v>
                </c:pt>
                <c:pt idx="4398" formatCode="General">
                  <c:v>0.21277162099999999</c:v>
                </c:pt>
                <c:pt idx="4399" formatCode="General">
                  <c:v>0.21289261000000001</c:v>
                </c:pt>
                <c:pt idx="4400" formatCode="General">
                  <c:v>0.213037797</c:v>
                </c:pt>
                <c:pt idx="4401" formatCode="General">
                  <c:v>0.21323138</c:v>
                </c:pt>
                <c:pt idx="4402" formatCode="General">
                  <c:v>0.21335236899999999</c:v>
                </c:pt>
                <c:pt idx="4403" formatCode="General">
                  <c:v>0.213497556</c:v>
                </c:pt>
                <c:pt idx="4404" formatCode="General">
                  <c:v>0.21361854499999999</c:v>
                </c:pt>
                <c:pt idx="4405" formatCode="General">
                  <c:v>0.21373953400000001</c:v>
                </c:pt>
                <c:pt idx="4406" formatCode="General">
                  <c:v>0.21383632599999999</c:v>
                </c:pt>
                <c:pt idx="4407" formatCode="General">
                  <c:v>0.21398151300000001</c:v>
                </c:pt>
                <c:pt idx="4408" formatCode="General">
                  <c:v>0.21405410599999999</c:v>
                </c:pt>
                <c:pt idx="4409" formatCode="General">
                  <c:v>0.21422349099999999</c:v>
                </c:pt>
                <c:pt idx="4410" formatCode="General">
                  <c:v>0.21441707400000001</c:v>
                </c:pt>
                <c:pt idx="4411" formatCode="General">
                  <c:v>0.214513865</c:v>
                </c:pt>
                <c:pt idx="4412" formatCode="General">
                  <c:v>0.21463485500000001</c:v>
                </c:pt>
                <c:pt idx="4413" formatCode="General">
                  <c:v>0.214731646</c:v>
                </c:pt>
                <c:pt idx="4414" formatCode="General">
                  <c:v>0.214925229</c:v>
                </c:pt>
                <c:pt idx="4415" formatCode="General">
                  <c:v>0.21507041599999999</c:v>
                </c:pt>
                <c:pt idx="4416" formatCode="General">
                  <c:v>0.215167207</c:v>
                </c:pt>
                <c:pt idx="4417" formatCode="General">
                  <c:v>0.21521560300000001</c:v>
                </c:pt>
                <c:pt idx="4418" formatCode="General">
                  <c:v>0.21533659199999999</c:v>
                </c:pt>
                <c:pt idx="4419" formatCode="General">
                  <c:v>0.215384988</c:v>
                </c:pt>
                <c:pt idx="4420" formatCode="General">
                  <c:v>0.21555437299999999</c:v>
                </c:pt>
                <c:pt idx="4421" formatCode="General">
                  <c:v>0.215626966</c:v>
                </c:pt>
                <c:pt idx="4422" formatCode="General">
                  <c:v>0.21565116400000001</c:v>
                </c:pt>
                <c:pt idx="4423" formatCode="General">
                  <c:v>0.215844747</c:v>
                </c:pt>
                <c:pt idx="4424" formatCode="General">
                  <c:v>0.216038329</c:v>
                </c:pt>
                <c:pt idx="4425" formatCode="General">
                  <c:v>0.21608672500000001</c:v>
                </c:pt>
                <c:pt idx="4426" formatCode="General">
                  <c:v>0.216207714</c:v>
                </c:pt>
                <c:pt idx="4427" formatCode="General">
                  <c:v>0.21635290099999999</c:v>
                </c:pt>
                <c:pt idx="4428" formatCode="General">
                  <c:v>0.21649808800000001</c:v>
                </c:pt>
                <c:pt idx="4429" formatCode="General">
                  <c:v>0.216691671</c:v>
                </c:pt>
                <c:pt idx="4430" formatCode="General">
                  <c:v>0.21671586900000001</c:v>
                </c:pt>
                <c:pt idx="4431" formatCode="General">
                  <c:v>0.21683685799999999</c:v>
                </c:pt>
                <c:pt idx="4432" formatCode="General">
                  <c:v>0.21698204500000001</c:v>
                </c:pt>
                <c:pt idx="4433" formatCode="General">
                  <c:v>0.21717562800000001</c:v>
                </c:pt>
                <c:pt idx="4434" formatCode="General">
                  <c:v>0.21739340900000001</c:v>
                </c:pt>
                <c:pt idx="4435" formatCode="General">
                  <c:v>0.217562793</c:v>
                </c:pt>
                <c:pt idx="4436" formatCode="General">
                  <c:v>0.21770798</c:v>
                </c:pt>
                <c:pt idx="4437" formatCode="General">
                  <c:v>0.21782897000000001</c:v>
                </c:pt>
                <c:pt idx="4438" formatCode="General">
                  <c:v>0.21802255200000001</c:v>
                </c:pt>
                <c:pt idx="4439" formatCode="General">
                  <c:v>0.21824033300000001</c:v>
                </c:pt>
                <c:pt idx="4440" formatCode="General">
                  <c:v>0.218361322</c:v>
                </c:pt>
                <c:pt idx="4441" formatCode="General">
                  <c:v>0.21845811400000001</c:v>
                </c:pt>
                <c:pt idx="4442" formatCode="General">
                  <c:v>0.218579103</c:v>
                </c:pt>
                <c:pt idx="4443" formatCode="General">
                  <c:v>0.21872428999999999</c:v>
                </c:pt>
                <c:pt idx="4444" formatCode="General">
                  <c:v>0.218821081</c:v>
                </c:pt>
                <c:pt idx="4445" formatCode="General">
                  <c:v>0.219014664</c:v>
                </c:pt>
                <c:pt idx="4446" formatCode="General">
                  <c:v>0.21911145500000001</c:v>
                </c:pt>
                <c:pt idx="4447" formatCode="General">
                  <c:v>0.21918404899999999</c:v>
                </c:pt>
                <c:pt idx="4448" formatCode="General">
                  <c:v>0.219450225</c:v>
                </c:pt>
                <c:pt idx="4449" formatCode="General">
                  <c:v>0.219643808</c:v>
                </c:pt>
                <c:pt idx="4450" formatCode="General">
                  <c:v>0.21976479700000001</c:v>
                </c:pt>
                <c:pt idx="4451" formatCode="General">
                  <c:v>0.219909984</c:v>
                </c:pt>
                <c:pt idx="4452" formatCode="General">
                  <c:v>0.22003097299999999</c:v>
                </c:pt>
                <c:pt idx="4453" formatCode="General">
                  <c:v>0.22027295199999999</c:v>
                </c:pt>
                <c:pt idx="4454" formatCode="General">
                  <c:v>0.22049073199999999</c:v>
                </c:pt>
                <c:pt idx="4455" formatCode="General">
                  <c:v>0.220756908</c:v>
                </c:pt>
                <c:pt idx="4456" formatCode="General">
                  <c:v>0.22090209599999999</c:v>
                </c:pt>
                <c:pt idx="4457" formatCode="General">
                  <c:v>0.22104728300000001</c:v>
                </c:pt>
                <c:pt idx="4458" formatCode="General">
                  <c:v>0.22111987599999999</c:v>
                </c:pt>
                <c:pt idx="4459" formatCode="General">
                  <c:v>0.221168272</c:v>
                </c:pt>
                <c:pt idx="4460" formatCode="General">
                  <c:v>0.221386052</c:v>
                </c:pt>
                <c:pt idx="4461" formatCode="General">
                  <c:v>0.22148284400000001</c:v>
                </c:pt>
                <c:pt idx="4462" formatCode="General">
                  <c:v>0.221579635</c:v>
                </c:pt>
                <c:pt idx="4463" formatCode="General">
                  <c:v>0.22167642600000001</c:v>
                </c:pt>
                <c:pt idx="4464" formatCode="General">
                  <c:v>0.221797416</c:v>
                </c:pt>
                <c:pt idx="4465" formatCode="General">
                  <c:v>0.22199099799999999</c:v>
                </c:pt>
                <c:pt idx="4466" formatCode="General">
                  <c:v>0.222039394</c:v>
                </c:pt>
                <c:pt idx="4467" formatCode="General">
                  <c:v>0.222257175</c:v>
                </c:pt>
                <c:pt idx="4468" formatCode="General">
                  <c:v>0.22232976800000001</c:v>
                </c:pt>
                <c:pt idx="4469" formatCode="General">
                  <c:v>0.22259594399999999</c:v>
                </c:pt>
                <c:pt idx="4470" formatCode="General">
                  <c:v>0.22276532900000001</c:v>
                </c:pt>
                <c:pt idx="4471" formatCode="General">
                  <c:v>0.222862121</c:v>
                </c:pt>
                <c:pt idx="4472" formatCode="General">
                  <c:v>0.222910516</c:v>
                </c:pt>
                <c:pt idx="4473" formatCode="General">
                  <c:v>0.22298311000000001</c:v>
                </c:pt>
                <c:pt idx="4474" formatCode="General">
                  <c:v>0.223104099</c:v>
                </c:pt>
                <c:pt idx="4475" formatCode="General">
                  <c:v>0.22322508799999999</c:v>
                </c:pt>
                <c:pt idx="4476" formatCode="General">
                  <c:v>0.22327348399999999</c:v>
                </c:pt>
                <c:pt idx="4477" formatCode="General">
                  <c:v>0.22344286899999999</c:v>
                </c:pt>
                <c:pt idx="4478" formatCode="General">
                  <c:v>0.22353966</c:v>
                </c:pt>
                <c:pt idx="4479" formatCode="General">
                  <c:v>0.22366064899999999</c:v>
                </c:pt>
                <c:pt idx="4480" formatCode="General">
                  <c:v>0.223709045</c:v>
                </c:pt>
                <c:pt idx="4481" formatCode="General">
                  <c:v>0.223781639</c:v>
                </c:pt>
                <c:pt idx="4482" formatCode="General">
                  <c:v>0.22390262799999999</c:v>
                </c:pt>
                <c:pt idx="4483" formatCode="General">
                  <c:v>0.22409621099999999</c:v>
                </c:pt>
                <c:pt idx="4484" formatCode="General">
                  <c:v>0.22424139800000001</c:v>
                </c:pt>
                <c:pt idx="4485" formatCode="General">
                  <c:v>0.224386585</c:v>
                </c:pt>
                <c:pt idx="4486" formatCode="General">
                  <c:v>0.22455596999999999</c:v>
                </c:pt>
                <c:pt idx="4487" formatCode="General">
                  <c:v>0.22470115700000001</c:v>
                </c:pt>
                <c:pt idx="4488" formatCode="General">
                  <c:v>0.22472535399999999</c:v>
                </c:pt>
                <c:pt idx="4489" formatCode="General">
                  <c:v>0.22474955199999999</c:v>
                </c:pt>
                <c:pt idx="4490" formatCode="General">
                  <c:v>0.22489473900000001</c:v>
                </c:pt>
                <c:pt idx="4491" formatCode="General">
                  <c:v>0.225015729</c:v>
                </c:pt>
                <c:pt idx="4492" formatCode="General">
                  <c:v>0.22508832200000001</c:v>
                </c:pt>
                <c:pt idx="4493" formatCode="General">
                  <c:v>0.225209311</c:v>
                </c:pt>
                <c:pt idx="4494" formatCode="General">
                  <c:v>0.225233509</c:v>
                </c:pt>
                <c:pt idx="4495" formatCode="General">
                  <c:v>0.22535449799999999</c:v>
                </c:pt>
                <c:pt idx="4496" formatCode="General">
                  <c:v>0.22545129</c:v>
                </c:pt>
                <c:pt idx="4497" formatCode="General">
                  <c:v>0.22566907</c:v>
                </c:pt>
                <c:pt idx="4498" formatCode="General">
                  <c:v>0.22593524700000001</c:v>
                </c:pt>
                <c:pt idx="4499" formatCode="General">
                  <c:v>0.22600783999999999</c:v>
                </c:pt>
                <c:pt idx="4500" formatCode="General">
                  <c:v>0.226128829</c:v>
                </c:pt>
                <c:pt idx="4501" formatCode="General">
                  <c:v>0.22620142300000001</c:v>
                </c:pt>
                <c:pt idx="4502" formatCode="General">
                  <c:v>0.22649179699999999</c:v>
                </c:pt>
                <c:pt idx="4503" formatCode="General">
                  <c:v>0.22661278600000001</c:v>
                </c:pt>
                <c:pt idx="4504" formatCode="General">
                  <c:v>0.226757973</c:v>
                </c:pt>
                <c:pt idx="4505" formatCode="General">
                  <c:v>0.22704834700000001</c:v>
                </c:pt>
                <c:pt idx="4506" formatCode="General">
                  <c:v>0.22721773200000001</c:v>
                </c:pt>
                <c:pt idx="4507" formatCode="General">
                  <c:v>0.22731452399999999</c:v>
                </c:pt>
                <c:pt idx="4508" formatCode="General">
                  <c:v>0.227387117</c:v>
                </c:pt>
                <c:pt idx="4509" formatCode="General">
                  <c:v>0.2275807</c:v>
                </c:pt>
                <c:pt idx="4510" formatCode="General">
                  <c:v>0.227822678</c:v>
                </c:pt>
                <c:pt idx="4511" formatCode="General">
                  <c:v>0.22791947000000001</c:v>
                </c:pt>
                <c:pt idx="4512" formatCode="General">
                  <c:v>0.228064657</c:v>
                </c:pt>
                <c:pt idx="4513" formatCode="General">
                  <c:v>0.22840342599999999</c:v>
                </c:pt>
                <c:pt idx="4514" formatCode="General">
                  <c:v>0.228500218</c:v>
                </c:pt>
                <c:pt idx="4515" formatCode="General">
                  <c:v>0.22859700899999999</c:v>
                </c:pt>
                <c:pt idx="4516" formatCode="General">
                  <c:v>0.22881478999999999</c:v>
                </c:pt>
                <c:pt idx="4517" formatCode="General">
                  <c:v>0.228863185</c:v>
                </c:pt>
                <c:pt idx="4518" formatCode="General">
                  <c:v>0.22903256999999999</c:v>
                </c:pt>
                <c:pt idx="4519" formatCode="General">
                  <c:v>0.22922615299999999</c:v>
                </c:pt>
                <c:pt idx="4520" formatCode="General">
                  <c:v>0.229322944</c:v>
                </c:pt>
                <c:pt idx="4521" formatCode="General">
                  <c:v>0.229540725</c:v>
                </c:pt>
                <c:pt idx="4522" formatCode="General">
                  <c:v>0.229734308</c:v>
                </c:pt>
                <c:pt idx="4523" formatCode="General">
                  <c:v>0.229976286</c:v>
                </c:pt>
                <c:pt idx="4524" formatCode="General">
                  <c:v>0.23004888000000001</c:v>
                </c:pt>
                <c:pt idx="4525" formatCode="General">
                  <c:v>0.230169869</c:v>
                </c:pt>
                <c:pt idx="4526" formatCode="General">
                  <c:v>0.23031505599999999</c:v>
                </c:pt>
                <c:pt idx="4527" formatCode="General">
                  <c:v>0.23048444100000001</c:v>
                </c:pt>
                <c:pt idx="4528" formatCode="General">
                  <c:v>0.23072641899999999</c:v>
                </c:pt>
                <c:pt idx="4529" formatCode="General">
                  <c:v>0.23089580400000001</c:v>
                </c:pt>
                <c:pt idx="4530" formatCode="General">
                  <c:v>0.231040991</c:v>
                </c:pt>
                <c:pt idx="4531" formatCode="General">
                  <c:v>0.231234574</c:v>
                </c:pt>
                <c:pt idx="4532" formatCode="General">
                  <c:v>0.23137976099999999</c:v>
                </c:pt>
                <c:pt idx="4533" formatCode="General">
                  <c:v>0.231428157</c:v>
                </c:pt>
                <c:pt idx="4534" formatCode="General">
                  <c:v>0.231694333</c:v>
                </c:pt>
                <c:pt idx="4535" formatCode="General">
                  <c:v>0.231912113</c:v>
                </c:pt>
                <c:pt idx="4536" formatCode="General">
                  <c:v>0.23205729999999999</c:v>
                </c:pt>
                <c:pt idx="4537" formatCode="General">
                  <c:v>0.232299279</c:v>
                </c:pt>
                <c:pt idx="4538" formatCode="General">
                  <c:v>0.23246866399999999</c:v>
                </c:pt>
                <c:pt idx="4539" formatCode="General">
                  <c:v>0.232565455</c:v>
                </c:pt>
                <c:pt idx="4540" formatCode="General">
                  <c:v>0.23261385100000001</c:v>
                </c:pt>
                <c:pt idx="4541" formatCode="General">
                  <c:v>0.232710642</c:v>
                </c:pt>
                <c:pt idx="4542" formatCode="General">
                  <c:v>0.23283163100000001</c:v>
                </c:pt>
                <c:pt idx="4543" formatCode="General">
                  <c:v>0.232928423</c:v>
                </c:pt>
                <c:pt idx="4544" formatCode="General">
                  <c:v>0.23312200599999999</c:v>
                </c:pt>
                <c:pt idx="4545" formatCode="General">
                  <c:v>0.233170401</c:v>
                </c:pt>
                <c:pt idx="4546" formatCode="General">
                  <c:v>0.23321879700000001</c:v>
                </c:pt>
                <c:pt idx="4547" formatCode="General">
                  <c:v>0.23346077500000001</c:v>
                </c:pt>
                <c:pt idx="4548" formatCode="General">
                  <c:v>0.23355756699999999</c:v>
                </c:pt>
                <c:pt idx="4549" formatCode="General">
                  <c:v>0.23367855600000001</c:v>
                </c:pt>
                <c:pt idx="4550" formatCode="General">
                  <c:v>0.233799545</c:v>
                </c:pt>
                <c:pt idx="4551" formatCode="General">
                  <c:v>0.23389633600000001</c:v>
                </c:pt>
                <c:pt idx="4552" formatCode="General">
                  <c:v>0.23413831500000001</c:v>
                </c:pt>
                <c:pt idx="4553" formatCode="General">
                  <c:v>0.23416251299999999</c:v>
                </c:pt>
                <c:pt idx="4554" formatCode="General">
                  <c:v>0.234235106</c:v>
                </c:pt>
                <c:pt idx="4555" formatCode="General">
                  <c:v>0.23435609499999999</c:v>
                </c:pt>
                <c:pt idx="4556" formatCode="General">
                  <c:v>0.23474326100000001</c:v>
                </c:pt>
                <c:pt idx="4557" formatCode="General">
                  <c:v>0.23493684400000001</c:v>
                </c:pt>
                <c:pt idx="4558" formatCode="General">
                  <c:v>0.235106229</c:v>
                </c:pt>
                <c:pt idx="4559" formatCode="General">
                  <c:v>0.23525141599999999</c:v>
                </c:pt>
                <c:pt idx="4560" formatCode="General">
                  <c:v>0.23539660300000001</c:v>
                </c:pt>
                <c:pt idx="4561" formatCode="General">
                  <c:v>0.235565988</c:v>
                </c:pt>
                <c:pt idx="4562" formatCode="General">
                  <c:v>0.23559018500000001</c:v>
                </c:pt>
                <c:pt idx="4563" formatCode="General">
                  <c:v>0.23575957</c:v>
                </c:pt>
                <c:pt idx="4564" formatCode="General">
                  <c:v>0.23580796600000001</c:v>
                </c:pt>
                <c:pt idx="4565" formatCode="General">
                  <c:v>0.235977351</c:v>
                </c:pt>
                <c:pt idx="4566" formatCode="General">
                  <c:v>0.23607414199999999</c:v>
                </c:pt>
                <c:pt idx="4567" formatCode="General">
                  <c:v>0.23626772500000001</c:v>
                </c:pt>
                <c:pt idx="4568" formatCode="General">
                  <c:v>0.23646130800000001</c:v>
                </c:pt>
                <c:pt idx="4569" formatCode="General">
                  <c:v>0.23655809899999999</c:v>
                </c:pt>
                <c:pt idx="4570" formatCode="General">
                  <c:v>0.23665489000000001</c:v>
                </c:pt>
                <c:pt idx="4571" formatCode="General">
                  <c:v>0.23670328600000001</c:v>
                </c:pt>
                <c:pt idx="4572" formatCode="General">
                  <c:v>0.237017858</c:v>
                </c:pt>
                <c:pt idx="4573" formatCode="General">
                  <c:v>0.23709045200000001</c:v>
                </c:pt>
                <c:pt idx="4574" formatCode="General">
                  <c:v>0.237284034</c:v>
                </c:pt>
                <c:pt idx="4575" formatCode="General">
                  <c:v>0.237453419</c:v>
                </c:pt>
                <c:pt idx="4576" formatCode="General">
                  <c:v>0.237647002</c:v>
                </c:pt>
                <c:pt idx="4577" formatCode="General">
                  <c:v>0.23784058499999999</c:v>
                </c:pt>
                <c:pt idx="4578" formatCode="General">
                  <c:v>0.23805836499999999</c:v>
                </c:pt>
                <c:pt idx="4579" formatCode="General">
                  <c:v>0.23825194799999999</c:v>
                </c:pt>
                <c:pt idx="4580" formatCode="General">
                  <c:v>0.238348739</c:v>
                </c:pt>
                <c:pt idx="4581" formatCode="General">
                  <c:v>0.23856652</c:v>
                </c:pt>
                <c:pt idx="4582" formatCode="General">
                  <c:v>0.23868750899999999</c:v>
                </c:pt>
                <c:pt idx="4583" formatCode="General">
                  <c:v>0.23888109199999999</c:v>
                </c:pt>
                <c:pt idx="4584" formatCode="General">
                  <c:v>0.23888109199999999</c:v>
                </c:pt>
                <c:pt idx="4585" formatCode="General">
                  <c:v>0.23905047700000001</c:v>
                </c:pt>
                <c:pt idx="4586" formatCode="General">
                  <c:v>0.23924405900000001</c:v>
                </c:pt>
                <c:pt idx="4587" formatCode="General">
                  <c:v>0.23934085099999999</c:v>
                </c:pt>
                <c:pt idx="4588" formatCode="General">
                  <c:v>0.23948603800000001</c:v>
                </c:pt>
                <c:pt idx="4589" formatCode="General">
                  <c:v>0.239631225</c:v>
                </c:pt>
                <c:pt idx="4590" formatCode="General">
                  <c:v>0.23970381800000001</c:v>
                </c:pt>
                <c:pt idx="4591" formatCode="General">
                  <c:v>0.23980061</c:v>
                </c:pt>
                <c:pt idx="4592" formatCode="General">
                  <c:v>0.23992159900000001</c:v>
                </c:pt>
                <c:pt idx="4593" formatCode="General">
                  <c:v>0.24013938000000001</c:v>
                </c:pt>
                <c:pt idx="4594" formatCode="General">
                  <c:v>0.24030876400000001</c:v>
                </c:pt>
                <c:pt idx="4595" formatCode="General">
                  <c:v>0.240478149</c:v>
                </c:pt>
                <c:pt idx="4596" formatCode="General">
                  <c:v>0.24052654500000001</c:v>
                </c:pt>
                <c:pt idx="4597" formatCode="General">
                  <c:v>0.24076852300000001</c:v>
                </c:pt>
                <c:pt idx="4598" formatCode="General">
                  <c:v>0.24103469999999999</c:v>
                </c:pt>
                <c:pt idx="4599" formatCode="General">
                  <c:v>0.24117988700000001</c:v>
                </c:pt>
                <c:pt idx="4600" formatCode="General">
                  <c:v>0.24139766700000001</c:v>
                </c:pt>
                <c:pt idx="4601" formatCode="General">
                  <c:v>0.24149445899999999</c:v>
                </c:pt>
                <c:pt idx="4602" formatCode="General">
                  <c:v>0.24168804099999999</c:v>
                </c:pt>
                <c:pt idx="4603" formatCode="General">
                  <c:v>0.24183322800000001</c:v>
                </c:pt>
                <c:pt idx="4604" formatCode="General">
                  <c:v>0.24193002</c:v>
                </c:pt>
                <c:pt idx="4605" formatCode="General">
                  <c:v>0.242171998</c:v>
                </c:pt>
                <c:pt idx="4606" formatCode="General">
                  <c:v>0.242365581</c:v>
                </c:pt>
                <c:pt idx="4607" formatCode="General">
                  <c:v>0.24248657000000001</c:v>
                </c:pt>
                <c:pt idx="4608" formatCode="General">
                  <c:v>0.242583362</c:v>
                </c:pt>
                <c:pt idx="4609" formatCode="General">
                  <c:v>0.24265595500000001</c:v>
                </c:pt>
                <c:pt idx="4610" formatCode="General">
                  <c:v>0.24272854899999999</c:v>
                </c:pt>
                <c:pt idx="4611" formatCode="General">
                  <c:v>0.243067318</c:v>
                </c:pt>
                <c:pt idx="4612" formatCode="General">
                  <c:v>0.243212505</c:v>
                </c:pt>
                <c:pt idx="4613" formatCode="General">
                  <c:v>0.243478682</c:v>
                </c:pt>
                <c:pt idx="4614" formatCode="General">
                  <c:v>0.24362386899999999</c:v>
                </c:pt>
                <c:pt idx="4615" formatCode="General">
                  <c:v>0.24372066000000001</c:v>
                </c:pt>
                <c:pt idx="4616" formatCode="General">
                  <c:v>0.24381745099999999</c:v>
                </c:pt>
                <c:pt idx="4617" formatCode="General">
                  <c:v>0.24398683600000001</c:v>
                </c:pt>
                <c:pt idx="4618" formatCode="General">
                  <c:v>0.24418041900000001</c:v>
                </c:pt>
                <c:pt idx="4619" formatCode="General">
                  <c:v>0.24418041900000001</c:v>
                </c:pt>
                <c:pt idx="4620" formatCode="General">
                  <c:v>0.244349804</c:v>
                </c:pt>
                <c:pt idx="4621" formatCode="General">
                  <c:v>0.24447079299999999</c:v>
                </c:pt>
                <c:pt idx="4622" formatCode="General">
                  <c:v>0.24449499099999999</c:v>
                </c:pt>
                <c:pt idx="4623" formatCode="General">
                  <c:v>0.24459178200000001</c:v>
                </c:pt>
                <c:pt idx="4624" formatCode="General">
                  <c:v>0.244736969</c:v>
                </c:pt>
                <c:pt idx="4625" formatCode="General">
                  <c:v>0.24485795899999999</c:v>
                </c:pt>
                <c:pt idx="4626" formatCode="General">
                  <c:v>0.24502734400000001</c:v>
                </c:pt>
                <c:pt idx="4627" formatCode="General">
                  <c:v>0.24509993699999999</c:v>
                </c:pt>
                <c:pt idx="4628" formatCode="General">
                  <c:v>0.245414509</c:v>
                </c:pt>
                <c:pt idx="4629" formatCode="General">
                  <c:v>0.24565648700000001</c:v>
                </c:pt>
                <c:pt idx="4630" formatCode="General">
                  <c:v>0.24585007</c:v>
                </c:pt>
                <c:pt idx="4631" formatCode="General">
                  <c:v>0.24597105899999999</c:v>
                </c:pt>
                <c:pt idx="4632" formatCode="General">
                  <c:v>0.246237236</c:v>
                </c:pt>
                <c:pt idx="4633" formatCode="General">
                  <c:v>0.24640662099999999</c:v>
                </c:pt>
                <c:pt idx="4634" formatCode="General">
                  <c:v>0.24655180800000001</c:v>
                </c:pt>
                <c:pt idx="4635" formatCode="General">
                  <c:v>0.24676958800000001</c:v>
                </c:pt>
                <c:pt idx="4636" formatCode="General">
                  <c:v>0.24703576399999999</c:v>
                </c:pt>
                <c:pt idx="4637" formatCode="General">
                  <c:v>0.24715675400000001</c:v>
                </c:pt>
                <c:pt idx="4638" formatCode="General">
                  <c:v>0.247350336</c:v>
                </c:pt>
                <c:pt idx="4639" formatCode="General">
                  <c:v>0.24744712799999999</c:v>
                </c:pt>
                <c:pt idx="4640" formatCode="General">
                  <c:v>0.24764070999999999</c:v>
                </c:pt>
                <c:pt idx="4641" formatCode="General">
                  <c:v>0.247713304</c:v>
                </c:pt>
                <c:pt idx="4642" formatCode="General">
                  <c:v>0.24785849099999999</c:v>
                </c:pt>
                <c:pt idx="4643" formatCode="General">
                  <c:v>0.24800367800000001</c:v>
                </c:pt>
                <c:pt idx="4644" formatCode="General">
                  <c:v>0.248148865</c:v>
                </c:pt>
                <c:pt idx="4645" formatCode="General">
                  <c:v>0.24846343700000001</c:v>
                </c:pt>
                <c:pt idx="4646" formatCode="General">
                  <c:v>0.24865702000000001</c:v>
                </c:pt>
                <c:pt idx="4647" formatCode="General">
                  <c:v>0.24887480000000001</c:v>
                </c:pt>
                <c:pt idx="4648" formatCode="General">
                  <c:v>0.24889899800000001</c:v>
                </c:pt>
                <c:pt idx="4649" formatCode="General">
                  <c:v>0.24897159199999999</c:v>
                </c:pt>
                <c:pt idx="4650" formatCode="General">
                  <c:v>0.24918937199999999</c:v>
                </c:pt>
                <c:pt idx="4651" formatCode="General">
                  <c:v>0.24935875699999999</c:v>
                </c:pt>
                <c:pt idx="4652" formatCode="General">
                  <c:v>0.249431351</c:v>
                </c:pt>
                <c:pt idx="4653" formatCode="General">
                  <c:v>0.24972172500000001</c:v>
                </c:pt>
                <c:pt idx="4654" formatCode="General">
                  <c:v>0.24998790100000001</c:v>
                </c:pt>
                <c:pt idx="4655" formatCode="General">
                  <c:v>0.25006049499999999</c:v>
                </c:pt>
                <c:pt idx="4656" formatCode="General">
                  <c:v>0.250133088</c:v>
                </c:pt>
                <c:pt idx="4657" formatCode="General">
                  <c:v>0.25030247300000003</c:v>
                </c:pt>
                <c:pt idx="4658" formatCode="General">
                  <c:v>0.25044766000000002</c:v>
                </c:pt>
                <c:pt idx="4659" formatCode="General">
                  <c:v>0.250520254</c:v>
                </c:pt>
                <c:pt idx="4660" formatCode="General">
                  <c:v>0.25085902300000001</c:v>
                </c:pt>
                <c:pt idx="4661" formatCode="General">
                  <c:v>0.25107680399999999</c:v>
                </c:pt>
                <c:pt idx="4662" formatCode="General">
                  <c:v>0.25117359500000003</c:v>
                </c:pt>
                <c:pt idx="4663" formatCode="General">
                  <c:v>0.25148816699999998</c:v>
                </c:pt>
                <c:pt idx="4664" formatCode="General">
                  <c:v>0.25168174999999998</c:v>
                </c:pt>
                <c:pt idx="4665" formatCode="General">
                  <c:v>0.25192372800000001</c:v>
                </c:pt>
                <c:pt idx="4666" formatCode="General">
                  <c:v>0.252068915</c:v>
                </c:pt>
                <c:pt idx="4667" formatCode="General">
                  <c:v>0.252262498</c:v>
                </c:pt>
                <c:pt idx="4668" formatCode="General">
                  <c:v>0.25240768499999999</c:v>
                </c:pt>
                <c:pt idx="4669" formatCode="General">
                  <c:v>0.25255287199999998</c:v>
                </c:pt>
                <c:pt idx="4670" formatCode="General">
                  <c:v>0.252673861</c:v>
                </c:pt>
                <c:pt idx="4671" formatCode="General">
                  <c:v>0.25289164200000003</c:v>
                </c:pt>
                <c:pt idx="4672" formatCode="General">
                  <c:v>0.25313362</c:v>
                </c:pt>
                <c:pt idx="4673" formatCode="General">
                  <c:v>0.253327203</c:v>
                </c:pt>
                <c:pt idx="4674" formatCode="General">
                  <c:v>0.25349658800000002</c:v>
                </c:pt>
                <c:pt idx="4675" formatCode="General">
                  <c:v>0.25364177500000001</c:v>
                </c:pt>
                <c:pt idx="4676" formatCode="General">
                  <c:v>0.25373856700000003</c:v>
                </c:pt>
                <c:pt idx="4677" formatCode="General">
                  <c:v>0.253932149</c:v>
                </c:pt>
                <c:pt idx="4678" formatCode="General">
                  <c:v>0.25402894100000001</c:v>
                </c:pt>
                <c:pt idx="4679" formatCode="General">
                  <c:v>0.25414993000000002</c:v>
                </c:pt>
                <c:pt idx="4680" formatCode="General">
                  <c:v>0.25419832599999997</c:v>
                </c:pt>
                <c:pt idx="4681" formatCode="General">
                  <c:v>0.25444030400000001</c:v>
                </c:pt>
                <c:pt idx="4682" formatCode="General">
                  <c:v>0.25456129300000002</c:v>
                </c:pt>
                <c:pt idx="4683" formatCode="General">
                  <c:v>0.25494845900000002</c:v>
                </c:pt>
                <c:pt idx="4684" formatCode="General">
                  <c:v>0.25516623900000002</c:v>
                </c:pt>
                <c:pt idx="4685" formatCode="General">
                  <c:v>0.25533562399999998</c:v>
                </c:pt>
                <c:pt idx="4686" formatCode="General">
                  <c:v>0.25540821800000002</c:v>
                </c:pt>
                <c:pt idx="4687" formatCode="General">
                  <c:v>0.25562599800000002</c:v>
                </c:pt>
                <c:pt idx="4688" formatCode="General">
                  <c:v>0.25577118500000001</c:v>
                </c:pt>
                <c:pt idx="4689" formatCode="General">
                  <c:v>0.25603736100000002</c:v>
                </c:pt>
                <c:pt idx="4690" formatCode="General">
                  <c:v>0.25606155899999999</c:v>
                </c:pt>
                <c:pt idx="4691" formatCode="General">
                  <c:v>0.25615835100000001</c:v>
                </c:pt>
                <c:pt idx="4692" formatCode="General">
                  <c:v>0.25644872499999999</c:v>
                </c:pt>
                <c:pt idx="4693" formatCode="General">
                  <c:v>0.25666650499999999</c:v>
                </c:pt>
                <c:pt idx="4694" formatCode="General">
                  <c:v>0.25673909900000003</c:v>
                </c:pt>
                <c:pt idx="4695" formatCode="General">
                  <c:v>0.25688428600000002</c:v>
                </c:pt>
                <c:pt idx="4696" formatCode="General">
                  <c:v>0.25702947300000001</c:v>
                </c:pt>
                <c:pt idx="4697" formatCode="General">
                  <c:v>0.25724725399999998</c:v>
                </c:pt>
                <c:pt idx="4698" formatCode="General">
                  <c:v>0.25734404500000002</c:v>
                </c:pt>
                <c:pt idx="4699" formatCode="General">
                  <c:v>0.25744083600000001</c:v>
                </c:pt>
                <c:pt idx="4700" formatCode="General">
                  <c:v>0.25761022099999997</c:v>
                </c:pt>
                <c:pt idx="4701" formatCode="General">
                  <c:v>0.25775540800000002</c:v>
                </c:pt>
                <c:pt idx="4702" formatCode="General">
                  <c:v>0.257828002</c:v>
                </c:pt>
                <c:pt idx="4703" formatCode="General">
                  <c:v>0.25794899100000002</c:v>
                </c:pt>
                <c:pt idx="4704" formatCode="General">
                  <c:v>0.25806997999999998</c:v>
                </c:pt>
                <c:pt idx="4705" formatCode="General">
                  <c:v>0.25821516700000002</c:v>
                </c:pt>
                <c:pt idx="4706" formatCode="General">
                  <c:v>0.25845714600000003</c:v>
                </c:pt>
                <c:pt idx="4707" formatCode="General">
                  <c:v>0.25857813499999999</c:v>
                </c:pt>
                <c:pt idx="4708" formatCode="General">
                  <c:v>0.258699124</c:v>
                </c:pt>
                <c:pt idx="4709" formatCode="General">
                  <c:v>0.25898949799999998</c:v>
                </c:pt>
                <c:pt idx="4710" formatCode="General">
                  <c:v>0.25918308099999998</c:v>
                </c:pt>
                <c:pt idx="4711" formatCode="General">
                  <c:v>0.25923147699999999</c:v>
                </c:pt>
                <c:pt idx="4712" formatCode="General">
                  <c:v>0.259352466</c:v>
                </c:pt>
                <c:pt idx="4713" formatCode="General">
                  <c:v>0.25959444399999998</c:v>
                </c:pt>
                <c:pt idx="4714" formatCode="General">
                  <c:v>0.25966703800000002</c:v>
                </c:pt>
                <c:pt idx="4715" formatCode="General">
                  <c:v>0.259763829</c:v>
                </c:pt>
                <c:pt idx="4716" formatCode="General">
                  <c:v>0.25983642299999998</c:v>
                </c:pt>
              </c:numCache>
            </c:numRef>
          </c:xVal>
          <c:yVal>
            <c:numRef>
              <c:f>ROC!$D$3:$D$4719</c:f>
              <c:numCache>
                <c:formatCode>General</c:formatCode>
                <c:ptCount val="4717"/>
                <c:pt idx="0">
                  <c:v>1.21907E-4</c:v>
                </c:pt>
                <c:pt idx="1">
                  <c:v>2.5489600000000001E-4</c:v>
                </c:pt>
                <c:pt idx="2">
                  <c:v>3.6571999999999999E-4</c:v>
                </c:pt>
                <c:pt idx="3">
                  <c:v>5.5412099999999998E-4</c:v>
                </c:pt>
                <c:pt idx="4">
                  <c:v>6.8711E-4</c:v>
                </c:pt>
                <c:pt idx="5">
                  <c:v>8.4226400000000001E-4</c:v>
                </c:pt>
                <c:pt idx="6">
                  <c:v>9.8633500000000008E-4</c:v>
                </c:pt>
                <c:pt idx="7">
                  <c:v>1.1747400000000001E-3</c:v>
                </c:pt>
                <c:pt idx="8">
                  <c:v>1.35206E-3</c:v>
                </c:pt>
                <c:pt idx="9">
                  <c:v>1.5072099999999999E-3</c:v>
                </c:pt>
                <c:pt idx="10">
                  <c:v>1.7177799999999999E-3</c:v>
                </c:pt>
                <c:pt idx="11">
                  <c:v>1.8286000000000001E-3</c:v>
                </c:pt>
                <c:pt idx="12">
                  <c:v>1.9837499999999998E-3</c:v>
                </c:pt>
                <c:pt idx="13">
                  <c:v>2.1278199999999999E-3</c:v>
                </c:pt>
                <c:pt idx="14">
                  <c:v>2.2497300000000001E-3</c:v>
                </c:pt>
                <c:pt idx="15">
                  <c:v>2.3827200000000001E-3</c:v>
                </c:pt>
                <c:pt idx="16">
                  <c:v>2.51571E-3</c:v>
                </c:pt>
                <c:pt idx="17">
                  <c:v>2.65978E-3</c:v>
                </c:pt>
                <c:pt idx="18">
                  <c:v>2.8592600000000002E-3</c:v>
                </c:pt>
                <c:pt idx="19">
                  <c:v>3.0476700000000002E-3</c:v>
                </c:pt>
                <c:pt idx="20">
                  <c:v>3.2360700000000002E-3</c:v>
                </c:pt>
                <c:pt idx="21">
                  <c:v>3.3801399999999998E-3</c:v>
                </c:pt>
                <c:pt idx="22">
                  <c:v>3.5463700000000001E-3</c:v>
                </c:pt>
                <c:pt idx="23">
                  <c:v>3.73478E-3</c:v>
                </c:pt>
                <c:pt idx="24">
                  <c:v>3.9453400000000003E-3</c:v>
                </c:pt>
                <c:pt idx="25">
                  <c:v>4.1005E-3</c:v>
                </c:pt>
                <c:pt idx="26">
                  <c:v>4.2889E-3</c:v>
                </c:pt>
                <c:pt idx="27">
                  <c:v>4.4218900000000004E-3</c:v>
                </c:pt>
                <c:pt idx="28">
                  <c:v>4.5548699999999999E-3</c:v>
                </c:pt>
                <c:pt idx="29">
                  <c:v>4.6878600000000003E-3</c:v>
                </c:pt>
                <c:pt idx="30">
                  <c:v>4.84302E-3</c:v>
                </c:pt>
                <c:pt idx="31">
                  <c:v>4.9981699999999997E-3</c:v>
                </c:pt>
                <c:pt idx="32">
                  <c:v>5.1200799999999999E-3</c:v>
                </c:pt>
                <c:pt idx="33">
                  <c:v>5.2973999999999999E-3</c:v>
                </c:pt>
                <c:pt idx="34">
                  <c:v>5.4303900000000002E-3</c:v>
                </c:pt>
                <c:pt idx="35">
                  <c:v>5.6187900000000002E-3</c:v>
                </c:pt>
                <c:pt idx="36">
                  <c:v>5.7850200000000001E-3</c:v>
                </c:pt>
                <c:pt idx="37">
                  <c:v>5.9512599999999999E-3</c:v>
                </c:pt>
                <c:pt idx="38">
                  <c:v>6.1729100000000002E-3</c:v>
                </c:pt>
                <c:pt idx="39">
                  <c:v>6.3169799999999998E-3</c:v>
                </c:pt>
                <c:pt idx="40">
                  <c:v>6.4832199999999996E-3</c:v>
                </c:pt>
                <c:pt idx="41">
                  <c:v>6.6383700000000002E-3</c:v>
                </c:pt>
                <c:pt idx="42">
                  <c:v>6.8378500000000004E-3</c:v>
                </c:pt>
                <c:pt idx="43">
                  <c:v>7.0594999999999998E-3</c:v>
                </c:pt>
                <c:pt idx="44">
                  <c:v>7.2478999999999998E-3</c:v>
                </c:pt>
                <c:pt idx="45">
                  <c:v>7.45847E-3</c:v>
                </c:pt>
                <c:pt idx="46">
                  <c:v>7.6911999999999996E-3</c:v>
                </c:pt>
                <c:pt idx="47">
                  <c:v>7.8906800000000006E-3</c:v>
                </c:pt>
                <c:pt idx="48">
                  <c:v>8.0901700000000007E-3</c:v>
                </c:pt>
                <c:pt idx="49">
                  <c:v>8.2231600000000002E-3</c:v>
                </c:pt>
                <c:pt idx="50">
                  <c:v>8.3561399999999997E-3</c:v>
                </c:pt>
                <c:pt idx="51">
                  <c:v>8.5999600000000002E-3</c:v>
                </c:pt>
                <c:pt idx="52">
                  <c:v>8.75511E-3</c:v>
                </c:pt>
                <c:pt idx="53">
                  <c:v>8.94351E-3</c:v>
                </c:pt>
                <c:pt idx="54">
                  <c:v>9.0875799999999996E-3</c:v>
                </c:pt>
                <c:pt idx="55">
                  <c:v>9.2981499999999998E-3</c:v>
                </c:pt>
                <c:pt idx="56">
                  <c:v>9.4754699999999997E-3</c:v>
                </c:pt>
                <c:pt idx="57">
                  <c:v>9.6860399999999999E-3</c:v>
                </c:pt>
                <c:pt idx="58">
                  <c:v>9.8190199999999995E-3</c:v>
                </c:pt>
                <c:pt idx="59">
                  <c:v>1.00296E-2</c:v>
                </c:pt>
                <c:pt idx="60">
                  <c:v>1.01847E-2</c:v>
                </c:pt>
                <c:pt idx="61">
                  <c:v>1.03953E-2</c:v>
                </c:pt>
                <c:pt idx="62">
                  <c:v>1.0617E-2</c:v>
                </c:pt>
                <c:pt idx="63">
                  <c:v>1.0761E-2</c:v>
                </c:pt>
                <c:pt idx="64">
                  <c:v>1.0916199999999999E-2</c:v>
                </c:pt>
                <c:pt idx="65">
                  <c:v>1.1093499999999999E-2</c:v>
                </c:pt>
                <c:pt idx="66">
                  <c:v>1.1270799999999999E-2</c:v>
                </c:pt>
                <c:pt idx="67">
                  <c:v>1.14149E-2</c:v>
                </c:pt>
                <c:pt idx="68">
                  <c:v>1.157E-2</c:v>
                </c:pt>
                <c:pt idx="69">
                  <c:v>1.17252E-2</c:v>
                </c:pt>
                <c:pt idx="70">
                  <c:v>1.19025E-2</c:v>
                </c:pt>
                <c:pt idx="71">
                  <c:v>1.2068799999999999E-2</c:v>
                </c:pt>
                <c:pt idx="72">
                  <c:v>1.23126E-2</c:v>
                </c:pt>
                <c:pt idx="73">
                  <c:v>1.24899E-2</c:v>
                </c:pt>
                <c:pt idx="74">
                  <c:v>1.2645E-2</c:v>
                </c:pt>
                <c:pt idx="75">
                  <c:v>1.28334E-2</c:v>
                </c:pt>
                <c:pt idx="76">
                  <c:v>1.2977499999999999E-2</c:v>
                </c:pt>
                <c:pt idx="77">
                  <c:v>1.3165899999999999E-2</c:v>
                </c:pt>
                <c:pt idx="78">
                  <c:v>1.3276700000000001E-2</c:v>
                </c:pt>
                <c:pt idx="79">
                  <c:v>1.3476200000000001E-2</c:v>
                </c:pt>
                <c:pt idx="80">
                  <c:v>1.3686800000000001E-2</c:v>
                </c:pt>
                <c:pt idx="81">
                  <c:v>1.3864100000000001E-2</c:v>
                </c:pt>
                <c:pt idx="82">
                  <c:v>1.4041400000000001E-2</c:v>
                </c:pt>
                <c:pt idx="83">
                  <c:v>1.42077E-2</c:v>
                </c:pt>
                <c:pt idx="84">
                  <c:v>1.4429300000000001E-2</c:v>
                </c:pt>
                <c:pt idx="85">
                  <c:v>1.4651000000000001E-2</c:v>
                </c:pt>
                <c:pt idx="86">
                  <c:v>1.4839400000000001E-2</c:v>
                </c:pt>
                <c:pt idx="87">
                  <c:v>1.50388E-2</c:v>
                </c:pt>
                <c:pt idx="88">
                  <c:v>1.52383E-2</c:v>
                </c:pt>
                <c:pt idx="89">
                  <c:v>1.53492E-2</c:v>
                </c:pt>
                <c:pt idx="90">
                  <c:v>1.5548599999999999E-2</c:v>
                </c:pt>
                <c:pt idx="91">
                  <c:v>1.57149E-2</c:v>
                </c:pt>
                <c:pt idx="92">
                  <c:v>1.5903299999999999E-2</c:v>
                </c:pt>
                <c:pt idx="93">
                  <c:v>1.60695E-2</c:v>
                </c:pt>
                <c:pt idx="94">
                  <c:v>1.6224700000000002E-2</c:v>
                </c:pt>
                <c:pt idx="95">
                  <c:v>1.6357699999999999E-2</c:v>
                </c:pt>
                <c:pt idx="96">
                  <c:v>1.6557100000000002E-2</c:v>
                </c:pt>
                <c:pt idx="97">
                  <c:v>1.67566E-2</c:v>
                </c:pt>
                <c:pt idx="98">
                  <c:v>1.6878500000000001E-2</c:v>
                </c:pt>
                <c:pt idx="99">
                  <c:v>1.7044799999999999E-2</c:v>
                </c:pt>
                <c:pt idx="100">
                  <c:v>1.7222100000000001E-2</c:v>
                </c:pt>
                <c:pt idx="101">
                  <c:v>1.7432599999999999E-2</c:v>
                </c:pt>
                <c:pt idx="102">
                  <c:v>1.7598900000000001E-2</c:v>
                </c:pt>
                <c:pt idx="103">
                  <c:v>1.7765099999999999E-2</c:v>
                </c:pt>
                <c:pt idx="104">
                  <c:v>1.79092E-2</c:v>
                </c:pt>
                <c:pt idx="105">
                  <c:v>1.8097599999999998E-2</c:v>
                </c:pt>
                <c:pt idx="106">
                  <c:v>1.82195E-2</c:v>
                </c:pt>
                <c:pt idx="107">
                  <c:v>1.8396800000000001E-2</c:v>
                </c:pt>
                <c:pt idx="108">
                  <c:v>1.8551999999999999E-2</c:v>
                </c:pt>
                <c:pt idx="109">
                  <c:v>1.8729300000000001E-2</c:v>
                </c:pt>
                <c:pt idx="110">
                  <c:v>1.8906599999999999E-2</c:v>
                </c:pt>
                <c:pt idx="111">
                  <c:v>1.90396E-2</c:v>
                </c:pt>
                <c:pt idx="112">
                  <c:v>1.9194800000000001E-2</c:v>
                </c:pt>
                <c:pt idx="113">
                  <c:v>1.93942E-2</c:v>
                </c:pt>
                <c:pt idx="114">
                  <c:v>1.9582599999999999E-2</c:v>
                </c:pt>
                <c:pt idx="115">
                  <c:v>1.9771E-2</c:v>
                </c:pt>
                <c:pt idx="116">
                  <c:v>1.9959399999999999E-2</c:v>
                </c:pt>
                <c:pt idx="117">
                  <c:v>2.01368E-2</c:v>
                </c:pt>
                <c:pt idx="118">
                  <c:v>2.0336199999999999E-2</c:v>
                </c:pt>
                <c:pt idx="119">
                  <c:v>2.05579E-2</c:v>
                </c:pt>
                <c:pt idx="120">
                  <c:v>2.0768499999999999E-2</c:v>
                </c:pt>
                <c:pt idx="121">
                  <c:v>2.0945800000000001E-2</c:v>
                </c:pt>
                <c:pt idx="122">
                  <c:v>2.1089799999999999E-2</c:v>
                </c:pt>
                <c:pt idx="123">
                  <c:v>2.12561E-2</c:v>
                </c:pt>
                <c:pt idx="124">
                  <c:v>2.1477699999999999E-2</c:v>
                </c:pt>
                <c:pt idx="125">
                  <c:v>2.1677200000000001E-2</c:v>
                </c:pt>
                <c:pt idx="126">
                  <c:v>2.1865599999999999E-2</c:v>
                </c:pt>
                <c:pt idx="127">
                  <c:v>2.2065100000000001E-2</c:v>
                </c:pt>
                <c:pt idx="128">
                  <c:v>2.2175899999999998E-2</c:v>
                </c:pt>
                <c:pt idx="129">
                  <c:v>2.23311E-2</c:v>
                </c:pt>
                <c:pt idx="130">
                  <c:v>2.2541599999999998E-2</c:v>
                </c:pt>
                <c:pt idx="131">
                  <c:v>2.27633E-2</c:v>
                </c:pt>
                <c:pt idx="132">
                  <c:v>2.2951699999999998E-2</c:v>
                </c:pt>
                <c:pt idx="133">
                  <c:v>2.3129E-2</c:v>
                </c:pt>
                <c:pt idx="134">
                  <c:v>2.3350699999999999E-2</c:v>
                </c:pt>
                <c:pt idx="135">
                  <c:v>2.34947E-2</c:v>
                </c:pt>
                <c:pt idx="136">
                  <c:v>2.3683099999999999E-2</c:v>
                </c:pt>
                <c:pt idx="137">
                  <c:v>2.3926900000000001E-2</c:v>
                </c:pt>
                <c:pt idx="138">
                  <c:v>2.4048900000000002E-2</c:v>
                </c:pt>
                <c:pt idx="139">
                  <c:v>2.42705E-2</c:v>
                </c:pt>
                <c:pt idx="140">
                  <c:v>2.4469999999999999E-2</c:v>
                </c:pt>
                <c:pt idx="141">
                  <c:v>2.46473E-2</c:v>
                </c:pt>
                <c:pt idx="142">
                  <c:v>2.4835699999999999E-2</c:v>
                </c:pt>
                <c:pt idx="143">
                  <c:v>2.5046300000000001E-2</c:v>
                </c:pt>
                <c:pt idx="144">
                  <c:v>2.5223599999999999E-2</c:v>
                </c:pt>
                <c:pt idx="145">
                  <c:v>2.5389800000000001E-2</c:v>
                </c:pt>
                <c:pt idx="146">
                  <c:v>2.5556100000000002E-2</c:v>
                </c:pt>
                <c:pt idx="147">
                  <c:v>2.5777700000000001E-2</c:v>
                </c:pt>
                <c:pt idx="148">
                  <c:v>2.5977199999999999E-2</c:v>
                </c:pt>
                <c:pt idx="149">
                  <c:v>2.6143400000000001E-2</c:v>
                </c:pt>
                <c:pt idx="150">
                  <c:v>2.6320699999999999E-2</c:v>
                </c:pt>
                <c:pt idx="151">
                  <c:v>2.6620000000000001E-2</c:v>
                </c:pt>
                <c:pt idx="152">
                  <c:v>2.67751E-2</c:v>
                </c:pt>
                <c:pt idx="153">
                  <c:v>2.6985700000000001E-2</c:v>
                </c:pt>
                <c:pt idx="154">
                  <c:v>2.72628E-2</c:v>
                </c:pt>
                <c:pt idx="155">
                  <c:v>2.7506599999999999E-2</c:v>
                </c:pt>
                <c:pt idx="156">
                  <c:v>2.7728200000000001E-2</c:v>
                </c:pt>
                <c:pt idx="157">
                  <c:v>2.79166E-2</c:v>
                </c:pt>
                <c:pt idx="158">
                  <c:v>2.8071800000000001E-2</c:v>
                </c:pt>
                <c:pt idx="159">
                  <c:v>2.8226899999999999E-2</c:v>
                </c:pt>
                <c:pt idx="160">
                  <c:v>2.8448600000000001E-2</c:v>
                </c:pt>
                <c:pt idx="161">
                  <c:v>2.87035E-2</c:v>
                </c:pt>
                <c:pt idx="162">
                  <c:v>2.8925099999999999E-2</c:v>
                </c:pt>
                <c:pt idx="163">
                  <c:v>2.9168900000000001E-2</c:v>
                </c:pt>
                <c:pt idx="164">
                  <c:v>2.9401699999999999E-2</c:v>
                </c:pt>
                <c:pt idx="165">
                  <c:v>2.9623300000000002E-2</c:v>
                </c:pt>
                <c:pt idx="166">
                  <c:v>2.98339E-2</c:v>
                </c:pt>
                <c:pt idx="167">
                  <c:v>3.0055499999999999E-2</c:v>
                </c:pt>
                <c:pt idx="168">
                  <c:v>3.0232800000000001E-2</c:v>
                </c:pt>
                <c:pt idx="169">
                  <c:v>3.0387999999999998E-2</c:v>
                </c:pt>
                <c:pt idx="170">
                  <c:v>3.05542E-2</c:v>
                </c:pt>
                <c:pt idx="171">
                  <c:v>3.0797999999999999E-2</c:v>
                </c:pt>
                <c:pt idx="172">
                  <c:v>3.09643E-2</c:v>
                </c:pt>
                <c:pt idx="173">
                  <c:v>3.1152699999999998E-2</c:v>
                </c:pt>
                <c:pt idx="174">
                  <c:v>3.1374300000000001E-2</c:v>
                </c:pt>
                <c:pt idx="175">
                  <c:v>3.1640300000000003E-2</c:v>
                </c:pt>
                <c:pt idx="176">
                  <c:v>3.1806500000000001E-2</c:v>
                </c:pt>
                <c:pt idx="177">
                  <c:v>3.20282E-2</c:v>
                </c:pt>
                <c:pt idx="178">
                  <c:v>3.2238799999999998E-2</c:v>
                </c:pt>
                <c:pt idx="179">
                  <c:v>3.2405000000000003E-2</c:v>
                </c:pt>
                <c:pt idx="180">
                  <c:v>3.2582300000000002E-2</c:v>
                </c:pt>
                <c:pt idx="181">
                  <c:v>3.27707E-2</c:v>
                </c:pt>
                <c:pt idx="182">
                  <c:v>3.2959099999999998E-2</c:v>
                </c:pt>
                <c:pt idx="183">
                  <c:v>3.3136400000000003E-2</c:v>
                </c:pt>
                <c:pt idx="184">
                  <c:v>3.3313799999999998E-2</c:v>
                </c:pt>
                <c:pt idx="185">
                  <c:v>3.35243E-2</c:v>
                </c:pt>
                <c:pt idx="186">
                  <c:v>3.3745999999999998E-2</c:v>
                </c:pt>
                <c:pt idx="187">
                  <c:v>3.4000900000000001E-2</c:v>
                </c:pt>
                <c:pt idx="188">
                  <c:v>3.4211400000000003E-2</c:v>
                </c:pt>
                <c:pt idx="189">
                  <c:v>3.4366599999999997E-2</c:v>
                </c:pt>
                <c:pt idx="190">
                  <c:v>3.4577200000000002E-2</c:v>
                </c:pt>
                <c:pt idx="191">
                  <c:v>3.4754500000000001E-2</c:v>
                </c:pt>
                <c:pt idx="192">
                  <c:v>3.4965000000000003E-2</c:v>
                </c:pt>
                <c:pt idx="193">
                  <c:v>3.5175600000000001E-2</c:v>
                </c:pt>
                <c:pt idx="194">
                  <c:v>3.53418E-2</c:v>
                </c:pt>
                <c:pt idx="195">
                  <c:v>3.5485900000000001E-2</c:v>
                </c:pt>
                <c:pt idx="196">
                  <c:v>3.5663199999999999E-2</c:v>
                </c:pt>
                <c:pt idx="197">
                  <c:v>3.5951400000000001E-2</c:v>
                </c:pt>
                <c:pt idx="198">
                  <c:v>3.61287E-2</c:v>
                </c:pt>
                <c:pt idx="199">
                  <c:v>3.6339299999999998E-2</c:v>
                </c:pt>
                <c:pt idx="200">
                  <c:v>3.65387E-2</c:v>
                </c:pt>
                <c:pt idx="201">
                  <c:v>3.6760399999999999E-2</c:v>
                </c:pt>
                <c:pt idx="202">
                  <c:v>3.6915499999999997E-2</c:v>
                </c:pt>
                <c:pt idx="203">
                  <c:v>3.7059599999999998E-2</c:v>
                </c:pt>
                <c:pt idx="204">
                  <c:v>3.7248000000000003E-2</c:v>
                </c:pt>
                <c:pt idx="205">
                  <c:v>3.7392099999999998E-2</c:v>
                </c:pt>
                <c:pt idx="206">
                  <c:v>3.76137E-2</c:v>
                </c:pt>
                <c:pt idx="207">
                  <c:v>3.7780000000000001E-2</c:v>
                </c:pt>
                <c:pt idx="208">
                  <c:v>3.7946199999999999E-2</c:v>
                </c:pt>
                <c:pt idx="209">
                  <c:v>3.8134599999999998E-2</c:v>
                </c:pt>
                <c:pt idx="210">
                  <c:v>3.8300800000000003E-2</c:v>
                </c:pt>
                <c:pt idx="211">
                  <c:v>3.8555699999999998E-2</c:v>
                </c:pt>
                <c:pt idx="212">
                  <c:v>3.8744099999999997E-2</c:v>
                </c:pt>
                <c:pt idx="213">
                  <c:v>3.8988000000000002E-2</c:v>
                </c:pt>
                <c:pt idx="214">
                  <c:v>3.9242800000000001E-2</c:v>
                </c:pt>
                <c:pt idx="215">
                  <c:v>3.9420200000000002E-2</c:v>
                </c:pt>
                <c:pt idx="216">
                  <c:v>3.9597500000000001E-2</c:v>
                </c:pt>
                <c:pt idx="217">
                  <c:v>3.9830200000000003E-2</c:v>
                </c:pt>
                <c:pt idx="218">
                  <c:v>3.9985399999999997E-2</c:v>
                </c:pt>
                <c:pt idx="219">
                  <c:v>4.0151600000000003E-2</c:v>
                </c:pt>
                <c:pt idx="220">
                  <c:v>4.0351100000000001E-2</c:v>
                </c:pt>
                <c:pt idx="221">
                  <c:v>4.0561699999999999E-2</c:v>
                </c:pt>
                <c:pt idx="222">
                  <c:v>4.0794400000000001E-2</c:v>
                </c:pt>
                <c:pt idx="223">
                  <c:v>4.1005E-2</c:v>
                </c:pt>
                <c:pt idx="224">
                  <c:v>4.1160099999999998E-2</c:v>
                </c:pt>
                <c:pt idx="225">
                  <c:v>4.1415E-2</c:v>
                </c:pt>
                <c:pt idx="226">
                  <c:v>4.1625599999999999E-2</c:v>
                </c:pt>
                <c:pt idx="227">
                  <c:v>4.1813999999999997E-2</c:v>
                </c:pt>
                <c:pt idx="228">
                  <c:v>4.1969100000000002E-2</c:v>
                </c:pt>
                <c:pt idx="229">
                  <c:v>4.2201900000000001E-2</c:v>
                </c:pt>
                <c:pt idx="230">
                  <c:v>4.2379199999999999E-2</c:v>
                </c:pt>
                <c:pt idx="231">
                  <c:v>4.2667299999999998E-2</c:v>
                </c:pt>
                <c:pt idx="232">
                  <c:v>4.2844599999999997E-2</c:v>
                </c:pt>
                <c:pt idx="233">
                  <c:v>4.3033000000000002E-2</c:v>
                </c:pt>
                <c:pt idx="234">
                  <c:v>4.32436E-2</c:v>
                </c:pt>
                <c:pt idx="235">
                  <c:v>4.3409799999999998E-2</c:v>
                </c:pt>
                <c:pt idx="236">
                  <c:v>4.3631499999999997E-2</c:v>
                </c:pt>
                <c:pt idx="237">
                  <c:v>4.3797700000000002E-2</c:v>
                </c:pt>
                <c:pt idx="238">
                  <c:v>4.4041499999999997E-2</c:v>
                </c:pt>
                <c:pt idx="239">
                  <c:v>4.4252100000000003E-2</c:v>
                </c:pt>
                <c:pt idx="240">
                  <c:v>4.4373999999999997E-2</c:v>
                </c:pt>
                <c:pt idx="241">
                  <c:v>4.4595700000000002E-2</c:v>
                </c:pt>
                <c:pt idx="242">
                  <c:v>4.4773E-2</c:v>
                </c:pt>
                <c:pt idx="243">
                  <c:v>4.4983500000000003E-2</c:v>
                </c:pt>
                <c:pt idx="244">
                  <c:v>4.5194100000000001E-2</c:v>
                </c:pt>
                <c:pt idx="245">
                  <c:v>4.5371399999999999E-2</c:v>
                </c:pt>
                <c:pt idx="246">
                  <c:v>4.5637400000000002E-2</c:v>
                </c:pt>
                <c:pt idx="247">
                  <c:v>4.58147E-2</c:v>
                </c:pt>
                <c:pt idx="248">
                  <c:v>4.5969900000000001E-2</c:v>
                </c:pt>
                <c:pt idx="249">
                  <c:v>4.6235900000000003E-2</c:v>
                </c:pt>
                <c:pt idx="250">
                  <c:v>4.6391000000000002E-2</c:v>
                </c:pt>
                <c:pt idx="251">
                  <c:v>4.65905E-2</c:v>
                </c:pt>
                <c:pt idx="252">
                  <c:v>4.6845400000000002E-2</c:v>
                </c:pt>
                <c:pt idx="253">
                  <c:v>4.7078099999999998E-2</c:v>
                </c:pt>
                <c:pt idx="254">
                  <c:v>4.7266500000000003E-2</c:v>
                </c:pt>
                <c:pt idx="255">
                  <c:v>4.7488200000000001E-2</c:v>
                </c:pt>
                <c:pt idx="256">
                  <c:v>4.7709799999999997E-2</c:v>
                </c:pt>
                <c:pt idx="257">
                  <c:v>4.7953599999999999E-2</c:v>
                </c:pt>
                <c:pt idx="258">
                  <c:v>4.8219600000000001E-2</c:v>
                </c:pt>
                <c:pt idx="259">
                  <c:v>4.83858E-2</c:v>
                </c:pt>
                <c:pt idx="260">
                  <c:v>4.8552100000000001E-2</c:v>
                </c:pt>
                <c:pt idx="261">
                  <c:v>4.8795900000000003E-2</c:v>
                </c:pt>
                <c:pt idx="262">
                  <c:v>4.9028599999999999E-2</c:v>
                </c:pt>
                <c:pt idx="263">
                  <c:v>4.9261399999999997E-2</c:v>
                </c:pt>
                <c:pt idx="264">
                  <c:v>4.9460799999999999E-2</c:v>
                </c:pt>
                <c:pt idx="265">
                  <c:v>4.96271E-2</c:v>
                </c:pt>
                <c:pt idx="266">
                  <c:v>4.9804399999999999E-2</c:v>
                </c:pt>
                <c:pt idx="267">
                  <c:v>5.0037100000000001E-2</c:v>
                </c:pt>
                <c:pt idx="268">
                  <c:v>5.0303100000000003E-2</c:v>
                </c:pt>
                <c:pt idx="269">
                  <c:v>5.0491500000000002E-2</c:v>
                </c:pt>
                <c:pt idx="270">
                  <c:v>5.06577E-2</c:v>
                </c:pt>
                <c:pt idx="271">
                  <c:v>5.0901599999999998E-2</c:v>
                </c:pt>
                <c:pt idx="272">
                  <c:v>5.1090000000000003E-2</c:v>
                </c:pt>
                <c:pt idx="273">
                  <c:v>5.1300499999999999E-2</c:v>
                </c:pt>
                <c:pt idx="274">
                  <c:v>5.1488899999999997E-2</c:v>
                </c:pt>
                <c:pt idx="275">
                  <c:v>5.1677300000000002E-2</c:v>
                </c:pt>
                <c:pt idx="276">
                  <c:v>5.1865700000000001E-2</c:v>
                </c:pt>
                <c:pt idx="277">
                  <c:v>5.2032000000000002E-2</c:v>
                </c:pt>
                <c:pt idx="278">
                  <c:v>5.2320100000000001E-2</c:v>
                </c:pt>
                <c:pt idx="279">
                  <c:v>5.2586099999999997E-2</c:v>
                </c:pt>
                <c:pt idx="280">
                  <c:v>5.2818799999999999E-2</c:v>
                </c:pt>
                <c:pt idx="281">
                  <c:v>5.2996099999999997E-2</c:v>
                </c:pt>
                <c:pt idx="282">
                  <c:v>5.3206700000000003E-2</c:v>
                </c:pt>
                <c:pt idx="283">
                  <c:v>5.3395100000000001E-2</c:v>
                </c:pt>
                <c:pt idx="284">
                  <c:v>5.3627800000000003E-2</c:v>
                </c:pt>
                <c:pt idx="285">
                  <c:v>5.3816200000000002E-2</c:v>
                </c:pt>
                <c:pt idx="286">
                  <c:v>5.40379E-2</c:v>
                </c:pt>
                <c:pt idx="287">
                  <c:v>5.4281700000000002E-2</c:v>
                </c:pt>
                <c:pt idx="288">
                  <c:v>5.4525499999999998E-2</c:v>
                </c:pt>
                <c:pt idx="289">
                  <c:v>5.4736100000000003E-2</c:v>
                </c:pt>
                <c:pt idx="290">
                  <c:v>5.4957699999999998E-2</c:v>
                </c:pt>
                <c:pt idx="291">
                  <c:v>5.5179400000000003E-2</c:v>
                </c:pt>
                <c:pt idx="292">
                  <c:v>5.5345600000000002E-2</c:v>
                </c:pt>
                <c:pt idx="293">
                  <c:v>5.55229E-2</c:v>
                </c:pt>
                <c:pt idx="294">
                  <c:v>5.5755699999999998E-2</c:v>
                </c:pt>
                <c:pt idx="295">
                  <c:v>5.5999500000000001E-2</c:v>
                </c:pt>
                <c:pt idx="296">
                  <c:v>5.6254400000000003E-2</c:v>
                </c:pt>
                <c:pt idx="297">
                  <c:v>5.6498199999999998E-2</c:v>
                </c:pt>
                <c:pt idx="298">
                  <c:v>5.6675499999999997E-2</c:v>
                </c:pt>
                <c:pt idx="299">
                  <c:v>5.6930399999999999E-2</c:v>
                </c:pt>
                <c:pt idx="300">
                  <c:v>5.7174200000000001E-2</c:v>
                </c:pt>
                <c:pt idx="301">
                  <c:v>5.73404E-2</c:v>
                </c:pt>
                <c:pt idx="302">
                  <c:v>5.7562099999999998E-2</c:v>
                </c:pt>
                <c:pt idx="303">
                  <c:v>5.78281E-2</c:v>
                </c:pt>
                <c:pt idx="304">
                  <c:v>5.8060800000000003E-2</c:v>
                </c:pt>
                <c:pt idx="305">
                  <c:v>5.8304599999999998E-2</c:v>
                </c:pt>
                <c:pt idx="306">
                  <c:v>5.8470800000000003E-2</c:v>
                </c:pt>
                <c:pt idx="307">
                  <c:v>5.85928E-2</c:v>
                </c:pt>
                <c:pt idx="308">
                  <c:v>5.8770099999999999E-2</c:v>
                </c:pt>
                <c:pt idx="309">
                  <c:v>5.9013900000000001E-2</c:v>
                </c:pt>
                <c:pt idx="310">
                  <c:v>5.9191199999999999E-2</c:v>
                </c:pt>
                <c:pt idx="311">
                  <c:v>5.9490399999999999E-2</c:v>
                </c:pt>
                <c:pt idx="312">
                  <c:v>5.9678799999999997E-2</c:v>
                </c:pt>
                <c:pt idx="313">
                  <c:v>5.9889400000000002E-2</c:v>
                </c:pt>
                <c:pt idx="314">
                  <c:v>6.0122099999999998E-2</c:v>
                </c:pt>
                <c:pt idx="315">
                  <c:v>6.0299400000000003E-2</c:v>
                </c:pt>
                <c:pt idx="316">
                  <c:v>6.0476799999999997E-2</c:v>
                </c:pt>
                <c:pt idx="317">
                  <c:v>6.07317E-2</c:v>
                </c:pt>
                <c:pt idx="318">
                  <c:v>6.0908999999999998E-2</c:v>
                </c:pt>
                <c:pt idx="319">
                  <c:v>6.1097400000000003E-2</c:v>
                </c:pt>
                <c:pt idx="320">
                  <c:v>6.1296900000000001E-2</c:v>
                </c:pt>
                <c:pt idx="321">
                  <c:v>6.1496299999999997E-2</c:v>
                </c:pt>
                <c:pt idx="322">
                  <c:v>6.1684700000000002E-2</c:v>
                </c:pt>
                <c:pt idx="323">
                  <c:v>6.1873200000000003E-2</c:v>
                </c:pt>
                <c:pt idx="324">
                  <c:v>6.1995099999999997E-2</c:v>
                </c:pt>
                <c:pt idx="325">
                  <c:v>6.2150200000000003E-2</c:v>
                </c:pt>
                <c:pt idx="326">
                  <c:v>6.2327500000000001E-2</c:v>
                </c:pt>
                <c:pt idx="327">
                  <c:v>6.2571299999999996E-2</c:v>
                </c:pt>
                <c:pt idx="328">
                  <c:v>6.2815200000000002E-2</c:v>
                </c:pt>
                <c:pt idx="329">
                  <c:v>6.3014600000000004E-2</c:v>
                </c:pt>
                <c:pt idx="330">
                  <c:v>6.3214099999999995E-2</c:v>
                </c:pt>
                <c:pt idx="331">
                  <c:v>6.3457899999999998E-2</c:v>
                </c:pt>
                <c:pt idx="332">
                  <c:v>6.3646300000000003E-2</c:v>
                </c:pt>
                <c:pt idx="333">
                  <c:v>6.3934500000000005E-2</c:v>
                </c:pt>
                <c:pt idx="334">
                  <c:v>6.4089599999999997E-2</c:v>
                </c:pt>
                <c:pt idx="335">
                  <c:v>6.4300200000000002E-2</c:v>
                </c:pt>
                <c:pt idx="336">
                  <c:v>6.4532900000000004E-2</c:v>
                </c:pt>
                <c:pt idx="337">
                  <c:v>6.4787800000000006E-2</c:v>
                </c:pt>
                <c:pt idx="338">
                  <c:v>6.5031599999999995E-2</c:v>
                </c:pt>
                <c:pt idx="339">
                  <c:v>6.522E-2</c:v>
                </c:pt>
                <c:pt idx="340">
                  <c:v>6.5430600000000005E-2</c:v>
                </c:pt>
                <c:pt idx="341">
                  <c:v>6.5674399999999994E-2</c:v>
                </c:pt>
                <c:pt idx="342">
                  <c:v>6.5929299999999996E-2</c:v>
                </c:pt>
                <c:pt idx="343">
                  <c:v>6.6084500000000004E-2</c:v>
                </c:pt>
                <c:pt idx="344">
                  <c:v>6.6272899999999996E-2</c:v>
                </c:pt>
                <c:pt idx="345">
                  <c:v>6.6594299999999995E-2</c:v>
                </c:pt>
                <c:pt idx="346">
                  <c:v>6.6860199999999995E-2</c:v>
                </c:pt>
                <c:pt idx="347">
                  <c:v>6.70708E-2</c:v>
                </c:pt>
                <c:pt idx="348">
                  <c:v>6.7292500000000005E-2</c:v>
                </c:pt>
                <c:pt idx="349">
                  <c:v>6.7458699999999996E-2</c:v>
                </c:pt>
                <c:pt idx="350">
                  <c:v>6.7669300000000002E-2</c:v>
                </c:pt>
                <c:pt idx="351">
                  <c:v>6.7913100000000004E-2</c:v>
                </c:pt>
                <c:pt idx="352">
                  <c:v>6.8101499999999995E-2</c:v>
                </c:pt>
                <c:pt idx="353">
                  <c:v>6.8301000000000001E-2</c:v>
                </c:pt>
                <c:pt idx="354">
                  <c:v>6.85669E-2</c:v>
                </c:pt>
                <c:pt idx="355">
                  <c:v>6.8777500000000005E-2</c:v>
                </c:pt>
                <c:pt idx="356">
                  <c:v>6.9010199999999994E-2</c:v>
                </c:pt>
                <c:pt idx="357">
                  <c:v>6.9209699999999999E-2</c:v>
                </c:pt>
                <c:pt idx="358">
                  <c:v>6.9464600000000001E-2</c:v>
                </c:pt>
                <c:pt idx="359">
                  <c:v>6.9730600000000004E-2</c:v>
                </c:pt>
                <c:pt idx="360">
                  <c:v>6.9918999999999995E-2</c:v>
                </c:pt>
                <c:pt idx="361">
                  <c:v>7.0173899999999997E-2</c:v>
                </c:pt>
                <c:pt idx="362">
                  <c:v>7.0473099999999997E-2</c:v>
                </c:pt>
                <c:pt idx="363">
                  <c:v>7.0838799999999993E-2</c:v>
                </c:pt>
                <c:pt idx="364">
                  <c:v>7.1016099999999999E-2</c:v>
                </c:pt>
                <c:pt idx="365">
                  <c:v>7.1226700000000004E-2</c:v>
                </c:pt>
                <c:pt idx="366">
                  <c:v>7.1437299999999995E-2</c:v>
                </c:pt>
                <c:pt idx="367">
                  <c:v>7.16368E-2</c:v>
                </c:pt>
                <c:pt idx="368">
                  <c:v>7.1791900000000006E-2</c:v>
                </c:pt>
                <c:pt idx="369">
                  <c:v>7.2013599999999997E-2</c:v>
                </c:pt>
                <c:pt idx="370">
                  <c:v>7.2301699999999997E-2</c:v>
                </c:pt>
                <c:pt idx="371">
                  <c:v>7.2512300000000002E-2</c:v>
                </c:pt>
                <c:pt idx="372">
                  <c:v>7.2700699999999993E-2</c:v>
                </c:pt>
                <c:pt idx="373">
                  <c:v>7.2922299999999995E-2</c:v>
                </c:pt>
                <c:pt idx="374">
                  <c:v>7.3088600000000004E-2</c:v>
                </c:pt>
                <c:pt idx="375">
                  <c:v>7.3365600000000003E-2</c:v>
                </c:pt>
                <c:pt idx="376">
                  <c:v>7.3509699999999997E-2</c:v>
                </c:pt>
                <c:pt idx="377">
                  <c:v>7.3709200000000002E-2</c:v>
                </c:pt>
                <c:pt idx="378">
                  <c:v>7.4041599999999999E-2</c:v>
                </c:pt>
                <c:pt idx="379">
                  <c:v>7.4274400000000004E-2</c:v>
                </c:pt>
                <c:pt idx="380">
                  <c:v>7.4496000000000007E-2</c:v>
                </c:pt>
                <c:pt idx="381">
                  <c:v>7.4651200000000001E-2</c:v>
                </c:pt>
                <c:pt idx="382">
                  <c:v>7.4839600000000006E-2</c:v>
                </c:pt>
                <c:pt idx="383">
                  <c:v>7.5027999999999997E-2</c:v>
                </c:pt>
                <c:pt idx="384">
                  <c:v>7.5216400000000003E-2</c:v>
                </c:pt>
                <c:pt idx="385">
                  <c:v>7.5449100000000005E-2</c:v>
                </c:pt>
                <c:pt idx="386">
                  <c:v>7.5703999999999994E-2</c:v>
                </c:pt>
                <c:pt idx="387">
                  <c:v>7.5881299999999999E-2</c:v>
                </c:pt>
                <c:pt idx="388">
                  <c:v>7.6191599999999998E-2</c:v>
                </c:pt>
                <c:pt idx="389">
                  <c:v>7.6524099999999998E-2</c:v>
                </c:pt>
                <c:pt idx="390">
                  <c:v>7.6779E-2</c:v>
                </c:pt>
                <c:pt idx="391">
                  <c:v>7.7000700000000005E-2</c:v>
                </c:pt>
                <c:pt idx="392">
                  <c:v>7.7277700000000005E-2</c:v>
                </c:pt>
                <c:pt idx="393">
                  <c:v>7.7588000000000004E-2</c:v>
                </c:pt>
                <c:pt idx="394">
                  <c:v>7.7876200000000007E-2</c:v>
                </c:pt>
                <c:pt idx="395">
                  <c:v>7.8131099999999995E-2</c:v>
                </c:pt>
                <c:pt idx="396">
                  <c:v>7.8396999999999994E-2</c:v>
                </c:pt>
                <c:pt idx="397">
                  <c:v>7.86187E-2</c:v>
                </c:pt>
                <c:pt idx="398">
                  <c:v>7.8840300000000002E-2</c:v>
                </c:pt>
                <c:pt idx="399">
                  <c:v>7.9139600000000004E-2</c:v>
                </c:pt>
                <c:pt idx="400">
                  <c:v>7.9405500000000004E-2</c:v>
                </c:pt>
                <c:pt idx="401">
                  <c:v>7.9671500000000006E-2</c:v>
                </c:pt>
                <c:pt idx="402">
                  <c:v>7.9926399999999995E-2</c:v>
                </c:pt>
                <c:pt idx="403">
                  <c:v>8.00926E-2</c:v>
                </c:pt>
                <c:pt idx="404">
                  <c:v>8.0292100000000005E-2</c:v>
                </c:pt>
                <c:pt idx="405">
                  <c:v>8.0535899999999994E-2</c:v>
                </c:pt>
                <c:pt idx="406">
                  <c:v>8.0790799999999996E-2</c:v>
                </c:pt>
                <c:pt idx="407">
                  <c:v>8.0979200000000001E-2</c:v>
                </c:pt>
                <c:pt idx="408">
                  <c:v>8.1289600000000004E-2</c:v>
                </c:pt>
                <c:pt idx="409">
                  <c:v>8.1511200000000006E-2</c:v>
                </c:pt>
                <c:pt idx="410">
                  <c:v>8.1732799999999994E-2</c:v>
                </c:pt>
                <c:pt idx="411">
                  <c:v>8.19656E-2</c:v>
                </c:pt>
                <c:pt idx="412">
                  <c:v>8.2209400000000002E-2</c:v>
                </c:pt>
                <c:pt idx="413">
                  <c:v>8.2419999999999993E-2</c:v>
                </c:pt>
                <c:pt idx="414">
                  <c:v>8.2697000000000007E-2</c:v>
                </c:pt>
                <c:pt idx="415">
                  <c:v>8.2874299999999998E-2</c:v>
                </c:pt>
                <c:pt idx="416">
                  <c:v>8.3040600000000006E-2</c:v>
                </c:pt>
                <c:pt idx="417">
                  <c:v>8.3217899999999997E-2</c:v>
                </c:pt>
                <c:pt idx="418">
                  <c:v>8.3528199999999997E-2</c:v>
                </c:pt>
                <c:pt idx="419">
                  <c:v>8.3716600000000002E-2</c:v>
                </c:pt>
                <c:pt idx="420">
                  <c:v>8.3916099999999993E-2</c:v>
                </c:pt>
                <c:pt idx="421">
                  <c:v>8.4170999999999996E-2</c:v>
                </c:pt>
                <c:pt idx="422">
                  <c:v>8.4447999999999995E-2</c:v>
                </c:pt>
                <c:pt idx="423">
                  <c:v>8.4636400000000001E-2</c:v>
                </c:pt>
                <c:pt idx="424">
                  <c:v>8.4858100000000006E-2</c:v>
                </c:pt>
                <c:pt idx="425">
                  <c:v>8.5124099999999994E-2</c:v>
                </c:pt>
                <c:pt idx="426">
                  <c:v>8.5312499999999999E-2</c:v>
                </c:pt>
                <c:pt idx="427">
                  <c:v>8.5578399999999999E-2</c:v>
                </c:pt>
                <c:pt idx="428">
                  <c:v>8.5777900000000004E-2</c:v>
                </c:pt>
                <c:pt idx="429">
                  <c:v>8.5966299999999995E-2</c:v>
                </c:pt>
                <c:pt idx="430">
                  <c:v>8.6276599999999995E-2</c:v>
                </c:pt>
                <c:pt idx="431">
                  <c:v>8.6531499999999997E-2</c:v>
                </c:pt>
                <c:pt idx="432">
                  <c:v>8.6719900000000003E-2</c:v>
                </c:pt>
                <c:pt idx="433">
                  <c:v>8.7063500000000002E-2</c:v>
                </c:pt>
                <c:pt idx="434">
                  <c:v>8.7285100000000004E-2</c:v>
                </c:pt>
                <c:pt idx="435">
                  <c:v>8.7628700000000004E-2</c:v>
                </c:pt>
                <c:pt idx="436">
                  <c:v>8.7794899999999995E-2</c:v>
                </c:pt>
                <c:pt idx="437">
                  <c:v>8.80166E-2</c:v>
                </c:pt>
                <c:pt idx="438">
                  <c:v>8.8182800000000006E-2</c:v>
                </c:pt>
                <c:pt idx="439">
                  <c:v>8.8426599999999994E-2</c:v>
                </c:pt>
                <c:pt idx="440">
                  <c:v>8.8626099999999999E-2</c:v>
                </c:pt>
                <c:pt idx="441">
                  <c:v>8.8825600000000005E-2</c:v>
                </c:pt>
                <c:pt idx="442">
                  <c:v>8.9002899999999996E-2</c:v>
                </c:pt>
                <c:pt idx="443">
                  <c:v>8.9279999999999998E-2</c:v>
                </c:pt>
                <c:pt idx="444">
                  <c:v>8.9501600000000001E-2</c:v>
                </c:pt>
                <c:pt idx="445">
                  <c:v>8.9690000000000006E-2</c:v>
                </c:pt>
                <c:pt idx="446">
                  <c:v>8.9900599999999997E-2</c:v>
                </c:pt>
                <c:pt idx="447">
                  <c:v>9.0100100000000002E-2</c:v>
                </c:pt>
                <c:pt idx="448">
                  <c:v>9.0310600000000005E-2</c:v>
                </c:pt>
                <c:pt idx="449">
                  <c:v>9.0521199999999996E-2</c:v>
                </c:pt>
                <c:pt idx="450">
                  <c:v>9.0764999999999998E-2</c:v>
                </c:pt>
                <c:pt idx="451">
                  <c:v>9.0953400000000004E-2</c:v>
                </c:pt>
                <c:pt idx="452">
                  <c:v>9.1230500000000006E-2</c:v>
                </c:pt>
                <c:pt idx="453">
                  <c:v>9.1440999999999995E-2</c:v>
                </c:pt>
                <c:pt idx="454">
                  <c:v>9.16738E-2</c:v>
                </c:pt>
                <c:pt idx="455">
                  <c:v>9.1906500000000002E-2</c:v>
                </c:pt>
                <c:pt idx="456">
                  <c:v>9.2150300000000004E-2</c:v>
                </c:pt>
                <c:pt idx="457">
                  <c:v>9.2349799999999996E-2</c:v>
                </c:pt>
                <c:pt idx="458">
                  <c:v>9.2482800000000004E-2</c:v>
                </c:pt>
                <c:pt idx="459">
                  <c:v>9.28374E-2</c:v>
                </c:pt>
                <c:pt idx="460">
                  <c:v>9.3103400000000003E-2</c:v>
                </c:pt>
                <c:pt idx="461">
                  <c:v>9.3358300000000005E-2</c:v>
                </c:pt>
                <c:pt idx="462">
                  <c:v>9.3613199999999994E-2</c:v>
                </c:pt>
                <c:pt idx="463">
                  <c:v>9.3779399999999999E-2</c:v>
                </c:pt>
                <c:pt idx="464">
                  <c:v>9.3956799999999993E-2</c:v>
                </c:pt>
                <c:pt idx="465">
                  <c:v>9.4211699999999995E-2</c:v>
                </c:pt>
                <c:pt idx="466">
                  <c:v>9.4455499999999998E-2</c:v>
                </c:pt>
                <c:pt idx="467">
                  <c:v>9.47104E-2</c:v>
                </c:pt>
                <c:pt idx="468">
                  <c:v>9.50207E-2</c:v>
                </c:pt>
                <c:pt idx="469">
                  <c:v>9.5209100000000005E-2</c:v>
                </c:pt>
                <c:pt idx="470">
                  <c:v>9.5463999999999993E-2</c:v>
                </c:pt>
                <c:pt idx="471">
                  <c:v>9.5652399999999999E-2</c:v>
                </c:pt>
                <c:pt idx="472">
                  <c:v>9.5918299999999998E-2</c:v>
                </c:pt>
                <c:pt idx="473">
                  <c:v>9.6151100000000003E-2</c:v>
                </c:pt>
                <c:pt idx="474">
                  <c:v>9.6361600000000006E-2</c:v>
                </c:pt>
                <c:pt idx="475">
                  <c:v>9.6561099999999997E-2</c:v>
                </c:pt>
                <c:pt idx="476">
                  <c:v>9.6771700000000002E-2</c:v>
                </c:pt>
                <c:pt idx="477">
                  <c:v>9.6971199999999994E-2</c:v>
                </c:pt>
                <c:pt idx="478">
                  <c:v>9.7203899999999996E-2</c:v>
                </c:pt>
                <c:pt idx="479">
                  <c:v>9.7480999999999998E-2</c:v>
                </c:pt>
                <c:pt idx="480">
                  <c:v>9.7713700000000001E-2</c:v>
                </c:pt>
                <c:pt idx="481">
                  <c:v>9.7935300000000003E-2</c:v>
                </c:pt>
                <c:pt idx="482">
                  <c:v>9.8134799999999994E-2</c:v>
                </c:pt>
                <c:pt idx="483">
                  <c:v>9.8434099999999997E-2</c:v>
                </c:pt>
                <c:pt idx="484">
                  <c:v>9.8688899999999996E-2</c:v>
                </c:pt>
                <c:pt idx="485">
                  <c:v>9.8932800000000001E-2</c:v>
                </c:pt>
                <c:pt idx="486">
                  <c:v>9.9143300000000004E-2</c:v>
                </c:pt>
                <c:pt idx="487">
                  <c:v>9.9353899999999995E-2</c:v>
                </c:pt>
                <c:pt idx="488">
                  <c:v>9.95312E-2</c:v>
                </c:pt>
                <c:pt idx="489">
                  <c:v>9.9786100000000003E-2</c:v>
                </c:pt>
                <c:pt idx="490">
                  <c:v>9.9996699999999994E-2</c:v>
                </c:pt>
                <c:pt idx="491">
                  <c:v>0.100285</c:v>
                </c:pt>
                <c:pt idx="492">
                  <c:v>0.100451</c:v>
                </c:pt>
                <c:pt idx="493">
                  <c:v>0.100651</c:v>
                </c:pt>
                <c:pt idx="494">
                  <c:v>0.10086100000000001</c:v>
                </c:pt>
                <c:pt idx="495">
                  <c:v>0.10124900000000001</c:v>
                </c:pt>
                <c:pt idx="496">
                  <c:v>0.101482</c:v>
                </c:pt>
                <c:pt idx="497">
                  <c:v>0.101659</c:v>
                </c:pt>
                <c:pt idx="498">
                  <c:v>0.101825</c:v>
                </c:pt>
                <c:pt idx="499">
                  <c:v>0.102091</c:v>
                </c:pt>
                <c:pt idx="500">
                  <c:v>0.10229100000000001</c:v>
                </c:pt>
                <c:pt idx="501">
                  <c:v>0.10251200000000001</c:v>
                </c:pt>
                <c:pt idx="502">
                  <c:v>0.102668</c:v>
                </c:pt>
                <c:pt idx="503">
                  <c:v>0.10294499999999999</c:v>
                </c:pt>
                <c:pt idx="504">
                  <c:v>0.10323300000000001</c:v>
                </c:pt>
                <c:pt idx="505">
                  <c:v>0.10349899999999999</c:v>
                </c:pt>
                <c:pt idx="506">
                  <c:v>0.103709</c:v>
                </c:pt>
                <c:pt idx="507">
                  <c:v>0.10399700000000001</c:v>
                </c:pt>
                <c:pt idx="508">
                  <c:v>0.10427400000000001</c:v>
                </c:pt>
                <c:pt idx="509">
                  <c:v>0.104529</c:v>
                </c:pt>
                <c:pt idx="510">
                  <c:v>0.10477300000000001</c:v>
                </c:pt>
                <c:pt idx="511">
                  <c:v>0.10498399999999999</c:v>
                </c:pt>
                <c:pt idx="512">
                  <c:v>0.105161</c:v>
                </c:pt>
                <c:pt idx="513">
                  <c:v>0.105361</c:v>
                </c:pt>
                <c:pt idx="514">
                  <c:v>0.10564900000000001</c:v>
                </c:pt>
                <c:pt idx="515">
                  <c:v>0.10587000000000001</c:v>
                </c:pt>
                <c:pt idx="516">
                  <c:v>0.10607</c:v>
                </c:pt>
                <c:pt idx="517">
                  <c:v>0.10630299999999999</c:v>
                </c:pt>
                <c:pt idx="518">
                  <c:v>0.10657999999999999</c:v>
                </c:pt>
                <c:pt idx="519">
                  <c:v>0.106923</c:v>
                </c:pt>
                <c:pt idx="520">
                  <c:v>0.107211</c:v>
                </c:pt>
                <c:pt idx="521">
                  <c:v>0.107433</c:v>
                </c:pt>
                <c:pt idx="522">
                  <c:v>0.107721</c:v>
                </c:pt>
                <c:pt idx="523">
                  <c:v>0.10795399999999999</c:v>
                </c:pt>
                <c:pt idx="524">
                  <c:v>0.108253</c:v>
                </c:pt>
                <c:pt idx="525">
                  <c:v>0.108441</c:v>
                </c:pt>
                <c:pt idx="526">
                  <c:v>0.10867400000000001</c:v>
                </c:pt>
                <c:pt idx="527">
                  <c:v>0.10895100000000001</c:v>
                </c:pt>
                <c:pt idx="528">
                  <c:v>0.10911800000000001</c:v>
                </c:pt>
                <c:pt idx="529">
                  <c:v>0.10932799999999999</c:v>
                </c:pt>
                <c:pt idx="530">
                  <c:v>0.109572</c:v>
                </c:pt>
                <c:pt idx="531">
                  <c:v>0.109849</c:v>
                </c:pt>
                <c:pt idx="532">
                  <c:v>0.110126</c:v>
                </c:pt>
                <c:pt idx="533">
                  <c:v>0.110403</c:v>
                </c:pt>
                <c:pt idx="534">
                  <c:v>0.11060300000000001</c:v>
                </c:pt>
                <c:pt idx="535">
                  <c:v>0.110869</c:v>
                </c:pt>
                <c:pt idx="536">
                  <c:v>0.111135</c:v>
                </c:pt>
                <c:pt idx="537">
                  <c:v>0.111345</c:v>
                </c:pt>
                <c:pt idx="538">
                  <c:v>0.111522</c:v>
                </c:pt>
                <c:pt idx="539">
                  <c:v>0.111788</c:v>
                </c:pt>
                <c:pt idx="540">
                  <c:v>0.111944</c:v>
                </c:pt>
                <c:pt idx="541">
                  <c:v>0.112154</c:v>
                </c:pt>
                <c:pt idx="542">
                  <c:v>0.112442</c:v>
                </c:pt>
                <c:pt idx="543">
                  <c:v>0.112664</c:v>
                </c:pt>
                <c:pt idx="544">
                  <c:v>0.11296299999999999</c:v>
                </c:pt>
                <c:pt idx="545">
                  <c:v>0.11312899999999999</c:v>
                </c:pt>
                <c:pt idx="546">
                  <c:v>0.11334</c:v>
                </c:pt>
                <c:pt idx="547">
                  <c:v>0.113617</c:v>
                </c:pt>
                <c:pt idx="548">
                  <c:v>0.113805</c:v>
                </c:pt>
                <c:pt idx="549">
                  <c:v>0.114094</c:v>
                </c:pt>
                <c:pt idx="550">
                  <c:v>0.114359</c:v>
                </c:pt>
                <c:pt idx="551">
                  <c:v>0.114581</c:v>
                </c:pt>
                <c:pt idx="552">
                  <c:v>0.114803</c:v>
                </c:pt>
                <c:pt idx="553">
                  <c:v>0.11505799999999999</c:v>
                </c:pt>
                <c:pt idx="554">
                  <c:v>0.11529</c:v>
                </c:pt>
                <c:pt idx="555">
                  <c:v>0.115534</c:v>
                </c:pt>
                <c:pt idx="556">
                  <c:v>0.115811</c:v>
                </c:pt>
                <c:pt idx="557">
                  <c:v>0.11604399999999999</c:v>
                </c:pt>
                <c:pt idx="558">
                  <c:v>0.116332</c:v>
                </c:pt>
                <c:pt idx="559">
                  <c:v>0.11659799999999999</c:v>
                </c:pt>
                <c:pt idx="560">
                  <c:v>0.116942</c:v>
                </c:pt>
                <c:pt idx="561">
                  <c:v>0.11713</c:v>
                </c:pt>
                <c:pt idx="562">
                  <c:v>0.117363</c:v>
                </c:pt>
                <c:pt idx="563">
                  <c:v>0.117618</c:v>
                </c:pt>
                <c:pt idx="564">
                  <c:v>0.11787300000000001</c:v>
                </c:pt>
                <c:pt idx="565">
                  <c:v>0.11813899999999999</c:v>
                </c:pt>
                <c:pt idx="566">
                  <c:v>0.118338</c:v>
                </c:pt>
                <c:pt idx="567">
                  <c:v>0.118538</c:v>
                </c:pt>
                <c:pt idx="568">
                  <c:v>0.118781</c:v>
                </c:pt>
                <c:pt idx="569">
                  <c:v>0.118992</c:v>
                </c:pt>
                <c:pt idx="570">
                  <c:v>0.119258</c:v>
                </c:pt>
                <c:pt idx="571">
                  <c:v>0.119502</c:v>
                </c:pt>
                <c:pt idx="572">
                  <c:v>0.119712</c:v>
                </c:pt>
                <c:pt idx="573">
                  <c:v>0.12</c:v>
                </c:pt>
                <c:pt idx="574">
                  <c:v>0.120278</c:v>
                </c:pt>
                <c:pt idx="575">
                  <c:v>0.120588</c:v>
                </c:pt>
                <c:pt idx="576">
                  <c:v>0.12083199999999999</c:v>
                </c:pt>
                <c:pt idx="577">
                  <c:v>0.121031</c:v>
                </c:pt>
                <c:pt idx="578">
                  <c:v>0.12127499999999999</c:v>
                </c:pt>
                <c:pt idx="579">
                  <c:v>0.12149699999999999</c:v>
                </c:pt>
                <c:pt idx="580">
                  <c:v>0.121796</c:v>
                </c:pt>
                <c:pt idx="581">
                  <c:v>0.122062</c:v>
                </c:pt>
                <c:pt idx="582">
                  <c:v>0.122317</c:v>
                </c:pt>
                <c:pt idx="583">
                  <c:v>0.122505</c:v>
                </c:pt>
                <c:pt idx="584">
                  <c:v>0.12271600000000001</c:v>
                </c:pt>
                <c:pt idx="585">
                  <c:v>0.122904</c:v>
                </c:pt>
                <c:pt idx="586">
                  <c:v>0.12307</c:v>
                </c:pt>
                <c:pt idx="587">
                  <c:v>0.123281</c:v>
                </c:pt>
                <c:pt idx="588">
                  <c:v>0.123569</c:v>
                </c:pt>
                <c:pt idx="589">
                  <c:v>0.123768</c:v>
                </c:pt>
                <c:pt idx="590">
                  <c:v>0.124012</c:v>
                </c:pt>
                <c:pt idx="591">
                  <c:v>0.124267</c:v>
                </c:pt>
                <c:pt idx="592">
                  <c:v>0.124433</c:v>
                </c:pt>
                <c:pt idx="593">
                  <c:v>0.12463299999999999</c:v>
                </c:pt>
                <c:pt idx="594">
                  <c:v>0.124866</c:v>
                </c:pt>
                <c:pt idx="595">
                  <c:v>0.125054</c:v>
                </c:pt>
                <c:pt idx="596">
                  <c:v>0.12531999999999999</c:v>
                </c:pt>
                <c:pt idx="597">
                  <c:v>0.12550800000000001</c:v>
                </c:pt>
                <c:pt idx="598">
                  <c:v>0.12573000000000001</c:v>
                </c:pt>
                <c:pt idx="599">
                  <c:v>0.125918</c:v>
                </c:pt>
                <c:pt idx="600">
                  <c:v>0.126196</c:v>
                </c:pt>
                <c:pt idx="601">
                  <c:v>0.12648400000000001</c:v>
                </c:pt>
                <c:pt idx="602">
                  <c:v>0.126694</c:v>
                </c:pt>
                <c:pt idx="603">
                  <c:v>0.12694900000000001</c:v>
                </c:pt>
                <c:pt idx="604">
                  <c:v>0.12725900000000001</c:v>
                </c:pt>
                <c:pt idx="605">
                  <c:v>0.127415</c:v>
                </c:pt>
                <c:pt idx="606">
                  <c:v>0.12770300000000001</c:v>
                </c:pt>
                <c:pt idx="607">
                  <c:v>0.12795799999999999</c:v>
                </c:pt>
                <c:pt idx="608">
                  <c:v>0.128168</c:v>
                </c:pt>
                <c:pt idx="609">
                  <c:v>0.12842300000000001</c:v>
                </c:pt>
                <c:pt idx="610">
                  <c:v>0.12867799999999999</c:v>
                </c:pt>
                <c:pt idx="611">
                  <c:v>0.12884399999999999</c:v>
                </c:pt>
                <c:pt idx="612">
                  <c:v>0.129077</c:v>
                </c:pt>
                <c:pt idx="613">
                  <c:v>0.12926499999999999</c:v>
                </c:pt>
                <c:pt idx="614">
                  <c:v>0.12952</c:v>
                </c:pt>
                <c:pt idx="615">
                  <c:v>0.129831</c:v>
                </c:pt>
                <c:pt idx="616">
                  <c:v>0.13008500000000001</c:v>
                </c:pt>
                <c:pt idx="617">
                  <c:v>0.130329</c:v>
                </c:pt>
                <c:pt idx="618">
                  <c:v>0.130606</c:v>
                </c:pt>
                <c:pt idx="619">
                  <c:v>0.130883</c:v>
                </c:pt>
                <c:pt idx="620">
                  <c:v>0.13123799999999999</c:v>
                </c:pt>
                <c:pt idx="621">
                  <c:v>0.13151499999999999</c:v>
                </c:pt>
                <c:pt idx="622">
                  <c:v>0.13173699999999999</c:v>
                </c:pt>
                <c:pt idx="623">
                  <c:v>0.131992</c:v>
                </c:pt>
                <c:pt idx="624">
                  <c:v>0.13225799999999999</c:v>
                </c:pt>
                <c:pt idx="625">
                  <c:v>0.13242399999999999</c:v>
                </c:pt>
                <c:pt idx="626">
                  <c:v>0.13267899999999999</c:v>
                </c:pt>
                <c:pt idx="627">
                  <c:v>0.132823</c:v>
                </c:pt>
                <c:pt idx="628">
                  <c:v>0.13301099999999999</c:v>
                </c:pt>
                <c:pt idx="629">
                  <c:v>0.13320000000000001</c:v>
                </c:pt>
                <c:pt idx="630">
                  <c:v>0.13344300000000001</c:v>
                </c:pt>
                <c:pt idx="631">
                  <c:v>0.133654</c:v>
                </c:pt>
                <c:pt idx="632">
                  <c:v>0.13392000000000001</c:v>
                </c:pt>
                <c:pt idx="633">
                  <c:v>0.13414200000000001</c:v>
                </c:pt>
                <c:pt idx="634">
                  <c:v>0.13437399999999999</c:v>
                </c:pt>
                <c:pt idx="635">
                  <c:v>0.134685</c:v>
                </c:pt>
                <c:pt idx="636">
                  <c:v>0.13500599999999999</c:v>
                </c:pt>
                <c:pt idx="637">
                  <c:v>0.135183</c:v>
                </c:pt>
                <c:pt idx="638">
                  <c:v>0.13537199999999999</c:v>
                </c:pt>
                <c:pt idx="639">
                  <c:v>0.13558200000000001</c:v>
                </c:pt>
                <c:pt idx="640">
                  <c:v>0.13583700000000001</c:v>
                </c:pt>
                <c:pt idx="641">
                  <c:v>0.13608100000000001</c:v>
                </c:pt>
                <c:pt idx="642">
                  <c:v>0.136325</c:v>
                </c:pt>
                <c:pt idx="643">
                  <c:v>0.13659099999999999</c:v>
                </c:pt>
                <c:pt idx="644">
                  <c:v>0.13691200000000001</c:v>
                </c:pt>
                <c:pt idx="645">
                  <c:v>0.137101</c:v>
                </c:pt>
                <c:pt idx="646">
                  <c:v>0.13733300000000001</c:v>
                </c:pt>
                <c:pt idx="647">
                  <c:v>0.13761000000000001</c:v>
                </c:pt>
                <c:pt idx="648">
                  <c:v>0.137821</c:v>
                </c:pt>
                <c:pt idx="649">
                  <c:v>0.13806499999999999</c:v>
                </c:pt>
                <c:pt idx="650">
                  <c:v>0.13834199999999999</c:v>
                </c:pt>
                <c:pt idx="651">
                  <c:v>0.138575</c:v>
                </c:pt>
                <c:pt idx="652">
                  <c:v>0.138818</c:v>
                </c:pt>
                <c:pt idx="653">
                  <c:v>0.139073</c:v>
                </c:pt>
                <c:pt idx="654">
                  <c:v>0.13928399999999999</c:v>
                </c:pt>
                <c:pt idx="655">
                  <c:v>0.139483</c:v>
                </c:pt>
                <c:pt idx="656">
                  <c:v>0.13972699999999999</c:v>
                </c:pt>
                <c:pt idx="657">
                  <c:v>0.13997100000000001</c:v>
                </c:pt>
                <c:pt idx="658">
                  <c:v>0.140315</c:v>
                </c:pt>
                <c:pt idx="659">
                  <c:v>0.14054700000000001</c:v>
                </c:pt>
                <c:pt idx="660">
                  <c:v>0.14092399999999999</c:v>
                </c:pt>
                <c:pt idx="661">
                  <c:v>0.14129</c:v>
                </c:pt>
                <c:pt idx="662">
                  <c:v>0.14153399999999999</c:v>
                </c:pt>
                <c:pt idx="663">
                  <c:v>0.141766</c:v>
                </c:pt>
                <c:pt idx="664">
                  <c:v>0.142066</c:v>
                </c:pt>
                <c:pt idx="665">
                  <c:v>0.142265</c:v>
                </c:pt>
                <c:pt idx="666">
                  <c:v>0.14249800000000001</c:v>
                </c:pt>
                <c:pt idx="667">
                  <c:v>0.142764</c:v>
                </c:pt>
                <c:pt idx="668">
                  <c:v>0.142952</c:v>
                </c:pt>
                <c:pt idx="669">
                  <c:v>0.143174</c:v>
                </c:pt>
                <c:pt idx="670">
                  <c:v>0.14341799999999999</c:v>
                </c:pt>
                <c:pt idx="671">
                  <c:v>0.14365</c:v>
                </c:pt>
                <c:pt idx="672">
                  <c:v>0.14393800000000001</c:v>
                </c:pt>
                <c:pt idx="673">
                  <c:v>0.144094</c:v>
                </c:pt>
                <c:pt idx="674">
                  <c:v>0.144404</c:v>
                </c:pt>
                <c:pt idx="675">
                  <c:v>0.144681</c:v>
                </c:pt>
                <c:pt idx="676">
                  <c:v>0.14494699999999999</c:v>
                </c:pt>
                <c:pt idx="677">
                  <c:v>0.145124</c:v>
                </c:pt>
                <c:pt idx="678">
                  <c:v>0.14532400000000001</c:v>
                </c:pt>
                <c:pt idx="679">
                  <c:v>0.145645</c:v>
                </c:pt>
                <c:pt idx="680">
                  <c:v>0.145867</c:v>
                </c:pt>
                <c:pt idx="681">
                  <c:v>0.14613300000000001</c:v>
                </c:pt>
                <c:pt idx="682">
                  <c:v>0.14635400000000001</c:v>
                </c:pt>
                <c:pt idx="683">
                  <c:v>0.14670900000000001</c:v>
                </c:pt>
                <c:pt idx="684">
                  <c:v>0.14693100000000001</c:v>
                </c:pt>
                <c:pt idx="685">
                  <c:v>0.14715200000000001</c:v>
                </c:pt>
                <c:pt idx="686">
                  <c:v>0.14736299999999999</c:v>
                </c:pt>
                <c:pt idx="687">
                  <c:v>0.14768400000000001</c:v>
                </c:pt>
                <c:pt idx="688">
                  <c:v>0.14788399999999999</c:v>
                </c:pt>
                <c:pt idx="689">
                  <c:v>0.14815</c:v>
                </c:pt>
                <c:pt idx="690">
                  <c:v>0.148482</c:v>
                </c:pt>
                <c:pt idx="691">
                  <c:v>0.148671</c:v>
                </c:pt>
                <c:pt idx="692">
                  <c:v>0.148892</c:v>
                </c:pt>
                <c:pt idx="693">
                  <c:v>0.149092</c:v>
                </c:pt>
                <c:pt idx="694">
                  <c:v>0.149336</c:v>
                </c:pt>
                <c:pt idx="695">
                  <c:v>0.149557</c:v>
                </c:pt>
                <c:pt idx="696">
                  <c:v>0.14982300000000001</c:v>
                </c:pt>
                <c:pt idx="697">
                  <c:v>0.15004500000000001</c:v>
                </c:pt>
                <c:pt idx="698">
                  <c:v>0.15040000000000001</c:v>
                </c:pt>
                <c:pt idx="699">
                  <c:v>0.15068799999999999</c:v>
                </c:pt>
                <c:pt idx="700">
                  <c:v>0.150898</c:v>
                </c:pt>
                <c:pt idx="701">
                  <c:v>0.15107599999999999</c:v>
                </c:pt>
                <c:pt idx="702">
                  <c:v>0.151253</c:v>
                </c:pt>
                <c:pt idx="703">
                  <c:v>0.15155199999999999</c:v>
                </c:pt>
                <c:pt idx="704">
                  <c:v>0.15184</c:v>
                </c:pt>
                <c:pt idx="705">
                  <c:v>0.15207300000000001</c:v>
                </c:pt>
                <c:pt idx="706">
                  <c:v>0.152339</c:v>
                </c:pt>
                <c:pt idx="707">
                  <c:v>0.15257200000000001</c:v>
                </c:pt>
                <c:pt idx="708">
                  <c:v>0.152782</c:v>
                </c:pt>
                <c:pt idx="709">
                  <c:v>0.152971</c:v>
                </c:pt>
                <c:pt idx="710">
                  <c:v>0.153137</c:v>
                </c:pt>
                <c:pt idx="711">
                  <c:v>0.15343599999999999</c:v>
                </c:pt>
                <c:pt idx="712">
                  <c:v>0.15368000000000001</c:v>
                </c:pt>
                <c:pt idx="713">
                  <c:v>0.15389</c:v>
                </c:pt>
                <c:pt idx="714">
                  <c:v>0.15407899999999999</c:v>
                </c:pt>
                <c:pt idx="715">
                  <c:v>0.154278</c:v>
                </c:pt>
                <c:pt idx="716">
                  <c:v>0.15454399999999999</c:v>
                </c:pt>
                <c:pt idx="717">
                  <c:v>0.154866</c:v>
                </c:pt>
                <c:pt idx="718">
                  <c:v>0.15506500000000001</c:v>
                </c:pt>
                <c:pt idx="719">
                  <c:v>0.155276</c:v>
                </c:pt>
                <c:pt idx="720">
                  <c:v>0.155531</c:v>
                </c:pt>
                <c:pt idx="721">
                  <c:v>0.155752</c:v>
                </c:pt>
                <c:pt idx="722">
                  <c:v>0.15601799999999999</c:v>
                </c:pt>
                <c:pt idx="723">
                  <c:v>0.15634000000000001</c:v>
                </c:pt>
                <c:pt idx="724">
                  <c:v>0.15651699999999999</c:v>
                </c:pt>
                <c:pt idx="725">
                  <c:v>0.15676100000000001</c:v>
                </c:pt>
                <c:pt idx="726">
                  <c:v>0.15701599999999999</c:v>
                </c:pt>
                <c:pt idx="727">
                  <c:v>0.15729299999999999</c:v>
                </c:pt>
                <c:pt idx="728">
                  <c:v>0.15753700000000001</c:v>
                </c:pt>
                <c:pt idx="729">
                  <c:v>0.157803</c:v>
                </c:pt>
                <c:pt idx="730">
                  <c:v>0.15810199999999999</c:v>
                </c:pt>
                <c:pt idx="731">
                  <c:v>0.158412</c:v>
                </c:pt>
                <c:pt idx="732">
                  <c:v>0.15864500000000001</c:v>
                </c:pt>
                <c:pt idx="733">
                  <c:v>0.15892200000000001</c:v>
                </c:pt>
                <c:pt idx="734">
                  <c:v>0.159132</c:v>
                </c:pt>
                <c:pt idx="735">
                  <c:v>0.159332</c:v>
                </c:pt>
                <c:pt idx="736">
                  <c:v>0.159609</c:v>
                </c:pt>
                <c:pt idx="737">
                  <c:v>0.15989700000000001</c:v>
                </c:pt>
                <c:pt idx="738">
                  <c:v>0.16019600000000001</c:v>
                </c:pt>
                <c:pt idx="739">
                  <c:v>0.16045100000000001</c:v>
                </c:pt>
                <c:pt idx="740">
                  <c:v>0.16073899999999999</c:v>
                </c:pt>
                <c:pt idx="741">
                  <c:v>0.16095000000000001</c:v>
                </c:pt>
                <c:pt idx="742">
                  <c:v>0.16123799999999999</c:v>
                </c:pt>
                <c:pt idx="743">
                  <c:v>0.18227299999999999</c:v>
                </c:pt>
                <c:pt idx="744">
                  <c:v>0.18254999999999999</c:v>
                </c:pt>
                <c:pt idx="745">
                  <c:v>0.18276000000000001</c:v>
                </c:pt>
                <c:pt idx="746">
                  <c:v>0.18293799999999999</c:v>
                </c:pt>
                <c:pt idx="747">
                  <c:v>0.18314800000000001</c:v>
                </c:pt>
                <c:pt idx="748">
                  <c:v>0.18337000000000001</c:v>
                </c:pt>
                <c:pt idx="749">
                  <c:v>0.183614</c:v>
                </c:pt>
                <c:pt idx="750">
                  <c:v>0.183813</c:v>
                </c:pt>
                <c:pt idx="751">
                  <c:v>0.18398999999999999</c:v>
                </c:pt>
                <c:pt idx="752">
                  <c:v>0.184278</c:v>
                </c:pt>
                <c:pt idx="753">
                  <c:v>0.184478</c:v>
                </c:pt>
                <c:pt idx="754">
                  <c:v>0.184777</c:v>
                </c:pt>
                <c:pt idx="755">
                  <c:v>0.18502099999999999</c:v>
                </c:pt>
                <c:pt idx="756">
                  <c:v>0.185276</c:v>
                </c:pt>
                <c:pt idx="757">
                  <c:v>0.18550900000000001</c:v>
                </c:pt>
                <c:pt idx="758">
                  <c:v>0.18581900000000001</c:v>
                </c:pt>
                <c:pt idx="759">
                  <c:v>0.18611800000000001</c:v>
                </c:pt>
                <c:pt idx="760">
                  <c:v>0.18628400000000001</c:v>
                </c:pt>
                <c:pt idx="761">
                  <c:v>0.18651699999999999</c:v>
                </c:pt>
                <c:pt idx="762">
                  <c:v>0.186805</c:v>
                </c:pt>
                <c:pt idx="763">
                  <c:v>0.187027</c:v>
                </c:pt>
                <c:pt idx="764">
                  <c:v>0.187193</c:v>
                </c:pt>
                <c:pt idx="765">
                  <c:v>0.187415</c:v>
                </c:pt>
                <c:pt idx="766">
                  <c:v>0.18771399999999999</c:v>
                </c:pt>
                <c:pt idx="767">
                  <c:v>0.18806899999999999</c:v>
                </c:pt>
                <c:pt idx="768">
                  <c:v>0.188301</c:v>
                </c:pt>
                <c:pt idx="769">
                  <c:v>0.18860099999999999</c:v>
                </c:pt>
                <c:pt idx="770">
                  <c:v>0.188833</c:v>
                </c:pt>
                <c:pt idx="771">
                  <c:v>0.18912100000000001</c:v>
                </c:pt>
                <c:pt idx="772">
                  <c:v>0.18942100000000001</c:v>
                </c:pt>
                <c:pt idx="773">
                  <c:v>0.18964200000000001</c:v>
                </c:pt>
                <c:pt idx="774">
                  <c:v>0.18979799999999999</c:v>
                </c:pt>
                <c:pt idx="775">
                  <c:v>0.190108</c:v>
                </c:pt>
                <c:pt idx="776">
                  <c:v>0.190363</c:v>
                </c:pt>
                <c:pt idx="777">
                  <c:v>0.19062899999999999</c:v>
                </c:pt>
                <c:pt idx="778">
                  <c:v>0.190917</c:v>
                </c:pt>
                <c:pt idx="779">
                  <c:v>0.191161</c:v>
                </c:pt>
                <c:pt idx="780">
                  <c:v>0.19136</c:v>
                </c:pt>
                <c:pt idx="781">
                  <c:v>0.19170400000000001</c:v>
                </c:pt>
                <c:pt idx="782">
                  <c:v>0.191936</c:v>
                </c:pt>
                <c:pt idx="783">
                  <c:v>0.19220200000000001</c:v>
                </c:pt>
                <c:pt idx="784">
                  <c:v>0.19247900000000001</c:v>
                </c:pt>
                <c:pt idx="785">
                  <c:v>0.192801</c:v>
                </c:pt>
                <c:pt idx="786">
                  <c:v>0.193</c:v>
                </c:pt>
                <c:pt idx="787">
                  <c:v>0.19317799999999999</c:v>
                </c:pt>
                <c:pt idx="788">
                  <c:v>0.19341</c:v>
                </c:pt>
                <c:pt idx="789">
                  <c:v>0.19367599999999999</c:v>
                </c:pt>
                <c:pt idx="790">
                  <c:v>0.193909</c:v>
                </c:pt>
                <c:pt idx="791">
                  <c:v>0.19428599999999999</c:v>
                </c:pt>
                <c:pt idx="792">
                  <c:v>0.19447400000000001</c:v>
                </c:pt>
                <c:pt idx="793">
                  <c:v>0.19474</c:v>
                </c:pt>
                <c:pt idx="794">
                  <c:v>0.19491800000000001</c:v>
                </c:pt>
                <c:pt idx="795">
                  <c:v>0.195161</c:v>
                </c:pt>
                <c:pt idx="796">
                  <c:v>0.195438</c:v>
                </c:pt>
                <c:pt idx="797">
                  <c:v>0.19574900000000001</c:v>
                </c:pt>
                <c:pt idx="798">
                  <c:v>0.19603699999999999</c:v>
                </c:pt>
                <c:pt idx="799">
                  <c:v>0.19627</c:v>
                </c:pt>
                <c:pt idx="800">
                  <c:v>0.19645799999999999</c:v>
                </c:pt>
                <c:pt idx="801">
                  <c:v>0.196635</c:v>
                </c:pt>
                <c:pt idx="802">
                  <c:v>0.196857</c:v>
                </c:pt>
                <c:pt idx="803">
                  <c:v>0.197156</c:v>
                </c:pt>
                <c:pt idx="804">
                  <c:v>0.19744400000000001</c:v>
                </c:pt>
                <c:pt idx="805">
                  <c:v>0.19771</c:v>
                </c:pt>
                <c:pt idx="806">
                  <c:v>0.19795399999999999</c:v>
                </c:pt>
                <c:pt idx="807">
                  <c:v>0.19822000000000001</c:v>
                </c:pt>
                <c:pt idx="808">
                  <c:v>0.198519</c:v>
                </c:pt>
                <c:pt idx="809">
                  <c:v>0.19871900000000001</c:v>
                </c:pt>
                <c:pt idx="810">
                  <c:v>0.19892899999999999</c:v>
                </c:pt>
                <c:pt idx="811">
                  <c:v>0.19914000000000001</c:v>
                </c:pt>
                <c:pt idx="812">
                  <c:v>0.19936200000000001</c:v>
                </c:pt>
                <c:pt idx="813">
                  <c:v>0.19966100000000001</c:v>
                </c:pt>
                <c:pt idx="814">
                  <c:v>0.19997100000000001</c:v>
                </c:pt>
                <c:pt idx="815">
                  <c:v>0.20019300000000001</c:v>
                </c:pt>
                <c:pt idx="816">
                  <c:v>0.20042599999999999</c:v>
                </c:pt>
                <c:pt idx="817">
                  <c:v>0.20069200000000001</c:v>
                </c:pt>
                <c:pt idx="818">
                  <c:v>0.200935</c:v>
                </c:pt>
                <c:pt idx="819">
                  <c:v>0.201212</c:v>
                </c:pt>
                <c:pt idx="820">
                  <c:v>0.20144500000000001</c:v>
                </c:pt>
                <c:pt idx="821">
                  <c:v>0.20168900000000001</c:v>
                </c:pt>
                <c:pt idx="822">
                  <c:v>0.201877</c:v>
                </c:pt>
                <c:pt idx="823">
                  <c:v>0.202099</c:v>
                </c:pt>
                <c:pt idx="824">
                  <c:v>0.20239799999999999</c:v>
                </c:pt>
                <c:pt idx="825">
                  <c:v>0.20266400000000001</c:v>
                </c:pt>
                <c:pt idx="826">
                  <c:v>0.20289699999999999</c:v>
                </c:pt>
                <c:pt idx="827">
                  <c:v>0.203096</c:v>
                </c:pt>
                <c:pt idx="828">
                  <c:v>0.20336199999999999</c:v>
                </c:pt>
                <c:pt idx="829">
                  <c:v>0.203595</c:v>
                </c:pt>
                <c:pt idx="830">
                  <c:v>0.20393900000000001</c:v>
                </c:pt>
                <c:pt idx="831">
                  <c:v>0.20417099999999999</c:v>
                </c:pt>
                <c:pt idx="832">
                  <c:v>0.20449300000000001</c:v>
                </c:pt>
                <c:pt idx="833">
                  <c:v>0.20474800000000001</c:v>
                </c:pt>
                <c:pt idx="834">
                  <c:v>0.20505799999999999</c:v>
                </c:pt>
                <c:pt idx="835">
                  <c:v>0.20535700000000001</c:v>
                </c:pt>
                <c:pt idx="836">
                  <c:v>0.20566799999999999</c:v>
                </c:pt>
                <c:pt idx="837">
                  <c:v>0.20592199999999999</c:v>
                </c:pt>
                <c:pt idx="838">
                  <c:v>0.20614399999999999</c:v>
                </c:pt>
                <c:pt idx="839">
                  <c:v>0.206454</c:v>
                </c:pt>
                <c:pt idx="840">
                  <c:v>0.20669799999999999</c:v>
                </c:pt>
                <c:pt idx="841">
                  <c:v>0.20705299999999999</c:v>
                </c:pt>
                <c:pt idx="842">
                  <c:v>0.20738500000000001</c:v>
                </c:pt>
                <c:pt idx="843">
                  <c:v>0.207618</c:v>
                </c:pt>
                <c:pt idx="844">
                  <c:v>0.20788400000000001</c:v>
                </c:pt>
                <c:pt idx="845">
                  <c:v>0.208205</c:v>
                </c:pt>
                <c:pt idx="846">
                  <c:v>0.20846000000000001</c:v>
                </c:pt>
                <c:pt idx="847">
                  <c:v>0.20862700000000001</c:v>
                </c:pt>
                <c:pt idx="848">
                  <c:v>0.20887</c:v>
                </c:pt>
                <c:pt idx="849">
                  <c:v>0.20910300000000001</c:v>
                </c:pt>
                <c:pt idx="850">
                  <c:v>0.20930299999999999</c:v>
                </c:pt>
                <c:pt idx="851">
                  <c:v>0.20961299999999999</c:v>
                </c:pt>
                <c:pt idx="852">
                  <c:v>0.209901</c:v>
                </c:pt>
                <c:pt idx="853">
                  <c:v>0.210234</c:v>
                </c:pt>
                <c:pt idx="854">
                  <c:v>0.210455</c:v>
                </c:pt>
                <c:pt idx="855">
                  <c:v>0.21066599999999999</c:v>
                </c:pt>
                <c:pt idx="856">
                  <c:v>0.210921</c:v>
                </c:pt>
                <c:pt idx="857">
                  <c:v>0.21112</c:v>
                </c:pt>
                <c:pt idx="858">
                  <c:v>0.21140800000000001</c:v>
                </c:pt>
                <c:pt idx="859">
                  <c:v>0.211674</c:v>
                </c:pt>
                <c:pt idx="860">
                  <c:v>0.21190700000000001</c:v>
                </c:pt>
                <c:pt idx="861">
                  <c:v>0.21212900000000001</c:v>
                </c:pt>
                <c:pt idx="862">
                  <c:v>0.21229500000000001</c:v>
                </c:pt>
                <c:pt idx="863">
                  <c:v>0.21249399999999999</c:v>
                </c:pt>
                <c:pt idx="864">
                  <c:v>0.21270500000000001</c:v>
                </c:pt>
                <c:pt idx="865">
                  <c:v>0.21296000000000001</c:v>
                </c:pt>
                <c:pt idx="866">
                  <c:v>0.213204</c:v>
                </c:pt>
                <c:pt idx="867">
                  <c:v>0.21335899999999999</c:v>
                </c:pt>
                <c:pt idx="868">
                  <c:v>0.21365799999999999</c:v>
                </c:pt>
                <c:pt idx="869">
                  <c:v>0.21385699999999999</c:v>
                </c:pt>
                <c:pt idx="870">
                  <c:v>0.21409</c:v>
                </c:pt>
                <c:pt idx="871">
                  <c:v>0.214279</c:v>
                </c:pt>
                <c:pt idx="872">
                  <c:v>0.21452199999999999</c:v>
                </c:pt>
                <c:pt idx="873">
                  <c:v>0.21471100000000001</c:v>
                </c:pt>
                <c:pt idx="874">
                  <c:v>0.214921</c:v>
                </c:pt>
                <c:pt idx="875">
                  <c:v>0.215221</c:v>
                </c:pt>
                <c:pt idx="876">
                  <c:v>0.21551999999999999</c:v>
                </c:pt>
                <c:pt idx="877">
                  <c:v>0.21574099999999999</c:v>
                </c:pt>
                <c:pt idx="878">
                  <c:v>0.216007</c:v>
                </c:pt>
                <c:pt idx="879">
                  <c:v>0.21620700000000001</c:v>
                </c:pt>
                <c:pt idx="880">
                  <c:v>0.21638399999999999</c:v>
                </c:pt>
                <c:pt idx="881">
                  <c:v>0.216584</c:v>
                </c:pt>
                <c:pt idx="882">
                  <c:v>0.21675</c:v>
                </c:pt>
                <c:pt idx="883">
                  <c:v>0.21704899999999999</c:v>
                </c:pt>
                <c:pt idx="884">
                  <c:v>0.217393</c:v>
                </c:pt>
                <c:pt idx="885">
                  <c:v>0.217637</c:v>
                </c:pt>
                <c:pt idx="886">
                  <c:v>0.218002</c:v>
                </c:pt>
                <c:pt idx="887">
                  <c:v>0.21821299999999999</c:v>
                </c:pt>
                <c:pt idx="888">
                  <c:v>0.21842300000000001</c:v>
                </c:pt>
                <c:pt idx="889">
                  <c:v>0.218612</c:v>
                </c:pt>
                <c:pt idx="890">
                  <c:v>0.21882199999999999</c:v>
                </c:pt>
                <c:pt idx="891">
                  <c:v>0.21901100000000001</c:v>
                </c:pt>
                <c:pt idx="892">
                  <c:v>0.219332</c:v>
                </c:pt>
                <c:pt idx="893">
                  <c:v>0.219532</c:v>
                </c:pt>
                <c:pt idx="894">
                  <c:v>0.21978700000000001</c:v>
                </c:pt>
                <c:pt idx="895">
                  <c:v>0.22006400000000001</c:v>
                </c:pt>
                <c:pt idx="896">
                  <c:v>0.220274</c:v>
                </c:pt>
                <c:pt idx="897">
                  <c:v>0.220496</c:v>
                </c:pt>
                <c:pt idx="898">
                  <c:v>0.22072900000000001</c:v>
                </c:pt>
                <c:pt idx="899">
                  <c:v>0.22092800000000001</c:v>
                </c:pt>
                <c:pt idx="900">
                  <c:v>0.221194</c:v>
                </c:pt>
                <c:pt idx="901">
                  <c:v>0.22137100000000001</c:v>
                </c:pt>
                <c:pt idx="902">
                  <c:v>0.221582</c:v>
                </c:pt>
                <c:pt idx="903">
                  <c:v>0.221826</c:v>
                </c:pt>
                <c:pt idx="904">
                  <c:v>0.22206999999999999</c:v>
                </c:pt>
                <c:pt idx="905">
                  <c:v>0.22228000000000001</c:v>
                </c:pt>
                <c:pt idx="906">
                  <c:v>0.222468</c:v>
                </c:pt>
                <c:pt idx="907">
                  <c:v>0.222801</c:v>
                </c:pt>
                <c:pt idx="908">
                  <c:v>0.223078</c:v>
                </c:pt>
                <c:pt idx="909">
                  <c:v>0.22332199999999999</c:v>
                </c:pt>
                <c:pt idx="910">
                  <c:v>0.22350999999999999</c:v>
                </c:pt>
                <c:pt idx="911">
                  <c:v>0.223776</c:v>
                </c:pt>
                <c:pt idx="912">
                  <c:v>0.224053</c:v>
                </c:pt>
                <c:pt idx="913">
                  <c:v>0.22431899999999999</c:v>
                </c:pt>
                <c:pt idx="914">
                  <c:v>0.22454099999999999</c:v>
                </c:pt>
                <c:pt idx="915">
                  <c:v>0.224774</c:v>
                </c:pt>
                <c:pt idx="916">
                  <c:v>0.225051</c:v>
                </c:pt>
                <c:pt idx="917">
                  <c:v>0.22533900000000001</c:v>
                </c:pt>
                <c:pt idx="918">
                  <c:v>0.22559399999999999</c:v>
                </c:pt>
                <c:pt idx="919">
                  <c:v>0.22583800000000001</c:v>
                </c:pt>
                <c:pt idx="920">
                  <c:v>0.226137</c:v>
                </c:pt>
                <c:pt idx="921">
                  <c:v>0.226325</c:v>
                </c:pt>
                <c:pt idx="922">
                  <c:v>0.226547</c:v>
                </c:pt>
                <c:pt idx="923">
                  <c:v>0.22683500000000001</c:v>
                </c:pt>
                <c:pt idx="924">
                  <c:v>0.22703400000000001</c:v>
                </c:pt>
                <c:pt idx="925">
                  <c:v>0.22734499999999999</c:v>
                </c:pt>
                <c:pt idx="926">
                  <c:v>0.227544</c:v>
                </c:pt>
                <c:pt idx="927">
                  <c:v>0.227766</c:v>
                </c:pt>
                <c:pt idx="928">
                  <c:v>0.22791</c:v>
                </c:pt>
                <c:pt idx="929">
                  <c:v>0.228132</c:v>
                </c:pt>
                <c:pt idx="930">
                  <c:v>0.228353</c:v>
                </c:pt>
                <c:pt idx="931">
                  <c:v>0.22859699999999999</c:v>
                </c:pt>
                <c:pt idx="932">
                  <c:v>0.22883000000000001</c:v>
                </c:pt>
                <c:pt idx="933">
                  <c:v>0.22909599999999999</c:v>
                </c:pt>
                <c:pt idx="934">
                  <c:v>0.229295</c:v>
                </c:pt>
                <c:pt idx="935">
                  <c:v>0.22955</c:v>
                </c:pt>
                <c:pt idx="936">
                  <c:v>0.229827</c:v>
                </c:pt>
                <c:pt idx="937">
                  <c:v>0.23005999999999999</c:v>
                </c:pt>
                <c:pt idx="938">
                  <c:v>0.23033699999999999</c:v>
                </c:pt>
                <c:pt idx="939">
                  <c:v>0.23053599999999999</c:v>
                </c:pt>
                <c:pt idx="940">
                  <c:v>0.230958</c:v>
                </c:pt>
                <c:pt idx="941">
                  <c:v>0.231157</c:v>
                </c:pt>
                <c:pt idx="942">
                  <c:v>0.231434</c:v>
                </c:pt>
                <c:pt idx="943">
                  <c:v>0.231656</c:v>
                </c:pt>
                <c:pt idx="944">
                  <c:v>0.23183300000000001</c:v>
                </c:pt>
                <c:pt idx="945">
                  <c:v>0.23203299999999999</c:v>
                </c:pt>
                <c:pt idx="946">
                  <c:v>0.23233200000000001</c:v>
                </c:pt>
                <c:pt idx="947">
                  <c:v>0.23261999999999999</c:v>
                </c:pt>
                <c:pt idx="948">
                  <c:v>0.23286399999999999</c:v>
                </c:pt>
                <c:pt idx="949">
                  <c:v>0.233074</c:v>
                </c:pt>
                <c:pt idx="950">
                  <c:v>0.233318</c:v>
                </c:pt>
                <c:pt idx="951">
                  <c:v>0.23356199999999999</c:v>
                </c:pt>
                <c:pt idx="952">
                  <c:v>0.233739</c:v>
                </c:pt>
                <c:pt idx="953">
                  <c:v>0.233961</c:v>
                </c:pt>
                <c:pt idx="954">
                  <c:v>0.234183</c:v>
                </c:pt>
                <c:pt idx="955">
                  <c:v>0.23441500000000001</c:v>
                </c:pt>
                <c:pt idx="956">
                  <c:v>0.23470299999999999</c:v>
                </c:pt>
                <c:pt idx="957">
                  <c:v>0.23485900000000001</c:v>
                </c:pt>
                <c:pt idx="958">
                  <c:v>0.23514699999999999</c:v>
                </c:pt>
                <c:pt idx="959">
                  <c:v>0.235346</c:v>
                </c:pt>
                <c:pt idx="960">
                  <c:v>0.23552400000000001</c:v>
                </c:pt>
                <c:pt idx="961">
                  <c:v>0.23580100000000001</c:v>
                </c:pt>
                <c:pt idx="962">
                  <c:v>0.236044</c:v>
                </c:pt>
                <c:pt idx="963">
                  <c:v>0.236344</c:v>
                </c:pt>
                <c:pt idx="964">
                  <c:v>0.236543</c:v>
                </c:pt>
                <c:pt idx="965">
                  <c:v>0.236765</c:v>
                </c:pt>
                <c:pt idx="966">
                  <c:v>0.236986</c:v>
                </c:pt>
                <c:pt idx="967">
                  <c:v>0.23713100000000001</c:v>
                </c:pt>
                <c:pt idx="968">
                  <c:v>0.23738500000000001</c:v>
                </c:pt>
                <c:pt idx="969">
                  <c:v>0.23751800000000001</c:v>
                </c:pt>
                <c:pt idx="970">
                  <c:v>0.23771800000000001</c:v>
                </c:pt>
                <c:pt idx="971">
                  <c:v>0.23794000000000001</c:v>
                </c:pt>
                <c:pt idx="972">
                  <c:v>0.238206</c:v>
                </c:pt>
                <c:pt idx="973">
                  <c:v>0.238483</c:v>
                </c:pt>
                <c:pt idx="974">
                  <c:v>0.23872599999999999</c:v>
                </c:pt>
                <c:pt idx="975">
                  <c:v>0.23902599999999999</c:v>
                </c:pt>
                <c:pt idx="976">
                  <c:v>0.23921400000000001</c:v>
                </c:pt>
                <c:pt idx="977">
                  <c:v>0.239458</c:v>
                </c:pt>
                <c:pt idx="978">
                  <c:v>0.239646</c:v>
                </c:pt>
                <c:pt idx="979">
                  <c:v>0.23988999999999999</c:v>
                </c:pt>
                <c:pt idx="980">
                  <c:v>0.24007800000000001</c:v>
                </c:pt>
                <c:pt idx="981">
                  <c:v>0.24033299999999999</c:v>
                </c:pt>
                <c:pt idx="982">
                  <c:v>0.24057700000000001</c:v>
                </c:pt>
                <c:pt idx="983">
                  <c:v>0.24079900000000001</c:v>
                </c:pt>
                <c:pt idx="984">
                  <c:v>0.24104300000000001</c:v>
                </c:pt>
                <c:pt idx="985">
                  <c:v>0.24132000000000001</c:v>
                </c:pt>
                <c:pt idx="986">
                  <c:v>0.241619</c:v>
                </c:pt>
                <c:pt idx="987">
                  <c:v>0.24191799999999999</c:v>
                </c:pt>
                <c:pt idx="988">
                  <c:v>0.24216199999999999</c:v>
                </c:pt>
                <c:pt idx="989">
                  <c:v>0.24238399999999999</c:v>
                </c:pt>
                <c:pt idx="990">
                  <c:v>0.24269399999999999</c:v>
                </c:pt>
                <c:pt idx="991">
                  <c:v>0.242893</c:v>
                </c:pt>
                <c:pt idx="992">
                  <c:v>0.243037</c:v>
                </c:pt>
                <c:pt idx="993">
                  <c:v>0.243337</c:v>
                </c:pt>
                <c:pt idx="994">
                  <c:v>0.243503</c:v>
                </c:pt>
                <c:pt idx="995">
                  <c:v>0.24374699999999999</c:v>
                </c:pt>
                <c:pt idx="996">
                  <c:v>0.243891</c:v>
                </c:pt>
                <c:pt idx="997">
                  <c:v>0.24412400000000001</c:v>
                </c:pt>
                <c:pt idx="998">
                  <c:v>0.244334</c:v>
                </c:pt>
                <c:pt idx="999">
                  <c:v>0.244611</c:v>
                </c:pt>
                <c:pt idx="1000">
                  <c:v>0.24485499999999999</c:v>
                </c:pt>
                <c:pt idx="1001">
                  <c:v>0.24506600000000001</c:v>
                </c:pt>
                <c:pt idx="1002">
                  <c:v>0.245309</c:v>
                </c:pt>
                <c:pt idx="1003">
                  <c:v>0.24560899999999999</c:v>
                </c:pt>
                <c:pt idx="1004">
                  <c:v>0.24579699999999999</c:v>
                </c:pt>
                <c:pt idx="1005">
                  <c:v>0.24601899999999999</c:v>
                </c:pt>
                <c:pt idx="1006">
                  <c:v>0.24620700000000001</c:v>
                </c:pt>
                <c:pt idx="1007">
                  <c:v>0.24648400000000001</c:v>
                </c:pt>
                <c:pt idx="1008">
                  <c:v>0.24668399999999999</c:v>
                </c:pt>
                <c:pt idx="1009">
                  <c:v>0.24696100000000001</c:v>
                </c:pt>
                <c:pt idx="1010">
                  <c:v>0.247193</c:v>
                </c:pt>
                <c:pt idx="1011">
                  <c:v>0.24747</c:v>
                </c:pt>
                <c:pt idx="1012">
                  <c:v>0.24768100000000001</c:v>
                </c:pt>
                <c:pt idx="1013">
                  <c:v>0.247914</c:v>
                </c:pt>
                <c:pt idx="1014">
                  <c:v>0.24823500000000001</c:v>
                </c:pt>
                <c:pt idx="1015">
                  <c:v>0.24851200000000001</c:v>
                </c:pt>
                <c:pt idx="1016">
                  <c:v>0.248778</c:v>
                </c:pt>
                <c:pt idx="1017">
                  <c:v>0.24901100000000001</c:v>
                </c:pt>
                <c:pt idx="1018">
                  <c:v>0.24918799999999999</c:v>
                </c:pt>
                <c:pt idx="1019">
                  <c:v>0.24943199999999999</c:v>
                </c:pt>
                <c:pt idx="1020">
                  <c:v>0.24963199999999999</c:v>
                </c:pt>
                <c:pt idx="1021">
                  <c:v>0.24978700000000001</c:v>
                </c:pt>
                <c:pt idx="1022">
                  <c:v>0.25002999999999997</c:v>
                </c:pt>
                <c:pt idx="1023">
                  <c:v>0.25035200000000002</c:v>
                </c:pt>
                <c:pt idx="1024">
                  <c:v>0.25051800000000002</c:v>
                </c:pt>
                <c:pt idx="1025">
                  <c:v>0.25070700000000001</c:v>
                </c:pt>
                <c:pt idx="1026">
                  <c:v>0.25090600000000002</c:v>
                </c:pt>
                <c:pt idx="1027">
                  <c:v>0.251083</c:v>
                </c:pt>
                <c:pt idx="1028">
                  <c:v>0.25128299999999998</c:v>
                </c:pt>
                <c:pt idx="1029">
                  <c:v>0.25146000000000002</c:v>
                </c:pt>
                <c:pt idx="1030">
                  <c:v>0.25164900000000001</c:v>
                </c:pt>
                <c:pt idx="1031">
                  <c:v>0.251859</c:v>
                </c:pt>
                <c:pt idx="1032">
                  <c:v>0.25214700000000001</c:v>
                </c:pt>
                <c:pt idx="1033">
                  <c:v>0.25232500000000002</c:v>
                </c:pt>
                <c:pt idx="1034">
                  <c:v>0.252668</c:v>
                </c:pt>
                <c:pt idx="1035">
                  <c:v>0.25291200000000003</c:v>
                </c:pt>
                <c:pt idx="1036">
                  <c:v>0.25314500000000001</c:v>
                </c:pt>
                <c:pt idx="1037">
                  <c:v>0.253355</c:v>
                </c:pt>
                <c:pt idx="1038">
                  <c:v>0.25354399999999999</c:v>
                </c:pt>
                <c:pt idx="1039">
                  <c:v>0.25376500000000002</c:v>
                </c:pt>
                <c:pt idx="1040">
                  <c:v>0.25400899999999998</c:v>
                </c:pt>
                <c:pt idx="1041">
                  <c:v>0.25423099999999998</c:v>
                </c:pt>
                <c:pt idx="1042">
                  <c:v>0.25444099999999997</c:v>
                </c:pt>
                <c:pt idx="1043">
                  <c:v>0.254741</c:v>
                </c:pt>
                <c:pt idx="1044">
                  <c:v>0.25495099999999998</c:v>
                </c:pt>
                <c:pt idx="1045">
                  <c:v>0.255162</c:v>
                </c:pt>
                <c:pt idx="1046">
                  <c:v>0.25540499999999999</c:v>
                </c:pt>
                <c:pt idx="1047">
                  <c:v>0.25569399999999998</c:v>
                </c:pt>
                <c:pt idx="1048">
                  <c:v>0.25593700000000003</c:v>
                </c:pt>
                <c:pt idx="1049">
                  <c:v>0.25614799999999999</c:v>
                </c:pt>
                <c:pt idx="1050">
                  <c:v>0.25639200000000001</c:v>
                </c:pt>
                <c:pt idx="1051">
                  <c:v>0.25661299999999998</c:v>
                </c:pt>
                <c:pt idx="1052">
                  <c:v>0.25681300000000001</c:v>
                </c:pt>
                <c:pt idx="1053">
                  <c:v>0.25700099999999998</c:v>
                </c:pt>
                <c:pt idx="1054">
                  <c:v>0.25734499999999999</c:v>
                </c:pt>
                <c:pt idx="1055">
                  <c:v>0.25755499999999998</c:v>
                </c:pt>
                <c:pt idx="1056">
                  <c:v>0.25782100000000002</c:v>
                </c:pt>
                <c:pt idx="1057">
                  <c:v>0.25806499999999999</c:v>
                </c:pt>
                <c:pt idx="1058">
                  <c:v>0.25823099999999999</c:v>
                </c:pt>
                <c:pt idx="1059">
                  <c:v>0.25852000000000003</c:v>
                </c:pt>
                <c:pt idx="1060">
                  <c:v>0.25880799999999998</c:v>
                </c:pt>
                <c:pt idx="1061">
                  <c:v>0.25911800000000001</c:v>
                </c:pt>
                <c:pt idx="1062">
                  <c:v>0.25936199999999998</c:v>
                </c:pt>
                <c:pt idx="1063">
                  <c:v>0.25952799999999998</c:v>
                </c:pt>
                <c:pt idx="1064">
                  <c:v>0.259772</c:v>
                </c:pt>
                <c:pt idx="1065">
                  <c:v>0.25997100000000001</c:v>
                </c:pt>
                <c:pt idx="1066">
                  <c:v>0.26022600000000001</c:v>
                </c:pt>
                <c:pt idx="1067">
                  <c:v>0.26040400000000002</c:v>
                </c:pt>
                <c:pt idx="1068">
                  <c:v>0.26063599999999998</c:v>
                </c:pt>
                <c:pt idx="1069">
                  <c:v>0.26085799999999998</c:v>
                </c:pt>
                <c:pt idx="1070">
                  <c:v>0.261102</c:v>
                </c:pt>
                <c:pt idx="1071">
                  <c:v>0.26134600000000002</c:v>
                </c:pt>
                <c:pt idx="1072">
                  <c:v>0.26162299999999999</c:v>
                </c:pt>
                <c:pt idx="1073">
                  <c:v>0.26190000000000002</c:v>
                </c:pt>
                <c:pt idx="1074">
                  <c:v>0.26217699999999999</c:v>
                </c:pt>
                <c:pt idx="1075">
                  <c:v>0.26232100000000003</c:v>
                </c:pt>
                <c:pt idx="1076">
                  <c:v>0.26257599999999998</c:v>
                </c:pt>
                <c:pt idx="1077">
                  <c:v>0.26277499999999998</c:v>
                </c:pt>
                <c:pt idx="1078">
                  <c:v>0.26314100000000001</c:v>
                </c:pt>
                <c:pt idx="1079">
                  <c:v>0.26335199999999997</c:v>
                </c:pt>
                <c:pt idx="1080">
                  <c:v>0.263573</c:v>
                </c:pt>
                <c:pt idx="1081">
                  <c:v>0.26384999999999997</c:v>
                </c:pt>
                <c:pt idx="1082">
                  <c:v>0.26405000000000001</c:v>
                </c:pt>
                <c:pt idx="1083">
                  <c:v>0.26423799999999997</c:v>
                </c:pt>
                <c:pt idx="1084">
                  <c:v>0.26444899999999999</c:v>
                </c:pt>
                <c:pt idx="1085">
                  <c:v>0.26481399999999999</c:v>
                </c:pt>
                <c:pt idx="1086">
                  <c:v>0.26500299999999999</c:v>
                </c:pt>
                <c:pt idx="1087">
                  <c:v>0.26521299999999998</c:v>
                </c:pt>
                <c:pt idx="1088">
                  <c:v>0.26542399999999999</c:v>
                </c:pt>
                <c:pt idx="1089">
                  <c:v>0.26566800000000002</c:v>
                </c:pt>
                <c:pt idx="1090">
                  <c:v>0.26597799999999999</c:v>
                </c:pt>
                <c:pt idx="1091">
                  <c:v>0.26622200000000001</c:v>
                </c:pt>
                <c:pt idx="1092">
                  <c:v>0.26637699999999997</c:v>
                </c:pt>
                <c:pt idx="1093">
                  <c:v>0.26658799999999999</c:v>
                </c:pt>
                <c:pt idx="1094">
                  <c:v>0.26677600000000001</c:v>
                </c:pt>
                <c:pt idx="1095">
                  <c:v>0.26699800000000001</c:v>
                </c:pt>
                <c:pt idx="1096">
                  <c:v>0.26713100000000001</c:v>
                </c:pt>
                <c:pt idx="1097">
                  <c:v>0.26735199999999998</c:v>
                </c:pt>
                <c:pt idx="1098">
                  <c:v>0.267563</c:v>
                </c:pt>
                <c:pt idx="1099">
                  <c:v>0.26775100000000002</c:v>
                </c:pt>
                <c:pt idx="1100">
                  <c:v>0.26790599999999998</c:v>
                </c:pt>
                <c:pt idx="1101">
                  <c:v>0.26813900000000002</c:v>
                </c:pt>
                <c:pt idx="1102">
                  <c:v>0.268372</c:v>
                </c:pt>
                <c:pt idx="1103">
                  <c:v>0.26869300000000002</c:v>
                </c:pt>
                <c:pt idx="1104">
                  <c:v>0.26887100000000003</c:v>
                </c:pt>
                <c:pt idx="1105">
                  <c:v>0.26908100000000001</c:v>
                </c:pt>
                <c:pt idx="1106">
                  <c:v>0.26935799999999999</c:v>
                </c:pt>
                <c:pt idx="1107">
                  <c:v>0.26963500000000001</c:v>
                </c:pt>
                <c:pt idx="1108">
                  <c:v>0.26984599999999997</c:v>
                </c:pt>
                <c:pt idx="1109">
                  <c:v>0.27009</c:v>
                </c:pt>
                <c:pt idx="1110">
                  <c:v>0.27041100000000001</c:v>
                </c:pt>
                <c:pt idx="1111">
                  <c:v>0.27065499999999998</c:v>
                </c:pt>
                <c:pt idx="1112">
                  <c:v>0.27088800000000002</c:v>
                </c:pt>
                <c:pt idx="1113">
                  <c:v>0.27113100000000001</c:v>
                </c:pt>
                <c:pt idx="1114">
                  <c:v>0.27138600000000002</c:v>
                </c:pt>
                <c:pt idx="1115">
                  <c:v>0.27158599999999999</c:v>
                </c:pt>
                <c:pt idx="1116">
                  <c:v>0.27179599999999998</c:v>
                </c:pt>
                <c:pt idx="1117">
                  <c:v>0.27201799999999998</c:v>
                </c:pt>
                <c:pt idx="1118">
                  <c:v>0.27225100000000002</c:v>
                </c:pt>
                <c:pt idx="1119">
                  <c:v>0.27243899999999999</c:v>
                </c:pt>
                <c:pt idx="1120">
                  <c:v>0.27260499999999999</c:v>
                </c:pt>
                <c:pt idx="1121">
                  <c:v>0.27284900000000001</c:v>
                </c:pt>
                <c:pt idx="1122">
                  <c:v>0.27306000000000002</c:v>
                </c:pt>
                <c:pt idx="1123">
                  <c:v>0.27321499999999999</c:v>
                </c:pt>
                <c:pt idx="1124">
                  <c:v>0.27345900000000001</c:v>
                </c:pt>
                <c:pt idx="1125">
                  <c:v>0.273725</c:v>
                </c:pt>
                <c:pt idx="1126">
                  <c:v>0.27386899999999997</c:v>
                </c:pt>
                <c:pt idx="1127">
                  <c:v>0.274146</c:v>
                </c:pt>
                <c:pt idx="1128">
                  <c:v>0.27434500000000001</c:v>
                </c:pt>
                <c:pt idx="1129">
                  <c:v>0.27448899999999998</c:v>
                </c:pt>
                <c:pt idx="1130">
                  <c:v>0.27466699999999999</c:v>
                </c:pt>
                <c:pt idx="1131">
                  <c:v>0.274899</c:v>
                </c:pt>
                <c:pt idx="1132">
                  <c:v>0.275088</c:v>
                </c:pt>
                <c:pt idx="1133">
                  <c:v>0.27526499999999998</c:v>
                </c:pt>
                <c:pt idx="1134">
                  <c:v>0.27542</c:v>
                </c:pt>
                <c:pt idx="1135">
                  <c:v>0.275675</c:v>
                </c:pt>
                <c:pt idx="1136">
                  <c:v>0.27594099999999999</c:v>
                </c:pt>
                <c:pt idx="1137">
                  <c:v>0.27612999999999999</c:v>
                </c:pt>
                <c:pt idx="1138">
                  <c:v>0.27631800000000001</c:v>
                </c:pt>
                <c:pt idx="1139">
                  <c:v>0.27662799999999999</c:v>
                </c:pt>
                <c:pt idx="1140">
                  <c:v>0.27682800000000002</c:v>
                </c:pt>
                <c:pt idx="1141">
                  <c:v>0.27709400000000001</c:v>
                </c:pt>
                <c:pt idx="1142">
                  <c:v>0.27736</c:v>
                </c:pt>
                <c:pt idx="1143">
                  <c:v>0.27759200000000001</c:v>
                </c:pt>
                <c:pt idx="1144">
                  <c:v>0.27796900000000002</c:v>
                </c:pt>
                <c:pt idx="1145">
                  <c:v>0.27824599999999999</c:v>
                </c:pt>
                <c:pt idx="1146">
                  <c:v>0.278534</c:v>
                </c:pt>
                <c:pt idx="1147">
                  <c:v>0.27877800000000003</c:v>
                </c:pt>
                <c:pt idx="1148">
                  <c:v>0.27896700000000002</c:v>
                </c:pt>
                <c:pt idx="1149">
                  <c:v>0.27919899999999997</c:v>
                </c:pt>
                <c:pt idx="1150">
                  <c:v>0.279443</c:v>
                </c:pt>
                <c:pt idx="1151">
                  <c:v>0.279698</c:v>
                </c:pt>
                <c:pt idx="1152">
                  <c:v>0.27994200000000002</c:v>
                </c:pt>
                <c:pt idx="1153">
                  <c:v>0.28017500000000001</c:v>
                </c:pt>
                <c:pt idx="1154">
                  <c:v>0.28037400000000001</c:v>
                </c:pt>
                <c:pt idx="1155">
                  <c:v>0.28062900000000002</c:v>
                </c:pt>
                <c:pt idx="1156">
                  <c:v>0.28083999999999998</c:v>
                </c:pt>
                <c:pt idx="1157">
                  <c:v>0.28107199999999999</c:v>
                </c:pt>
                <c:pt idx="1158">
                  <c:v>0.28136</c:v>
                </c:pt>
                <c:pt idx="1159">
                  <c:v>0.28154899999999999</c:v>
                </c:pt>
                <c:pt idx="1160">
                  <c:v>0.281837</c:v>
                </c:pt>
                <c:pt idx="1161">
                  <c:v>0.28201399999999999</c:v>
                </c:pt>
                <c:pt idx="1162">
                  <c:v>0.28220299999999998</c:v>
                </c:pt>
                <c:pt idx="1163">
                  <c:v>0.28245799999999999</c:v>
                </c:pt>
                <c:pt idx="1164">
                  <c:v>0.282613</c:v>
                </c:pt>
                <c:pt idx="1165">
                  <c:v>0.28283399999999997</c:v>
                </c:pt>
                <c:pt idx="1166">
                  <c:v>0.28310000000000002</c:v>
                </c:pt>
                <c:pt idx="1167">
                  <c:v>0.28325600000000001</c:v>
                </c:pt>
                <c:pt idx="1168">
                  <c:v>0.283499</c:v>
                </c:pt>
                <c:pt idx="1169">
                  <c:v>0.28374300000000002</c:v>
                </c:pt>
                <c:pt idx="1170">
                  <c:v>0.28401999999999999</c:v>
                </c:pt>
                <c:pt idx="1171">
                  <c:v>0.28438600000000003</c:v>
                </c:pt>
                <c:pt idx="1172">
                  <c:v>0.28459699999999999</c:v>
                </c:pt>
                <c:pt idx="1173">
                  <c:v>0.28481800000000002</c:v>
                </c:pt>
                <c:pt idx="1174">
                  <c:v>0.28502899999999998</c:v>
                </c:pt>
                <c:pt idx="1175">
                  <c:v>0.28528399999999998</c:v>
                </c:pt>
                <c:pt idx="1176">
                  <c:v>0.28553899999999999</c:v>
                </c:pt>
                <c:pt idx="1177">
                  <c:v>0.28581600000000001</c:v>
                </c:pt>
                <c:pt idx="1178">
                  <c:v>0.286026</c:v>
                </c:pt>
                <c:pt idx="1179">
                  <c:v>0.28623700000000002</c:v>
                </c:pt>
                <c:pt idx="1180">
                  <c:v>0.28644700000000001</c:v>
                </c:pt>
                <c:pt idx="1181">
                  <c:v>0.28662500000000002</c:v>
                </c:pt>
                <c:pt idx="1182">
                  <c:v>0.28690199999999999</c:v>
                </c:pt>
                <c:pt idx="1183">
                  <c:v>0.28714600000000001</c:v>
                </c:pt>
                <c:pt idx="1184">
                  <c:v>0.28746699999999997</c:v>
                </c:pt>
                <c:pt idx="1185">
                  <c:v>0.28766599999999998</c:v>
                </c:pt>
                <c:pt idx="1186">
                  <c:v>0.28791</c:v>
                </c:pt>
                <c:pt idx="1187">
                  <c:v>0.28821999999999998</c:v>
                </c:pt>
                <c:pt idx="1188">
                  <c:v>0.28837600000000002</c:v>
                </c:pt>
                <c:pt idx="1189">
                  <c:v>0.288553</c:v>
                </c:pt>
                <c:pt idx="1190">
                  <c:v>0.28884100000000001</c:v>
                </c:pt>
                <c:pt idx="1191">
                  <c:v>0.28903000000000001</c:v>
                </c:pt>
                <c:pt idx="1192">
                  <c:v>0.28929500000000002</c:v>
                </c:pt>
                <c:pt idx="1193">
                  <c:v>0.28942800000000002</c:v>
                </c:pt>
                <c:pt idx="1194">
                  <c:v>0.28967199999999999</c:v>
                </c:pt>
                <c:pt idx="1195">
                  <c:v>0.28999399999999997</c:v>
                </c:pt>
                <c:pt idx="1196">
                  <c:v>0.29026000000000002</c:v>
                </c:pt>
                <c:pt idx="1197">
                  <c:v>0.29044799999999998</c:v>
                </c:pt>
                <c:pt idx="1198">
                  <c:v>0.29064800000000002</c:v>
                </c:pt>
                <c:pt idx="1199">
                  <c:v>0.29086899999999999</c:v>
                </c:pt>
                <c:pt idx="1200">
                  <c:v>0.291213</c:v>
                </c:pt>
                <c:pt idx="1201">
                  <c:v>0.291379</c:v>
                </c:pt>
                <c:pt idx="1202">
                  <c:v>0.29164499999999999</c:v>
                </c:pt>
                <c:pt idx="1203">
                  <c:v>0.29186699999999999</c:v>
                </c:pt>
                <c:pt idx="1204">
                  <c:v>0.29204400000000003</c:v>
                </c:pt>
                <c:pt idx="1205">
                  <c:v>0.29224299999999998</c:v>
                </c:pt>
                <c:pt idx="1206">
                  <c:v>0.29242099999999999</c:v>
                </c:pt>
                <c:pt idx="1207">
                  <c:v>0.29256500000000002</c:v>
                </c:pt>
                <c:pt idx="1208">
                  <c:v>0.29277500000000001</c:v>
                </c:pt>
                <c:pt idx="1209">
                  <c:v>0.29298600000000002</c:v>
                </c:pt>
                <c:pt idx="1210">
                  <c:v>0.29321900000000001</c:v>
                </c:pt>
                <c:pt idx="1211">
                  <c:v>0.293485</c:v>
                </c:pt>
                <c:pt idx="1212">
                  <c:v>0.29366199999999998</c:v>
                </c:pt>
                <c:pt idx="1213">
                  <c:v>0.29389500000000002</c:v>
                </c:pt>
                <c:pt idx="1214">
                  <c:v>0.29412700000000003</c:v>
                </c:pt>
                <c:pt idx="1215">
                  <c:v>0.29437099999999999</c:v>
                </c:pt>
                <c:pt idx="1216">
                  <c:v>0.29458200000000001</c:v>
                </c:pt>
                <c:pt idx="1217">
                  <c:v>0.29481499999999999</c:v>
                </c:pt>
                <c:pt idx="1218">
                  <c:v>0.29514699999999999</c:v>
                </c:pt>
                <c:pt idx="1219">
                  <c:v>0.29537999999999998</c:v>
                </c:pt>
                <c:pt idx="1220">
                  <c:v>0.29557899999999998</c:v>
                </c:pt>
                <c:pt idx="1221">
                  <c:v>0.29586699999999999</c:v>
                </c:pt>
                <c:pt idx="1222">
                  <c:v>0.29613299999999998</c:v>
                </c:pt>
                <c:pt idx="1223">
                  <c:v>0.296377</c:v>
                </c:pt>
                <c:pt idx="1224">
                  <c:v>0.29668699999999998</c:v>
                </c:pt>
                <c:pt idx="1225">
                  <c:v>0.29706399999999999</c:v>
                </c:pt>
                <c:pt idx="1226">
                  <c:v>0.29735200000000001</c:v>
                </c:pt>
                <c:pt idx="1227">
                  <c:v>0.29751899999999998</c:v>
                </c:pt>
                <c:pt idx="1228">
                  <c:v>0.29768499999999998</c:v>
                </c:pt>
                <c:pt idx="1229">
                  <c:v>0.297929</c:v>
                </c:pt>
                <c:pt idx="1230">
                  <c:v>0.29813899999999999</c:v>
                </c:pt>
                <c:pt idx="1231">
                  <c:v>0.29839399999999999</c:v>
                </c:pt>
                <c:pt idx="1232">
                  <c:v>0.29860500000000001</c:v>
                </c:pt>
                <c:pt idx="1233">
                  <c:v>0.29884899999999998</c:v>
                </c:pt>
                <c:pt idx="1234">
                  <c:v>0.29908099999999999</c:v>
                </c:pt>
                <c:pt idx="1235">
                  <c:v>0.299369</c:v>
                </c:pt>
                <c:pt idx="1236">
                  <c:v>0.299591</c:v>
                </c:pt>
                <c:pt idx="1237">
                  <c:v>0.29983500000000002</c:v>
                </c:pt>
                <c:pt idx="1238">
                  <c:v>0.30002299999999998</c:v>
                </c:pt>
                <c:pt idx="1239">
                  <c:v>0.30021199999999998</c:v>
                </c:pt>
                <c:pt idx="1240">
                  <c:v>0.30044399999999999</c:v>
                </c:pt>
                <c:pt idx="1241">
                  <c:v>0.30068800000000001</c:v>
                </c:pt>
                <c:pt idx="1242">
                  <c:v>0.30092099999999999</c:v>
                </c:pt>
                <c:pt idx="1243">
                  <c:v>0.30112</c:v>
                </c:pt>
                <c:pt idx="1244">
                  <c:v>0.30138599999999999</c:v>
                </c:pt>
                <c:pt idx="1245">
                  <c:v>0.30167500000000003</c:v>
                </c:pt>
                <c:pt idx="1246">
                  <c:v>0.301929</c:v>
                </c:pt>
                <c:pt idx="1247">
                  <c:v>0.30210700000000001</c:v>
                </c:pt>
                <c:pt idx="1248">
                  <c:v>0.30230600000000002</c:v>
                </c:pt>
                <c:pt idx="1249">
                  <c:v>0.30256100000000002</c:v>
                </c:pt>
                <c:pt idx="1250">
                  <c:v>0.30279400000000001</c:v>
                </c:pt>
                <c:pt idx="1251">
                  <c:v>0.30308200000000002</c:v>
                </c:pt>
                <c:pt idx="1252">
                  <c:v>0.30320399999999997</c:v>
                </c:pt>
                <c:pt idx="1253">
                  <c:v>0.30335899999999999</c:v>
                </c:pt>
                <c:pt idx="1254">
                  <c:v>0.30361399999999999</c:v>
                </c:pt>
                <c:pt idx="1255">
                  <c:v>0.30375799999999997</c:v>
                </c:pt>
                <c:pt idx="1256">
                  <c:v>0.30396899999999999</c:v>
                </c:pt>
                <c:pt idx="1257">
                  <c:v>0.30419000000000002</c:v>
                </c:pt>
                <c:pt idx="1258">
                  <c:v>0.30437900000000001</c:v>
                </c:pt>
                <c:pt idx="1259">
                  <c:v>0.304622</c:v>
                </c:pt>
                <c:pt idx="1260">
                  <c:v>0.304844</c:v>
                </c:pt>
                <c:pt idx="1261">
                  <c:v>0.30508800000000003</c:v>
                </c:pt>
                <c:pt idx="1262">
                  <c:v>0.30531000000000003</c:v>
                </c:pt>
                <c:pt idx="1263">
                  <c:v>0.305531</c:v>
                </c:pt>
                <c:pt idx="1264">
                  <c:v>0.30574200000000001</c:v>
                </c:pt>
                <c:pt idx="1265">
                  <c:v>0.30596299999999998</c:v>
                </c:pt>
                <c:pt idx="1266">
                  <c:v>0.30619600000000002</c:v>
                </c:pt>
                <c:pt idx="1267">
                  <c:v>0.30651800000000001</c:v>
                </c:pt>
                <c:pt idx="1268">
                  <c:v>0.30670599999999998</c:v>
                </c:pt>
                <c:pt idx="1269">
                  <c:v>0.30699399999999999</c:v>
                </c:pt>
                <c:pt idx="1270">
                  <c:v>0.307282</c:v>
                </c:pt>
                <c:pt idx="1271">
                  <c:v>0.30748199999999998</c:v>
                </c:pt>
                <c:pt idx="1272">
                  <c:v>0.30764799999999998</c:v>
                </c:pt>
                <c:pt idx="1273">
                  <c:v>0.30782500000000002</c:v>
                </c:pt>
                <c:pt idx="1274">
                  <c:v>0.308091</c:v>
                </c:pt>
                <c:pt idx="1275">
                  <c:v>0.30833500000000003</c:v>
                </c:pt>
                <c:pt idx="1276">
                  <c:v>0.30854599999999999</c:v>
                </c:pt>
                <c:pt idx="1277">
                  <c:v>0.30867899999999998</c:v>
                </c:pt>
                <c:pt idx="1278">
                  <c:v>0.30885600000000002</c:v>
                </c:pt>
                <c:pt idx="1279">
                  <c:v>0.30909999999999999</c:v>
                </c:pt>
                <c:pt idx="1280">
                  <c:v>0.30930999999999997</c:v>
                </c:pt>
                <c:pt idx="1281">
                  <c:v>0.30952099999999999</c:v>
                </c:pt>
                <c:pt idx="1282">
                  <c:v>0.30972</c:v>
                </c:pt>
                <c:pt idx="1283">
                  <c:v>0.30989800000000001</c:v>
                </c:pt>
                <c:pt idx="1284">
                  <c:v>0.31011899999999998</c:v>
                </c:pt>
                <c:pt idx="1285">
                  <c:v>0.31029699999999999</c:v>
                </c:pt>
                <c:pt idx="1286">
                  <c:v>0.31051800000000002</c:v>
                </c:pt>
                <c:pt idx="1287">
                  <c:v>0.310751</c:v>
                </c:pt>
                <c:pt idx="1288">
                  <c:v>0.31098399999999998</c:v>
                </c:pt>
                <c:pt idx="1289">
                  <c:v>0.31119400000000003</c:v>
                </c:pt>
                <c:pt idx="1290">
                  <c:v>0.311527</c:v>
                </c:pt>
                <c:pt idx="1291">
                  <c:v>0.31174800000000003</c:v>
                </c:pt>
                <c:pt idx="1292">
                  <c:v>0.31200299999999997</c:v>
                </c:pt>
                <c:pt idx="1293">
                  <c:v>0.31226900000000002</c:v>
                </c:pt>
                <c:pt idx="1294">
                  <c:v>0.31249100000000002</c:v>
                </c:pt>
                <c:pt idx="1295">
                  <c:v>0.31275700000000001</c:v>
                </c:pt>
                <c:pt idx="1296">
                  <c:v>0.313023</c:v>
                </c:pt>
                <c:pt idx="1297">
                  <c:v>0.313278</c:v>
                </c:pt>
                <c:pt idx="1298">
                  <c:v>0.31353300000000001</c:v>
                </c:pt>
                <c:pt idx="1299">
                  <c:v>0.31376500000000002</c:v>
                </c:pt>
                <c:pt idx="1300">
                  <c:v>0.31395400000000001</c:v>
                </c:pt>
                <c:pt idx="1301">
                  <c:v>0.31415300000000002</c:v>
                </c:pt>
                <c:pt idx="1302">
                  <c:v>0.31437500000000002</c:v>
                </c:pt>
                <c:pt idx="1303">
                  <c:v>0.31457400000000002</c:v>
                </c:pt>
                <c:pt idx="1304">
                  <c:v>0.31482900000000003</c:v>
                </c:pt>
                <c:pt idx="1305">
                  <c:v>0.314996</c:v>
                </c:pt>
                <c:pt idx="1306">
                  <c:v>0.31528400000000001</c:v>
                </c:pt>
                <c:pt idx="1307">
                  <c:v>0.315494</c:v>
                </c:pt>
                <c:pt idx="1308">
                  <c:v>0.31575999999999999</c:v>
                </c:pt>
                <c:pt idx="1309">
                  <c:v>0.31603700000000001</c:v>
                </c:pt>
                <c:pt idx="1310">
                  <c:v>0.31618099999999999</c:v>
                </c:pt>
                <c:pt idx="1311">
                  <c:v>0.31639200000000001</c:v>
                </c:pt>
                <c:pt idx="1312">
                  <c:v>0.31660300000000002</c:v>
                </c:pt>
                <c:pt idx="1313">
                  <c:v>0.31684600000000002</c:v>
                </c:pt>
                <c:pt idx="1314">
                  <c:v>0.317079</c:v>
                </c:pt>
                <c:pt idx="1315">
                  <c:v>0.31735600000000003</c:v>
                </c:pt>
                <c:pt idx="1316">
                  <c:v>0.31758900000000001</c:v>
                </c:pt>
                <c:pt idx="1317">
                  <c:v>0.31778800000000001</c:v>
                </c:pt>
                <c:pt idx="1318">
                  <c:v>0.31796600000000003</c:v>
                </c:pt>
                <c:pt idx="1319">
                  <c:v>0.31812099999999999</c:v>
                </c:pt>
                <c:pt idx="1320">
                  <c:v>0.31831999999999999</c:v>
                </c:pt>
                <c:pt idx="1321">
                  <c:v>0.31854199999999999</c:v>
                </c:pt>
                <c:pt idx="1322">
                  <c:v>0.318741</c:v>
                </c:pt>
                <c:pt idx="1323">
                  <c:v>0.31891900000000001</c:v>
                </c:pt>
                <c:pt idx="1324">
                  <c:v>0.319218</c:v>
                </c:pt>
                <c:pt idx="1325">
                  <c:v>0.31941799999999998</c:v>
                </c:pt>
                <c:pt idx="1326">
                  <c:v>0.31964999999999999</c:v>
                </c:pt>
                <c:pt idx="1327">
                  <c:v>0.31987199999999999</c:v>
                </c:pt>
                <c:pt idx="1328">
                  <c:v>0.32014900000000002</c:v>
                </c:pt>
                <c:pt idx="1329">
                  <c:v>0.32033699999999998</c:v>
                </c:pt>
                <c:pt idx="1330">
                  <c:v>0.320548</c:v>
                </c:pt>
                <c:pt idx="1331">
                  <c:v>0.32072499999999998</c:v>
                </c:pt>
                <c:pt idx="1332">
                  <c:v>0.32089099999999998</c:v>
                </c:pt>
                <c:pt idx="1333">
                  <c:v>0.32116899999999998</c:v>
                </c:pt>
                <c:pt idx="1334">
                  <c:v>0.32142300000000001</c:v>
                </c:pt>
                <c:pt idx="1335">
                  <c:v>0.32164500000000001</c:v>
                </c:pt>
                <c:pt idx="1336">
                  <c:v>0.32193300000000002</c:v>
                </c:pt>
                <c:pt idx="1337">
                  <c:v>0.32217699999999999</c:v>
                </c:pt>
                <c:pt idx="1338">
                  <c:v>0.32232100000000002</c:v>
                </c:pt>
                <c:pt idx="1339">
                  <c:v>0.322598</c:v>
                </c:pt>
                <c:pt idx="1340">
                  <c:v>0.32282</c:v>
                </c:pt>
                <c:pt idx="1341">
                  <c:v>0.32326300000000002</c:v>
                </c:pt>
                <c:pt idx="1342">
                  <c:v>0.32350699999999999</c:v>
                </c:pt>
                <c:pt idx="1343">
                  <c:v>0.323795</c:v>
                </c:pt>
                <c:pt idx="1344">
                  <c:v>0.32397199999999998</c:v>
                </c:pt>
                <c:pt idx="1345">
                  <c:v>0.324216</c:v>
                </c:pt>
                <c:pt idx="1346">
                  <c:v>0.324438</c:v>
                </c:pt>
                <c:pt idx="1347">
                  <c:v>0.324604</c:v>
                </c:pt>
                <c:pt idx="1348">
                  <c:v>0.32484800000000003</c:v>
                </c:pt>
                <c:pt idx="1349">
                  <c:v>0.32502500000000001</c:v>
                </c:pt>
                <c:pt idx="1350">
                  <c:v>0.325214</c:v>
                </c:pt>
                <c:pt idx="1351">
                  <c:v>0.32549099999999997</c:v>
                </c:pt>
                <c:pt idx="1352">
                  <c:v>0.32570100000000002</c:v>
                </c:pt>
                <c:pt idx="1353">
                  <c:v>0.32586700000000002</c:v>
                </c:pt>
                <c:pt idx="1354">
                  <c:v>0.32607799999999998</c:v>
                </c:pt>
                <c:pt idx="1355">
                  <c:v>0.32622200000000001</c:v>
                </c:pt>
                <c:pt idx="1356">
                  <c:v>0.32646599999999998</c:v>
                </c:pt>
                <c:pt idx="1357">
                  <c:v>0.32663199999999998</c:v>
                </c:pt>
                <c:pt idx="1358">
                  <c:v>0.32686500000000002</c:v>
                </c:pt>
                <c:pt idx="1359">
                  <c:v>0.32705299999999998</c:v>
                </c:pt>
                <c:pt idx="1360">
                  <c:v>0.32731900000000003</c:v>
                </c:pt>
                <c:pt idx="1361">
                  <c:v>0.327519</c:v>
                </c:pt>
                <c:pt idx="1362">
                  <c:v>0.32770700000000003</c:v>
                </c:pt>
                <c:pt idx="1363">
                  <c:v>0.327907</c:v>
                </c:pt>
                <c:pt idx="1364">
                  <c:v>0.32821699999999998</c:v>
                </c:pt>
                <c:pt idx="1365">
                  <c:v>0.32848300000000002</c:v>
                </c:pt>
                <c:pt idx="1366">
                  <c:v>0.32874900000000001</c:v>
                </c:pt>
                <c:pt idx="1367">
                  <c:v>0.328926</c:v>
                </c:pt>
                <c:pt idx="1368">
                  <c:v>0.32913700000000001</c:v>
                </c:pt>
                <c:pt idx="1369">
                  <c:v>0.32929199999999997</c:v>
                </c:pt>
                <c:pt idx="1370">
                  <c:v>0.32955800000000002</c:v>
                </c:pt>
                <c:pt idx="1371">
                  <c:v>0.32981300000000002</c:v>
                </c:pt>
                <c:pt idx="1372">
                  <c:v>0.33004600000000001</c:v>
                </c:pt>
                <c:pt idx="1373">
                  <c:v>0.33024500000000001</c:v>
                </c:pt>
                <c:pt idx="1374">
                  <c:v>0.33044499999999999</c:v>
                </c:pt>
                <c:pt idx="1375">
                  <c:v>0.33066600000000002</c:v>
                </c:pt>
                <c:pt idx="1376">
                  <c:v>0.33086599999999999</c:v>
                </c:pt>
                <c:pt idx="1377">
                  <c:v>0.33110899999999999</c:v>
                </c:pt>
                <c:pt idx="1378">
                  <c:v>0.33137499999999998</c:v>
                </c:pt>
                <c:pt idx="1379">
                  <c:v>0.33157500000000001</c:v>
                </c:pt>
                <c:pt idx="1380">
                  <c:v>0.33183000000000001</c:v>
                </c:pt>
                <c:pt idx="1381">
                  <c:v>0.33197399999999999</c:v>
                </c:pt>
                <c:pt idx="1382">
                  <c:v>0.33218399999999998</c:v>
                </c:pt>
                <c:pt idx="1383">
                  <c:v>0.332395</c:v>
                </c:pt>
                <c:pt idx="1384">
                  <c:v>0.33268300000000001</c:v>
                </c:pt>
                <c:pt idx="1385">
                  <c:v>0.33283800000000002</c:v>
                </c:pt>
                <c:pt idx="1386">
                  <c:v>0.33304899999999998</c:v>
                </c:pt>
                <c:pt idx="1387">
                  <c:v>0.33324799999999999</c:v>
                </c:pt>
                <c:pt idx="1388">
                  <c:v>0.33352500000000002</c:v>
                </c:pt>
                <c:pt idx="1389">
                  <c:v>0.33371400000000001</c:v>
                </c:pt>
                <c:pt idx="1390">
                  <c:v>0.333847</c:v>
                </c:pt>
                <c:pt idx="1391">
                  <c:v>0.33418999999999999</c:v>
                </c:pt>
                <c:pt idx="1392">
                  <c:v>0.33433400000000002</c:v>
                </c:pt>
                <c:pt idx="1393">
                  <c:v>0.33457799999999999</c:v>
                </c:pt>
                <c:pt idx="1394">
                  <c:v>0.33477800000000002</c:v>
                </c:pt>
                <c:pt idx="1395">
                  <c:v>0.33498800000000001</c:v>
                </c:pt>
                <c:pt idx="1396">
                  <c:v>0.33519900000000002</c:v>
                </c:pt>
                <c:pt idx="1397">
                  <c:v>0.33546500000000001</c:v>
                </c:pt>
                <c:pt idx="1398">
                  <c:v>0.335698</c:v>
                </c:pt>
                <c:pt idx="1399">
                  <c:v>0.33590799999999998</c:v>
                </c:pt>
                <c:pt idx="1400">
                  <c:v>0.33610800000000002</c:v>
                </c:pt>
                <c:pt idx="1401">
                  <c:v>0.33627400000000002</c:v>
                </c:pt>
                <c:pt idx="1402">
                  <c:v>0.33648400000000001</c:v>
                </c:pt>
                <c:pt idx="1403">
                  <c:v>0.336673</c:v>
                </c:pt>
                <c:pt idx="1404">
                  <c:v>0.33691700000000002</c:v>
                </c:pt>
                <c:pt idx="1405">
                  <c:v>0.337094</c:v>
                </c:pt>
                <c:pt idx="1406">
                  <c:v>0.33723799999999998</c:v>
                </c:pt>
                <c:pt idx="1407">
                  <c:v>0.33745999999999998</c:v>
                </c:pt>
                <c:pt idx="1408">
                  <c:v>0.33768100000000001</c:v>
                </c:pt>
                <c:pt idx="1409">
                  <c:v>0.33780300000000002</c:v>
                </c:pt>
                <c:pt idx="1410">
                  <c:v>0.33796900000000002</c:v>
                </c:pt>
                <c:pt idx="1411">
                  <c:v>0.338169</c:v>
                </c:pt>
                <c:pt idx="1412">
                  <c:v>0.33841300000000002</c:v>
                </c:pt>
                <c:pt idx="1413">
                  <c:v>0.33861200000000002</c:v>
                </c:pt>
                <c:pt idx="1414">
                  <c:v>0.33883400000000002</c:v>
                </c:pt>
                <c:pt idx="1415">
                  <c:v>0.33906700000000001</c:v>
                </c:pt>
                <c:pt idx="1416">
                  <c:v>0.33923300000000001</c:v>
                </c:pt>
                <c:pt idx="1417">
                  <c:v>0.339499</c:v>
                </c:pt>
                <c:pt idx="1418">
                  <c:v>0.33974300000000002</c:v>
                </c:pt>
                <c:pt idx="1419">
                  <c:v>0.33996399999999999</c:v>
                </c:pt>
                <c:pt idx="1420">
                  <c:v>0.34016400000000002</c:v>
                </c:pt>
                <c:pt idx="1421">
                  <c:v>0.34038499999999999</c:v>
                </c:pt>
                <c:pt idx="1422">
                  <c:v>0.34062900000000002</c:v>
                </c:pt>
                <c:pt idx="1423">
                  <c:v>0.34082899999999999</c:v>
                </c:pt>
                <c:pt idx="1424">
                  <c:v>0.341117</c:v>
                </c:pt>
                <c:pt idx="1425">
                  <c:v>0.34136100000000003</c:v>
                </c:pt>
                <c:pt idx="1426">
                  <c:v>0.34159299999999998</c:v>
                </c:pt>
                <c:pt idx="1427">
                  <c:v>0.34191500000000002</c:v>
                </c:pt>
                <c:pt idx="1428">
                  <c:v>0.34212500000000001</c:v>
                </c:pt>
                <c:pt idx="1429">
                  <c:v>0.34232499999999999</c:v>
                </c:pt>
                <c:pt idx="1430">
                  <c:v>0.34246900000000002</c:v>
                </c:pt>
                <c:pt idx="1431">
                  <c:v>0.34264600000000001</c:v>
                </c:pt>
                <c:pt idx="1432">
                  <c:v>0.342835</c:v>
                </c:pt>
                <c:pt idx="1433">
                  <c:v>0.34301199999999998</c:v>
                </c:pt>
                <c:pt idx="1434">
                  <c:v>0.34328900000000001</c:v>
                </c:pt>
                <c:pt idx="1435">
                  <c:v>0.34345500000000001</c:v>
                </c:pt>
                <c:pt idx="1436">
                  <c:v>0.34367700000000001</c:v>
                </c:pt>
                <c:pt idx="1437">
                  <c:v>0.34385399999999999</c:v>
                </c:pt>
                <c:pt idx="1438">
                  <c:v>0.34407599999999999</c:v>
                </c:pt>
                <c:pt idx="1439">
                  <c:v>0.34434199999999998</c:v>
                </c:pt>
                <c:pt idx="1440">
                  <c:v>0.34451900000000002</c:v>
                </c:pt>
                <c:pt idx="1441">
                  <c:v>0.34474100000000002</c:v>
                </c:pt>
                <c:pt idx="1442">
                  <c:v>0.34496199999999999</c:v>
                </c:pt>
                <c:pt idx="1443">
                  <c:v>0.34517300000000001</c:v>
                </c:pt>
                <c:pt idx="1444">
                  <c:v>0.34534999999999999</c:v>
                </c:pt>
                <c:pt idx="1445">
                  <c:v>0.34561599999999998</c:v>
                </c:pt>
                <c:pt idx="1446">
                  <c:v>0.34588200000000002</c:v>
                </c:pt>
                <c:pt idx="1447">
                  <c:v>0.34603699999999998</c:v>
                </c:pt>
                <c:pt idx="1448">
                  <c:v>0.34628100000000001</c:v>
                </c:pt>
                <c:pt idx="1449">
                  <c:v>0.34651399999999999</c:v>
                </c:pt>
                <c:pt idx="1450">
                  <c:v>0.34681299999999998</c:v>
                </c:pt>
                <c:pt idx="1451">
                  <c:v>0.34701300000000002</c:v>
                </c:pt>
                <c:pt idx="1452">
                  <c:v>0.34724500000000003</c:v>
                </c:pt>
                <c:pt idx="1453">
                  <c:v>0.34754499999999999</c:v>
                </c:pt>
                <c:pt idx="1454">
                  <c:v>0.347744</c:v>
                </c:pt>
                <c:pt idx="1455">
                  <c:v>0.34795500000000001</c:v>
                </c:pt>
                <c:pt idx="1456">
                  <c:v>0.34818700000000002</c:v>
                </c:pt>
                <c:pt idx="1457">
                  <c:v>0.34836499999999998</c:v>
                </c:pt>
                <c:pt idx="1458">
                  <c:v>0.34858600000000001</c:v>
                </c:pt>
                <c:pt idx="1459">
                  <c:v>0.34880800000000001</c:v>
                </c:pt>
                <c:pt idx="1460">
                  <c:v>0.34898499999999999</c:v>
                </c:pt>
                <c:pt idx="1461">
                  <c:v>0.34922900000000001</c:v>
                </c:pt>
                <c:pt idx="1462">
                  <c:v>0.34948400000000002</c:v>
                </c:pt>
                <c:pt idx="1463">
                  <c:v>0.34975000000000001</c:v>
                </c:pt>
                <c:pt idx="1464">
                  <c:v>0.35001599999999999</c:v>
                </c:pt>
                <c:pt idx="1465">
                  <c:v>0.35018199999999999</c:v>
                </c:pt>
                <c:pt idx="1466">
                  <c:v>0.35040399999999999</c:v>
                </c:pt>
                <c:pt idx="1467">
                  <c:v>0.35059200000000001</c:v>
                </c:pt>
                <c:pt idx="1468">
                  <c:v>0.350825</c:v>
                </c:pt>
                <c:pt idx="1469">
                  <c:v>0.35101300000000002</c:v>
                </c:pt>
                <c:pt idx="1470">
                  <c:v>0.35127900000000001</c:v>
                </c:pt>
                <c:pt idx="1471">
                  <c:v>0.351468</c:v>
                </c:pt>
                <c:pt idx="1472">
                  <c:v>0.35164499999999999</c:v>
                </c:pt>
                <c:pt idx="1473">
                  <c:v>0.351823</c:v>
                </c:pt>
                <c:pt idx="1474">
                  <c:v>0.351989</c:v>
                </c:pt>
                <c:pt idx="1475">
                  <c:v>0.352188</c:v>
                </c:pt>
                <c:pt idx="1476">
                  <c:v>0.35244300000000001</c:v>
                </c:pt>
                <c:pt idx="1477">
                  <c:v>0.35271999999999998</c:v>
                </c:pt>
                <c:pt idx="1478">
                  <c:v>0.35287499999999999</c:v>
                </c:pt>
                <c:pt idx="1479">
                  <c:v>0.35305300000000001</c:v>
                </c:pt>
                <c:pt idx="1480">
                  <c:v>0.35324100000000003</c:v>
                </c:pt>
                <c:pt idx="1481">
                  <c:v>0.35348499999999999</c:v>
                </c:pt>
                <c:pt idx="1482">
                  <c:v>0.35369499999999998</c:v>
                </c:pt>
                <c:pt idx="1483">
                  <c:v>0.353939</c:v>
                </c:pt>
                <c:pt idx="1484">
                  <c:v>0.354105</c:v>
                </c:pt>
                <c:pt idx="1485">
                  <c:v>0.35430499999999998</c:v>
                </c:pt>
                <c:pt idx="1486">
                  <c:v>0.35446</c:v>
                </c:pt>
                <c:pt idx="1487">
                  <c:v>0.35461500000000001</c:v>
                </c:pt>
                <c:pt idx="1488">
                  <c:v>0.35479300000000003</c:v>
                </c:pt>
                <c:pt idx="1489">
                  <c:v>0.355014</c:v>
                </c:pt>
                <c:pt idx="1490">
                  <c:v>0.35524699999999998</c:v>
                </c:pt>
                <c:pt idx="1491">
                  <c:v>0.35536899999999999</c:v>
                </c:pt>
                <c:pt idx="1492">
                  <c:v>0.35553499999999999</c:v>
                </c:pt>
                <c:pt idx="1493">
                  <c:v>0.35573500000000002</c:v>
                </c:pt>
                <c:pt idx="1494">
                  <c:v>0.355989</c:v>
                </c:pt>
                <c:pt idx="1495">
                  <c:v>0.35622199999999998</c:v>
                </c:pt>
                <c:pt idx="1496">
                  <c:v>0.35644399999999998</c:v>
                </c:pt>
                <c:pt idx="1497">
                  <c:v>0.35674299999999998</c:v>
                </c:pt>
                <c:pt idx="1498">
                  <c:v>0.35694300000000001</c:v>
                </c:pt>
                <c:pt idx="1499">
                  <c:v>0.35711999999999999</c:v>
                </c:pt>
                <c:pt idx="1500">
                  <c:v>0.35727500000000001</c:v>
                </c:pt>
                <c:pt idx="1501">
                  <c:v>0.35749700000000001</c:v>
                </c:pt>
                <c:pt idx="1502">
                  <c:v>0.35771799999999998</c:v>
                </c:pt>
                <c:pt idx="1503">
                  <c:v>0.35787400000000003</c:v>
                </c:pt>
                <c:pt idx="1504">
                  <c:v>0.35817300000000002</c:v>
                </c:pt>
                <c:pt idx="1505">
                  <c:v>0.35837200000000002</c:v>
                </c:pt>
                <c:pt idx="1506">
                  <c:v>0.35871599999999998</c:v>
                </c:pt>
                <c:pt idx="1507">
                  <c:v>0.35889300000000002</c:v>
                </c:pt>
                <c:pt idx="1508">
                  <c:v>0.359126</c:v>
                </c:pt>
                <c:pt idx="1509">
                  <c:v>0.35937000000000002</c:v>
                </c:pt>
                <c:pt idx="1510">
                  <c:v>0.35964699999999999</c:v>
                </c:pt>
                <c:pt idx="1511">
                  <c:v>0.35983500000000002</c:v>
                </c:pt>
                <c:pt idx="1512">
                  <c:v>0.360101</c:v>
                </c:pt>
                <c:pt idx="1513">
                  <c:v>0.36025600000000002</c:v>
                </c:pt>
                <c:pt idx="1514">
                  <c:v>0.36043399999999998</c:v>
                </c:pt>
                <c:pt idx="1515">
                  <c:v>0.360655</c:v>
                </c:pt>
                <c:pt idx="1516">
                  <c:v>0.36079899999999998</c:v>
                </c:pt>
                <c:pt idx="1517">
                  <c:v>0.36103200000000002</c:v>
                </c:pt>
                <c:pt idx="1518">
                  <c:v>0.36121999999999999</c:v>
                </c:pt>
                <c:pt idx="1519">
                  <c:v>0.36140899999999998</c:v>
                </c:pt>
                <c:pt idx="1520">
                  <c:v>0.36160799999999998</c:v>
                </c:pt>
                <c:pt idx="1521">
                  <c:v>0.36185200000000001</c:v>
                </c:pt>
                <c:pt idx="1522">
                  <c:v>0.362118</c:v>
                </c:pt>
                <c:pt idx="1523">
                  <c:v>0.36236200000000002</c:v>
                </c:pt>
                <c:pt idx="1524">
                  <c:v>0.36251699999999998</c:v>
                </c:pt>
                <c:pt idx="1525">
                  <c:v>0.36269400000000002</c:v>
                </c:pt>
                <c:pt idx="1526">
                  <c:v>0.36288300000000001</c:v>
                </c:pt>
                <c:pt idx="1527">
                  <c:v>0.363093</c:v>
                </c:pt>
                <c:pt idx="1528">
                  <c:v>0.36337000000000003</c:v>
                </c:pt>
                <c:pt idx="1529">
                  <c:v>0.36363600000000001</c:v>
                </c:pt>
                <c:pt idx="1530">
                  <c:v>0.363869</c:v>
                </c:pt>
                <c:pt idx="1531">
                  <c:v>0.36408000000000001</c:v>
                </c:pt>
                <c:pt idx="1532">
                  <c:v>0.36430099999999999</c:v>
                </c:pt>
                <c:pt idx="1533">
                  <c:v>0.36444500000000002</c:v>
                </c:pt>
                <c:pt idx="1534">
                  <c:v>0.36461199999999999</c:v>
                </c:pt>
                <c:pt idx="1535">
                  <c:v>0.36478899999999997</c:v>
                </c:pt>
                <c:pt idx="1536">
                  <c:v>0.36502200000000001</c:v>
                </c:pt>
                <c:pt idx="1537">
                  <c:v>0.36525400000000002</c:v>
                </c:pt>
                <c:pt idx="1538">
                  <c:v>0.365454</c:v>
                </c:pt>
                <c:pt idx="1539">
                  <c:v>0.36560900000000002</c:v>
                </c:pt>
                <c:pt idx="1540">
                  <c:v>0.36574200000000001</c:v>
                </c:pt>
                <c:pt idx="1541">
                  <c:v>0.36591899999999999</c:v>
                </c:pt>
                <c:pt idx="1542">
                  <c:v>0.36611900000000003</c:v>
                </c:pt>
                <c:pt idx="1543">
                  <c:v>0.36638500000000002</c:v>
                </c:pt>
                <c:pt idx="1544">
                  <c:v>0.366562</c:v>
                </c:pt>
                <c:pt idx="1545">
                  <c:v>0.36670599999999998</c:v>
                </c:pt>
                <c:pt idx="1546">
                  <c:v>0.36687199999999998</c:v>
                </c:pt>
                <c:pt idx="1547">
                  <c:v>0.36713800000000002</c:v>
                </c:pt>
                <c:pt idx="1548">
                  <c:v>0.36738199999999999</c:v>
                </c:pt>
                <c:pt idx="1549">
                  <c:v>0.367593</c:v>
                </c:pt>
                <c:pt idx="1550">
                  <c:v>0.36779200000000001</c:v>
                </c:pt>
                <c:pt idx="1551">
                  <c:v>0.36793599999999999</c:v>
                </c:pt>
                <c:pt idx="1552">
                  <c:v>0.36816900000000002</c:v>
                </c:pt>
                <c:pt idx="1553">
                  <c:v>0.36842399999999997</c:v>
                </c:pt>
                <c:pt idx="1554">
                  <c:v>0.368701</c:v>
                </c:pt>
                <c:pt idx="1555">
                  <c:v>0.36891200000000002</c:v>
                </c:pt>
                <c:pt idx="1556">
                  <c:v>0.36912200000000001</c:v>
                </c:pt>
                <c:pt idx="1557">
                  <c:v>0.36932199999999998</c:v>
                </c:pt>
                <c:pt idx="1558">
                  <c:v>0.36951000000000001</c:v>
                </c:pt>
                <c:pt idx="1559">
                  <c:v>0.36969800000000003</c:v>
                </c:pt>
                <c:pt idx="1560">
                  <c:v>0.36996400000000002</c:v>
                </c:pt>
                <c:pt idx="1561">
                  <c:v>0.37009700000000001</c:v>
                </c:pt>
                <c:pt idx="1562">
                  <c:v>0.370286</c:v>
                </c:pt>
                <c:pt idx="1563">
                  <c:v>0.37046299999999999</c:v>
                </c:pt>
                <c:pt idx="1564">
                  <c:v>0.37064000000000002</c:v>
                </c:pt>
                <c:pt idx="1565">
                  <c:v>0.37085099999999999</c:v>
                </c:pt>
                <c:pt idx="1566">
                  <c:v>0.37102800000000002</c:v>
                </c:pt>
                <c:pt idx="1567">
                  <c:v>0.371228</c:v>
                </c:pt>
                <c:pt idx="1568">
                  <c:v>0.37144899999999997</c:v>
                </c:pt>
                <c:pt idx="1569">
                  <c:v>0.37171500000000002</c:v>
                </c:pt>
                <c:pt idx="1570">
                  <c:v>0.37188199999999999</c:v>
                </c:pt>
                <c:pt idx="1571">
                  <c:v>0.37210300000000002</c:v>
                </c:pt>
                <c:pt idx="1572">
                  <c:v>0.37223600000000001</c:v>
                </c:pt>
                <c:pt idx="1573">
                  <c:v>0.37245800000000001</c:v>
                </c:pt>
                <c:pt idx="1574">
                  <c:v>0.37269099999999999</c:v>
                </c:pt>
                <c:pt idx="1575">
                  <c:v>0.37295699999999998</c:v>
                </c:pt>
                <c:pt idx="1576">
                  <c:v>0.37323400000000001</c:v>
                </c:pt>
                <c:pt idx="1577">
                  <c:v>0.37342199999999998</c:v>
                </c:pt>
                <c:pt idx="1578">
                  <c:v>0.37370999999999999</c:v>
                </c:pt>
                <c:pt idx="1579">
                  <c:v>0.37384299999999998</c:v>
                </c:pt>
                <c:pt idx="1580">
                  <c:v>0.374054</c:v>
                </c:pt>
                <c:pt idx="1581">
                  <c:v>0.37426399999999999</c:v>
                </c:pt>
                <c:pt idx="1582">
                  <c:v>0.374442</c:v>
                </c:pt>
                <c:pt idx="1583">
                  <c:v>0.37466300000000002</c:v>
                </c:pt>
                <c:pt idx="1584">
                  <c:v>0.37483</c:v>
                </c:pt>
                <c:pt idx="1585">
                  <c:v>0.37501800000000002</c:v>
                </c:pt>
                <c:pt idx="1586">
                  <c:v>0.375195</c:v>
                </c:pt>
                <c:pt idx="1587">
                  <c:v>0.37537300000000001</c:v>
                </c:pt>
                <c:pt idx="1588">
                  <c:v>0.37560500000000002</c:v>
                </c:pt>
                <c:pt idx="1589">
                  <c:v>0.37578299999999998</c:v>
                </c:pt>
                <c:pt idx="1590">
                  <c:v>0.37604900000000002</c:v>
                </c:pt>
                <c:pt idx="1591">
                  <c:v>0.37620399999999998</c:v>
                </c:pt>
                <c:pt idx="1592">
                  <c:v>0.37643700000000002</c:v>
                </c:pt>
                <c:pt idx="1593">
                  <c:v>0.37659199999999998</c:v>
                </c:pt>
                <c:pt idx="1594">
                  <c:v>0.37673600000000002</c:v>
                </c:pt>
                <c:pt idx="1595">
                  <c:v>0.37695699999999999</c:v>
                </c:pt>
                <c:pt idx="1596">
                  <c:v>0.37714599999999998</c:v>
                </c:pt>
                <c:pt idx="1597">
                  <c:v>0.37731199999999998</c:v>
                </c:pt>
                <c:pt idx="1598">
                  <c:v>0.37751200000000001</c:v>
                </c:pt>
                <c:pt idx="1599">
                  <c:v>0.37769999999999998</c:v>
                </c:pt>
                <c:pt idx="1600">
                  <c:v>0.378021</c:v>
                </c:pt>
                <c:pt idx="1601">
                  <c:v>0.37823200000000001</c:v>
                </c:pt>
                <c:pt idx="1602">
                  <c:v>0.37847599999999998</c:v>
                </c:pt>
                <c:pt idx="1603">
                  <c:v>0.37867499999999998</c:v>
                </c:pt>
                <c:pt idx="1604">
                  <c:v>0.37886399999999998</c:v>
                </c:pt>
                <c:pt idx="1605">
                  <c:v>0.37907400000000002</c:v>
                </c:pt>
                <c:pt idx="1606">
                  <c:v>0.37929600000000002</c:v>
                </c:pt>
                <c:pt idx="1607">
                  <c:v>0.37959500000000002</c:v>
                </c:pt>
                <c:pt idx="1608">
                  <c:v>0.379772</c:v>
                </c:pt>
                <c:pt idx="1609">
                  <c:v>0.37989400000000001</c:v>
                </c:pt>
                <c:pt idx="1610">
                  <c:v>0.38011600000000001</c:v>
                </c:pt>
                <c:pt idx="1611">
                  <c:v>0.38030399999999998</c:v>
                </c:pt>
                <c:pt idx="1612">
                  <c:v>0.38052599999999998</c:v>
                </c:pt>
                <c:pt idx="1613">
                  <c:v>0.38073699999999999</c:v>
                </c:pt>
                <c:pt idx="1614">
                  <c:v>0.38095800000000002</c:v>
                </c:pt>
                <c:pt idx="1615">
                  <c:v>0.38112400000000002</c:v>
                </c:pt>
                <c:pt idx="1616">
                  <c:v>0.38146799999999997</c:v>
                </c:pt>
                <c:pt idx="1617">
                  <c:v>0.38163399999999997</c:v>
                </c:pt>
                <c:pt idx="1618">
                  <c:v>0.38184499999999999</c:v>
                </c:pt>
                <c:pt idx="1619">
                  <c:v>0.38200000000000001</c:v>
                </c:pt>
                <c:pt idx="1620">
                  <c:v>0.38224399999999997</c:v>
                </c:pt>
                <c:pt idx="1621">
                  <c:v>0.38245400000000002</c:v>
                </c:pt>
                <c:pt idx="1622">
                  <c:v>0.38265399999999999</c:v>
                </c:pt>
                <c:pt idx="1623">
                  <c:v>0.38284200000000002</c:v>
                </c:pt>
                <c:pt idx="1624">
                  <c:v>0.38305299999999998</c:v>
                </c:pt>
                <c:pt idx="1625">
                  <c:v>0.38326300000000002</c:v>
                </c:pt>
                <c:pt idx="1626">
                  <c:v>0.383463</c:v>
                </c:pt>
                <c:pt idx="1627">
                  <c:v>0.38374000000000003</c:v>
                </c:pt>
                <c:pt idx="1628">
                  <c:v>0.38392799999999999</c:v>
                </c:pt>
                <c:pt idx="1629">
                  <c:v>0.38417200000000001</c:v>
                </c:pt>
                <c:pt idx="1630">
                  <c:v>0.38438299999999997</c:v>
                </c:pt>
                <c:pt idx="1631">
                  <c:v>0.38456000000000001</c:v>
                </c:pt>
                <c:pt idx="1632">
                  <c:v>0.384737</c:v>
                </c:pt>
                <c:pt idx="1633">
                  <c:v>0.38494800000000001</c:v>
                </c:pt>
                <c:pt idx="1634">
                  <c:v>0.38508100000000001</c:v>
                </c:pt>
                <c:pt idx="1635">
                  <c:v>0.38520300000000002</c:v>
                </c:pt>
                <c:pt idx="1636">
                  <c:v>0.38538</c:v>
                </c:pt>
                <c:pt idx="1637">
                  <c:v>0.38559100000000002</c:v>
                </c:pt>
                <c:pt idx="1638">
                  <c:v>0.38579000000000002</c:v>
                </c:pt>
                <c:pt idx="1639">
                  <c:v>0.38601200000000002</c:v>
                </c:pt>
                <c:pt idx="1640">
                  <c:v>0.38623299999999999</c:v>
                </c:pt>
                <c:pt idx="1641">
                  <c:v>0.386411</c:v>
                </c:pt>
                <c:pt idx="1642">
                  <c:v>0.38656600000000002</c:v>
                </c:pt>
                <c:pt idx="1643">
                  <c:v>0.38675399999999999</c:v>
                </c:pt>
                <c:pt idx="1644">
                  <c:v>0.38689800000000002</c:v>
                </c:pt>
                <c:pt idx="1645">
                  <c:v>0.38719799999999999</c:v>
                </c:pt>
                <c:pt idx="1646">
                  <c:v>0.38743</c:v>
                </c:pt>
                <c:pt idx="1647">
                  <c:v>0.38761899999999999</c:v>
                </c:pt>
                <c:pt idx="1648">
                  <c:v>0.38786300000000001</c:v>
                </c:pt>
                <c:pt idx="1649">
                  <c:v>0.388073</c:v>
                </c:pt>
                <c:pt idx="1650">
                  <c:v>0.38831700000000002</c:v>
                </c:pt>
                <c:pt idx="1651">
                  <c:v>0.388461</c:v>
                </c:pt>
                <c:pt idx="1652">
                  <c:v>0.38863799999999998</c:v>
                </c:pt>
                <c:pt idx="1653">
                  <c:v>0.388849</c:v>
                </c:pt>
                <c:pt idx="1654">
                  <c:v>0.389015</c:v>
                </c:pt>
                <c:pt idx="1655">
                  <c:v>0.38919199999999998</c:v>
                </c:pt>
                <c:pt idx="1656">
                  <c:v>0.389403</c:v>
                </c:pt>
                <c:pt idx="1657">
                  <c:v>0.38957999999999998</c:v>
                </c:pt>
                <c:pt idx="1658">
                  <c:v>0.38976899999999998</c:v>
                </c:pt>
                <c:pt idx="1659">
                  <c:v>0.38999</c:v>
                </c:pt>
                <c:pt idx="1660">
                  <c:v>0.39025599999999999</c:v>
                </c:pt>
                <c:pt idx="1661">
                  <c:v>0.39042300000000002</c:v>
                </c:pt>
                <c:pt idx="1662">
                  <c:v>0.39066600000000001</c:v>
                </c:pt>
                <c:pt idx="1663">
                  <c:v>0.39087699999999997</c:v>
                </c:pt>
                <c:pt idx="1664">
                  <c:v>0.39107599999999998</c:v>
                </c:pt>
                <c:pt idx="1665">
                  <c:v>0.39126499999999997</c:v>
                </c:pt>
                <c:pt idx="1666">
                  <c:v>0.391453</c:v>
                </c:pt>
                <c:pt idx="1667">
                  <c:v>0.39161899999999999</c:v>
                </c:pt>
                <c:pt idx="1668">
                  <c:v>0.39186300000000002</c:v>
                </c:pt>
                <c:pt idx="1669">
                  <c:v>0.39206299999999999</c:v>
                </c:pt>
                <c:pt idx="1670">
                  <c:v>0.39227299999999998</c:v>
                </c:pt>
                <c:pt idx="1671">
                  <c:v>0.39253900000000003</c:v>
                </c:pt>
                <c:pt idx="1672">
                  <c:v>0.39278299999999999</c:v>
                </c:pt>
                <c:pt idx="1673">
                  <c:v>0.393038</c:v>
                </c:pt>
                <c:pt idx="1674">
                  <c:v>0.393204</c:v>
                </c:pt>
                <c:pt idx="1675">
                  <c:v>0.39337</c:v>
                </c:pt>
                <c:pt idx="1676">
                  <c:v>0.39356999999999998</c:v>
                </c:pt>
                <c:pt idx="1677">
                  <c:v>0.39378099999999999</c:v>
                </c:pt>
                <c:pt idx="1678">
                  <c:v>0.39399099999999998</c:v>
                </c:pt>
                <c:pt idx="1679">
                  <c:v>0.39421299999999998</c:v>
                </c:pt>
                <c:pt idx="1680">
                  <c:v>0.39434599999999997</c:v>
                </c:pt>
                <c:pt idx="1681">
                  <c:v>0.39457799999999998</c:v>
                </c:pt>
                <c:pt idx="1682">
                  <c:v>0.39473399999999997</c:v>
                </c:pt>
                <c:pt idx="1683">
                  <c:v>0.39491100000000001</c:v>
                </c:pt>
                <c:pt idx="1684">
                  <c:v>0.39505499999999999</c:v>
                </c:pt>
                <c:pt idx="1685">
                  <c:v>0.39527699999999999</c:v>
                </c:pt>
                <c:pt idx="1686">
                  <c:v>0.39545400000000003</c:v>
                </c:pt>
                <c:pt idx="1687">
                  <c:v>0.39564199999999999</c:v>
                </c:pt>
                <c:pt idx="1688">
                  <c:v>0.39584200000000003</c:v>
                </c:pt>
                <c:pt idx="1689">
                  <c:v>0.39602999999999999</c:v>
                </c:pt>
                <c:pt idx="1690">
                  <c:v>0.39617400000000003</c:v>
                </c:pt>
                <c:pt idx="1691">
                  <c:v>0.396341</c:v>
                </c:pt>
                <c:pt idx="1692">
                  <c:v>0.39652900000000002</c:v>
                </c:pt>
                <c:pt idx="1693">
                  <c:v>0.39673999999999998</c:v>
                </c:pt>
                <c:pt idx="1694">
                  <c:v>0.39690599999999998</c:v>
                </c:pt>
                <c:pt idx="1695">
                  <c:v>0.39713900000000002</c:v>
                </c:pt>
                <c:pt idx="1696">
                  <c:v>0.39733800000000002</c:v>
                </c:pt>
                <c:pt idx="1697">
                  <c:v>0.39751500000000001</c:v>
                </c:pt>
                <c:pt idx="1698">
                  <c:v>0.39771499999999999</c:v>
                </c:pt>
                <c:pt idx="1699">
                  <c:v>0.39790300000000001</c:v>
                </c:pt>
                <c:pt idx="1700">
                  <c:v>0.39812500000000001</c:v>
                </c:pt>
                <c:pt idx="1701">
                  <c:v>0.39831299999999997</c:v>
                </c:pt>
                <c:pt idx="1702">
                  <c:v>0.39850200000000002</c:v>
                </c:pt>
                <c:pt idx="1703">
                  <c:v>0.39870100000000003</c:v>
                </c:pt>
                <c:pt idx="1704">
                  <c:v>0.39886700000000003</c:v>
                </c:pt>
                <c:pt idx="1705">
                  <c:v>0.39912199999999998</c:v>
                </c:pt>
                <c:pt idx="1706">
                  <c:v>0.39933299999999999</c:v>
                </c:pt>
                <c:pt idx="1707">
                  <c:v>0.39949899999999999</c:v>
                </c:pt>
                <c:pt idx="1708">
                  <c:v>0.39972099999999999</c:v>
                </c:pt>
                <c:pt idx="1709">
                  <c:v>0.39983200000000002</c:v>
                </c:pt>
                <c:pt idx="1710">
                  <c:v>0.40004200000000001</c:v>
                </c:pt>
                <c:pt idx="1711">
                  <c:v>0.40026400000000001</c:v>
                </c:pt>
                <c:pt idx="1712">
                  <c:v>0.40049600000000002</c:v>
                </c:pt>
                <c:pt idx="1713">
                  <c:v>0.40070699999999998</c:v>
                </c:pt>
                <c:pt idx="1714">
                  <c:v>0.400895</c:v>
                </c:pt>
                <c:pt idx="1715">
                  <c:v>0.401084</c:v>
                </c:pt>
                <c:pt idx="1716">
                  <c:v>0.40126099999999998</c:v>
                </c:pt>
                <c:pt idx="1717">
                  <c:v>0.40149400000000002</c:v>
                </c:pt>
                <c:pt idx="1718">
                  <c:v>0.40168199999999998</c:v>
                </c:pt>
                <c:pt idx="1719">
                  <c:v>0.40185999999999999</c:v>
                </c:pt>
                <c:pt idx="1720">
                  <c:v>0.40204800000000002</c:v>
                </c:pt>
                <c:pt idx="1721">
                  <c:v>0.40221400000000002</c:v>
                </c:pt>
                <c:pt idx="1722">
                  <c:v>0.40246900000000002</c:v>
                </c:pt>
                <c:pt idx="1723">
                  <c:v>0.40263500000000002</c:v>
                </c:pt>
                <c:pt idx="1724">
                  <c:v>0.40291199999999999</c:v>
                </c:pt>
                <c:pt idx="1725">
                  <c:v>0.40318999999999999</c:v>
                </c:pt>
                <c:pt idx="1726">
                  <c:v>0.40336699999999998</c:v>
                </c:pt>
                <c:pt idx="1727">
                  <c:v>0.403555</c:v>
                </c:pt>
                <c:pt idx="1728">
                  <c:v>0.40390999999999999</c:v>
                </c:pt>
                <c:pt idx="1729">
                  <c:v>0.404165</c:v>
                </c:pt>
                <c:pt idx="1730">
                  <c:v>0.40435300000000002</c:v>
                </c:pt>
                <c:pt idx="1731">
                  <c:v>0.40457500000000002</c:v>
                </c:pt>
                <c:pt idx="1732">
                  <c:v>0.40477400000000002</c:v>
                </c:pt>
                <c:pt idx="1733">
                  <c:v>0.404941</c:v>
                </c:pt>
                <c:pt idx="1734">
                  <c:v>0.40509600000000001</c:v>
                </c:pt>
                <c:pt idx="1735">
                  <c:v>0.40528399999999998</c:v>
                </c:pt>
                <c:pt idx="1736">
                  <c:v>0.405472</c:v>
                </c:pt>
                <c:pt idx="1737">
                  <c:v>0.40563900000000003</c:v>
                </c:pt>
                <c:pt idx="1738">
                  <c:v>0.40584900000000002</c:v>
                </c:pt>
                <c:pt idx="1739">
                  <c:v>0.406082</c:v>
                </c:pt>
                <c:pt idx="1740">
                  <c:v>0.40627000000000002</c:v>
                </c:pt>
                <c:pt idx="1741">
                  <c:v>0.40648099999999998</c:v>
                </c:pt>
                <c:pt idx="1742">
                  <c:v>0.40667999999999999</c:v>
                </c:pt>
                <c:pt idx="1743">
                  <c:v>0.406891</c:v>
                </c:pt>
                <c:pt idx="1744">
                  <c:v>0.407057</c:v>
                </c:pt>
                <c:pt idx="1745">
                  <c:v>0.40722399999999997</c:v>
                </c:pt>
                <c:pt idx="1746">
                  <c:v>0.40738999999999997</c:v>
                </c:pt>
                <c:pt idx="1747">
                  <c:v>0.40758899999999998</c:v>
                </c:pt>
                <c:pt idx="1748">
                  <c:v>0.40777799999999997</c:v>
                </c:pt>
                <c:pt idx="1749">
                  <c:v>0.40795500000000001</c:v>
                </c:pt>
                <c:pt idx="1750">
                  <c:v>0.408188</c:v>
                </c:pt>
                <c:pt idx="1751">
                  <c:v>0.40840900000000002</c:v>
                </c:pt>
                <c:pt idx="1752">
                  <c:v>0.40863100000000002</c:v>
                </c:pt>
                <c:pt idx="1753">
                  <c:v>0.40886400000000001</c:v>
                </c:pt>
                <c:pt idx="1754">
                  <c:v>0.40903</c:v>
                </c:pt>
                <c:pt idx="1755">
                  <c:v>0.409196</c:v>
                </c:pt>
                <c:pt idx="1756">
                  <c:v>0.40939599999999998</c:v>
                </c:pt>
                <c:pt idx="1757">
                  <c:v>0.40968399999999999</c:v>
                </c:pt>
                <c:pt idx="1758">
                  <c:v>0.40986099999999998</c:v>
                </c:pt>
                <c:pt idx="1759">
                  <c:v>0.41003800000000001</c:v>
                </c:pt>
                <c:pt idx="1760">
                  <c:v>0.410271</c:v>
                </c:pt>
                <c:pt idx="1761">
                  <c:v>0.41041499999999997</c:v>
                </c:pt>
                <c:pt idx="1762">
                  <c:v>0.41059299999999999</c:v>
                </c:pt>
                <c:pt idx="1763">
                  <c:v>0.41075899999999999</c:v>
                </c:pt>
                <c:pt idx="1764">
                  <c:v>0.410914</c:v>
                </c:pt>
                <c:pt idx="1765">
                  <c:v>0.411213</c:v>
                </c:pt>
                <c:pt idx="1766">
                  <c:v>0.41136800000000001</c:v>
                </c:pt>
                <c:pt idx="1767">
                  <c:v>0.411524</c:v>
                </c:pt>
                <c:pt idx="1768">
                  <c:v>0.41167900000000002</c:v>
                </c:pt>
                <c:pt idx="1769">
                  <c:v>0.41183399999999998</c:v>
                </c:pt>
                <c:pt idx="1770">
                  <c:v>0.41201100000000002</c:v>
                </c:pt>
                <c:pt idx="1771">
                  <c:v>0.41216599999999998</c:v>
                </c:pt>
                <c:pt idx="1772">
                  <c:v>0.41236600000000001</c:v>
                </c:pt>
                <c:pt idx="1773">
                  <c:v>0.412576</c:v>
                </c:pt>
                <c:pt idx="1774">
                  <c:v>0.41274300000000003</c:v>
                </c:pt>
                <c:pt idx="1775">
                  <c:v>0.41295300000000001</c:v>
                </c:pt>
                <c:pt idx="1776">
                  <c:v>0.41315299999999999</c:v>
                </c:pt>
                <c:pt idx="1777">
                  <c:v>0.41331899999999999</c:v>
                </c:pt>
                <c:pt idx="1778">
                  <c:v>0.41349599999999997</c:v>
                </c:pt>
                <c:pt idx="1779">
                  <c:v>0.41372900000000001</c:v>
                </c:pt>
                <c:pt idx="1780">
                  <c:v>0.41387299999999999</c:v>
                </c:pt>
                <c:pt idx="1781">
                  <c:v>0.41410599999999997</c:v>
                </c:pt>
                <c:pt idx="1782">
                  <c:v>0.41437200000000002</c:v>
                </c:pt>
                <c:pt idx="1783">
                  <c:v>0.414516</c:v>
                </c:pt>
                <c:pt idx="1784">
                  <c:v>0.414682</c:v>
                </c:pt>
                <c:pt idx="1785">
                  <c:v>0.41489300000000001</c:v>
                </c:pt>
                <c:pt idx="1786">
                  <c:v>0.41509200000000002</c:v>
                </c:pt>
                <c:pt idx="1787">
                  <c:v>0.41523599999999999</c:v>
                </c:pt>
                <c:pt idx="1788">
                  <c:v>0.41548000000000002</c:v>
                </c:pt>
                <c:pt idx="1789">
                  <c:v>0.41570200000000002</c:v>
                </c:pt>
                <c:pt idx="1790">
                  <c:v>0.415879</c:v>
                </c:pt>
                <c:pt idx="1791">
                  <c:v>0.416078</c:v>
                </c:pt>
                <c:pt idx="1792">
                  <c:v>0.41625600000000001</c:v>
                </c:pt>
                <c:pt idx="1793">
                  <c:v>0.41645500000000002</c:v>
                </c:pt>
                <c:pt idx="1794">
                  <c:v>0.41666599999999998</c:v>
                </c:pt>
                <c:pt idx="1795">
                  <c:v>0.41684300000000002</c:v>
                </c:pt>
                <c:pt idx="1796">
                  <c:v>0.41705399999999998</c:v>
                </c:pt>
                <c:pt idx="1797">
                  <c:v>0.41721999999999998</c:v>
                </c:pt>
                <c:pt idx="1798">
                  <c:v>0.41741899999999998</c:v>
                </c:pt>
                <c:pt idx="1799">
                  <c:v>0.41757499999999997</c:v>
                </c:pt>
                <c:pt idx="1800">
                  <c:v>0.417796</c:v>
                </c:pt>
                <c:pt idx="1801">
                  <c:v>0.41797299999999998</c:v>
                </c:pt>
                <c:pt idx="1802">
                  <c:v>0.418184</c:v>
                </c:pt>
                <c:pt idx="1803">
                  <c:v>0.41841699999999998</c:v>
                </c:pt>
                <c:pt idx="1804">
                  <c:v>0.41861599999999999</c:v>
                </c:pt>
                <c:pt idx="1805">
                  <c:v>0.41880499999999998</c:v>
                </c:pt>
                <c:pt idx="1806">
                  <c:v>0.41900399999999999</c:v>
                </c:pt>
                <c:pt idx="1807">
                  <c:v>0.41919299999999998</c:v>
                </c:pt>
                <c:pt idx="1808">
                  <c:v>0.41939199999999999</c:v>
                </c:pt>
                <c:pt idx="1809">
                  <c:v>0.41956900000000003</c:v>
                </c:pt>
                <c:pt idx="1810">
                  <c:v>0.41979100000000003</c:v>
                </c:pt>
                <c:pt idx="1811">
                  <c:v>0.42000199999999999</c:v>
                </c:pt>
                <c:pt idx="1812">
                  <c:v>0.420234</c:v>
                </c:pt>
                <c:pt idx="1813">
                  <c:v>0.42043399999999997</c:v>
                </c:pt>
                <c:pt idx="1814">
                  <c:v>0.42061100000000001</c:v>
                </c:pt>
                <c:pt idx="1815">
                  <c:v>0.420844</c:v>
                </c:pt>
                <c:pt idx="1816">
                  <c:v>0.42102099999999998</c:v>
                </c:pt>
                <c:pt idx="1817">
                  <c:v>0.421265</c:v>
                </c:pt>
                <c:pt idx="1818">
                  <c:v>0.42142000000000002</c:v>
                </c:pt>
                <c:pt idx="1819">
                  <c:v>0.421597</c:v>
                </c:pt>
                <c:pt idx="1820">
                  <c:v>0.42177500000000001</c:v>
                </c:pt>
                <c:pt idx="1821">
                  <c:v>0.42197400000000002</c:v>
                </c:pt>
                <c:pt idx="1822">
                  <c:v>0.422207</c:v>
                </c:pt>
                <c:pt idx="1823">
                  <c:v>0.42238399999999998</c:v>
                </c:pt>
                <c:pt idx="1824">
                  <c:v>0.422628</c:v>
                </c:pt>
                <c:pt idx="1825">
                  <c:v>0.422794</c:v>
                </c:pt>
                <c:pt idx="1826">
                  <c:v>0.42294900000000002</c:v>
                </c:pt>
                <c:pt idx="1827">
                  <c:v>0.423149</c:v>
                </c:pt>
                <c:pt idx="1828">
                  <c:v>0.42333700000000002</c:v>
                </c:pt>
                <c:pt idx="1829">
                  <c:v>0.423481</c:v>
                </c:pt>
                <c:pt idx="1830">
                  <c:v>0.42363699999999999</c:v>
                </c:pt>
                <c:pt idx="1831">
                  <c:v>0.42389100000000002</c:v>
                </c:pt>
                <c:pt idx="1832">
                  <c:v>0.424091</c:v>
                </c:pt>
                <c:pt idx="1833">
                  <c:v>0.424346</c:v>
                </c:pt>
                <c:pt idx="1834">
                  <c:v>0.42453400000000002</c:v>
                </c:pt>
                <c:pt idx="1835">
                  <c:v>0.42472300000000002</c:v>
                </c:pt>
                <c:pt idx="1836">
                  <c:v>0.42491099999999998</c:v>
                </c:pt>
                <c:pt idx="1837">
                  <c:v>0.42514400000000002</c:v>
                </c:pt>
                <c:pt idx="1838">
                  <c:v>0.42529899999999998</c:v>
                </c:pt>
                <c:pt idx="1839">
                  <c:v>0.425487</c:v>
                </c:pt>
                <c:pt idx="1840">
                  <c:v>0.42574200000000001</c:v>
                </c:pt>
                <c:pt idx="1841">
                  <c:v>0.42599700000000001</c:v>
                </c:pt>
                <c:pt idx="1842">
                  <c:v>0.42620799999999998</c:v>
                </c:pt>
                <c:pt idx="1843">
                  <c:v>0.42641800000000002</c:v>
                </c:pt>
                <c:pt idx="1844">
                  <c:v>0.42664000000000002</c:v>
                </c:pt>
                <c:pt idx="1845">
                  <c:v>0.426817</c:v>
                </c:pt>
                <c:pt idx="1846">
                  <c:v>0.42699500000000001</c:v>
                </c:pt>
                <c:pt idx="1847">
                  <c:v>0.42718299999999998</c:v>
                </c:pt>
                <c:pt idx="1848">
                  <c:v>0.42732700000000001</c:v>
                </c:pt>
                <c:pt idx="1849">
                  <c:v>0.42752699999999999</c:v>
                </c:pt>
                <c:pt idx="1850">
                  <c:v>0.42768200000000001</c:v>
                </c:pt>
                <c:pt idx="1851">
                  <c:v>0.42785899999999999</c:v>
                </c:pt>
                <c:pt idx="1852">
                  <c:v>0.42801400000000001</c:v>
                </c:pt>
                <c:pt idx="1853">
                  <c:v>0.42816900000000002</c:v>
                </c:pt>
                <c:pt idx="1854">
                  <c:v>0.42830200000000002</c:v>
                </c:pt>
                <c:pt idx="1855">
                  <c:v>0.42843500000000001</c:v>
                </c:pt>
                <c:pt idx="1856">
                  <c:v>0.42859000000000003</c:v>
                </c:pt>
                <c:pt idx="1857">
                  <c:v>0.42876799999999998</c:v>
                </c:pt>
                <c:pt idx="1858">
                  <c:v>0.42899999999999999</c:v>
                </c:pt>
                <c:pt idx="1859">
                  <c:v>0.42916700000000002</c:v>
                </c:pt>
                <c:pt idx="1860">
                  <c:v>0.42932199999999998</c:v>
                </c:pt>
                <c:pt idx="1861">
                  <c:v>0.42946600000000001</c:v>
                </c:pt>
                <c:pt idx="1862">
                  <c:v>0.429643</c:v>
                </c:pt>
                <c:pt idx="1863">
                  <c:v>0.42988700000000002</c:v>
                </c:pt>
                <c:pt idx="1864">
                  <c:v>0.430087</c:v>
                </c:pt>
                <c:pt idx="1865">
                  <c:v>0.43027500000000002</c:v>
                </c:pt>
                <c:pt idx="1866">
                  <c:v>0.43046299999999998</c:v>
                </c:pt>
                <c:pt idx="1867">
                  <c:v>0.43061899999999997</c:v>
                </c:pt>
                <c:pt idx="1868">
                  <c:v>0.43076300000000001</c:v>
                </c:pt>
                <c:pt idx="1869">
                  <c:v>0.43091800000000002</c:v>
                </c:pt>
                <c:pt idx="1870">
                  <c:v>0.43109500000000001</c:v>
                </c:pt>
                <c:pt idx="1871">
                  <c:v>0.43129499999999998</c:v>
                </c:pt>
                <c:pt idx="1872">
                  <c:v>0.43146099999999998</c:v>
                </c:pt>
                <c:pt idx="1873">
                  <c:v>0.43162699999999998</c:v>
                </c:pt>
                <c:pt idx="1874">
                  <c:v>0.43189300000000003</c:v>
                </c:pt>
                <c:pt idx="1875">
                  <c:v>0.43205900000000003</c:v>
                </c:pt>
                <c:pt idx="1876">
                  <c:v>0.43229200000000001</c:v>
                </c:pt>
                <c:pt idx="1877">
                  <c:v>0.43244700000000003</c:v>
                </c:pt>
                <c:pt idx="1878">
                  <c:v>0.43261300000000003</c:v>
                </c:pt>
                <c:pt idx="1879">
                  <c:v>0.43276799999999999</c:v>
                </c:pt>
                <c:pt idx="1880">
                  <c:v>0.43293500000000001</c:v>
                </c:pt>
                <c:pt idx="1881">
                  <c:v>0.433112</c:v>
                </c:pt>
                <c:pt idx="1882">
                  <c:v>0.433334</c:v>
                </c:pt>
                <c:pt idx="1883">
                  <c:v>0.43354399999999998</c:v>
                </c:pt>
                <c:pt idx="1884">
                  <c:v>0.433722</c:v>
                </c:pt>
                <c:pt idx="1885">
                  <c:v>0.43401000000000001</c:v>
                </c:pt>
                <c:pt idx="1886">
                  <c:v>0.43416500000000002</c:v>
                </c:pt>
                <c:pt idx="1887">
                  <c:v>0.43434200000000001</c:v>
                </c:pt>
                <c:pt idx="1888">
                  <c:v>0.434531</c:v>
                </c:pt>
                <c:pt idx="1889">
                  <c:v>0.43473000000000001</c:v>
                </c:pt>
                <c:pt idx="1890">
                  <c:v>0.43496299999999999</c:v>
                </c:pt>
                <c:pt idx="1891">
                  <c:v>0.43516199999999999</c:v>
                </c:pt>
                <c:pt idx="1892">
                  <c:v>0.43534</c:v>
                </c:pt>
                <c:pt idx="1893">
                  <c:v>0.435506</c:v>
                </c:pt>
                <c:pt idx="1894">
                  <c:v>0.43576100000000001</c:v>
                </c:pt>
                <c:pt idx="1895">
                  <c:v>0.43593799999999999</c:v>
                </c:pt>
                <c:pt idx="1896">
                  <c:v>0.43614900000000001</c:v>
                </c:pt>
                <c:pt idx="1897">
                  <c:v>0.436392</c:v>
                </c:pt>
                <c:pt idx="1898">
                  <c:v>0.43653700000000001</c:v>
                </c:pt>
                <c:pt idx="1899">
                  <c:v>0.43669200000000002</c:v>
                </c:pt>
                <c:pt idx="1900">
                  <c:v>0.43690200000000001</c:v>
                </c:pt>
                <c:pt idx="1901">
                  <c:v>0.43709100000000001</c:v>
                </c:pt>
                <c:pt idx="1902">
                  <c:v>0.43732300000000002</c:v>
                </c:pt>
                <c:pt idx="1903">
                  <c:v>0.43758900000000001</c:v>
                </c:pt>
                <c:pt idx="1904">
                  <c:v>0.43775599999999998</c:v>
                </c:pt>
                <c:pt idx="1905">
                  <c:v>0.43801000000000001</c:v>
                </c:pt>
                <c:pt idx="1906">
                  <c:v>0.43815500000000002</c:v>
                </c:pt>
                <c:pt idx="1907">
                  <c:v>0.438276</c:v>
                </c:pt>
                <c:pt idx="1908">
                  <c:v>0.43848700000000002</c:v>
                </c:pt>
                <c:pt idx="1909">
                  <c:v>0.43864199999999998</c:v>
                </c:pt>
                <c:pt idx="1910">
                  <c:v>0.43878600000000001</c:v>
                </c:pt>
                <c:pt idx="1911">
                  <c:v>0.43896400000000002</c:v>
                </c:pt>
                <c:pt idx="1912">
                  <c:v>0.43919599999999998</c:v>
                </c:pt>
                <c:pt idx="1913">
                  <c:v>0.43944</c:v>
                </c:pt>
                <c:pt idx="1914">
                  <c:v>0.439606</c:v>
                </c:pt>
                <c:pt idx="1915">
                  <c:v>0.439828</c:v>
                </c:pt>
                <c:pt idx="1916">
                  <c:v>0.440027</c:v>
                </c:pt>
                <c:pt idx="1917">
                  <c:v>0.44018299999999999</c:v>
                </c:pt>
                <c:pt idx="1918">
                  <c:v>0.44031599999999999</c:v>
                </c:pt>
                <c:pt idx="1919">
                  <c:v>0.44049300000000002</c:v>
                </c:pt>
                <c:pt idx="1920">
                  <c:v>0.44064799999999998</c:v>
                </c:pt>
                <c:pt idx="1921">
                  <c:v>0.440859</c:v>
                </c:pt>
                <c:pt idx="1922">
                  <c:v>0.441025</c:v>
                </c:pt>
                <c:pt idx="1923">
                  <c:v>0.44116899999999998</c:v>
                </c:pt>
                <c:pt idx="1924">
                  <c:v>0.44134600000000002</c:v>
                </c:pt>
                <c:pt idx="1925">
                  <c:v>0.44148999999999999</c:v>
                </c:pt>
                <c:pt idx="1926">
                  <c:v>0.44166800000000001</c:v>
                </c:pt>
                <c:pt idx="1927">
                  <c:v>0.44182300000000002</c:v>
                </c:pt>
                <c:pt idx="1928">
                  <c:v>0.44201099999999999</c:v>
                </c:pt>
                <c:pt idx="1929">
                  <c:v>0.44221100000000002</c:v>
                </c:pt>
                <c:pt idx="1930">
                  <c:v>0.44242100000000001</c:v>
                </c:pt>
                <c:pt idx="1931">
                  <c:v>0.44262099999999999</c:v>
                </c:pt>
                <c:pt idx="1932">
                  <c:v>0.44285400000000003</c:v>
                </c:pt>
                <c:pt idx="1933">
                  <c:v>0.443075</c:v>
                </c:pt>
                <c:pt idx="1934">
                  <c:v>0.44326399999999999</c:v>
                </c:pt>
                <c:pt idx="1935">
                  <c:v>0.44340800000000002</c:v>
                </c:pt>
                <c:pt idx="1936">
                  <c:v>0.44359599999999999</c:v>
                </c:pt>
                <c:pt idx="1937">
                  <c:v>0.44384000000000001</c:v>
                </c:pt>
                <c:pt idx="1938">
                  <c:v>0.44403900000000002</c:v>
                </c:pt>
                <c:pt idx="1939">
                  <c:v>0.44421699999999997</c:v>
                </c:pt>
                <c:pt idx="1940">
                  <c:v>0.44441599999999998</c:v>
                </c:pt>
                <c:pt idx="1941">
                  <c:v>0.44454900000000003</c:v>
                </c:pt>
                <c:pt idx="1942">
                  <c:v>0.44474900000000001</c:v>
                </c:pt>
                <c:pt idx="1943">
                  <c:v>0.44493700000000003</c:v>
                </c:pt>
                <c:pt idx="1944">
                  <c:v>0.44512499999999999</c:v>
                </c:pt>
                <c:pt idx="1945">
                  <c:v>0.44531399999999999</c:v>
                </c:pt>
                <c:pt idx="1946">
                  <c:v>0.44549100000000003</c:v>
                </c:pt>
                <c:pt idx="1947">
                  <c:v>0.445691</c:v>
                </c:pt>
                <c:pt idx="1948">
                  <c:v>0.44589000000000001</c:v>
                </c:pt>
                <c:pt idx="1949">
                  <c:v>0.44610100000000003</c:v>
                </c:pt>
                <c:pt idx="1950">
                  <c:v>0.44625599999999999</c:v>
                </c:pt>
                <c:pt idx="1951">
                  <c:v>0.44642199999999999</c:v>
                </c:pt>
                <c:pt idx="1952">
                  <c:v>0.44652199999999997</c:v>
                </c:pt>
                <c:pt idx="1953">
                  <c:v>0.44666600000000001</c:v>
                </c:pt>
                <c:pt idx="1954">
                  <c:v>0.44686500000000001</c:v>
                </c:pt>
                <c:pt idx="1955">
                  <c:v>0.44704300000000002</c:v>
                </c:pt>
                <c:pt idx="1956">
                  <c:v>0.44722000000000001</c:v>
                </c:pt>
                <c:pt idx="1957">
                  <c:v>0.44738600000000001</c:v>
                </c:pt>
                <c:pt idx="1958">
                  <c:v>0.44764100000000001</c:v>
                </c:pt>
                <c:pt idx="1959">
                  <c:v>0.44777400000000001</c:v>
                </c:pt>
                <c:pt idx="1960">
                  <c:v>0.44802900000000001</c:v>
                </c:pt>
                <c:pt idx="1961">
                  <c:v>0.44833899999999999</c:v>
                </c:pt>
                <c:pt idx="1962">
                  <c:v>0.448494</c:v>
                </c:pt>
                <c:pt idx="1963">
                  <c:v>0.448683</c:v>
                </c:pt>
                <c:pt idx="1964">
                  <c:v>0.44883800000000001</c:v>
                </c:pt>
                <c:pt idx="1965">
                  <c:v>0.449015</c:v>
                </c:pt>
                <c:pt idx="1966">
                  <c:v>0.44925900000000002</c:v>
                </c:pt>
                <c:pt idx="1967">
                  <c:v>0.449459</c:v>
                </c:pt>
                <c:pt idx="1968">
                  <c:v>0.44959199999999999</c:v>
                </c:pt>
                <c:pt idx="1969">
                  <c:v>0.449824</c:v>
                </c:pt>
                <c:pt idx="1970">
                  <c:v>0.44997900000000002</c:v>
                </c:pt>
                <c:pt idx="1971">
                  <c:v>0.450268</c:v>
                </c:pt>
                <c:pt idx="1972">
                  <c:v>0.450434</c:v>
                </c:pt>
                <c:pt idx="1973">
                  <c:v>0.4506</c:v>
                </c:pt>
                <c:pt idx="1974">
                  <c:v>0.450766</c:v>
                </c:pt>
                <c:pt idx="1975">
                  <c:v>0.45094400000000001</c:v>
                </c:pt>
                <c:pt idx="1976">
                  <c:v>0.45113199999999998</c:v>
                </c:pt>
                <c:pt idx="1977">
                  <c:v>0.45124300000000001</c:v>
                </c:pt>
                <c:pt idx="1978">
                  <c:v>0.45148700000000003</c:v>
                </c:pt>
                <c:pt idx="1979">
                  <c:v>0.45166400000000001</c:v>
                </c:pt>
                <c:pt idx="1980">
                  <c:v>0.45181900000000003</c:v>
                </c:pt>
                <c:pt idx="1981">
                  <c:v>0.45210699999999998</c:v>
                </c:pt>
                <c:pt idx="1982">
                  <c:v>0.45227400000000001</c:v>
                </c:pt>
                <c:pt idx="1983">
                  <c:v>0.45245099999999999</c:v>
                </c:pt>
                <c:pt idx="1984">
                  <c:v>0.452706</c:v>
                </c:pt>
                <c:pt idx="1985">
                  <c:v>0.45291599999999999</c:v>
                </c:pt>
                <c:pt idx="1986">
                  <c:v>0.45304899999999998</c:v>
                </c:pt>
                <c:pt idx="1987">
                  <c:v>0.45328200000000002</c:v>
                </c:pt>
                <c:pt idx="1988">
                  <c:v>0.45346999999999998</c:v>
                </c:pt>
                <c:pt idx="1989">
                  <c:v>0.45371400000000001</c:v>
                </c:pt>
                <c:pt idx="1990">
                  <c:v>0.45392500000000002</c:v>
                </c:pt>
                <c:pt idx="1991">
                  <c:v>0.45407999999999998</c:v>
                </c:pt>
                <c:pt idx="1992">
                  <c:v>0.45432400000000001</c:v>
                </c:pt>
                <c:pt idx="1993">
                  <c:v>0.45451200000000003</c:v>
                </c:pt>
                <c:pt idx="1994">
                  <c:v>0.45472299999999999</c:v>
                </c:pt>
                <c:pt idx="1995">
                  <c:v>0.45492199999999999</c:v>
                </c:pt>
                <c:pt idx="1996">
                  <c:v>0.45507700000000001</c:v>
                </c:pt>
                <c:pt idx="1997">
                  <c:v>0.45524399999999998</c:v>
                </c:pt>
                <c:pt idx="1998">
                  <c:v>0.455399</c:v>
                </c:pt>
                <c:pt idx="1999">
                  <c:v>0.45558700000000002</c:v>
                </c:pt>
                <c:pt idx="2000">
                  <c:v>0.45576499999999998</c:v>
                </c:pt>
                <c:pt idx="2001">
                  <c:v>0.45601900000000001</c:v>
                </c:pt>
                <c:pt idx="2002">
                  <c:v>0.45621899999999999</c:v>
                </c:pt>
                <c:pt idx="2003">
                  <c:v>0.45636300000000002</c:v>
                </c:pt>
                <c:pt idx="2004">
                  <c:v>0.456596</c:v>
                </c:pt>
                <c:pt idx="2005">
                  <c:v>0.45677299999999998</c:v>
                </c:pt>
                <c:pt idx="2006">
                  <c:v>0.45707199999999998</c:v>
                </c:pt>
                <c:pt idx="2007">
                  <c:v>0.45722699999999999</c:v>
                </c:pt>
                <c:pt idx="2008">
                  <c:v>0.45745999999999998</c:v>
                </c:pt>
                <c:pt idx="2009">
                  <c:v>0.45771499999999998</c:v>
                </c:pt>
                <c:pt idx="2010">
                  <c:v>0.45798100000000003</c:v>
                </c:pt>
                <c:pt idx="2011">
                  <c:v>0.45819199999999999</c:v>
                </c:pt>
                <c:pt idx="2012">
                  <c:v>0.458347</c:v>
                </c:pt>
                <c:pt idx="2013">
                  <c:v>0.45856799999999998</c:v>
                </c:pt>
                <c:pt idx="2014">
                  <c:v>0.45875700000000003</c:v>
                </c:pt>
                <c:pt idx="2015">
                  <c:v>0.45889000000000002</c:v>
                </c:pt>
                <c:pt idx="2016">
                  <c:v>0.45908900000000002</c:v>
                </c:pt>
                <c:pt idx="2017">
                  <c:v>0.459289</c:v>
                </c:pt>
                <c:pt idx="2018">
                  <c:v>0.45947700000000002</c:v>
                </c:pt>
                <c:pt idx="2019">
                  <c:v>0.459621</c:v>
                </c:pt>
                <c:pt idx="2020">
                  <c:v>0.45983200000000002</c:v>
                </c:pt>
                <c:pt idx="2021">
                  <c:v>0.45998699999999998</c:v>
                </c:pt>
                <c:pt idx="2022">
                  <c:v>0.46020899999999998</c:v>
                </c:pt>
                <c:pt idx="2023">
                  <c:v>0.460397</c:v>
                </c:pt>
                <c:pt idx="2024">
                  <c:v>0.460619</c:v>
                </c:pt>
                <c:pt idx="2025">
                  <c:v>0.46077400000000002</c:v>
                </c:pt>
                <c:pt idx="2026">
                  <c:v>0.46092899999999998</c:v>
                </c:pt>
                <c:pt idx="2027">
                  <c:v>0.46110600000000002</c:v>
                </c:pt>
                <c:pt idx="2028">
                  <c:v>0.46131699999999998</c:v>
                </c:pt>
                <c:pt idx="2029">
                  <c:v>0.46148299999999998</c:v>
                </c:pt>
                <c:pt idx="2030">
                  <c:v>0.46170499999999998</c:v>
                </c:pt>
                <c:pt idx="2031">
                  <c:v>0.46195999999999998</c:v>
                </c:pt>
                <c:pt idx="2032">
                  <c:v>0.46218100000000001</c:v>
                </c:pt>
                <c:pt idx="2033">
                  <c:v>0.46234700000000001</c:v>
                </c:pt>
                <c:pt idx="2034">
                  <c:v>0.46262500000000001</c:v>
                </c:pt>
                <c:pt idx="2035">
                  <c:v>0.46276899999999999</c:v>
                </c:pt>
                <c:pt idx="2036">
                  <c:v>0.46297899999999997</c:v>
                </c:pt>
                <c:pt idx="2037">
                  <c:v>0.46320099999999997</c:v>
                </c:pt>
                <c:pt idx="2038">
                  <c:v>0.46333400000000002</c:v>
                </c:pt>
                <c:pt idx="2039">
                  <c:v>0.46355499999999999</c:v>
                </c:pt>
                <c:pt idx="2040">
                  <c:v>0.46371099999999998</c:v>
                </c:pt>
                <c:pt idx="2041">
                  <c:v>0.46396599999999999</c:v>
                </c:pt>
                <c:pt idx="2042">
                  <c:v>0.46416499999999999</c:v>
                </c:pt>
                <c:pt idx="2043">
                  <c:v>0.46432000000000001</c:v>
                </c:pt>
                <c:pt idx="2044">
                  <c:v>0.46450900000000001</c:v>
                </c:pt>
                <c:pt idx="2045">
                  <c:v>0.46466400000000002</c:v>
                </c:pt>
                <c:pt idx="2046">
                  <c:v>0.46486300000000003</c:v>
                </c:pt>
                <c:pt idx="2047">
                  <c:v>0.46504099999999998</c:v>
                </c:pt>
                <c:pt idx="2048">
                  <c:v>0.46526200000000001</c:v>
                </c:pt>
                <c:pt idx="2049">
                  <c:v>0.46542800000000001</c:v>
                </c:pt>
                <c:pt idx="2050">
                  <c:v>0.46559499999999998</c:v>
                </c:pt>
                <c:pt idx="2051">
                  <c:v>0.46572799999999998</c:v>
                </c:pt>
                <c:pt idx="2052">
                  <c:v>0.46595999999999999</c:v>
                </c:pt>
                <c:pt idx="2053">
                  <c:v>0.466138</c:v>
                </c:pt>
                <c:pt idx="2054">
                  <c:v>0.46637000000000001</c:v>
                </c:pt>
                <c:pt idx="2055">
                  <c:v>0.46658100000000002</c:v>
                </c:pt>
                <c:pt idx="2056">
                  <c:v>0.46674700000000002</c:v>
                </c:pt>
                <c:pt idx="2057">
                  <c:v>0.46690199999999998</c:v>
                </c:pt>
                <c:pt idx="2058">
                  <c:v>0.46709099999999998</c:v>
                </c:pt>
                <c:pt idx="2059">
                  <c:v>0.46734599999999998</c:v>
                </c:pt>
                <c:pt idx="2060">
                  <c:v>0.46753400000000001</c:v>
                </c:pt>
                <c:pt idx="2061">
                  <c:v>0.46772200000000003</c:v>
                </c:pt>
                <c:pt idx="2062">
                  <c:v>0.46796599999999999</c:v>
                </c:pt>
                <c:pt idx="2063">
                  <c:v>0.46812100000000001</c:v>
                </c:pt>
                <c:pt idx="2064">
                  <c:v>0.46834300000000001</c:v>
                </c:pt>
                <c:pt idx="2065">
                  <c:v>0.46850900000000001</c:v>
                </c:pt>
                <c:pt idx="2066">
                  <c:v>0.46875299999999998</c:v>
                </c:pt>
                <c:pt idx="2067">
                  <c:v>0.46893000000000001</c:v>
                </c:pt>
                <c:pt idx="2068">
                  <c:v>0.469086</c:v>
                </c:pt>
                <c:pt idx="2069">
                  <c:v>0.46926299999999999</c:v>
                </c:pt>
                <c:pt idx="2070">
                  <c:v>0.46944000000000002</c:v>
                </c:pt>
                <c:pt idx="2071">
                  <c:v>0.46964</c:v>
                </c:pt>
                <c:pt idx="2072">
                  <c:v>0.469773</c:v>
                </c:pt>
                <c:pt idx="2073">
                  <c:v>0.46998299999999998</c:v>
                </c:pt>
                <c:pt idx="2074">
                  <c:v>0.47021600000000002</c:v>
                </c:pt>
                <c:pt idx="2075">
                  <c:v>0.47040399999999999</c:v>
                </c:pt>
                <c:pt idx="2076">
                  <c:v>0.47062599999999999</c:v>
                </c:pt>
                <c:pt idx="2077">
                  <c:v>0.47084799999999999</c:v>
                </c:pt>
                <c:pt idx="2078">
                  <c:v>0.47104699999999999</c:v>
                </c:pt>
                <c:pt idx="2079">
                  <c:v>0.47125800000000001</c:v>
                </c:pt>
                <c:pt idx="2080">
                  <c:v>0.47145700000000001</c:v>
                </c:pt>
                <c:pt idx="2081">
                  <c:v>0.47160099999999999</c:v>
                </c:pt>
                <c:pt idx="2082">
                  <c:v>0.47178999999999999</c:v>
                </c:pt>
                <c:pt idx="2083">
                  <c:v>0.47195599999999999</c:v>
                </c:pt>
                <c:pt idx="2084">
                  <c:v>0.47218900000000003</c:v>
                </c:pt>
                <c:pt idx="2085">
                  <c:v>0.47234399999999999</c:v>
                </c:pt>
                <c:pt idx="2086">
                  <c:v>0.472499</c:v>
                </c:pt>
                <c:pt idx="2087">
                  <c:v>0.47271000000000002</c:v>
                </c:pt>
                <c:pt idx="2088">
                  <c:v>0.472887</c:v>
                </c:pt>
                <c:pt idx="2089">
                  <c:v>0.47314200000000001</c:v>
                </c:pt>
                <c:pt idx="2090">
                  <c:v>0.47330800000000001</c:v>
                </c:pt>
                <c:pt idx="2091">
                  <c:v>0.47353000000000001</c:v>
                </c:pt>
                <c:pt idx="2092">
                  <c:v>0.47371799999999997</c:v>
                </c:pt>
                <c:pt idx="2093">
                  <c:v>0.47388400000000003</c:v>
                </c:pt>
                <c:pt idx="2094">
                  <c:v>0.47411700000000001</c:v>
                </c:pt>
                <c:pt idx="2095">
                  <c:v>0.47439399999999998</c:v>
                </c:pt>
                <c:pt idx="2096">
                  <c:v>0.47459400000000002</c:v>
                </c:pt>
                <c:pt idx="2097">
                  <c:v>0.47474899999999998</c:v>
                </c:pt>
                <c:pt idx="2098">
                  <c:v>0.47491499999999998</c:v>
                </c:pt>
                <c:pt idx="2099">
                  <c:v>0.475103</c:v>
                </c:pt>
                <c:pt idx="2100">
                  <c:v>0.47527000000000003</c:v>
                </c:pt>
                <c:pt idx="2101">
                  <c:v>0.475491</c:v>
                </c:pt>
                <c:pt idx="2102">
                  <c:v>0.47566900000000001</c:v>
                </c:pt>
                <c:pt idx="2103">
                  <c:v>0.47590100000000002</c:v>
                </c:pt>
                <c:pt idx="2104">
                  <c:v>0.47601199999999999</c:v>
                </c:pt>
                <c:pt idx="2105">
                  <c:v>0.47620099999999999</c:v>
                </c:pt>
                <c:pt idx="2106">
                  <c:v>0.47638900000000001</c:v>
                </c:pt>
                <c:pt idx="2107">
                  <c:v>0.47658800000000001</c:v>
                </c:pt>
                <c:pt idx="2108">
                  <c:v>0.47678799999999999</c:v>
                </c:pt>
                <c:pt idx="2109">
                  <c:v>0.47705399999999998</c:v>
                </c:pt>
                <c:pt idx="2110">
                  <c:v>0.47726400000000002</c:v>
                </c:pt>
                <c:pt idx="2111">
                  <c:v>0.47742000000000001</c:v>
                </c:pt>
                <c:pt idx="2112">
                  <c:v>0.47760799999999998</c:v>
                </c:pt>
                <c:pt idx="2113">
                  <c:v>0.47780699999999998</c:v>
                </c:pt>
                <c:pt idx="2114">
                  <c:v>0.47802899999999998</c:v>
                </c:pt>
                <c:pt idx="2115">
                  <c:v>0.478273</c:v>
                </c:pt>
                <c:pt idx="2116">
                  <c:v>0.47846100000000003</c:v>
                </c:pt>
                <c:pt idx="2117">
                  <c:v>0.47861599999999999</c:v>
                </c:pt>
                <c:pt idx="2118">
                  <c:v>0.47877199999999998</c:v>
                </c:pt>
                <c:pt idx="2119">
                  <c:v>0.47890500000000003</c:v>
                </c:pt>
                <c:pt idx="2120">
                  <c:v>0.47907100000000002</c:v>
                </c:pt>
                <c:pt idx="2121">
                  <c:v>0.47924800000000001</c:v>
                </c:pt>
                <c:pt idx="2122">
                  <c:v>0.47949199999999997</c:v>
                </c:pt>
                <c:pt idx="2123">
                  <c:v>0.47969099999999998</c:v>
                </c:pt>
                <c:pt idx="2124">
                  <c:v>0.47991299999999998</c:v>
                </c:pt>
                <c:pt idx="2125">
                  <c:v>0.48007899999999998</c:v>
                </c:pt>
                <c:pt idx="2126">
                  <c:v>0.48025699999999999</c:v>
                </c:pt>
                <c:pt idx="2127">
                  <c:v>0.48047800000000002</c:v>
                </c:pt>
                <c:pt idx="2128">
                  <c:v>0.48063299999999998</c:v>
                </c:pt>
                <c:pt idx="2129">
                  <c:v>0.48080000000000001</c:v>
                </c:pt>
                <c:pt idx="2130">
                  <c:v>0.48091099999999998</c:v>
                </c:pt>
                <c:pt idx="2131">
                  <c:v>0.48114299999999999</c:v>
                </c:pt>
                <c:pt idx="2132">
                  <c:v>0.48127599999999998</c:v>
                </c:pt>
                <c:pt idx="2133">
                  <c:v>0.48147600000000002</c:v>
                </c:pt>
                <c:pt idx="2134">
                  <c:v>0.48176400000000003</c:v>
                </c:pt>
                <c:pt idx="2135">
                  <c:v>0.48188599999999998</c:v>
                </c:pt>
                <c:pt idx="2136">
                  <c:v>0.48215200000000003</c:v>
                </c:pt>
                <c:pt idx="2137">
                  <c:v>0.482296</c:v>
                </c:pt>
                <c:pt idx="2138">
                  <c:v>0.48248400000000002</c:v>
                </c:pt>
                <c:pt idx="2139">
                  <c:v>0.482628</c:v>
                </c:pt>
                <c:pt idx="2140">
                  <c:v>0.482817</c:v>
                </c:pt>
                <c:pt idx="2141">
                  <c:v>0.48302699999999998</c:v>
                </c:pt>
                <c:pt idx="2142">
                  <c:v>0.48317100000000002</c:v>
                </c:pt>
                <c:pt idx="2143">
                  <c:v>0.48338199999999998</c:v>
                </c:pt>
                <c:pt idx="2144">
                  <c:v>0.48355900000000002</c:v>
                </c:pt>
                <c:pt idx="2145">
                  <c:v>0.483792</c:v>
                </c:pt>
                <c:pt idx="2146">
                  <c:v>0.48393599999999998</c:v>
                </c:pt>
                <c:pt idx="2147">
                  <c:v>0.48411300000000002</c:v>
                </c:pt>
                <c:pt idx="2148">
                  <c:v>0.48431299999999999</c:v>
                </c:pt>
                <c:pt idx="2149">
                  <c:v>0.48452299999999998</c:v>
                </c:pt>
                <c:pt idx="2150">
                  <c:v>0.48471199999999998</c:v>
                </c:pt>
                <c:pt idx="2151">
                  <c:v>0.48486699999999999</c:v>
                </c:pt>
                <c:pt idx="2152">
                  <c:v>0.48502200000000001</c:v>
                </c:pt>
                <c:pt idx="2153">
                  <c:v>0.48524400000000001</c:v>
                </c:pt>
                <c:pt idx="2154">
                  <c:v>0.48542099999999999</c:v>
                </c:pt>
                <c:pt idx="2155">
                  <c:v>0.48552099999999998</c:v>
                </c:pt>
                <c:pt idx="2156">
                  <c:v>0.48574200000000001</c:v>
                </c:pt>
                <c:pt idx="2157">
                  <c:v>0.48590899999999998</c:v>
                </c:pt>
                <c:pt idx="2158">
                  <c:v>0.48613000000000001</c:v>
                </c:pt>
                <c:pt idx="2159">
                  <c:v>0.48629699999999998</c:v>
                </c:pt>
                <c:pt idx="2160">
                  <c:v>0.48644100000000001</c:v>
                </c:pt>
                <c:pt idx="2161">
                  <c:v>0.48655100000000001</c:v>
                </c:pt>
                <c:pt idx="2162">
                  <c:v>0.48672900000000002</c:v>
                </c:pt>
                <c:pt idx="2163">
                  <c:v>0.48689500000000002</c:v>
                </c:pt>
                <c:pt idx="2164">
                  <c:v>0.48708299999999999</c:v>
                </c:pt>
                <c:pt idx="2165">
                  <c:v>0.48723899999999998</c:v>
                </c:pt>
                <c:pt idx="2166">
                  <c:v>0.487427</c:v>
                </c:pt>
                <c:pt idx="2167">
                  <c:v>0.48758200000000002</c:v>
                </c:pt>
                <c:pt idx="2168">
                  <c:v>0.48782599999999998</c:v>
                </c:pt>
                <c:pt idx="2169">
                  <c:v>0.48800300000000002</c:v>
                </c:pt>
                <c:pt idx="2170">
                  <c:v>0.48822500000000002</c:v>
                </c:pt>
                <c:pt idx="2171">
                  <c:v>0.488402</c:v>
                </c:pt>
                <c:pt idx="2172">
                  <c:v>0.48854599999999998</c:v>
                </c:pt>
                <c:pt idx="2173">
                  <c:v>0.488757</c:v>
                </c:pt>
                <c:pt idx="2174">
                  <c:v>0.48894500000000002</c:v>
                </c:pt>
                <c:pt idx="2175">
                  <c:v>0.48915599999999998</c:v>
                </c:pt>
                <c:pt idx="2176">
                  <c:v>0.48933300000000002</c:v>
                </c:pt>
                <c:pt idx="2177">
                  <c:v>0.48951</c:v>
                </c:pt>
                <c:pt idx="2178">
                  <c:v>0.48970999999999998</c:v>
                </c:pt>
                <c:pt idx="2179">
                  <c:v>0.48988700000000002</c:v>
                </c:pt>
                <c:pt idx="2180">
                  <c:v>0.49002000000000001</c:v>
                </c:pt>
                <c:pt idx="2181">
                  <c:v>0.49020900000000001</c:v>
                </c:pt>
                <c:pt idx="2182">
                  <c:v>0.49048599999999998</c:v>
                </c:pt>
                <c:pt idx="2183">
                  <c:v>0.49060799999999999</c:v>
                </c:pt>
                <c:pt idx="2184">
                  <c:v>0.49079600000000001</c:v>
                </c:pt>
                <c:pt idx="2185">
                  <c:v>0.490929</c:v>
                </c:pt>
                <c:pt idx="2186">
                  <c:v>0.49119499999999999</c:v>
                </c:pt>
                <c:pt idx="2187">
                  <c:v>0.49133900000000003</c:v>
                </c:pt>
                <c:pt idx="2188">
                  <c:v>0.491539</c:v>
                </c:pt>
                <c:pt idx="2189">
                  <c:v>0.49173800000000001</c:v>
                </c:pt>
                <c:pt idx="2190">
                  <c:v>0.49192599999999997</c:v>
                </c:pt>
                <c:pt idx="2191">
                  <c:v>0.49217</c:v>
                </c:pt>
                <c:pt idx="2192">
                  <c:v>0.49238100000000001</c:v>
                </c:pt>
                <c:pt idx="2193">
                  <c:v>0.49254700000000001</c:v>
                </c:pt>
                <c:pt idx="2194">
                  <c:v>0.492724</c:v>
                </c:pt>
                <c:pt idx="2195">
                  <c:v>0.49293500000000001</c:v>
                </c:pt>
                <c:pt idx="2196">
                  <c:v>0.49312299999999998</c:v>
                </c:pt>
                <c:pt idx="2197">
                  <c:v>0.49325600000000003</c:v>
                </c:pt>
                <c:pt idx="2198">
                  <c:v>0.49344500000000002</c:v>
                </c:pt>
                <c:pt idx="2199">
                  <c:v>0.49359999999999998</c:v>
                </c:pt>
                <c:pt idx="2200">
                  <c:v>0.493755</c:v>
                </c:pt>
                <c:pt idx="2201">
                  <c:v>0.49385499999999999</c:v>
                </c:pt>
                <c:pt idx="2202">
                  <c:v>0.49402099999999999</c:v>
                </c:pt>
                <c:pt idx="2203">
                  <c:v>0.49418699999999999</c:v>
                </c:pt>
                <c:pt idx="2204">
                  <c:v>0.49443100000000001</c:v>
                </c:pt>
                <c:pt idx="2205">
                  <c:v>0.49457499999999999</c:v>
                </c:pt>
                <c:pt idx="2206">
                  <c:v>0.49475200000000003</c:v>
                </c:pt>
                <c:pt idx="2207">
                  <c:v>0.49487399999999998</c:v>
                </c:pt>
                <c:pt idx="2208">
                  <c:v>0.49503000000000003</c:v>
                </c:pt>
                <c:pt idx="2209">
                  <c:v>0.495251</c:v>
                </c:pt>
                <c:pt idx="2210">
                  <c:v>0.49545099999999997</c:v>
                </c:pt>
                <c:pt idx="2211">
                  <c:v>0.49568299999999998</c:v>
                </c:pt>
                <c:pt idx="2212">
                  <c:v>0.49590499999999998</c:v>
                </c:pt>
                <c:pt idx="2213">
                  <c:v>0.49608200000000002</c:v>
                </c:pt>
                <c:pt idx="2214">
                  <c:v>0.49634800000000001</c:v>
                </c:pt>
                <c:pt idx="2215">
                  <c:v>0.49653700000000001</c:v>
                </c:pt>
                <c:pt idx="2216">
                  <c:v>0.49678099999999997</c:v>
                </c:pt>
                <c:pt idx="2217">
                  <c:v>0.497058</c:v>
                </c:pt>
                <c:pt idx="2218">
                  <c:v>0.49723499999999998</c:v>
                </c:pt>
                <c:pt idx="2219">
                  <c:v>0.49753399999999998</c:v>
                </c:pt>
                <c:pt idx="2220">
                  <c:v>0.49767800000000001</c:v>
                </c:pt>
                <c:pt idx="2221">
                  <c:v>0.497811</c:v>
                </c:pt>
                <c:pt idx="2222">
                  <c:v>0.49801099999999998</c:v>
                </c:pt>
                <c:pt idx="2223">
                  <c:v>0.49814399999999998</c:v>
                </c:pt>
                <c:pt idx="2224">
                  <c:v>0.49835400000000002</c:v>
                </c:pt>
                <c:pt idx="2225">
                  <c:v>0.498498</c:v>
                </c:pt>
                <c:pt idx="2226">
                  <c:v>0.49870900000000001</c:v>
                </c:pt>
                <c:pt idx="2227">
                  <c:v>0.49884200000000001</c:v>
                </c:pt>
                <c:pt idx="2228">
                  <c:v>0.49904100000000001</c:v>
                </c:pt>
                <c:pt idx="2229">
                  <c:v>0.49920799999999999</c:v>
                </c:pt>
                <c:pt idx="2230">
                  <c:v>0.49941799999999997</c:v>
                </c:pt>
                <c:pt idx="2231">
                  <c:v>0.49963999999999997</c:v>
                </c:pt>
                <c:pt idx="2232">
                  <c:v>0.49980599999999997</c:v>
                </c:pt>
                <c:pt idx="2233">
                  <c:v>0.49998300000000001</c:v>
                </c:pt>
                <c:pt idx="2234">
                  <c:v>0.50020500000000001</c:v>
                </c:pt>
                <c:pt idx="2235">
                  <c:v>0.50034900000000004</c:v>
                </c:pt>
                <c:pt idx="2236">
                  <c:v>0.50056</c:v>
                </c:pt>
                <c:pt idx="2237">
                  <c:v>0.50077000000000005</c:v>
                </c:pt>
                <c:pt idx="2238">
                  <c:v>0.50098100000000001</c:v>
                </c:pt>
                <c:pt idx="2239">
                  <c:v>0.50112500000000004</c:v>
                </c:pt>
                <c:pt idx="2240">
                  <c:v>0.50130200000000003</c:v>
                </c:pt>
                <c:pt idx="2241">
                  <c:v>0.50155700000000003</c:v>
                </c:pt>
                <c:pt idx="2242">
                  <c:v>0.50168999999999997</c:v>
                </c:pt>
                <c:pt idx="2243">
                  <c:v>0.50191200000000002</c:v>
                </c:pt>
                <c:pt idx="2244">
                  <c:v>0.50206700000000004</c:v>
                </c:pt>
                <c:pt idx="2245">
                  <c:v>0.50221099999999996</c:v>
                </c:pt>
                <c:pt idx="2246">
                  <c:v>0.50243300000000002</c:v>
                </c:pt>
                <c:pt idx="2247">
                  <c:v>0.50256599999999996</c:v>
                </c:pt>
                <c:pt idx="2248">
                  <c:v>0.50276500000000002</c:v>
                </c:pt>
                <c:pt idx="2249">
                  <c:v>0.50289799999999996</c:v>
                </c:pt>
                <c:pt idx="2250">
                  <c:v>0.50306399999999996</c:v>
                </c:pt>
                <c:pt idx="2251">
                  <c:v>0.50326400000000004</c:v>
                </c:pt>
                <c:pt idx="2252">
                  <c:v>0.50344100000000003</c:v>
                </c:pt>
                <c:pt idx="2253">
                  <c:v>0.50361800000000001</c:v>
                </c:pt>
                <c:pt idx="2254">
                  <c:v>0.50382899999999997</c:v>
                </c:pt>
                <c:pt idx="2255">
                  <c:v>0.50404000000000004</c:v>
                </c:pt>
                <c:pt idx="2256">
                  <c:v>0.50424999999999998</c:v>
                </c:pt>
                <c:pt idx="2257">
                  <c:v>0.50443899999999997</c:v>
                </c:pt>
                <c:pt idx="2258">
                  <c:v>0.50456000000000001</c:v>
                </c:pt>
                <c:pt idx="2259">
                  <c:v>0.504749</c:v>
                </c:pt>
                <c:pt idx="2260">
                  <c:v>0.504915</c:v>
                </c:pt>
                <c:pt idx="2261">
                  <c:v>0.50503699999999996</c:v>
                </c:pt>
                <c:pt idx="2262">
                  <c:v>0.50515900000000002</c:v>
                </c:pt>
                <c:pt idx="2263">
                  <c:v>0.50533600000000001</c:v>
                </c:pt>
                <c:pt idx="2264">
                  <c:v>0.50556900000000005</c:v>
                </c:pt>
                <c:pt idx="2265">
                  <c:v>0.505691</c:v>
                </c:pt>
                <c:pt idx="2266">
                  <c:v>0.50581299999999996</c:v>
                </c:pt>
                <c:pt idx="2267">
                  <c:v>0.50599000000000005</c:v>
                </c:pt>
                <c:pt idx="2268">
                  <c:v>0.50613399999999997</c:v>
                </c:pt>
                <c:pt idx="2269">
                  <c:v>0.50631099999999996</c:v>
                </c:pt>
                <c:pt idx="2270">
                  <c:v>0.50656599999999996</c:v>
                </c:pt>
                <c:pt idx="2271">
                  <c:v>0.50675499999999996</c:v>
                </c:pt>
                <c:pt idx="2272">
                  <c:v>0.50690999999999997</c:v>
                </c:pt>
                <c:pt idx="2273">
                  <c:v>0.50713200000000003</c:v>
                </c:pt>
                <c:pt idx="2274">
                  <c:v>0.50739800000000002</c:v>
                </c:pt>
                <c:pt idx="2275">
                  <c:v>0.50756400000000002</c:v>
                </c:pt>
                <c:pt idx="2276">
                  <c:v>0.50775199999999998</c:v>
                </c:pt>
                <c:pt idx="2277">
                  <c:v>0.50796300000000005</c:v>
                </c:pt>
                <c:pt idx="2278">
                  <c:v>0.508162</c:v>
                </c:pt>
                <c:pt idx="2279">
                  <c:v>0.50836199999999998</c:v>
                </c:pt>
                <c:pt idx="2280">
                  <c:v>0.50867200000000001</c:v>
                </c:pt>
                <c:pt idx="2281">
                  <c:v>0.508849</c:v>
                </c:pt>
                <c:pt idx="2282">
                  <c:v>0.50902700000000001</c:v>
                </c:pt>
                <c:pt idx="2283">
                  <c:v>0.50918200000000002</c:v>
                </c:pt>
                <c:pt idx="2284">
                  <c:v>0.50941499999999995</c:v>
                </c:pt>
                <c:pt idx="2285">
                  <c:v>0.50962499999999999</c:v>
                </c:pt>
                <c:pt idx="2286">
                  <c:v>0.50979099999999999</c:v>
                </c:pt>
                <c:pt idx="2287">
                  <c:v>0.51000199999999996</c:v>
                </c:pt>
                <c:pt idx="2288">
                  <c:v>0.51013500000000001</c:v>
                </c:pt>
                <c:pt idx="2289">
                  <c:v>0.51032299999999997</c:v>
                </c:pt>
                <c:pt idx="2290">
                  <c:v>0.51044500000000004</c:v>
                </c:pt>
                <c:pt idx="2291">
                  <c:v>0.510656</c:v>
                </c:pt>
                <c:pt idx="2292">
                  <c:v>0.51083299999999998</c:v>
                </c:pt>
                <c:pt idx="2293">
                  <c:v>0.51102099999999995</c:v>
                </c:pt>
                <c:pt idx="2294">
                  <c:v>0.51122100000000004</c:v>
                </c:pt>
                <c:pt idx="2295">
                  <c:v>0.51141999999999999</c:v>
                </c:pt>
                <c:pt idx="2296">
                  <c:v>0.51161999999999996</c:v>
                </c:pt>
                <c:pt idx="2297">
                  <c:v>0.51181900000000002</c:v>
                </c:pt>
                <c:pt idx="2298">
                  <c:v>0.512019</c:v>
                </c:pt>
                <c:pt idx="2299">
                  <c:v>0.51219599999999998</c:v>
                </c:pt>
                <c:pt idx="2300">
                  <c:v>0.51234000000000002</c:v>
                </c:pt>
                <c:pt idx="2301">
                  <c:v>0.51251800000000003</c:v>
                </c:pt>
                <c:pt idx="2302">
                  <c:v>0.51272799999999996</c:v>
                </c:pt>
                <c:pt idx="2303">
                  <c:v>0.51288299999999998</c:v>
                </c:pt>
                <c:pt idx="2304">
                  <c:v>0.51307199999999997</c:v>
                </c:pt>
                <c:pt idx="2305">
                  <c:v>0.51328200000000002</c:v>
                </c:pt>
                <c:pt idx="2306">
                  <c:v>0.51341499999999995</c:v>
                </c:pt>
                <c:pt idx="2307">
                  <c:v>0.51358199999999998</c:v>
                </c:pt>
                <c:pt idx="2308">
                  <c:v>0.51384700000000005</c:v>
                </c:pt>
                <c:pt idx="2309">
                  <c:v>0.514069</c:v>
                </c:pt>
                <c:pt idx="2310">
                  <c:v>0.51425799999999999</c:v>
                </c:pt>
                <c:pt idx="2311">
                  <c:v>0.51442399999999999</c:v>
                </c:pt>
                <c:pt idx="2312">
                  <c:v>0.51463400000000004</c:v>
                </c:pt>
                <c:pt idx="2313">
                  <c:v>0.51487799999999995</c:v>
                </c:pt>
                <c:pt idx="2314">
                  <c:v>0.51502199999999998</c:v>
                </c:pt>
                <c:pt idx="2315">
                  <c:v>0.51525500000000002</c:v>
                </c:pt>
                <c:pt idx="2316">
                  <c:v>0.515432</c:v>
                </c:pt>
                <c:pt idx="2317">
                  <c:v>0.51570899999999997</c:v>
                </c:pt>
                <c:pt idx="2318">
                  <c:v>0.51600900000000005</c:v>
                </c:pt>
                <c:pt idx="2319">
                  <c:v>0.51618600000000003</c:v>
                </c:pt>
                <c:pt idx="2320">
                  <c:v>0.51638499999999998</c:v>
                </c:pt>
                <c:pt idx="2321">
                  <c:v>0.51660700000000004</c:v>
                </c:pt>
                <c:pt idx="2322">
                  <c:v>0.51673999999999998</c:v>
                </c:pt>
                <c:pt idx="2323">
                  <c:v>0.51695100000000005</c:v>
                </c:pt>
                <c:pt idx="2324">
                  <c:v>0.51718299999999995</c:v>
                </c:pt>
                <c:pt idx="2325">
                  <c:v>0.51736099999999996</c:v>
                </c:pt>
                <c:pt idx="2326">
                  <c:v>0.517571</c:v>
                </c:pt>
                <c:pt idx="2327">
                  <c:v>0.51777099999999998</c:v>
                </c:pt>
                <c:pt idx="2328">
                  <c:v>0.51793699999999998</c:v>
                </c:pt>
                <c:pt idx="2329">
                  <c:v>0.51812499999999995</c:v>
                </c:pt>
                <c:pt idx="2330">
                  <c:v>0.51830299999999996</c:v>
                </c:pt>
                <c:pt idx="2331">
                  <c:v>0.51853499999999997</c:v>
                </c:pt>
                <c:pt idx="2332">
                  <c:v>0.51869100000000001</c:v>
                </c:pt>
                <c:pt idx="2333">
                  <c:v>0.51878999999999997</c:v>
                </c:pt>
                <c:pt idx="2334">
                  <c:v>0.51902300000000001</c:v>
                </c:pt>
                <c:pt idx="2335">
                  <c:v>0.51922199999999996</c:v>
                </c:pt>
                <c:pt idx="2336">
                  <c:v>0.51938899999999999</c:v>
                </c:pt>
                <c:pt idx="2337">
                  <c:v>0.51956599999999997</c:v>
                </c:pt>
                <c:pt idx="2338">
                  <c:v>0.51968800000000004</c:v>
                </c:pt>
                <c:pt idx="2339">
                  <c:v>0.51983199999999996</c:v>
                </c:pt>
                <c:pt idx="2340">
                  <c:v>0.52002000000000004</c:v>
                </c:pt>
                <c:pt idx="2341">
                  <c:v>0.52018699999999995</c:v>
                </c:pt>
                <c:pt idx="2342">
                  <c:v>0.52035299999999995</c:v>
                </c:pt>
                <c:pt idx="2343">
                  <c:v>0.52054100000000003</c:v>
                </c:pt>
                <c:pt idx="2344">
                  <c:v>0.52070799999999995</c:v>
                </c:pt>
                <c:pt idx="2345">
                  <c:v>0.52093999999999996</c:v>
                </c:pt>
                <c:pt idx="2346">
                  <c:v>0.52108399999999999</c:v>
                </c:pt>
                <c:pt idx="2347">
                  <c:v>0.52130600000000005</c:v>
                </c:pt>
                <c:pt idx="2348">
                  <c:v>0.521428</c:v>
                </c:pt>
                <c:pt idx="2349">
                  <c:v>0.52162699999999995</c:v>
                </c:pt>
                <c:pt idx="2350">
                  <c:v>0.52177099999999998</c:v>
                </c:pt>
                <c:pt idx="2351">
                  <c:v>0.52192700000000003</c:v>
                </c:pt>
                <c:pt idx="2352">
                  <c:v>0.52210400000000001</c:v>
                </c:pt>
                <c:pt idx="2353">
                  <c:v>0.522281</c:v>
                </c:pt>
                <c:pt idx="2354">
                  <c:v>0.52240299999999995</c:v>
                </c:pt>
                <c:pt idx="2355">
                  <c:v>0.52255799999999997</c:v>
                </c:pt>
                <c:pt idx="2356">
                  <c:v>0.52269100000000002</c:v>
                </c:pt>
                <c:pt idx="2357">
                  <c:v>0.52289099999999999</c:v>
                </c:pt>
                <c:pt idx="2358">
                  <c:v>0.52315699999999998</c:v>
                </c:pt>
                <c:pt idx="2359">
                  <c:v>0.52335600000000004</c:v>
                </c:pt>
                <c:pt idx="2360">
                  <c:v>0.52351099999999995</c:v>
                </c:pt>
                <c:pt idx="2361">
                  <c:v>0.52363300000000002</c:v>
                </c:pt>
                <c:pt idx="2362">
                  <c:v>0.52382200000000001</c:v>
                </c:pt>
                <c:pt idx="2363">
                  <c:v>0.52396600000000004</c:v>
                </c:pt>
                <c:pt idx="2364">
                  <c:v>0.52417599999999998</c:v>
                </c:pt>
                <c:pt idx="2365">
                  <c:v>0.52438700000000005</c:v>
                </c:pt>
                <c:pt idx="2366">
                  <c:v>0.52457500000000001</c:v>
                </c:pt>
                <c:pt idx="2367">
                  <c:v>0.52480800000000005</c:v>
                </c:pt>
                <c:pt idx="2368">
                  <c:v>0.52494099999999999</c:v>
                </c:pt>
                <c:pt idx="2369">
                  <c:v>0.52514000000000005</c:v>
                </c:pt>
                <c:pt idx="2370">
                  <c:v>0.525285</c:v>
                </c:pt>
                <c:pt idx="2371">
                  <c:v>0.52547299999999997</c:v>
                </c:pt>
                <c:pt idx="2372">
                  <c:v>0.52566100000000004</c:v>
                </c:pt>
                <c:pt idx="2373">
                  <c:v>0.52587200000000001</c:v>
                </c:pt>
                <c:pt idx="2374">
                  <c:v>0.52607099999999996</c:v>
                </c:pt>
                <c:pt idx="2375">
                  <c:v>0.52625999999999995</c:v>
                </c:pt>
                <c:pt idx="2376">
                  <c:v>0.52641499999999997</c:v>
                </c:pt>
                <c:pt idx="2377">
                  <c:v>0.52660300000000004</c:v>
                </c:pt>
                <c:pt idx="2378">
                  <c:v>0.52679200000000004</c:v>
                </c:pt>
                <c:pt idx="2379">
                  <c:v>0.52698</c:v>
                </c:pt>
                <c:pt idx="2380">
                  <c:v>0.52711300000000005</c:v>
                </c:pt>
                <c:pt idx="2381">
                  <c:v>0.52730200000000005</c:v>
                </c:pt>
                <c:pt idx="2382">
                  <c:v>0.52745699999999995</c:v>
                </c:pt>
                <c:pt idx="2383">
                  <c:v>0.52762299999999995</c:v>
                </c:pt>
                <c:pt idx="2384">
                  <c:v>0.52784500000000001</c:v>
                </c:pt>
                <c:pt idx="2385">
                  <c:v>0.52804399999999996</c:v>
                </c:pt>
                <c:pt idx="2386">
                  <c:v>0.52825500000000003</c:v>
                </c:pt>
                <c:pt idx="2387">
                  <c:v>0.52847599999999995</c:v>
                </c:pt>
                <c:pt idx="2388">
                  <c:v>0.52867600000000003</c:v>
                </c:pt>
                <c:pt idx="2389">
                  <c:v>0.52884200000000003</c:v>
                </c:pt>
                <c:pt idx="2390">
                  <c:v>0.52900800000000003</c:v>
                </c:pt>
                <c:pt idx="2391">
                  <c:v>0.52920800000000001</c:v>
                </c:pt>
                <c:pt idx="2392">
                  <c:v>0.52934099999999995</c:v>
                </c:pt>
                <c:pt idx="2393">
                  <c:v>0.52948499999999998</c:v>
                </c:pt>
                <c:pt idx="2394">
                  <c:v>0.52967299999999995</c:v>
                </c:pt>
                <c:pt idx="2395">
                  <c:v>0.52982799999999997</c:v>
                </c:pt>
                <c:pt idx="2396">
                  <c:v>0.53002800000000005</c:v>
                </c:pt>
                <c:pt idx="2397">
                  <c:v>0.53016099999999999</c:v>
                </c:pt>
                <c:pt idx="2398">
                  <c:v>0.53040500000000002</c:v>
                </c:pt>
                <c:pt idx="2399">
                  <c:v>0.53056000000000003</c:v>
                </c:pt>
                <c:pt idx="2400">
                  <c:v>0.53075899999999998</c:v>
                </c:pt>
                <c:pt idx="2401">
                  <c:v>0.53086999999999995</c:v>
                </c:pt>
                <c:pt idx="2402">
                  <c:v>0.53102499999999997</c:v>
                </c:pt>
                <c:pt idx="2403">
                  <c:v>0.53125800000000001</c:v>
                </c:pt>
                <c:pt idx="2404">
                  <c:v>0.53141300000000002</c:v>
                </c:pt>
                <c:pt idx="2405">
                  <c:v>0.53165700000000005</c:v>
                </c:pt>
                <c:pt idx="2406">
                  <c:v>0.53187899999999999</c:v>
                </c:pt>
                <c:pt idx="2407">
                  <c:v>0.53214499999999998</c:v>
                </c:pt>
                <c:pt idx="2408">
                  <c:v>0.53232199999999996</c:v>
                </c:pt>
                <c:pt idx="2409">
                  <c:v>0.53249899999999994</c:v>
                </c:pt>
                <c:pt idx="2410">
                  <c:v>0.53268800000000005</c:v>
                </c:pt>
                <c:pt idx="2411">
                  <c:v>0.53283199999999997</c:v>
                </c:pt>
                <c:pt idx="2412">
                  <c:v>0.53300899999999996</c:v>
                </c:pt>
                <c:pt idx="2413">
                  <c:v>0.53315299999999999</c:v>
                </c:pt>
                <c:pt idx="2414">
                  <c:v>0.53332999999999997</c:v>
                </c:pt>
                <c:pt idx="2415">
                  <c:v>0.53360700000000005</c:v>
                </c:pt>
                <c:pt idx="2416">
                  <c:v>0.533829</c:v>
                </c:pt>
                <c:pt idx="2417">
                  <c:v>0.53398400000000001</c:v>
                </c:pt>
                <c:pt idx="2418">
                  <c:v>0.53415000000000001</c:v>
                </c:pt>
                <c:pt idx="2419">
                  <c:v>0.53436099999999997</c:v>
                </c:pt>
                <c:pt idx="2420">
                  <c:v>0.53453799999999996</c:v>
                </c:pt>
                <c:pt idx="2421">
                  <c:v>0.53478199999999998</c:v>
                </c:pt>
                <c:pt idx="2422">
                  <c:v>0.535026</c:v>
                </c:pt>
                <c:pt idx="2423">
                  <c:v>0.53522499999999995</c:v>
                </c:pt>
                <c:pt idx="2424">
                  <c:v>0.53544700000000001</c:v>
                </c:pt>
                <c:pt idx="2425">
                  <c:v>0.53568000000000005</c:v>
                </c:pt>
                <c:pt idx="2426">
                  <c:v>0.53588999999999998</c:v>
                </c:pt>
                <c:pt idx="2427">
                  <c:v>0.53603400000000001</c:v>
                </c:pt>
                <c:pt idx="2428">
                  <c:v>0.53620100000000004</c:v>
                </c:pt>
                <c:pt idx="2429">
                  <c:v>0.53648899999999999</c:v>
                </c:pt>
                <c:pt idx="2430">
                  <c:v>0.53666599999999998</c:v>
                </c:pt>
                <c:pt idx="2431">
                  <c:v>0.53684399999999999</c:v>
                </c:pt>
                <c:pt idx="2432">
                  <c:v>0.53695400000000004</c:v>
                </c:pt>
                <c:pt idx="2433">
                  <c:v>0.53712099999999996</c:v>
                </c:pt>
                <c:pt idx="2434">
                  <c:v>0.53735299999999997</c:v>
                </c:pt>
                <c:pt idx="2435">
                  <c:v>0.53750799999999999</c:v>
                </c:pt>
                <c:pt idx="2436">
                  <c:v>0.537686</c:v>
                </c:pt>
                <c:pt idx="2437">
                  <c:v>0.53786299999999998</c:v>
                </c:pt>
                <c:pt idx="2438">
                  <c:v>0.53809600000000002</c:v>
                </c:pt>
                <c:pt idx="2439">
                  <c:v>0.53829499999999997</c:v>
                </c:pt>
                <c:pt idx="2440">
                  <c:v>0.53852800000000001</c:v>
                </c:pt>
                <c:pt idx="2441">
                  <c:v>0.53873899999999997</c:v>
                </c:pt>
                <c:pt idx="2442">
                  <c:v>0.53887200000000002</c:v>
                </c:pt>
                <c:pt idx="2443">
                  <c:v>0.53908199999999995</c:v>
                </c:pt>
                <c:pt idx="2444">
                  <c:v>0.53928200000000004</c:v>
                </c:pt>
                <c:pt idx="2445">
                  <c:v>0.53949199999999997</c:v>
                </c:pt>
                <c:pt idx="2446">
                  <c:v>0.53968099999999997</c:v>
                </c:pt>
                <c:pt idx="2447">
                  <c:v>0.53983599999999998</c:v>
                </c:pt>
                <c:pt idx="2448">
                  <c:v>0.539991</c:v>
                </c:pt>
                <c:pt idx="2449">
                  <c:v>0.540157</c:v>
                </c:pt>
                <c:pt idx="2450">
                  <c:v>0.54037900000000005</c:v>
                </c:pt>
                <c:pt idx="2451">
                  <c:v>0.54053399999999996</c:v>
                </c:pt>
                <c:pt idx="2452">
                  <c:v>0.54069999999999996</c:v>
                </c:pt>
                <c:pt idx="2453">
                  <c:v>0.54090000000000005</c:v>
                </c:pt>
                <c:pt idx="2454">
                  <c:v>0.54105499999999995</c:v>
                </c:pt>
                <c:pt idx="2455">
                  <c:v>0.541265</c:v>
                </c:pt>
                <c:pt idx="2456">
                  <c:v>0.54149800000000003</c:v>
                </c:pt>
                <c:pt idx="2457">
                  <c:v>0.54165300000000005</c:v>
                </c:pt>
                <c:pt idx="2458">
                  <c:v>0.541875</c:v>
                </c:pt>
                <c:pt idx="2459">
                  <c:v>0.54203000000000001</c:v>
                </c:pt>
                <c:pt idx="2460">
                  <c:v>0.542296</c:v>
                </c:pt>
                <c:pt idx="2461">
                  <c:v>0.54247299999999998</c:v>
                </c:pt>
                <c:pt idx="2462">
                  <c:v>0.54266199999999998</c:v>
                </c:pt>
                <c:pt idx="2463">
                  <c:v>0.54281699999999999</c:v>
                </c:pt>
                <c:pt idx="2464">
                  <c:v>0.54297200000000001</c:v>
                </c:pt>
                <c:pt idx="2465">
                  <c:v>0.54315999999999998</c:v>
                </c:pt>
                <c:pt idx="2466">
                  <c:v>0.54339300000000001</c:v>
                </c:pt>
                <c:pt idx="2467">
                  <c:v>0.54352599999999995</c:v>
                </c:pt>
                <c:pt idx="2468">
                  <c:v>0.54371499999999995</c:v>
                </c:pt>
                <c:pt idx="2469">
                  <c:v>0.54388099999999995</c:v>
                </c:pt>
                <c:pt idx="2470">
                  <c:v>0.54410199999999997</c:v>
                </c:pt>
                <c:pt idx="2471">
                  <c:v>0.54431300000000005</c:v>
                </c:pt>
                <c:pt idx="2472">
                  <c:v>0.54447900000000005</c:v>
                </c:pt>
                <c:pt idx="2473">
                  <c:v>0.54466800000000004</c:v>
                </c:pt>
                <c:pt idx="2474">
                  <c:v>0.54482299999999995</c:v>
                </c:pt>
                <c:pt idx="2475">
                  <c:v>0.54502200000000001</c:v>
                </c:pt>
                <c:pt idx="2476">
                  <c:v>0.54515499999999995</c:v>
                </c:pt>
                <c:pt idx="2477">
                  <c:v>0.54532199999999997</c:v>
                </c:pt>
                <c:pt idx="2478">
                  <c:v>0.54551000000000005</c:v>
                </c:pt>
                <c:pt idx="2479">
                  <c:v>0.54567600000000005</c:v>
                </c:pt>
                <c:pt idx="2480">
                  <c:v>0.54591999999999996</c:v>
                </c:pt>
                <c:pt idx="2481">
                  <c:v>0.546153</c:v>
                </c:pt>
                <c:pt idx="2482">
                  <c:v>0.54634099999999997</c:v>
                </c:pt>
                <c:pt idx="2483">
                  <c:v>0.54649599999999998</c:v>
                </c:pt>
                <c:pt idx="2484">
                  <c:v>0.54668499999999998</c:v>
                </c:pt>
                <c:pt idx="2485">
                  <c:v>0.546929</c:v>
                </c:pt>
                <c:pt idx="2486">
                  <c:v>0.54711699999999996</c:v>
                </c:pt>
                <c:pt idx="2487">
                  <c:v>0.54732700000000001</c:v>
                </c:pt>
                <c:pt idx="2488">
                  <c:v>0.54748300000000005</c:v>
                </c:pt>
                <c:pt idx="2489">
                  <c:v>0.547682</c:v>
                </c:pt>
                <c:pt idx="2490">
                  <c:v>0.54785899999999998</c:v>
                </c:pt>
                <c:pt idx="2491">
                  <c:v>0.54808100000000004</c:v>
                </c:pt>
                <c:pt idx="2492">
                  <c:v>0.54825800000000002</c:v>
                </c:pt>
                <c:pt idx="2493">
                  <c:v>0.54841399999999996</c:v>
                </c:pt>
                <c:pt idx="2494">
                  <c:v>0.54859100000000005</c:v>
                </c:pt>
                <c:pt idx="2495">
                  <c:v>0.54882399999999998</c:v>
                </c:pt>
                <c:pt idx="2496">
                  <c:v>0.54902300000000004</c:v>
                </c:pt>
                <c:pt idx="2497">
                  <c:v>0.54918900000000004</c:v>
                </c:pt>
                <c:pt idx="2498">
                  <c:v>0.54938900000000002</c:v>
                </c:pt>
                <c:pt idx="2499">
                  <c:v>0.549566</c:v>
                </c:pt>
                <c:pt idx="2500">
                  <c:v>0.54977699999999996</c:v>
                </c:pt>
                <c:pt idx="2501">
                  <c:v>0.54997600000000002</c:v>
                </c:pt>
                <c:pt idx="2502">
                  <c:v>0.55016500000000002</c:v>
                </c:pt>
                <c:pt idx="2503">
                  <c:v>0.55040800000000001</c:v>
                </c:pt>
                <c:pt idx="2504">
                  <c:v>0.55057500000000004</c:v>
                </c:pt>
                <c:pt idx="2505">
                  <c:v>0.55073000000000005</c:v>
                </c:pt>
                <c:pt idx="2506">
                  <c:v>0.55091800000000002</c:v>
                </c:pt>
                <c:pt idx="2507">
                  <c:v>0.551118</c:v>
                </c:pt>
                <c:pt idx="2508">
                  <c:v>0.55125100000000005</c:v>
                </c:pt>
                <c:pt idx="2509">
                  <c:v>0.55142800000000003</c:v>
                </c:pt>
                <c:pt idx="2510">
                  <c:v>0.55157199999999995</c:v>
                </c:pt>
                <c:pt idx="2511">
                  <c:v>0.55172699999999997</c:v>
                </c:pt>
                <c:pt idx="2512">
                  <c:v>0.55184900000000003</c:v>
                </c:pt>
                <c:pt idx="2513">
                  <c:v>0.55199299999999996</c:v>
                </c:pt>
                <c:pt idx="2514">
                  <c:v>0.55220400000000003</c:v>
                </c:pt>
                <c:pt idx="2515">
                  <c:v>0.55237000000000003</c:v>
                </c:pt>
                <c:pt idx="2516">
                  <c:v>0.55258099999999999</c:v>
                </c:pt>
                <c:pt idx="2517">
                  <c:v>0.55273600000000001</c:v>
                </c:pt>
                <c:pt idx="2518">
                  <c:v>0.55292399999999997</c:v>
                </c:pt>
                <c:pt idx="2519">
                  <c:v>0.55303500000000005</c:v>
                </c:pt>
                <c:pt idx="2520">
                  <c:v>0.55322300000000002</c:v>
                </c:pt>
                <c:pt idx="2521">
                  <c:v>0.55345599999999995</c:v>
                </c:pt>
                <c:pt idx="2522">
                  <c:v>0.55363300000000004</c:v>
                </c:pt>
                <c:pt idx="2523">
                  <c:v>0.55383300000000002</c:v>
                </c:pt>
                <c:pt idx="2524">
                  <c:v>0.55399900000000002</c:v>
                </c:pt>
                <c:pt idx="2525">
                  <c:v>0.554199</c:v>
                </c:pt>
                <c:pt idx="2526">
                  <c:v>0.55435400000000001</c:v>
                </c:pt>
                <c:pt idx="2527">
                  <c:v>0.55452000000000001</c:v>
                </c:pt>
                <c:pt idx="2528">
                  <c:v>0.554697</c:v>
                </c:pt>
                <c:pt idx="2529">
                  <c:v>0.55490799999999996</c:v>
                </c:pt>
                <c:pt idx="2530">
                  <c:v>0.55506299999999997</c:v>
                </c:pt>
                <c:pt idx="2531">
                  <c:v>0.55526200000000003</c:v>
                </c:pt>
                <c:pt idx="2532">
                  <c:v>0.55547299999999999</c:v>
                </c:pt>
                <c:pt idx="2533">
                  <c:v>0.55563899999999999</c:v>
                </c:pt>
                <c:pt idx="2534">
                  <c:v>0.55577200000000004</c:v>
                </c:pt>
                <c:pt idx="2535">
                  <c:v>0.55593899999999996</c:v>
                </c:pt>
                <c:pt idx="2536">
                  <c:v>0.55608299999999999</c:v>
                </c:pt>
                <c:pt idx="2537">
                  <c:v>0.55624899999999999</c:v>
                </c:pt>
                <c:pt idx="2538">
                  <c:v>0.55644800000000005</c:v>
                </c:pt>
                <c:pt idx="2539">
                  <c:v>0.55661499999999997</c:v>
                </c:pt>
                <c:pt idx="2540">
                  <c:v>0.55679199999999995</c:v>
                </c:pt>
                <c:pt idx="2541">
                  <c:v>0.55694699999999997</c:v>
                </c:pt>
                <c:pt idx="2542">
                  <c:v>0.55711299999999997</c:v>
                </c:pt>
                <c:pt idx="2543">
                  <c:v>0.55726799999999999</c:v>
                </c:pt>
                <c:pt idx="2544">
                  <c:v>0.55743500000000001</c:v>
                </c:pt>
                <c:pt idx="2545">
                  <c:v>0.55760100000000001</c:v>
                </c:pt>
                <c:pt idx="2546">
                  <c:v>0.55778899999999998</c:v>
                </c:pt>
                <c:pt idx="2547">
                  <c:v>0.55797799999999997</c:v>
                </c:pt>
                <c:pt idx="2548">
                  <c:v>0.55813299999999999</c:v>
                </c:pt>
                <c:pt idx="2549">
                  <c:v>0.55833200000000005</c:v>
                </c:pt>
                <c:pt idx="2550">
                  <c:v>0.55852100000000005</c:v>
                </c:pt>
                <c:pt idx="2551">
                  <c:v>0.55869800000000003</c:v>
                </c:pt>
                <c:pt idx="2552">
                  <c:v>0.55883099999999997</c:v>
                </c:pt>
                <c:pt idx="2553">
                  <c:v>0.55900799999999995</c:v>
                </c:pt>
                <c:pt idx="2554">
                  <c:v>0.55920800000000004</c:v>
                </c:pt>
                <c:pt idx="2555">
                  <c:v>0.55938500000000002</c:v>
                </c:pt>
                <c:pt idx="2556">
                  <c:v>0.55955100000000002</c:v>
                </c:pt>
                <c:pt idx="2557">
                  <c:v>0.55977299999999997</c:v>
                </c:pt>
                <c:pt idx="2558">
                  <c:v>0.559917</c:v>
                </c:pt>
                <c:pt idx="2559">
                  <c:v>0.560083</c:v>
                </c:pt>
                <c:pt idx="2560">
                  <c:v>0.56026100000000001</c:v>
                </c:pt>
                <c:pt idx="2561">
                  <c:v>0.56035999999999997</c:v>
                </c:pt>
                <c:pt idx="2562">
                  <c:v>0.56051600000000001</c:v>
                </c:pt>
                <c:pt idx="2563">
                  <c:v>0.56067100000000003</c:v>
                </c:pt>
                <c:pt idx="2564">
                  <c:v>0.560859</c:v>
                </c:pt>
                <c:pt idx="2565">
                  <c:v>0.56112499999999998</c:v>
                </c:pt>
                <c:pt idx="2566">
                  <c:v>0.56140199999999996</c:v>
                </c:pt>
                <c:pt idx="2567">
                  <c:v>0.56155699999999997</c:v>
                </c:pt>
                <c:pt idx="2568">
                  <c:v>0.56177900000000003</c:v>
                </c:pt>
                <c:pt idx="2569">
                  <c:v>0.56190099999999998</c:v>
                </c:pt>
                <c:pt idx="2570">
                  <c:v>0.56206699999999998</c:v>
                </c:pt>
                <c:pt idx="2571">
                  <c:v>0.562222</c:v>
                </c:pt>
                <c:pt idx="2572">
                  <c:v>0.56242199999999998</c:v>
                </c:pt>
                <c:pt idx="2573">
                  <c:v>0.56258799999999998</c:v>
                </c:pt>
                <c:pt idx="2574">
                  <c:v>0.56275399999999998</c:v>
                </c:pt>
                <c:pt idx="2575">
                  <c:v>0.56298700000000002</c:v>
                </c:pt>
                <c:pt idx="2576">
                  <c:v>0.56314200000000003</c:v>
                </c:pt>
                <c:pt idx="2577">
                  <c:v>0.56331900000000001</c:v>
                </c:pt>
                <c:pt idx="2578">
                  <c:v>0.56346300000000005</c:v>
                </c:pt>
                <c:pt idx="2579">
                  <c:v>0.56364099999999995</c:v>
                </c:pt>
                <c:pt idx="2580">
                  <c:v>0.56385099999999999</c:v>
                </c:pt>
                <c:pt idx="2581">
                  <c:v>0.56400700000000004</c:v>
                </c:pt>
                <c:pt idx="2582">
                  <c:v>0.56417300000000004</c:v>
                </c:pt>
                <c:pt idx="2583">
                  <c:v>0.56435000000000002</c:v>
                </c:pt>
                <c:pt idx="2584">
                  <c:v>0.56449400000000005</c:v>
                </c:pt>
                <c:pt idx="2585">
                  <c:v>0.56463799999999997</c:v>
                </c:pt>
                <c:pt idx="2586">
                  <c:v>0.56482699999999997</c:v>
                </c:pt>
                <c:pt idx="2587">
                  <c:v>0.56506999999999996</c:v>
                </c:pt>
                <c:pt idx="2588">
                  <c:v>0.56523699999999999</c:v>
                </c:pt>
                <c:pt idx="2589">
                  <c:v>0.56538100000000002</c:v>
                </c:pt>
                <c:pt idx="2590">
                  <c:v>0.56556899999999999</c:v>
                </c:pt>
                <c:pt idx="2591">
                  <c:v>0.56575799999999998</c:v>
                </c:pt>
                <c:pt idx="2592">
                  <c:v>0.56587900000000002</c:v>
                </c:pt>
                <c:pt idx="2593">
                  <c:v>0.56598999999999999</c:v>
                </c:pt>
                <c:pt idx="2594">
                  <c:v>0.56615700000000002</c:v>
                </c:pt>
                <c:pt idx="2595">
                  <c:v>0.566334</c:v>
                </c:pt>
                <c:pt idx="2596">
                  <c:v>0.56648900000000002</c:v>
                </c:pt>
                <c:pt idx="2597">
                  <c:v>0.56665500000000002</c:v>
                </c:pt>
                <c:pt idx="2598">
                  <c:v>0.56688799999999995</c:v>
                </c:pt>
                <c:pt idx="2599">
                  <c:v>0.56706500000000004</c:v>
                </c:pt>
                <c:pt idx="2600">
                  <c:v>0.56726500000000002</c:v>
                </c:pt>
                <c:pt idx="2601">
                  <c:v>0.56748600000000005</c:v>
                </c:pt>
                <c:pt idx="2602">
                  <c:v>0.56765299999999996</c:v>
                </c:pt>
                <c:pt idx="2603">
                  <c:v>0.56784100000000004</c:v>
                </c:pt>
                <c:pt idx="2604">
                  <c:v>0.56802900000000001</c:v>
                </c:pt>
                <c:pt idx="2605">
                  <c:v>0.56823999999999997</c:v>
                </c:pt>
                <c:pt idx="2606">
                  <c:v>0.56837300000000002</c:v>
                </c:pt>
                <c:pt idx="2607">
                  <c:v>0.56856099999999998</c:v>
                </c:pt>
                <c:pt idx="2608">
                  <c:v>0.56872800000000001</c:v>
                </c:pt>
                <c:pt idx="2609">
                  <c:v>0.56886099999999995</c:v>
                </c:pt>
                <c:pt idx="2610">
                  <c:v>0.56911599999999996</c:v>
                </c:pt>
                <c:pt idx="2611">
                  <c:v>0.56930400000000003</c:v>
                </c:pt>
                <c:pt idx="2612">
                  <c:v>0.56953699999999996</c:v>
                </c:pt>
                <c:pt idx="2613">
                  <c:v>0.56969199999999998</c:v>
                </c:pt>
                <c:pt idx="2614">
                  <c:v>0.56990200000000002</c:v>
                </c:pt>
                <c:pt idx="2615">
                  <c:v>0.57004600000000005</c:v>
                </c:pt>
                <c:pt idx="2616">
                  <c:v>0.57024600000000003</c:v>
                </c:pt>
                <c:pt idx="2617">
                  <c:v>0.57042300000000001</c:v>
                </c:pt>
                <c:pt idx="2618">
                  <c:v>0.57054499999999997</c:v>
                </c:pt>
                <c:pt idx="2619">
                  <c:v>0.57069999999999999</c:v>
                </c:pt>
                <c:pt idx="2620">
                  <c:v>0.57084400000000002</c:v>
                </c:pt>
                <c:pt idx="2621">
                  <c:v>0.57102200000000003</c:v>
                </c:pt>
                <c:pt idx="2622">
                  <c:v>0.571133</c:v>
                </c:pt>
                <c:pt idx="2623">
                  <c:v>0.57126600000000005</c:v>
                </c:pt>
                <c:pt idx="2624">
                  <c:v>0.57149799999999995</c:v>
                </c:pt>
                <c:pt idx="2625">
                  <c:v>0.57166399999999995</c:v>
                </c:pt>
                <c:pt idx="2626">
                  <c:v>0.57181999999999999</c:v>
                </c:pt>
                <c:pt idx="2627">
                  <c:v>0.572052</c:v>
                </c:pt>
                <c:pt idx="2628">
                  <c:v>0.57220800000000005</c:v>
                </c:pt>
                <c:pt idx="2629">
                  <c:v>0.57232899999999998</c:v>
                </c:pt>
                <c:pt idx="2630">
                  <c:v>0.57250699999999999</c:v>
                </c:pt>
                <c:pt idx="2631">
                  <c:v>0.57267299999999999</c:v>
                </c:pt>
                <c:pt idx="2632">
                  <c:v>0.57290600000000003</c:v>
                </c:pt>
                <c:pt idx="2633">
                  <c:v>0.57311599999999996</c:v>
                </c:pt>
                <c:pt idx="2634">
                  <c:v>0.57328299999999999</c:v>
                </c:pt>
                <c:pt idx="2635">
                  <c:v>0.57344899999999999</c:v>
                </c:pt>
                <c:pt idx="2636">
                  <c:v>0.57364800000000005</c:v>
                </c:pt>
                <c:pt idx="2637">
                  <c:v>0.57383700000000004</c:v>
                </c:pt>
                <c:pt idx="2638">
                  <c:v>0.57401400000000002</c:v>
                </c:pt>
                <c:pt idx="2639">
                  <c:v>0.57418000000000002</c:v>
                </c:pt>
                <c:pt idx="2640">
                  <c:v>0.57435700000000001</c:v>
                </c:pt>
                <c:pt idx="2641">
                  <c:v>0.57452400000000003</c:v>
                </c:pt>
                <c:pt idx="2642">
                  <c:v>0.57467900000000005</c:v>
                </c:pt>
                <c:pt idx="2643">
                  <c:v>0.57483399999999996</c:v>
                </c:pt>
                <c:pt idx="2644">
                  <c:v>0.57496700000000001</c:v>
                </c:pt>
                <c:pt idx="2645">
                  <c:v>0.57514399999999999</c:v>
                </c:pt>
                <c:pt idx="2646">
                  <c:v>0.57534399999999997</c:v>
                </c:pt>
                <c:pt idx="2647">
                  <c:v>0.57549899999999998</c:v>
                </c:pt>
                <c:pt idx="2648">
                  <c:v>0.57566499999999998</c:v>
                </c:pt>
                <c:pt idx="2649">
                  <c:v>0.57580900000000002</c:v>
                </c:pt>
                <c:pt idx="2650">
                  <c:v>0.57600899999999999</c:v>
                </c:pt>
                <c:pt idx="2651">
                  <c:v>0.57620800000000005</c:v>
                </c:pt>
                <c:pt idx="2652">
                  <c:v>0.57630800000000004</c:v>
                </c:pt>
                <c:pt idx="2653">
                  <c:v>0.57641900000000001</c:v>
                </c:pt>
                <c:pt idx="2654">
                  <c:v>0.57656300000000005</c:v>
                </c:pt>
                <c:pt idx="2655">
                  <c:v>0.57674000000000003</c:v>
                </c:pt>
                <c:pt idx="2656">
                  <c:v>0.57696199999999997</c:v>
                </c:pt>
                <c:pt idx="2657">
                  <c:v>0.57712799999999997</c:v>
                </c:pt>
                <c:pt idx="2658">
                  <c:v>0.57739399999999996</c:v>
                </c:pt>
                <c:pt idx="2659">
                  <c:v>0.57760500000000004</c:v>
                </c:pt>
                <c:pt idx="2660">
                  <c:v>0.577793</c:v>
                </c:pt>
                <c:pt idx="2661">
                  <c:v>0.57799299999999998</c:v>
                </c:pt>
                <c:pt idx="2662">
                  <c:v>0.57821400000000001</c:v>
                </c:pt>
                <c:pt idx="2663">
                  <c:v>0.57838000000000001</c:v>
                </c:pt>
                <c:pt idx="2664">
                  <c:v>0.57857999999999998</c:v>
                </c:pt>
                <c:pt idx="2665">
                  <c:v>0.57870200000000005</c:v>
                </c:pt>
                <c:pt idx="2666">
                  <c:v>0.57886800000000005</c:v>
                </c:pt>
                <c:pt idx="2667">
                  <c:v>0.57906800000000003</c:v>
                </c:pt>
                <c:pt idx="2668">
                  <c:v>0.57924500000000001</c:v>
                </c:pt>
                <c:pt idx="2669">
                  <c:v>0.57940000000000003</c:v>
                </c:pt>
                <c:pt idx="2670">
                  <c:v>0.57957700000000001</c:v>
                </c:pt>
                <c:pt idx="2671">
                  <c:v>0.57974400000000004</c:v>
                </c:pt>
                <c:pt idx="2672">
                  <c:v>0.57995399999999997</c:v>
                </c:pt>
                <c:pt idx="2673">
                  <c:v>0.58017600000000003</c:v>
                </c:pt>
                <c:pt idx="2674">
                  <c:v>0.58040800000000004</c:v>
                </c:pt>
                <c:pt idx="2675">
                  <c:v>0.580619</c:v>
                </c:pt>
                <c:pt idx="2676">
                  <c:v>0.58080699999999996</c:v>
                </c:pt>
                <c:pt idx="2677">
                  <c:v>0.58098499999999997</c:v>
                </c:pt>
                <c:pt idx="2678">
                  <c:v>0.58112900000000001</c:v>
                </c:pt>
                <c:pt idx="2679">
                  <c:v>0.58132799999999996</c:v>
                </c:pt>
                <c:pt idx="2680">
                  <c:v>0.58148299999999997</c:v>
                </c:pt>
                <c:pt idx="2681">
                  <c:v>0.58177199999999996</c:v>
                </c:pt>
                <c:pt idx="2682">
                  <c:v>0.58189400000000002</c:v>
                </c:pt>
                <c:pt idx="2683">
                  <c:v>0.58209299999999997</c:v>
                </c:pt>
                <c:pt idx="2684">
                  <c:v>0.582237</c:v>
                </c:pt>
                <c:pt idx="2685">
                  <c:v>0.58242499999999997</c:v>
                </c:pt>
                <c:pt idx="2686">
                  <c:v>0.58261399999999997</c:v>
                </c:pt>
                <c:pt idx="2687">
                  <c:v>0.58279099999999995</c:v>
                </c:pt>
                <c:pt idx="2688">
                  <c:v>0.58291300000000001</c:v>
                </c:pt>
                <c:pt idx="2689">
                  <c:v>0.58310200000000001</c:v>
                </c:pt>
                <c:pt idx="2690">
                  <c:v>0.58326800000000001</c:v>
                </c:pt>
                <c:pt idx="2691">
                  <c:v>0.58344499999999999</c:v>
                </c:pt>
                <c:pt idx="2692">
                  <c:v>0.58365599999999995</c:v>
                </c:pt>
                <c:pt idx="2693">
                  <c:v>0.583789</c:v>
                </c:pt>
                <c:pt idx="2694">
                  <c:v>0.58397699999999997</c:v>
                </c:pt>
                <c:pt idx="2695">
                  <c:v>0.58414299999999997</c:v>
                </c:pt>
                <c:pt idx="2696">
                  <c:v>0.58436500000000002</c:v>
                </c:pt>
                <c:pt idx="2697">
                  <c:v>0.58458699999999997</c:v>
                </c:pt>
                <c:pt idx="2698">
                  <c:v>0.58468600000000004</c:v>
                </c:pt>
                <c:pt idx="2699">
                  <c:v>0.58491899999999997</c:v>
                </c:pt>
                <c:pt idx="2700">
                  <c:v>0.58515200000000001</c:v>
                </c:pt>
                <c:pt idx="2701">
                  <c:v>0.58532899999999999</c:v>
                </c:pt>
                <c:pt idx="2702">
                  <c:v>0.58545100000000005</c:v>
                </c:pt>
                <c:pt idx="2703">
                  <c:v>0.58558399999999999</c:v>
                </c:pt>
                <c:pt idx="2704">
                  <c:v>0.585839</c:v>
                </c:pt>
                <c:pt idx="2705">
                  <c:v>0.58598300000000003</c:v>
                </c:pt>
                <c:pt idx="2706">
                  <c:v>0.58616000000000001</c:v>
                </c:pt>
                <c:pt idx="2707">
                  <c:v>0.58633800000000003</c:v>
                </c:pt>
                <c:pt idx="2708">
                  <c:v>0.58650400000000003</c:v>
                </c:pt>
                <c:pt idx="2709">
                  <c:v>0.58667000000000002</c:v>
                </c:pt>
                <c:pt idx="2710">
                  <c:v>0.58681399999999995</c:v>
                </c:pt>
                <c:pt idx="2711">
                  <c:v>0.58695799999999998</c:v>
                </c:pt>
                <c:pt idx="2712">
                  <c:v>0.58715799999999996</c:v>
                </c:pt>
                <c:pt idx="2713">
                  <c:v>0.58735700000000002</c:v>
                </c:pt>
                <c:pt idx="2714">
                  <c:v>0.58752300000000002</c:v>
                </c:pt>
                <c:pt idx="2715">
                  <c:v>0.587723</c:v>
                </c:pt>
                <c:pt idx="2716">
                  <c:v>0.58787800000000001</c:v>
                </c:pt>
                <c:pt idx="2717">
                  <c:v>0.58805499999999999</c:v>
                </c:pt>
                <c:pt idx="2718">
                  <c:v>0.58824399999999999</c:v>
                </c:pt>
                <c:pt idx="2719">
                  <c:v>0.58836599999999994</c:v>
                </c:pt>
                <c:pt idx="2720">
                  <c:v>0.58855400000000002</c:v>
                </c:pt>
                <c:pt idx="2721">
                  <c:v>0.58866499999999999</c:v>
                </c:pt>
                <c:pt idx="2722">
                  <c:v>0.58884199999999998</c:v>
                </c:pt>
                <c:pt idx="2723">
                  <c:v>0.58901999999999999</c:v>
                </c:pt>
                <c:pt idx="2724">
                  <c:v>0.58923000000000003</c:v>
                </c:pt>
                <c:pt idx="2725">
                  <c:v>0.58941900000000003</c:v>
                </c:pt>
                <c:pt idx="2726">
                  <c:v>0.58960699999999999</c:v>
                </c:pt>
                <c:pt idx="2727">
                  <c:v>0.58979499999999996</c:v>
                </c:pt>
                <c:pt idx="2728">
                  <c:v>0.58991700000000002</c:v>
                </c:pt>
                <c:pt idx="2729">
                  <c:v>0.59007200000000004</c:v>
                </c:pt>
                <c:pt idx="2730">
                  <c:v>0.59023899999999996</c:v>
                </c:pt>
                <c:pt idx="2731">
                  <c:v>0.59043800000000002</c:v>
                </c:pt>
                <c:pt idx="2732">
                  <c:v>0.59059300000000003</c:v>
                </c:pt>
                <c:pt idx="2733">
                  <c:v>0.59073699999999996</c:v>
                </c:pt>
                <c:pt idx="2734">
                  <c:v>0.59087000000000001</c:v>
                </c:pt>
                <c:pt idx="2735">
                  <c:v>0.591059</c:v>
                </c:pt>
                <c:pt idx="2736">
                  <c:v>0.59121400000000002</c:v>
                </c:pt>
                <c:pt idx="2737">
                  <c:v>0.59136900000000003</c:v>
                </c:pt>
                <c:pt idx="2738">
                  <c:v>0.59153500000000003</c:v>
                </c:pt>
                <c:pt idx="2739">
                  <c:v>0.59164600000000001</c:v>
                </c:pt>
                <c:pt idx="2740">
                  <c:v>0.59185699999999997</c:v>
                </c:pt>
                <c:pt idx="2741">
                  <c:v>0.59203399999999995</c:v>
                </c:pt>
                <c:pt idx="2742">
                  <c:v>0.59219999999999995</c:v>
                </c:pt>
                <c:pt idx="2743">
                  <c:v>0.59234399999999998</c:v>
                </c:pt>
                <c:pt idx="2744">
                  <c:v>0.59252199999999999</c:v>
                </c:pt>
                <c:pt idx="2745">
                  <c:v>0.59270999999999996</c:v>
                </c:pt>
                <c:pt idx="2746">
                  <c:v>0.59283200000000003</c:v>
                </c:pt>
                <c:pt idx="2747">
                  <c:v>0.59300900000000001</c:v>
                </c:pt>
                <c:pt idx="2748">
                  <c:v>0.59315300000000004</c:v>
                </c:pt>
                <c:pt idx="2749">
                  <c:v>0.593275</c:v>
                </c:pt>
                <c:pt idx="2750">
                  <c:v>0.59348599999999996</c:v>
                </c:pt>
                <c:pt idx="2751">
                  <c:v>0.59359700000000004</c:v>
                </c:pt>
                <c:pt idx="2752">
                  <c:v>0.59377400000000002</c:v>
                </c:pt>
                <c:pt idx="2753">
                  <c:v>0.59404000000000001</c:v>
                </c:pt>
                <c:pt idx="2754">
                  <c:v>0.59418400000000005</c:v>
                </c:pt>
                <c:pt idx="2755">
                  <c:v>0.59438299999999999</c:v>
                </c:pt>
                <c:pt idx="2756">
                  <c:v>0.59461600000000003</c:v>
                </c:pt>
                <c:pt idx="2757">
                  <c:v>0.59479300000000002</c:v>
                </c:pt>
                <c:pt idx="2758">
                  <c:v>0.59498200000000001</c:v>
                </c:pt>
                <c:pt idx="2759">
                  <c:v>0.59515899999999999</c:v>
                </c:pt>
                <c:pt idx="2760">
                  <c:v>0.59532499999999999</c:v>
                </c:pt>
                <c:pt idx="2761">
                  <c:v>0.59548100000000004</c:v>
                </c:pt>
                <c:pt idx="2762">
                  <c:v>0.59567999999999999</c:v>
                </c:pt>
                <c:pt idx="2763">
                  <c:v>0.59585699999999997</c:v>
                </c:pt>
                <c:pt idx="2764">
                  <c:v>0.59595699999999996</c:v>
                </c:pt>
                <c:pt idx="2765">
                  <c:v>0.59612299999999996</c:v>
                </c:pt>
                <c:pt idx="2766">
                  <c:v>0.59636699999999998</c:v>
                </c:pt>
                <c:pt idx="2767">
                  <c:v>0.59655599999999998</c:v>
                </c:pt>
                <c:pt idx="2768">
                  <c:v>0.59670000000000001</c:v>
                </c:pt>
                <c:pt idx="2769">
                  <c:v>0.59688799999999997</c:v>
                </c:pt>
                <c:pt idx="2770">
                  <c:v>0.59708799999999995</c:v>
                </c:pt>
                <c:pt idx="2771">
                  <c:v>0.59727600000000003</c:v>
                </c:pt>
                <c:pt idx="2772">
                  <c:v>0.59744200000000003</c:v>
                </c:pt>
                <c:pt idx="2773">
                  <c:v>0.59765299999999999</c:v>
                </c:pt>
                <c:pt idx="2774">
                  <c:v>0.59780800000000001</c:v>
                </c:pt>
                <c:pt idx="2775">
                  <c:v>0.59798499999999999</c:v>
                </c:pt>
                <c:pt idx="2776">
                  <c:v>0.59814000000000001</c:v>
                </c:pt>
                <c:pt idx="2777">
                  <c:v>0.59831800000000002</c:v>
                </c:pt>
                <c:pt idx="2778">
                  <c:v>0.59852799999999995</c:v>
                </c:pt>
                <c:pt idx="2779">
                  <c:v>0.59870599999999996</c:v>
                </c:pt>
                <c:pt idx="2780">
                  <c:v>0.59890500000000002</c:v>
                </c:pt>
                <c:pt idx="2781">
                  <c:v>0.59907100000000002</c:v>
                </c:pt>
                <c:pt idx="2782">
                  <c:v>0.59937099999999999</c:v>
                </c:pt>
                <c:pt idx="2783">
                  <c:v>0.59953699999999999</c:v>
                </c:pt>
                <c:pt idx="2784">
                  <c:v>0.59971399999999997</c:v>
                </c:pt>
                <c:pt idx="2785">
                  <c:v>0.59991399999999995</c:v>
                </c:pt>
                <c:pt idx="2786">
                  <c:v>0.60007999999999995</c:v>
                </c:pt>
                <c:pt idx="2787">
                  <c:v>0.60027900000000001</c:v>
                </c:pt>
                <c:pt idx="2788">
                  <c:v>0.600468</c:v>
                </c:pt>
                <c:pt idx="2789">
                  <c:v>0.60060100000000005</c:v>
                </c:pt>
                <c:pt idx="2790">
                  <c:v>0.60074499999999997</c:v>
                </c:pt>
                <c:pt idx="2791">
                  <c:v>0.60089999999999999</c:v>
                </c:pt>
                <c:pt idx="2792">
                  <c:v>0.60108799999999996</c:v>
                </c:pt>
                <c:pt idx="2793">
                  <c:v>0.60125499999999998</c:v>
                </c:pt>
                <c:pt idx="2794">
                  <c:v>0.60146500000000003</c:v>
                </c:pt>
                <c:pt idx="2795">
                  <c:v>0.60166500000000001</c:v>
                </c:pt>
                <c:pt idx="2796">
                  <c:v>0.60182000000000002</c:v>
                </c:pt>
                <c:pt idx="2797">
                  <c:v>0.60195299999999996</c:v>
                </c:pt>
                <c:pt idx="2798">
                  <c:v>0.60214100000000004</c:v>
                </c:pt>
                <c:pt idx="2799">
                  <c:v>0.60229600000000005</c:v>
                </c:pt>
                <c:pt idx="2800">
                  <c:v>0.60243999999999998</c:v>
                </c:pt>
                <c:pt idx="2801">
                  <c:v>0.60255099999999995</c:v>
                </c:pt>
                <c:pt idx="2802">
                  <c:v>0.60274000000000005</c:v>
                </c:pt>
                <c:pt idx="2803">
                  <c:v>0.60289499999999996</c:v>
                </c:pt>
                <c:pt idx="2804">
                  <c:v>0.60307200000000005</c:v>
                </c:pt>
                <c:pt idx="2805">
                  <c:v>0.60332699999999995</c:v>
                </c:pt>
                <c:pt idx="2806">
                  <c:v>0.60349299999999995</c:v>
                </c:pt>
                <c:pt idx="2807">
                  <c:v>0.60367000000000004</c:v>
                </c:pt>
                <c:pt idx="2808">
                  <c:v>0.60383699999999996</c:v>
                </c:pt>
                <c:pt idx="2809">
                  <c:v>0.60400299999999996</c:v>
                </c:pt>
                <c:pt idx="2810">
                  <c:v>0.60419100000000003</c:v>
                </c:pt>
                <c:pt idx="2811">
                  <c:v>0.60435799999999995</c:v>
                </c:pt>
                <c:pt idx="2812">
                  <c:v>0.60454600000000003</c:v>
                </c:pt>
                <c:pt idx="2813">
                  <c:v>0.60471200000000003</c:v>
                </c:pt>
                <c:pt idx="2814">
                  <c:v>0.60489000000000004</c:v>
                </c:pt>
                <c:pt idx="2815">
                  <c:v>0.60508899999999999</c:v>
                </c:pt>
                <c:pt idx="2816">
                  <c:v>0.60522200000000004</c:v>
                </c:pt>
                <c:pt idx="2817">
                  <c:v>0.60536599999999996</c:v>
                </c:pt>
                <c:pt idx="2818">
                  <c:v>0.60550999999999999</c:v>
                </c:pt>
                <c:pt idx="2819">
                  <c:v>0.60565400000000003</c:v>
                </c:pt>
                <c:pt idx="2820">
                  <c:v>0.605854</c:v>
                </c:pt>
                <c:pt idx="2821">
                  <c:v>0.60604199999999997</c:v>
                </c:pt>
                <c:pt idx="2822">
                  <c:v>0.60626400000000003</c:v>
                </c:pt>
                <c:pt idx="2823">
                  <c:v>0.60645199999999999</c:v>
                </c:pt>
                <c:pt idx="2824">
                  <c:v>0.60666299999999995</c:v>
                </c:pt>
                <c:pt idx="2825">
                  <c:v>0.60682899999999995</c:v>
                </c:pt>
                <c:pt idx="2826">
                  <c:v>0.60707299999999997</c:v>
                </c:pt>
                <c:pt idx="2827">
                  <c:v>0.60723899999999997</c:v>
                </c:pt>
                <c:pt idx="2828">
                  <c:v>0.60740499999999997</c:v>
                </c:pt>
                <c:pt idx="2829">
                  <c:v>0.60758299999999998</c:v>
                </c:pt>
                <c:pt idx="2830">
                  <c:v>0.60772700000000002</c:v>
                </c:pt>
                <c:pt idx="2831">
                  <c:v>0.60794800000000004</c:v>
                </c:pt>
                <c:pt idx="2832">
                  <c:v>0.60820300000000005</c:v>
                </c:pt>
                <c:pt idx="2833">
                  <c:v>0.60835799999999995</c:v>
                </c:pt>
                <c:pt idx="2834">
                  <c:v>0.60854699999999995</c:v>
                </c:pt>
                <c:pt idx="2835">
                  <c:v>0.60873500000000003</c:v>
                </c:pt>
                <c:pt idx="2836">
                  <c:v>0.60890100000000003</c:v>
                </c:pt>
                <c:pt idx="2837">
                  <c:v>0.60902299999999998</c:v>
                </c:pt>
                <c:pt idx="2838">
                  <c:v>0.60921199999999998</c:v>
                </c:pt>
                <c:pt idx="2839">
                  <c:v>0.60941100000000004</c:v>
                </c:pt>
                <c:pt idx="2840">
                  <c:v>0.60952200000000001</c:v>
                </c:pt>
                <c:pt idx="2841">
                  <c:v>0.60974399999999995</c:v>
                </c:pt>
                <c:pt idx="2842">
                  <c:v>0.60986600000000002</c:v>
                </c:pt>
                <c:pt idx="2843">
                  <c:v>0.61003200000000002</c:v>
                </c:pt>
                <c:pt idx="2844">
                  <c:v>0.61016499999999996</c:v>
                </c:pt>
                <c:pt idx="2845">
                  <c:v>0.61035300000000003</c:v>
                </c:pt>
                <c:pt idx="2846">
                  <c:v>0.61049699999999996</c:v>
                </c:pt>
                <c:pt idx="2847">
                  <c:v>0.61070800000000003</c:v>
                </c:pt>
                <c:pt idx="2848">
                  <c:v>0.61089599999999999</c:v>
                </c:pt>
                <c:pt idx="2849">
                  <c:v>0.61108499999999999</c:v>
                </c:pt>
                <c:pt idx="2850">
                  <c:v>0.61125099999999999</c:v>
                </c:pt>
                <c:pt idx="2851">
                  <c:v>0.61141699999999999</c:v>
                </c:pt>
                <c:pt idx="2852">
                  <c:v>0.61162799999999995</c:v>
                </c:pt>
                <c:pt idx="2853">
                  <c:v>0.61177199999999998</c:v>
                </c:pt>
                <c:pt idx="2854">
                  <c:v>0.61199300000000001</c:v>
                </c:pt>
                <c:pt idx="2855">
                  <c:v>0.61222600000000005</c:v>
                </c:pt>
                <c:pt idx="2856">
                  <c:v>0.61238099999999995</c:v>
                </c:pt>
                <c:pt idx="2857">
                  <c:v>0.61252499999999999</c:v>
                </c:pt>
                <c:pt idx="2858">
                  <c:v>0.61273599999999995</c:v>
                </c:pt>
                <c:pt idx="2859">
                  <c:v>0.61291300000000004</c:v>
                </c:pt>
                <c:pt idx="2860">
                  <c:v>0.613035</c:v>
                </c:pt>
                <c:pt idx="2861">
                  <c:v>0.613124</c:v>
                </c:pt>
                <c:pt idx="2862">
                  <c:v>0.61323499999999997</c:v>
                </c:pt>
                <c:pt idx="2863">
                  <c:v>0.61344500000000002</c:v>
                </c:pt>
                <c:pt idx="2864">
                  <c:v>0.61358900000000005</c:v>
                </c:pt>
                <c:pt idx="2865">
                  <c:v>0.61370000000000002</c:v>
                </c:pt>
                <c:pt idx="2866">
                  <c:v>0.61382199999999998</c:v>
                </c:pt>
                <c:pt idx="2867">
                  <c:v>0.61396600000000001</c:v>
                </c:pt>
                <c:pt idx="2868">
                  <c:v>0.61409899999999995</c:v>
                </c:pt>
                <c:pt idx="2869">
                  <c:v>0.61429900000000004</c:v>
                </c:pt>
                <c:pt idx="2870">
                  <c:v>0.61446500000000004</c:v>
                </c:pt>
                <c:pt idx="2871">
                  <c:v>0.61459799999999998</c:v>
                </c:pt>
                <c:pt idx="2872">
                  <c:v>0.61474200000000001</c:v>
                </c:pt>
                <c:pt idx="2873">
                  <c:v>0.61494099999999996</c:v>
                </c:pt>
                <c:pt idx="2874">
                  <c:v>0.61509599999999998</c:v>
                </c:pt>
                <c:pt idx="2875">
                  <c:v>0.61527399999999999</c:v>
                </c:pt>
                <c:pt idx="2876">
                  <c:v>0.61543999999999999</c:v>
                </c:pt>
                <c:pt idx="2877">
                  <c:v>0.61555099999999996</c:v>
                </c:pt>
                <c:pt idx="2878">
                  <c:v>0.61571699999999996</c:v>
                </c:pt>
                <c:pt idx="2879">
                  <c:v>0.61590500000000004</c:v>
                </c:pt>
                <c:pt idx="2880">
                  <c:v>0.61606099999999997</c:v>
                </c:pt>
                <c:pt idx="2881">
                  <c:v>0.61633800000000005</c:v>
                </c:pt>
                <c:pt idx="2882">
                  <c:v>0.61646000000000001</c:v>
                </c:pt>
                <c:pt idx="2883">
                  <c:v>0.61665899999999996</c:v>
                </c:pt>
                <c:pt idx="2884">
                  <c:v>0.61682499999999996</c:v>
                </c:pt>
                <c:pt idx="2885">
                  <c:v>0.61695800000000001</c:v>
                </c:pt>
                <c:pt idx="2886">
                  <c:v>0.61719100000000005</c:v>
                </c:pt>
                <c:pt idx="2887">
                  <c:v>0.61734599999999995</c:v>
                </c:pt>
                <c:pt idx="2888">
                  <c:v>0.617479</c:v>
                </c:pt>
                <c:pt idx="2889">
                  <c:v>0.61767899999999998</c:v>
                </c:pt>
                <c:pt idx="2890">
                  <c:v>0.61782300000000001</c:v>
                </c:pt>
                <c:pt idx="2891">
                  <c:v>0.61802199999999996</c:v>
                </c:pt>
                <c:pt idx="2892">
                  <c:v>0.61826599999999998</c:v>
                </c:pt>
                <c:pt idx="2893">
                  <c:v>0.61846599999999996</c:v>
                </c:pt>
                <c:pt idx="2894">
                  <c:v>0.61863199999999996</c:v>
                </c:pt>
                <c:pt idx="2895">
                  <c:v>0.61880900000000005</c:v>
                </c:pt>
                <c:pt idx="2896">
                  <c:v>0.61897500000000005</c:v>
                </c:pt>
                <c:pt idx="2897">
                  <c:v>0.61917500000000003</c:v>
                </c:pt>
                <c:pt idx="2898">
                  <c:v>0.61935200000000001</c:v>
                </c:pt>
                <c:pt idx="2899">
                  <c:v>0.61948499999999995</c:v>
                </c:pt>
                <c:pt idx="2900">
                  <c:v>0.61963999999999997</c:v>
                </c:pt>
                <c:pt idx="2901">
                  <c:v>0.61979499999999998</c:v>
                </c:pt>
                <c:pt idx="2902">
                  <c:v>0.619973</c:v>
                </c:pt>
                <c:pt idx="2903">
                  <c:v>0.62012800000000001</c:v>
                </c:pt>
                <c:pt idx="2904">
                  <c:v>0.62026099999999995</c:v>
                </c:pt>
                <c:pt idx="2905">
                  <c:v>0.62042699999999995</c:v>
                </c:pt>
                <c:pt idx="2906">
                  <c:v>0.62061599999999995</c:v>
                </c:pt>
                <c:pt idx="2907">
                  <c:v>0.62078199999999994</c:v>
                </c:pt>
                <c:pt idx="2908">
                  <c:v>0.62094800000000006</c:v>
                </c:pt>
                <c:pt idx="2909">
                  <c:v>0.62108099999999999</c:v>
                </c:pt>
                <c:pt idx="2910">
                  <c:v>0.62122500000000003</c:v>
                </c:pt>
                <c:pt idx="2911">
                  <c:v>0.62141299999999999</c:v>
                </c:pt>
                <c:pt idx="2912">
                  <c:v>0.62153499999999995</c:v>
                </c:pt>
                <c:pt idx="2913">
                  <c:v>0.621668</c:v>
                </c:pt>
                <c:pt idx="2914">
                  <c:v>0.62185699999999999</c:v>
                </c:pt>
                <c:pt idx="2915">
                  <c:v>0.62204499999999996</c:v>
                </c:pt>
                <c:pt idx="2916">
                  <c:v>0.62214499999999995</c:v>
                </c:pt>
                <c:pt idx="2917">
                  <c:v>0.62229999999999996</c:v>
                </c:pt>
                <c:pt idx="2918">
                  <c:v>0.62245499999999998</c:v>
                </c:pt>
                <c:pt idx="2919">
                  <c:v>0.62255499999999997</c:v>
                </c:pt>
                <c:pt idx="2920">
                  <c:v>0.62279899999999999</c:v>
                </c:pt>
                <c:pt idx="2921">
                  <c:v>0.62297599999999997</c:v>
                </c:pt>
                <c:pt idx="2922">
                  <c:v>0.62318700000000005</c:v>
                </c:pt>
                <c:pt idx="2923">
                  <c:v>0.62333099999999997</c:v>
                </c:pt>
                <c:pt idx="2924">
                  <c:v>0.62350799999999995</c:v>
                </c:pt>
                <c:pt idx="2925">
                  <c:v>0.62369600000000003</c:v>
                </c:pt>
                <c:pt idx="2926">
                  <c:v>0.62381799999999998</c:v>
                </c:pt>
                <c:pt idx="2927">
                  <c:v>0.623996</c:v>
                </c:pt>
                <c:pt idx="2928">
                  <c:v>0.62421700000000002</c:v>
                </c:pt>
                <c:pt idx="2929">
                  <c:v>0.62433899999999998</c:v>
                </c:pt>
                <c:pt idx="2930">
                  <c:v>0.62456100000000003</c:v>
                </c:pt>
                <c:pt idx="2931">
                  <c:v>0.62471600000000005</c:v>
                </c:pt>
                <c:pt idx="2932">
                  <c:v>0.62489300000000003</c:v>
                </c:pt>
                <c:pt idx="2933">
                  <c:v>0.62505999999999995</c:v>
                </c:pt>
                <c:pt idx="2934">
                  <c:v>0.62517</c:v>
                </c:pt>
                <c:pt idx="2935">
                  <c:v>0.62530300000000005</c:v>
                </c:pt>
                <c:pt idx="2936">
                  <c:v>0.62549200000000005</c:v>
                </c:pt>
                <c:pt idx="2937">
                  <c:v>0.62565800000000005</c:v>
                </c:pt>
                <c:pt idx="2938">
                  <c:v>0.62587999999999999</c:v>
                </c:pt>
                <c:pt idx="2939">
                  <c:v>0.62599000000000005</c:v>
                </c:pt>
                <c:pt idx="2940">
                  <c:v>0.626112</c:v>
                </c:pt>
                <c:pt idx="2941">
                  <c:v>0.62626800000000005</c:v>
                </c:pt>
                <c:pt idx="2942">
                  <c:v>0.62642299999999995</c:v>
                </c:pt>
                <c:pt idx="2943">
                  <c:v>0.62656699999999999</c:v>
                </c:pt>
                <c:pt idx="2944">
                  <c:v>0.62674399999999997</c:v>
                </c:pt>
                <c:pt idx="2945">
                  <c:v>0.62692099999999995</c:v>
                </c:pt>
                <c:pt idx="2946">
                  <c:v>0.62698799999999999</c:v>
                </c:pt>
                <c:pt idx="2947">
                  <c:v>0.62714300000000001</c:v>
                </c:pt>
                <c:pt idx="2948">
                  <c:v>0.62730900000000001</c:v>
                </c:pt>
                <c:pt idx="2949">
                  <c:v>0.627498</c:v>
                </c:pt>
                <c:pt idx="2950">
                  <c:v>0.62768599999999997</c:v>
                </c:pt>
                <c:pt idx="2951">
                  <c:v>0.62783</c:v>
                </c:pt>
                <c:pt idx="2952">
                  <c:v>0.62797400000000003</c:v>
                </c:pt>
                <c:pt idx="2953">
                  <c:v>0.62820699999999996</c:v>
                </c:pt>
                <c:pt idx="2954">
                  <c:v>0.62832900000000003</c:v>
                </c:pt>
                <c:pt idx="2955">
                  <c:v>0.62848400000000004</c:v>
                </c:pt>
                <c:pt idx="2956">
                  <c:v>0.62868400000000002</c:v>
                </c:pt>
                <c:pt idx="2957">
                  <c:v>0.62881699999999996</c:v>
                </c:pt>
                <c:pt idx="2958">
                  <c:v>0.62896099999999999</c:v>
                </c:pt>
                <c:pt idx="2959">
                  <c:v>0.62917100000000004</c:v>
                </c:pt>
                <c:pt idx="2960">
                  <c:v>0.62934800000000002</c:v>
                </c:pt>
                <c:pt idx="2961">
                  <c:v>0.62949299999999997</c:v>
                </c:pt>
                <c:pt idx="2962">
                  <c:v>0.62962600000000002</c:v>
                </c:pt>
                <c:pt idx="2963">
                  <c:v>0.62985800000000003</c:v>
                </c:pt>
                <c:pt idx="2964">
                  <c:v>0.63001300000000005</c:v>
                </c:pt>
                <c:pt idx="2965">
                  <c:v>0.630135</c:v>
                </c:pt>
                <c:pt idx="2966">
                  <c:v>0.63026800000000005</c:v>
                </c:pt>
                <c:pt idx="2967">
                  <c:v>0.63041199999999997</c:v>
                </c:pt>
                <c:pt idx="2968">
                  <c:v>0.63063400000000003</c:v>
                </c:pt>
                <c:pt idx="2969">
                  <c:v>0.63080000000000003</c:v>
                </c:pt>
                <c:pt idx="2970">
                  <c:v>0.63102199999999997</c:v>
                </c:pt>
                <c:pt idx="2971">
                  <c:v>0.63122100000000003</c:v>
                </c:pt>
                <c:pt idx="2972">
                  <c:v>0.63138799999999995</c:v>
                </c:pt>
                <c:pt idx="2973">
                  <c:v>0.63154299999999997</c:v>
                </c:pt>
                <c:pt idx="2974">
                  <c:v>0.63169799999999998</c:v>
                </c:pt>
                <c:pt idx="2975">
                  <c:v>0.63184200000000001</c:v>
                </c:pt>
                <c:pt idx="2976">
                  <c:v>0.63199700000000003</c:v>
                </c:pt>
                <c:pt idx="2977">
                  <c:v>0.632274</c:v>
                </c:pt>
                <c:pt idx="2978">
                  <c:v>0.63251800000000002</c:v>
                </c:pt>
                <c:pt idx="2979">
                  <c:v>0.63269500000000001</c:v>
                </c:pt>
                <c:pt idx="2980">
                  <c:v>0.63293900000000003</c:v>
                </c:pt>
                <c:pt idx="2981">
                  <c:v>0.63308299999999995</c:v>
                </c:pt>
                <c:pt idx="2982">
                  <c:v>0.63319400000000003</c:v>
                </c:pt>
                <c:pt idx="2983">
                  <c:v>0.63332699999999997</c:v>
                </c:pt>
                <c:pt idx="2984">
                  <c:v>0.63349299999999997</c:v>
                </c:pt>
                <c:pt idx="2985">
                  <c:v>0.63363700000000001</c:v>
                </c:pt>
                <c:pt idx="2986">
                  <c:v>0.633826</c:v>
                </c:pt>
                <c:pt idx="2987">
                  <c:v>0.63400299999999998</c:v>
                </c:pt>
                <c:pt idx="2988">
                  <c:v>0.63426899999999997</c:v>
                </c:pt>
                <c:pt idx="2989">
                  <c:v>0.634413</c:v>
                </c:pt>
                <c:pt idx="2990">
                  <c:v>0.63458999999999999</c:v>
                </c:pt>
                <c:pt idx="2991">
                  <c:v>0.634768</c:v>
                </c:pt>
                <c:pt idx="2992">
                  <c:v>0.634934</c:v>
                </c:pt>
                <c:pt idx="2993">
                  <c:v>0.63517800000000002</c:v>
                </c:pt>
                <c:pt idx="2994">
                  <c:v>0.63533300000000004</c:v>
                </c:pt>
                <c:pt idx="2995">
                  <c:v>0.63547699999999996</c:v>
                </c:pt>
                <c:pt idx="2996">
                  <c:v>0.63563199999999997</c:v>
                </c:pt>
                <c:pt idx="2997">
                  <c:v>0.63585400000000003</c:v>
                </c:pt>
                <c:pt idx="2998">
                  <c:v>0.63612000000000002</c:v>
                </c:pt>
                <c:pt idx="2999">
                  <c:v>0.63630799999999998</c:v>
                </c:pt>
                <c:pt idx="3000">
                  <c:v>0.63651899999999995</c:v>
                </c:pt>
                <c:pt idx="3001">
                  <c:v>0.63663000000000003</c:v>
                </c:pt>
                <c:pt idx="3002">
                  <c:v>0.63677399999999995</c:v>
                </c:pt>
                <c:pt idx="3003">
                  <c:v>0.63700599999999996</c:v>
                </c:pt>
                <c:pt idx="3004">
                  <c:v>0.63714999999999999</c:v>
                </c:pt>
                <c:pt idx="3005">
                  <c:v>0.63734999999999997</c:v>
                </c:pt>
                <c:pt idx="3006">
                  <c:v>0.63753800000000005</c:v>
                </c:pt>
                <c:pt idx="3007">
                  <c:v>0.63766</c:v>
                </c:pt>
                <c:pt idx="3008">
                  <c:v>0.63781500000000002</c:v>
                </c:pt>
                <c:pt idx="3009">
                  <c:v>0.63799300000000003</c:v>
                </c:pt>
                <c:pt idx="3010">
                  <c:v>0.63814800000000005</c:v>
                </c:pt>
                <c:pt idx="3011">
                  <c:v>0.63824800000000004</c:v>
                </c:pt>
                <c:pt idx="3012">
                  <c:v>0.63842500000000002</c:v>
                </c:pt>
                <c:pt idx="3013">
                  <c:v>0.63863599999999998</c:v>
                </c:pt>
                <c:pt idx="3014">
                  <c:v>0.63883500000000004</c:v>
                </c:pt>
                <c:pt idx="3015">
                  <c:v>0.63898999999999995</c:v>
                </c:pt>
                <c:pt idx="3016">
                  <c:v>0.639123</c:v>
                </c:pt>
                <c:pt idx="3017">
                  <c:v>0.63932299999999997</c:v>
                </c:pt>
                <c:pt idx="3018">
                  <c:v>0.63945600000000002</c:v>
                </c:pt>
                <c:pt idx="3019">
                  <c:v>0.63966599999999996</c:v>
                </c:pt>
                <c:pt idx="3020">
                  <c:v>0.63987700000000003</c:v>
                </c:pt>
                <c:pt idx="3021">
                  <c:v>0.64005400000000001</c:v>
                </c:pt>
                <c:pt idx="3022">
                  <c:v>0.64025399999999999</c:v>
                </c:pt>
                <c:pt idx="3023">
                  <c:v>0.64043099999999997</c:v>
                </c:pt>
                <c:pt idx="3024">
                  <c:v>0.64053099999999996</c:v>
                </c:pt>
                <c:pt idx="3025">
                  <c:v>0.64066400000000001</c:v>
                </c:pt>
                <c:pt idx="3026">
                  <c:v>0.64078599999999997</c:v>
                </c:pt>
                <c:pt idx="3027">
                  <c:v>0.64098500000000003</c:v>
                </c:pt>
                <c:pt idx="3028">
                  <c:v>0.64114000000000004</c:v>
                </c:pt>
                <c:pt idx="3029">
                  <c:v>0.64128399999999997</c:v>
                </c:pt>
                <c:pt idx="3030">
                  <c:v>0.64141700000000001</c:v>
                </c:pt>
                <c:pt idx="3031">
                  <c:v>0.64165000000000005</c:v>
                </c:pt>
                <c:pt idx="3032">
                  <c:v>0.64186100000000001</c:v>
                </c:pt>
                <c:pt idx="3033">
                  <c:v>0.64205999999999996</c:v>
                </c:pt>
                <c:pt idx="3034">
                  <c:v>0.64224800000000004</c:v>
                </c:pt>
                <c:pt idx="3035">
                  <c:v>0.64242600000000005</c:v>
                </c:pt>
                <c:pt idx="3036">
                  <c:v>0.64258099999999996</c:v>
                </c:pt>
                <c:pt idx="3037">
                  <c:v>0.64278000000000002</c:v>
                </c:pt>
                <c:pt idx="3038">
                  <c:v>0.64294700000000005</c:v>
                </c:pt>
                <c:pt idx="3039">
                  <c:v>0.64312400000000003</c:v>
                </c:pt>
                <c:pt idx="3040">
                  <c:v>0.64326799999999995</c:v>
                </c:pt>
                <c:pt idx="3041">
                  <c:v>0.643401</c:v>
                </c:pt>
                <c:pt idx="3042">
                  <c:v>0.64353400000000005</c:v>
                </c:pt>
                <c:pt idx="3043">
                  <c:v>0.64372200000000002</c:v>
                </c:pt>
                <c:pt idx="3044">
                  <c:v>0.64381100000000002</c:v>
                </c:pt>
                <c:pt idx="3045">
                  <c:v>0.64395500000000006</c:v>
                </c:pt>
                <c:pt idx="3046">
                  <c:v>0.64405500000000004</c:v>
                </c:pt>
                <c:pt idx="3047">
                  <c:v>0.64428799999999997</c:v>
                </c:pt>
                <c:pt idx="3048">
                  <c:v>0.64440900000000001</c:v>
                </c:pt>
                <c:pt idx="3049">
                  <c:v>0.64458700000000002</c:v>
                </c:pt>
                <c:pt idx="3050">
                  <c:v>0.64473100000000005</c:v>
                </c:pt>
                <c:pt idx="3051">
                  <c:v>0.64486399999999999</c:v>
                </c:pt>
                <c:pt idx="3052">
                  <c:v>0.64502999999999999</c:v>
                </c:pt>
                <c:pt idx="3053">
                  <c:v>0.64522999999999997</c:v>
                </c:pt>
                <c:pt idx="3054">
                  <c:v>0.64541800000000005</c:v>
                </c:pt>
                <c:pt idx="3055">
                  <c:v>0.64557299999999995</c:v>
                </c:pt>
                <c:pt idx="3056">
                  <c:v>0.64572799999999997</c:v>
                </c:pt>
                <c:pt idx="3057">
                  <c:v>0.64585000000000004</c:v>
                </c:pt>
                <c:pt idx="3058">
                  <c:v>0.64600500000000005</c:v>
                </c:pt>
                <c:pt idx="3059">
                  <c:v>0.64621600000000001</c:v>
                </c:pt>
                <c:pt idx="3060">
                  <c:v>0.64638200000000001</c:v>
                </c:pt>
                <c:pt idx="3061">
                  <c:v>0.64658199999999999</c:v>
                </c:pt>
                <c:pt idx="3062">
                  <c:v>0.64678100000000005</c:v>
                </c:pt>
                <c:pt idx="3063">
                  <c:v>0.64693599999999996</c:v>
                </c:pt>
                <c:pt idx="3064">
                  <c:v>0.64711399999999997</c:v>
                </c:pt>
                <c:pt idx="3065">
                  <c:v>0.647258</c:v>
                </c:pt>
                <c:pt idx="3066">
                  <c:v>0.64739100000000005</c:v>
                </c:pt>
                <c:pt idx="3067">
                  <c:v>0.64751300000000001</c:v>
                </c:pt>
                <c:pt idx="3068">
                  <c:v>0.64763400000000004</c:v>
                </c:pt>
                <c:pt idx="3069">
                  <c:v>0.64771199999999995</c:v>
                </c:pt>
                <c:pt idx="3070">
                  <c:v>0.64783400000000002</c:v>
                </c:pt>
                <c:pt idx="3071">
                  <c:v>0.64797800000000005</c:v>
                </c:pt>
                <c:pt idx="3072">
                  <c:v>0.64813299999999996</c:v>
                </c:pt>
                <c:pt idx="3073">
                  <c:v>0.64827699999999999</c:v>
                </c:pt>
                <c:pt idx="3074">
                  <c:v>0.648455</c:v>
                </c:pt>
                <c:pt idx="3075">
                  <c:v>0.64858800000000005</c:v>
                </c:pt>
                <c:pt idx="3076">
                  <c:v>0.64879799999999999</c:v>
                </c:pt>
                <c:pt idx="3077">
                  <c:v>0.64898699999999998</c:v>
                </c:pt>
                <c:pt idx="3078">
                  <c:v>0.649142</c:v>
                </c:pt>
                <c:pt idx="3079">
                  <c:v>0.64936300000000002</c:v>
                </c:pt>
                <c:pt idx="3080">
                  <c:v>0.64948499999999998</c:v>
                </c:pt>
                <c:pt idx="3081">
                  <c:v>0.64962900000000001</c:v>
                </c:pt>
                <c:pt idx="3082">
                  <c:v>0.64978400000000003</c:v>
                </c:pt>
                <c:pt idx="3083">
                  <c:v>0.649895</c:v>
                </c:pt>
                <c:pt idx="3084">
                  <c:v>0.65003900000000003</c:v>
                </c:pt>
                <c:pt idx="3085">
                  <c:v>0.65020599999999995</c:v>
                </c:pt>
                <c:pt idx="3086">
                  <c:v>0.65041599999999999</c:v>
                </c:pt>
                <c:pt idx="3087">
                  <c:v>0.65057100000000001</c:v>
                </c:pt>
                <c:pt idx="3088">
                  <c:v>0.65068199999999998</c:v>
                </c:pt>
                <c:pt idx="3089">
                  <c:v>0.650837</c:v>
                </c:pt>
                <c:pt idx="3090">
                  <c:v>0.65103699999999998</c:v>
                </c:pt>
                <c:pt idx="3091">
                  <c:v>0.65120299999999998</c:v>
                </c:pt>
                <c:pt idx="3092">
                  <c:v>0.65132500000000004</c:v>
                </c:pt>
                <c:pt idx="3093">
                  <c:v>0.65147999999999995</c:v>
                </c:pt>
                <c:pt idx="3094">
                  <c:v>0.65166800000000003</c:v>
                </c:pt>
                <c:pt idx="3095">
                  <c:v>0.65182399999999996</c:v>
                </c:pt>
                <c:pt idx="3096">
                  <c:v>0.65196799999999999</c:v>
                </c:pt>
                <c:pt idx="3097">
                  <c:v>0.65208999999999995</c:v>
                </c:pt>
                <c:pt idx="3098">
                  <c:v>0.65227800000000002</c:v>
                </c:pt>
                <c:pt idx="3099">
                  <c:v>0.65245500000000001</c:v>
                </c:pt>
                <c:pt idx="3100">
                  <c:v>0.65261000000000002</c:v>
                </c:pt>
                <c:pt idx="3101">
                  <c:v>0.652721</c:v>
                </c:pt>
                <c:pt idx="3102">
                  <c:v>0.65286500000000003</c:v>
                </c:pt>
                <c:pt idx="3103">
                  <c:v>0.65309799999999996</c:v>
                </c:pt>
                <c:pt idx="3104">
                  <c:v>0.65325299999999997</c:v>
                </c:pt>
                <c:pt idx="3105">
                  <c:v>0.65335299999999996</c:v>
                </c:pt>
                <c:pt idx="3106">
                  <c:v>0.65351899999999996</c:v>
                </c:pt>
                <c:pt idx="3107">
                  <c:v>0.65367399999999998</c:v>
                </c:pt>
                <c:pt idx="3108">
                  <c:v>0.65381800000000001</c:v>
                </c:pt>
                <c:pt idx="3109">
                  <c:v>0.65399600000000002</c:v>
                </c:pt>
                <c:pt idx="3110">
                  <c:v>0.65415100000000004</c:v>
                </c:pt>
                <c:pt idx="3111">
                  <c:v>0.654339</c:v>
                </c:pt>
                <c:pt idx="3112">
                  <c:v>0.65457200000000004</c:v>
                </c:pt>
                <c:pt idx="3113">
                  <c:v>0.654783</c:v>
                </c:pt>
                <c:pt idx="3114">
                  <c:v>0.65495999999999999</c:v>
                </c:pt>
                <c:pt idx="3115">
                  <c:v>0.65510400000000002</c:v>
                </c:pt>
                <c:pt idx="3116">
                  <c:v>0.65525900000000004</c:v>
                </c:pt>
                <c:pt idx="3117">
                  <c:v>0.65540299999999996</c:v>
                </c:pt>
                <c:pt idx="3118">
                  <c:v>0.65558099999999997</c:v>
                </c:pt>
                <c:pt idx="3119">
                  <c:v>0.65574699999999997</c:v>
                </c:pt>
                <c:pt idx="3120">
                  <c:v>0.65590199999999999</c:v>
                </c:pt>
                <c:pt idx="3121">
                  <c:v>0.65603500000000003</c:v>
                </c:pt>
                <c:pt idx="3122">
                  <c:v>0.65620100000000003</c:v>
                </c:pt>
                <c:pt idx="3123">
                  <c:v>0.65645600000000004</c:v>
                </c:pt>
                <c:pt idx="3124">
                  <c:v>0.65661099999999994</c:v>
                </c:pt>
                <c:pt idx="3125">
                  <c:v>0.65674399999999999</c:v>
                </c:pt>
                <c:pt idx="3126">
                  <c:v>0.65685499999999997</c:v>
                </c:pt>
                <c:pt idx="3127">
                  <c:v>0.65697700000000003</c:v>
                </c:pt>
                <c:pt idx="3128">
                  <c:v>0.65710999999999997</c:v>
                </c:pt>
                <c:pt idx="3129">
                  <c:v>0.65719899999999998</c:v>
                </c:pt>
                <c:pt idx="3130">
                  <c:v>0.65734300000000001</c:v>
                </c:pt>
                <c:pt idx="3131">
                  <c:v>0.65751999999999999</c:v>
                </c:pt>
                <c:pt idx="3132">
                  <c:v>0.65765300000000004</c:v>
                </c:pt>
                <c:pt idx="3133">
                  <c:v>0.65790800000000005</c:v>
                </c:pt>
                <c:pt idx="3134">
                  <c:v>0.65805199999999997</c:v>
                </c:pt>
                <c:pt idx="3135">
                  <c:v>0.65827400000000003</c:v>
                </c:pt>
                <c:pt idx="3136">
                  <c:v>0.65845100000000001</c:v>
                </c:pt>
                <c:pt idx="3137">
                  <c:v>0.65866100000000005</c:v>
                </c:pt>
                <c:pt idx="3138">
                  <c:v>0.65876100000000004</c:v>
                </c:pt>
                <c:pt idx="3139">
                  <c:v>0.65891599999999995</c:v>
                </c:pt>
                <c:pt idx="3140">
                  <c:v>0.65905999999999998</c:v>
                </c:pt>
                <c:pt idx="3141">
                  <c:v>0.65922700000000001</c:v>
                </c:pt>
                <c:pt idx="3142">
                  <c:v>0.65941499999999997</c:v>
                </c:pt>
                <c:pt idx="3143">
                  <c:v>0.65960300000000005</c:v>
                </c:pt>
                <c:pt idx="3144">
                  <c:v>0.65979200000000005</c:v>
                </c:pt>
                <c:pt idx="3145">
                  <c:v>0.65995800000000004</c:v>
                </c:pt>
                <c:pt idx="3146">
                  <c:v>0.66014700000000004</c:v>
                </c:pt>
                <c:pt idx="3147">
                  <c:v>0.66036799999999996</c:v>
                </c:pt>
                <c:pt idx="3148">
                  <c:v>0.66057900000000003</c:v>
                </c:pt>
                <c:pt idx="3149">
                  <c:v>0.66084500000000002</c:v>
                </c:pt>
                <c:pt idx="3150">
                  <c:v>0.66100000000000003</c:v>
                </c:pt>
                <c:pt idx="3151">
                  <c:v>0.66119899999999998</c:v>
                </c:pt>
                <c:pt idx="3152">
                  <c:v>0.66136600000000001</c:v>
                </c:pt>
                <c:pt idx="3153">
                  <c:v>0.66154299999999999</c:v>
                </c:pt>
                <c:pt idx="3154">
                  <c:v>0.66168700000000003</c:v>
                </c:pt>
                <c:pt idx="3155">
                  <c:v>0.66190899999999997</c:v>
                </c:pt>
                <c:pt idx="3156">
                  <c:v>0.66211900000000001</c:v>
                </c:pt>
                <c:pt idx="3157">
                  <c:v>0.662296</c:v>
                </c:pt>
                <c:pt idx="3158">
                  <c:v>0.66246300000000002</c:v>
                </c:pt>
                <c:pt idx="3159">
                  <c:v>0.66262900000000002</c:v>
                </c:pt>
                <c:pt idx="3160">
                  <c:v>0.66281699999999999</c:v>
                </c:pt>
                <c:pt idx="3161">
                  <c:v>0.66295000000000004</c:v>
                </c:pt>
                <c:pt idx="3162">
                  <c:v>0.66312800000000005</c:v>
                </c:pt>
                <c:pt idx="3163">
                  <c:v>0.663327</c:v>
                </c:pt>
                <c:pt idx="3164">
                  <c:v>0.66344899999999996</c:v>
                </c:pt>
                <c:pt idx="3165">
                  <c:v>0.66366000000000003</c:v>
                </c:pt>
                <c:pt idx="3166">
                  <c:v>0.66381500000000004</c:v>
                </c:pt>
                <c:pt idx="3167">
                  <c:v>0.66396999999999995</c:v>
                </c:pt>
                <c:pt idx="3168">
                  <c:v>0.66405899999999995</c:v>
                </c:pt>
                <c:pt idx="3169">
                  <c:v>0.66425800000000002</c:v>
                </c:pt>
                <c:pt idx="3170">
                  <c:v>0.664435</c:v>
                </c:pt>
                <c:pt idx="3171">
                  <c:v>0.66461300000000001</c:v>
                </c:pt>
                <c:pt idx="3172">
                  <c:v>0.66475700000000004</c:v>
                </c:pt>
                <c:pt idx="3173">
                  <c:v>0.66495599999999999</c:v>
                </c:pt>
                <c:pt idx="3174">
                  <c:v>0.66512300000000002</c:v>
                </c:pt>
                <c:pt idx="3175">
                  <c:v>0.66532199999999997</c:v>
                </c:pt>
                <c:pt idx="3176">
                  <c:v>0.66549899999999995</c:v>
                </c:pt>
                <c:pt idx="3177">
                  <c:v>0.66565399999999997</c:v>
                </c:pt>
                <c:pt idx="3178">
                  <c:v>0.66578700000000002</c:v>
                </c:pt>
                <c:pt idx="3179">
                  <c:v>0.66593199999999997</c:v>
                </c:pt>
                <c:pt idx="3180">
                  <c:v>0.66610899999999995</c:v>
                </c:pt>
                <c:pt idx="3181">
                  <c:v>0.66618599999999994</c:v>
                </c:pt>
                <c:pt idx="3182">
                  <c:v>0.66636399999999996</c:v>
                </c:pt>
                <c:pt idx="3183">
                  <c:v>0.66651899999999997</c:v>
                </c:pt>
                <c:pt idx="3184">
                  <c:v>0.66668499999999997</c:v>
                </c:pt>
                <c:pt idx="3185">
                  <c:v>0.66685099999999997</c:v>
                </c:pt>
                <c:pt idx="3186">
                  <c:v>0.66700700000000002</c:v>
                </c:pt>
                <c:pt idx="3187">
                  <c:v>0.66721699999999995</c:v>
                </c:pt>
                <c:pt idx="3188">
                  <c:v>0.66730599999999995</c:v>
                </c:pt>
                <c:pt idx="3189">
                  <c:v>0.66749400000000003</c:v>
                </c:pt>
                <c:pt idx="3190">
                  <c:v>0.66768300000000003</c:v>
                </c:pt>
                <c:pt idx="3191">
                  <c:v>0.66781599999999997</c:v>
                </c:pt>
                <c:pt idx="3192">
                  <c:v>0.66797099999999998</c:v>
                </c:pt>
                <c:pt idx="3193">
                  <c:v>0.668126</c:v>
                </c:pt>
                <c:pt idx="3194">
                  <c:v>0.668292</c:v>
                </c:pt>
                <c:pt idx="3195">
                  <c:v>0.66843600000000003</c:v>
                </c:pt>
                <c:pt idx="3196">
                  <c:v>0.66855799999999999</c:v>
                </c:pt>
                <c:pt idx="3197">
                  <c:v>0.668713</c:v>
                </c:pt>
                <c:pt idx="3198">
                  <c:v>0.66882399999999997</c:v>
                </c:pt>
                <c:pt idx="3199">
                  <c:v>0.66898999999999997</c:v>
                </c:pt>
                <c:pt idx="3200">
                  <c:v>0.66918999999999995</c:v>
                </c:pt>
                <c:pt idx="3201">
                  <c:v>0.66931200000000002</c:v>
                </c:pt>
                <c:pt idx="3202">
                  <c:v>0.66945600000000005</c:v>
                </c:pt>
                <c:pt idx="3203">
                  <c:v>0.66959999999999997</c:v>
                </c:pt>
                <c:pt idx="3204">
                  <c:v>0.66978800000000005</c:v>
                </c:pt>
                <c:pt idx="3205">
                  <c:v>0.66995400000000005</c:v>
                </c:pt>
                <c:pt idx="3206">
                  <c:v>0.670099</c:v>
                </c:pt>
                <c:pt idx="3207">
                  <c:v>0.67033100000000001</c:v>
                </c:pt>
                <c:pt idx="3208">
                  <c:v>0.67042000000000002</c:v>
                </c:pt>
                <c:pt idx="3209">
                  <c:v>0.67064199999999996</c:v>
                </c:pt>
                <c:pt idx="3210">
                  <c:v>0.67089600000000005</c:v>
                </c:pt>
                <c:pt idx="3211">
                  <c:v>0.67110700000000001</c:v>
                </c:pt>
                <c:pt idx="3212">
                  <c:v>0.67123999999999995</c:v>
                </c:pt>
                <c:pt idx="3213">
                  <c:v>0.67145100000000002</c:v>
                </c:pt>
                <c:pt idx="3214">
                  <c:v>0.67154999999999998</c:v>
                </c:pt>
                <c:pt idx="3215">
                  <c:v>0.67173899999999998</c:v>
                </c:pt>
                <c:pt idx="3216">
                  <c:v>0.67184999999999995</c:v>
                </c:pt>
                <c:pt idx="3217">
                  <c:v>0.67199399999999998</c:v>
                </c:pt>
                <c:pt idx="3218">
                  <c:v>0.67219300000000004</c:v>
                </c:pt>
                <c:pt idx="3219">
                  <c:v>0.672404</c:v>
                </c:pt>
                <c:pt idx="3220">
                  <c:v>0.67260299999999995</c:v>
                </c:pt>
                <c:pt idx="3221">
                  <c:v>0.67279199999999995</c:v>
                </c:pt>
                <c:pt idx="3222">
                  <c:v>0.67300199999999999</c:v>
                </c:pt>
                <c:pt idx="3223">
                  <c:v>0.67315700000000001</c:v>
                </c:pt>
                <c:pt idx="3224">
                  <c:v>0.67340100000000003</c:v>
                </c:pt>
                <c:pt idx="3225">
                  <c:v>0.67357800000000001</c:v>
                </c:pt>
                <c:pt idx="3226">
                  <c:v>0.67373400000000006</c:v>
                </c:pt>
                <c:pt idx="3227">
                  <c:v>0.67391100000000004</c:v>
                </c:pt>
                <c:pt idx="3228">
                  <c:v>0.674099</c:v>
                </c:pt>
                <c:pt idx="3229">
                  <c:v>0.67429899999999998</c:v>
                </c:pt>
                <c:pt idx="3230">
                  <c:v>0.67450900000000003</c:v>
                </c:pt>
                <c:pt idx="3231">
                  <c:v>0.67477500000000001</c:v>
                </c:pt>
                <c:pt idx="3232">
                  <c:v>0.67493000000000003</c:v>
                </c:pt>
                <c:pt idx="3233">
                  <c:v>0.67505199999999999</c:v>
                </c:pt>
                <c:pt idx="3234">
                  <c:v>0.67523</c:v>
                </c:pt>
                <c:pt idx="3235">
                  <c:v>0.67538500000000001</c:v>
                </c:pt>
                <c:pt idx="3236">
                  <c:v>0.67558399999999996</c:v>
                </c:pt>
                <c:pt idx="3237">
                  <c:v>0.67576199999999997</c:v>
                </c:pt>
                <c:pt idx="3238">
                  <c:v>0.67592799999999997</c:v>
                </c:pt>
                <c:pt idx="3239">
                  <c:v>0.67606100000000002</c:v>
                </c:pt>
                <c:pt idx="3240">
                  <c:v>0.67622700000000002</c:v>
                </c:pt>
                <c:pt idx="3241">
                  <c:v>0.67644899999999997</c:v>
                </c:pt>
                <c:pt idx="3242">
                  <c:v>0.67658200000000002</c:v>
                </c:pt>
                <c:pt idx="3243">
                  <c:v>0.67673700000000003</c:v>
                </c:pt>
                <c:pt idx="3244">
                  <c:v>0.67686999999999997</c:v>
                </c:pt>
                <c:pt idx="3245">
                  <c:v>0.67702499999999999</c:v>
                </c:pt>
                <c:pt idx="3246">
                  <c:v>0.67721299999999995</c:v>
                </c:pt>
                <c:pt idx="3247">
                  <c:v>0.67735800000000002</c:v>
                </c:pt>
                <c:pt idx="3248">
                  <c:v>0.67756799999999995</c:v>
                </c:pt>
                <c:pt idx="3249">
                  <c:v>0.67774500000000004</c:v>
                </c:pt>
                <c:pt idx="3250">
                  <c:v>0.67792300000000005</c:v>
                </c:pt>
                <c:pt idx="3251">
                  <c:v>0.67803400000000003</c:v>
                </c:pt>
                <c:pt idx="3252">
                  <c:v>0.67820000000000003</c:v>
                </c:pt>
                <c:pt idx="3253">
                  <c:v>0.67838799999999999</c:v>
                </c:pt>
                <c:pt idx="3254">
                  <c:v>0.67855399999999999</c:v>
                </c:pt>
                <c:pt idx="3255">
                  <c:v>0.67874299999999999</c:v>
                </c:pt>
                <c:pt idx="3256">
                  <c:v>0.67897600000000002</c:v>
                </c:pt>
                <c:pt idx="3257">
                  <c:v>0.67916399999999999</c:v>
                </c:pt>
                <c:pt idx="3258">
                  <c:v>0.67932999999999999</c:v>
                </c:pt>
                <c:pt idx="3259">
                  <c:v>0.67950699999999997</c:v>
                </c:pt>
                <c:pt idx="3260">
                  <c:v>0.67968499999999998</c:v>
                </c:pt>
                <c:pt idx="3261">
                  <c:v>0.67985099999999998</c:v>
                </c:pt>
                <c:pt idx="3262">
                  <c:v>0.67998400000000003</c:v>
                </c:pt>
                <c:pt idx="3263">
                  <c:v>0.68023900000000004</c:v>
                </c:pt>
                <c:pt idx="3264">
                  <c:v>0.68040500000000004</c:v>
                </c:pt>
                <c:pt idx="3265">
                  <c:v>0.680616</c:v>
                </c:pt>
                <c:pt idx="3266">
                  <c:v>0.68081499999999995</c:v>
                </c:pt>
                <c:pt idx="3267">
                  <c:v>0.68093700000000001</c:v>
                </c:pt>
                <c:pt idx="3268">
                  <c:v>0.68110300000000001</c:v>
                </c:pt>
                <c:pt idx="3269">
                  <c:v>0.68124700000000005</c:v>
                </c:pt>
                <c:pt idx="3270">
                  <c:v>0.681392</c:v>
                </c:pt>
                <c:pt idx="3271">
                  <c:v>0.68157999999999996</c:v>
                </c:pt>
                <c:pt idx="3272">
                  <c:v>0.68176800000000004</c:v>
                </c:pt>
                <c:pt idx="3273">
                  <c:v>0.68190099999999998</c:v>
                </c:pt>
                <c:pt idx="3274">
                  <c:v>0.68204500000000001</c:v>
                </c:pt>
                <c:pt idx="3275">
                  <c:v>0.68225599999999997</c:v>
                </c:pt>
                <c:pt idx="3276">
                  <c:v>0.68242199999999997</c:v>
                </c:pt>
                <c:pt idx="3277">
                  <c:v>0.68258799999999997</c:v>
                </c:pt>
                <c:pt idx="3278">
                  <c:v>0.68281000000000003</c:v>
                </c:pt>
                <c:pt idx="3279">
                  <c:v>0.68295399999999995</c:v>
                </c:pt>
                <c:pt idx="3280">
                  <c:v>0.683087</c:v>
                </c:pt>
                <c:pt idx="3281">
                  <c:v>0.683253</c:v>
                </c:pt>
                <c:pt idx="3282">
                  <c:v>0.68344199999999999</c:v>
                </c:pt>
                <c:pt idx="3283">
                  <c:v>0.68357500000000004</c:v>
                </c:pt>
                <c:pt idx="3284">
                  <c:v>0.68374100000000004</c:v>
                </c:pt>
                <c:pt idx="3285">
                  <c:v>0.68391800000000003</c:v>
                </c:pt>
                <c:pt idx="3286">
                  <c:v>0.68405099999999996</c:v>
                </c:pt>
                <c:pt idx="3287">
                  <c:v>0.68417300000000003</c:v>
                </c:pt>
                <c:pt idx="3288">
                  <c:v>0.68432800000000005</c:v>
                </c:pt>
                <c:pt idx="3289">
                  <c:v>0.68452800000000003</c:v>
                </c:pt>
                <c:pt idx="3290">
                  <c:v>0.68466099999999996</c:v>
                </c:pt>
                <c:pt idx="3291">
                  <c:v>0.68483799999999995</c:v>
                </c:pt>
                <c:pt idx="3292">
                  <c:v>0.68493800000000005</c:v>
                </c:pt>
                <c:pt idx="3293">
                  <c:v>0.685137</c:v>
                </c:pt>
                <c:pt idx="3294">
                  <c:v>0.68528100000000003</c:v>
                </c:pt>
                <c:pt idx="3295">
                  <c:v>0.68542599999999998</c:v>
                </c:pt>
                <c:pt idx="3296">
                  <c:v>0.68563600000000002</c:v>
                </c:pt>
                <c:pt idx="3297">
                  <c:v>0.68585799999999997</c:v>
                </c:pt>
                <c:pt idx="3298">
                  <c:v>0.68596900000000005</c:v>
                </c:pt>
                <c:pt idx="3299">
                  <c:v>0.68611299999999997</c:v>
                </c:pt>
                <c:pt idx="3300">
                  <c:v>0.68628999999999996</c:v>
                </c:pt>
                <c:pt idx="3301">
                  <c:v>0.68643399999999999</c:v>
                </c:pt>
                <c:pt idx="3302">
                  <c:v>0.68665600000000004</c:v>
                </c:pt>
                <c:pt idx="3303">
                  <c:v>0.68691100000000005</c:v>
                </c:pt>
                <c:pt idx="3304">
                  <c:v>0.68713199999999997</c:v>
                </c:pt>
                <c:pt idx="3305">
                  <c:v>0.68726500000000001</c:v>
                </c:pt>
                <c:pt idx="3306">
                  <c:v>0.68748699999999996</c:v>
                </c:pt>
                <c:pt idx="3307">
                  <c:v>0.68764199999999998</c:v>
                </c:pt>
                <c:pt idx="3308">
                  <c:v>0.68778600000000001</c:v>
                </c:pt>
                <c:pt idx="3309">
                  <c:v>0.68793000000000004</c:v>
                </c:pt>
                <c:pt idx="3310">
                  <c:v>0.68807399999999996</c:v>
                </c:pt>
                <c:pt idx="3311">
                  <c:v>0.68831799999999999</c:v>
                </c:pt>
                <c:pt idx="3312">
                  <c:v>0.68849499999999997</c:v>
                </c:pt>
                <c:pt idx="3313">
                  <c:v>0.68867299999999998</c:v>
                </c:pt>
                <c:pt idx="3314">
                  <c:v>0.68879500000000005</c:v>
                </c:pt>
                <c:pt idx="3315">
                  <c:v>0.68891599999999997</c:v>
                </c:pt>
                <c:pt idx="3316">
                  <c:v>0.68903800000000004</c:v>
                </c:pt>
                <c:pt idx="3317">
                  <c:v>0.68920499999999996</c:v>
                </c:pt>
                <c:pt idx="3318">
                  <c:v>0.68934899999999999</c:v>
                </c:pt>
                <c:pt idx="3319">
                  <c:v>0.68950400000000001</c:v>
                </c:pt>
                <c:pt idx="3320">
                  <c:v>0.68971400000000005</c:v>
                </c:pt>
                <c:pt idx="3321">
                  <c:v>0.68984699999999999</c:v>
                </c:pt>
                <c:pt idx="3322">
                  <c:v>0.69001400000000002</c:v>
                </c:pt>
                <c:pt idx="3323">
                  <c:v>0.69015800000000005</c:v>
                </c:pt>
                <c:pt idx="3324">
                  <c:v>0.69029099999999999</c:v>
                </c:pt>
                <c:pt idx="3325">
                  <c:v>0.69045699999999999</c:v>
                </c:pt>
                <c:pt idx="3326">
                  <c:v>0.69054599999999999</c:v>
                </c:pt>
                <c:pt idx="3327">
                  <c:v>0.69070100000000001</c:v>
                </c:pt>
                <c:pt idx="3328">
                  <c:v>0.69085600000000003</c:v>
                </c:pt>
                <c:pt idx="3329">
                  <c:v>0.69095600000000001</c:v>
                </c:pt>
                <c:pt idx="3330">
                  <c:v>0.691133</c:v>
                </c:pt>
                <c:pt idx="3331">
                  <c:v>0.69134399999999996</c:v>
                </c:pt>
                <c:pt idx="3332">
                  <c:v>0.69147700000000001</c:v>
                </c:pt>
                <c:pt idx="3333">
                  <c:v>0.69162100000000004</c:v>
                </c:pt>
                <c:pt idx="3334">
                  <c:v>0.69179800000000002</c:v>
                </c:pt>
                <c:pt idx="3335">
                  <c:v>0.69201999999999997</c:v>
                </c:pt>
                <c:pt idx="3336">
                  <c:v>0.692241</c:v>
                </c:pt>
                <c:pt idx="3337">
                  <c:v>0.69240699999999999</c:v>
                </c:pt>
                <c:pt idx="3338">
                  <c:v>0.69256300000000004</c:v>
                </c:pt>
                <c:pt idx="3339">
                  <c:v>0.69269599999999998</c:v>
                </c:pt>
                <c:pt idx="3340">
                  <c:v>0.69285099999999999</c:v>
                </c:pt>
                <c:pt idx="3341">
                  <c:v>0.69299500000000003</c:v>
                </c:pt>
                <c:pt idx="3342">
                  <c:v>0.69316100000000003</c:v>
                </c:pt>
                <c:pt idx="3343">
                  <c:v>0.69329399999999997</c:v>
                </c:pt>
                <c:pt idx="3344">
                  <c:v>0.69341600000000003</c:v>
                </c:pt>
                <c:pt idx="3345">
                  <c:v>0.69354899999999997</c:v>
                </c:pt>
                <c:pt idx="3346">
                  <c:v>0.69373700000000005</c:v>
                </c:pt>
                <c:pt idx="3347">
                  <c:v>0.69396999999999998</c:v>
                </c:pt>
                <c:pt idx="3348">
                  <c:v>0.69416999999999995</c:v>
                </c:pt>
                <c:pt idx="3349">
                  <c:v>0.69425800000000004</c:v>
                </c:pt>
                <c:pt idx="3350">
                  <c:v>0.69441299999999995</c:v>
                </c:pt>
                <c:pt idx="3351">
                  <c:v>0.69456899999999999</c:v>
                </c:pt>
                <c:pt idx="3352">
                  <c:v>0.69474599999999997</c:v>
                </c:pt>
                <c:pt idx="3353">
                  <c:v>0.69490099999999999</c:v>
                </c:pt>
                <c:pt idx="3354">
                  <c:v>0.69508899999999996</c:v>
                </c:pt>
                <c:pt idx="3355">
                  <c:v>0.69518899999999995</c:v>
                </c:pt>
                <c:pt idx="3356">
                  <c:v>0.69534399999999996</c:v>
                </c:pt>
                <c:pt idx="3357">
                  <c:v>0.695488</c:v>
                </c:pt>
                <c:pt idx="3358">
                  <c:v>0.69564400000000004</c:v>
                </c:pt>
                <c:pt idx="3359">
                  <c:v>0.69581000000000004</c:v>
                </c:pt>
                <c:pt idx="3360">
                  <c:v>0.69604200000000005</c:v>
                </c:pt>
                <c:pt idx="3361">
                  <c:v>0.69613100000000006</c:v>
                </c:pt>
                <c:pt idx="3362">
                  <c:v>0.69627499999999998</c:v>
                </c:pt>
                <c:pt idx="3363">
                  <c:v>0.69642999999999999</c:v>
                </c:pt>
                <c:pt idx="3364">
                  <c:v>0.69658600000000004</c:v>
                </c:pt>
                <c:pt idx="3365">
                  <c:v>0.69674100000000005</c:v>
                </c:pt>
                <c:pt idx="3366">
                  <c:v>0.69688499999999998</c:v>
                </c:pt>
                <c:pt idx="3367">
                  <c:v>0.69701800000000003</c:v>
                </c:pt>
                <c:pt idx="3368">
                  <c:v>0.69713999999999998</c:v>
                </c:pt>
                <c:pt idx="3369">
                  <c:v>0.697295</c:v>
                </c:pt>
                <c:pt idx="3370">
                  <c:v>0.69748299999999996</c:v>
                </c:pt>
                <c:pt idx="3371">
                  <c:v>0.69763799999999998</c:v>
                </c:pt>
                <c:pt idx="3372">
                  <c:v>0.69780500000000001</c:v>
                </c:pt>
                <c:pt idx="3373">
                  <c:v>0.69794900000000004</c:v>
                </c:pt>
                <c:pt idx="3374">
                  <c:v>0.69805899999999999</c:v>
                </c:pt>
                <c:pt idx="3375">
                  <c:v>0.69821500000000003</c:v>
                </c:pt>
                <c:pt idx="3376">
                  <c:v>0.69835899999999995</c:v>
                </c:pt>
                <c:pt idx="3377">
                  <c:v>0.69845800000000002</c:v>
                </c:pt>
                <c:pt idx="3378">
                  <c:v>0.69862500000000005</c:v>
                </c:pt>
                <c:pt idx="3379">
                  <c:v>0.69880200000000003</c:v>
                </c:pt>
                <c:pt idx="3380">
                  <c:v>0.69897900000000002</c:v>
                </c:pt>
                <c:pt idx="3381">
                  <c:v>0.69912300000000005</c:v>
                </c:pt>
                <c:pt idx="3382">
                  <c:v>0.69933400000000001</c:v>
                </c:pt>
                <c:pt idx="3383">
                  <c:v>0.69945599999999997</c:v>
                </c:pt>
                <c:pt idx="3384">
                  <c:v>0.69965500000000003</c:v>
                </c:pt>
                <c:pt idx="3385">
                  <c:v>0.69977699999999998</c:v>
                </c:pt>
                <c:pt idx="3386">
                  <c:v>0.69994299999999998</c:v>
                </c:pt>
                <c:pt idx="3387">
                  <c:v>0.70009900000000003</c:v>
                </c:pt>
                <c:pt idx="3388">
                  <c:v>0.70017600000000002</c:v>
                </c:pt>
                <c:pt idx="3389">
                  <c:v>0.70032000000000005</c:v>
                </c:pt>
                <c:pt idx="3390">
                  <c:v>0.70044200000000001</c:v>
                </c:pt>
                <c:pt idx="3391">
                  <c:v>0.70057499999999995</c:v>
                </c:pt>
                <c:pt idx="3392">
                  <c:v>0.70078600000000002</c:v>
                </c:pt>
                <c:pt idx="3393">
                  <c:v>0.70090799999999998</c:v>
                </c:pt>
                <c:pt idx="3394">
                  <c:v>0.70110700000000004</c:v>
                </c:pt>
                <c:pt idx="3395">
                  <c:v>0.70129600000000003</c:v>
                </c:pt>
                <c:pt idx="3396">
                  <c:v>0.70143999999999995</c:v>
                </c:pt>
                <c:pt idx="3397">
                  <c:v>0.70166099999999998</c:v>
                </c:pt>
                <c:pt idx="3398">
                  <c:v>0.70189400000000002</c:v>
                </c:pt>
                <c:pt idx="3399">
                  <c:v>0.70200499999999999</c:v>
                </c:pt>
                <c:pt idx="3400">
                  <c:v>0.70219299999999996</c:v>
                </c:pt>
                <c:pt idx="3401">
                  <c:v>0.70233699999999999</c:v>
                </c:pt>
                <c:pt idx="3402">
                  <c:v>0.70250400000000002</c:v>
                </c:pt>
                <c:pt idx="3403">
                  <c:v>0.702681</c:v>
                </c:pt>
                <c:pt idx="3404">
                  <c:v>0.70293600000000001</c:v>
                </c:pt>
                <c:pt idx="3405">
                  <c:v>0.70305799999999996</c:v>
                </c:pt>
                <c:pt idx="3406">
                  <c:v>0.703268</c:v>
                </c:pt>
                <c:pt idx="3407">
                  <c:v>0.70344600000000002</c:v>
                </c:pt>
                <c:pt idx="3408">
                  <c:v>0.70360100000000003</c:v>
                </c:pt>
                <c:pt idx="3409">
                  <c:v>0.703789</c:v>
                </c:pt>
                <c:pt idx="3410">
                  <c:v>0.70402200000000004</c:v>
                </c:pt>
                <c:pt idx="3411">
                  <c:v>0.70421</c:v>
                </c:pt>
                <c:pt idx="3412">
                  <c:v>0.704376</c:v>
                </c:pt>
                <c:pt idx="3413">
                  <c:v>0.70453200000000005</c:v>
                </c:pt>
                <c:pt idx="3414">
                  <c:v>0.704654</c:v>
                </c:pt>
                <c:pt idx="3415">
                  <c:v>0.70488600000000001</c:v>
                </c:pt>
                <c:pt idx="3416">
                  <c:v>0.70499699999999998</c:v>
                </c:pt>
                <c:pt idx="3417">
                  <c:v>0.70523000000000002</c:v>
                </c:pt>
                <c:pt idx="3418">
                  <c:v>0.705318</c:v>
                </c:pt>
                <c:pt idx="3419">
                  <c:v>0.70552899999999996</c:v>
                </c:pt>
                <c:pt idx="3420">
                  <c:v>0.70567299999999999</c:v>
                </c:pt>
                <c:pt idx="3421">
                  <c:v>0.70587299999999997</c:v>
                </c:pt>
                <c:pt idx="3422">
                  <c:v>0.70608300000000002</c:v>
                </c:pt>
                <c:pt idx="3423">
                  <c:v>0.70627200000000001</c:v>
                </c:pt>
                <c:pt idx="3424">
                  <c:v>0.70644899999999999</c:v>
                </c:pt>
                <c:pt idx="3425">
                  <c:v>0.70658200000000004</c:v>
                </c:pt>
                <c:pt idx="3426">
                  <c:v>0.70677000000000001</c:v>
                </c:pt>
                <c:pt idx="3427">
                  <c:v>0.70691400000000004</c:v>
                </c:pt>
                <c:pt idx="3428">
                  <c:v>0.70708099999999996</c:v>
                </c:pt>
                <c:pt idx="3429">
                  <c:v>0.70719100000000001</c:v>
                </c:pt>
                <c:pt idx="3430">
                  <c:v>0.70736900000000003</c:v>
                </c:pt>
                <c:pt idx="3431">
                  <c:v>0.70757899999999996</c:v>
                </c:pt>
                <c:pt idx="3432">
                  <c:v>0.70775699999999997</c:v>
                </c:pt>
                <c:pt idx="3433">
                  <c:v>0.70798899999999998</c:v>
                </c:pt>
                <c:pt idx="3434">
                  <c:v>0.70815600000000001</c:v>
                </c:pt>
                <c:pt idx="3435">
                  <c:v>0.70824399999999998</c:v>
                </c:pt>
                <c:pt idx="3436">
                  <c:v>0.70844399999999996</c:v>
                </c:pt>
                <c:pt idx="3437">
                  <c:v>0.70863200000000004</c:v>
                </c:pt>
                <c:pt idx="3438">
                  <c:v>0.70883200000000002</c:v>
                </c:pt>
                <c:pt idx="3439">
                  <c:v>0.70899800000000002</c:v>
                </c:pt>
                <c:pt idx="3440">
                  <c:v>0.70916400000000002</c:v>
                </c:pt>
                <c:pt idx="3441">
                  <c:v>0.70936399999999999</c:v>
                </c:pt>
                <c:pt idx="3442">
                  <c:v>0.70949700000000004</c:v>
                </c:pt>
                <c:pt idx="3443">
                  <c:v>0.70962999999999998</c:v>
                </c:pt>
                <c:pt idx="3444">
                  <c:v>0.70982900000000004</c:v>
                </c:pt>
                <c:pt idx="3445">
                  <c:v>0.70998399999999995</c:v>
                </c:pt>
                <c:pt idx="3446">
                  <c:v>0.71013899999999996</c:v>
                </c:pt>
                <c:pt idx="3447">
                  <c:v>0.71032799999999996</c:v>
                </c:pt>
                <c:pt idx="3448">
                  <c:v>0.71046100000000001</c:v>
                </c:pt>
                <c:pt idx="3449">
                  <c:v>0.71067100000000005</c:v>
                </c:pt>
                <c:pt idx="3450">
                  <c:v>0.710893</c:v>
                </c:pt>
                <c:pt idx="3451">
                  <c:v>0.71100399999999997</c:v>
                </c:pt>
                <c:pt idx="3452">
                  <c:v>0.711148</c:v>
                </c:pt>
                <c:pt idx="3453">
                  <c:v>0.71128100000000005</c:v>
                </c:pt>
                <c:pt idx="3454">
                  <c:v>0.71150199999999997</c:v>
                </c:pt>
                <c:pt idx="3455">
                  <c:v>0.71169099999999996</c:v>
                </c:pt>
                <c:pt idx="3456">
                  <c:v>0.71182400000000001</c:v>
                </c:pt>
                <c:pt idx="3457">
                  <c:v>0.71196800000000005</c:v>
                </c:pt>
                <c:pt idx="3458">
                  <c:v>0.71209</c:v>
                </c:pt>
                <c:pt idx="3459">
                  <c:v>0.712256</c:v>
                </c:pt>
                <c:pt idx="3460">
                  <c:v>0.71240000000000003</c:v>
                </c:pt>
                <c:pt idx="3461">
                  <c:v>0.71255500000000005</c:v>
                </c:pt>
                <c:pt idx="3462">
                  <c:v>0.71272199999999997</c:v>
                </c:pt>
                <c:pt idx="3463">
                  <c:v>0.71289899999999995</c:v>
                </c:pt>
                <c:pt idx="3464">
                  <c:v>0.71309800000000001</c:v>
                </c:pt>
                <c:pt idx="3465">
                  <c:v>0.713287</c:v>
                </c:pt>
                <c:pt idx="3466">
                  <c:v>0.71347499999999997</c:v>
                </c:pt>
                <c:pt idx="3467">
                  <c:v>0.71364099999999997</c:v>
                </c:pt>
                <c:pt idx="3468">
                  <c:v>0.713785</c:v>
                </c:pt>
                <c:pt idx="3469">
                  <c:v>0.713974</c:v>
                </c:pt>
                <c:pt idx="3470">
                  <c:v>0.71408499999999997</c:v>
                </c:pt>
                <c:pt idx="3471">
                  <c:v>0.71420700000000004</c:v>
                </c:pt>
                <c:pt idx="3472">
                  <c:v>0.714306</c:v>
                </c:pt>
                <c:pt idx="3473">
                  <c:v>0.71440599999999999</c:v>
                </c:pt>
                <c:pt idx="3474">
                  <c:v>0.71451699999999996</c:v>
                </c:pt>
                <c:pt idx="3475">
                  <c:v>0.71471600000000002</c:v>
                </c:pt>
                <c:pt idx="3476">
                  <c:v>0.714916</c:v>
                </c:pt>
                <c:pt idx="3477">
                  <c:v>0.71512600000000004</c:v>
                </c:pt>
                <c:pt idx="3478">
                  <c:v>0.715337</c:v>
                </c:pt>
                <c:pt idx="3479">
                  <c:v>0.71547000000000005</c:v>
                </c:pt>
                <c:pt idx="3480">
                  <c:v>0.71564700000000003</c:v>
                </c:pt>
                <c:pt idx="3481">
                  <c:v>0.71579099999999996</c:v>
                </c:pt>
                <c:pt idx="3482">
                  <c:v>0.71597999999999995</c:v>
                </c:pt>
                <c:pt idx="3483">
                  <c:v>0.71613499999999997</c:v>
                </c:pt>
                <c:pt idx="3484">
                  <c:v>0.71626800000000002</c:v>
                </c:pt>
                <c:pt idx="3485">
                  <c:v>0.71641200000000005</c:v>
                </c:pt>
                <c:pt idx="3486">
                  <c:v>0.71652300000000002</c:v>
                </c:pt>
                <c:pt idx="3487">
                  <c:v>0.71671099999999999</c:v>
                </c:pt>
                <c:pt idx="3488">
                  <c:v>0.71689999999999998</c:v>
                </c:pt>
                <c:pt idx="3489">
                  <c:v>0.71707699999999996</c:v>
                </c:pt>
                <c:pt idx="3490">
                  <c:v>0.71718800000000005</c:v>
                </c:pt>
                <c:pt idx="3491">
                  <c:v>0.717387</c:v>
                </c:pt>
                <c:pt idx="3492">
                  <c:v>0.71754200000000001</c:v>
                </c:pt>
                <c:pt idx="3493">
                  <c:v>0.71766399999999997</c:v>
                </c:pt>
                <c:pt idx="3494">
                  <c:v>0.71784199999999998</c:v>
                </c:pt>
                <c:pt idx="3495">
                  <c:v>0.71798600000000001</c:v>
                </c:pt>
                <c:pt idx="3496">
                  <c:v>0.718252</c:v>
                </c:pt>
                <c:pt idx="3497">
                  <c:v>0.71840700000000002</c:v>
                </c:pt>
                <c:pt idx="3498">
                  <c:v>0.71850700000000001</c:v>
                </c:pt>
                <c:pt idx="3499">
                  <c:v>0.71867300000000001</c:v>
                </c:pt>
                <c:pt idx="3500">
                  <c:v>0.71879499999999996</c:v>
                </c:pt>
                <c:pt idx="3501">
                  <c:v>0.71892800000000001</c:v>
                </c:pt>
                <c:pt idx="3502">
                  <c:v>0.71907200000000004</c:v>
                </c:pt>
                <c:pt idx="3503">
                  <c:v>0.71926000000000001</c:v>
                </c:pt>
                <c:pt idx="3504">
                  <c:v>0.71944900000000001</c:v>
                </c:pt>
                <c:pt idx="3505">
                  <c:v>0.71962599999999999</c:v>
                </c:pt>
                <c:pt idx="3506">
                  <c:v>0.71972599999999998</c:v>
                </c:pt>
                <c:pt idx="3507">
                  <c:v>0.71985900000000003</c:v>
                </c:pt>
                <c:pt idx="3508">
                  <c:v>0.72005799999999998</c:v>
                </c:pt>
                <c:pt idx="3509">
                  <c:v>0.72025799999999995</c:v>
                </c:pt>
                <c:pt idx="3510">
                  <c:v>0.72041299999999997</c:v>
                </c:pt>
                <c:pt idx="3511">
                  <c:v>0.720557</c:v>
                </c:pt>
                <c:pt idx="3512">
                  <c:v>0.72075599999999995</c:v>
                </c:pt>
                <c:pt idx="3513">
                  <c:v>0.72096700000000002</c:v>
                </c:pt>
                <c:pt idx="3514">
                  <c:v>0.721078</c:v>
                </c:pt>
                <c:pt idx="3515">
                  <c:v>0.72125499999999998</c:v>
                </c:pt>
                <c:pt idx="3516">
                  <c:v>0.72135499999999997</c:v>
                </c:pt>
                <c:pt idx="3517">
                  <c:v>0.72148800000000002</c:v>
                </c:pt>
                <c:pt idx="3518">
                  <c:v>0.72164300000000003</c:v>
                </c:pt>
                <c:pt idx="3519">
                  <c:v>0.72176499999999999</c:v>
                </c:pt>
                <c:pt idx="3520">
                  <c:v>0.72194199999999997</c:v>
                </c:pt>
                <c:pt idx="3521">
                  <c:v>0.72207500000000002</c:v>
                </c:pt>
                <c:pt idx="3522">
                  <c:v>0.72218599999999999</c:v>
                </c:pt>
                <c:pt idx="3523">
                  <c:v>0.72237399999999996</c:v>
                </c:pt>
                <c:pt idx="3524">
                  <c:v>0.72255199999999997</c:v>
                </c:pt>
                <c:pt idx="3525">
                  <c:v>0.72271799999999997</c:v>
                </c:pt>
                <c:pt idx="3526">
                  <c:v>0.72281799999999996</c:v>
                </c:pt>
                <c:pt idx="3527">
                  <c:v>0.723028</c:v>
                </c:pt>
                <c:pt idx="3528">
                  <c:v>0.723217</c:v>
                </c:pt>
                <c:pt idx="3529">
                  <c:v>0.72339399999999998</c:v>
                </c:pt>
                <c:pt idx="3530">
                  <c:v>0.723549</c:v>
                </c:pt>
                <c:pt idx="3531">
                  <c:v>0.72364899999999999</c:v>
                </c:pt>
                <c:pt idx="3532">
                  <c:v>0.723715</c:v>
                </c:pt>
                <c:pt idx="3533">
                  <c:v>0.72392599999999996</c:v>
                </c:pt>
                <c:pt idx="3534">
                  <c:v>0.72405900000000001</c:v>
                </c:pt>
                <c:pt idx="3535">
                  <c:v>0.72421400000000002</c:v>
                </c:pt>
                <c:pt idx="3536">
                  <c:v>0.72442499999999999</c:v>
                </c:pt>
                <c:pt idx="3537">
                  <c:v>0.72455800000000004</c:v>
                </c:pt>
                <c:pt idx="3538">
                  <c:v>0.72469099999999997</c:v>
                </c:pt>
                <c:pt idx="3539">
                  <c:v>0.72479000000000005</c:v>
                </c:pt>
                <c:pt idx="3540">
                  <c:v>0.72496799999999995</c:v>
                </c:pt>
                <c:pt idx="3541">
                  <c:v>0.72508899999999998</c:v>
                </c:pt>
                <c:pt idx="3542">
                  <c:v>0.72528899999999996</c:v>
                </c:pt>
                <c:pt idx="3543">
                  <c:v>0.72540000000000004</c:v>
                </c:pt>
                <c:pt idx="3544">
                  <c:v>0.72556600000000004</c:v>
                </c:pt>
                <c:pt idx="3545">
                  <c:v>0.72572099999999995</c:v>
                </c:pt>
                <c:pt idx="3546">
                  <c:v>0.72589899999999996</c:v>
                </c:pt>
                <c:pt idx="3547">
                  <c:v>0.72600900000000002</c:v>
                </c:pt>
                <c:pt idx="3548">
                  <c:v>0.72623099999999996</c:v>
                </c:pt>
                <c:pt idx="3549">
                  <c:v>0.72639699999999996</c:v>
                </c:pt>
                <c:pt idx="3550">
                  <c:v>0.72655199999999998</c:v>
                </c:pt>
                <c:pt idx="3551">
                  <c:v>0.72666299999999995</c:v>
                </c:pt>
                <c:pt idx="3552">
                  <c:v>0.72680699999999998</c:v>
                </c:pt>
                <c:pt idx="3553">
                  <c:v>0.72695100000000001</c:v>
                </c:pt>
                <c:pt idx="3554">
                  <c:v>0.72710600000000003</c:v>
                </c:pt>
                <c:pt idx="3555">
                  <c:v>0.72725099999999998</c:v>
                </c:pt>
                <c:pt idx="3556">
                  <c:v>0.72736100000000004</c:v>
                </c:pt>
                <c:pt idx="3557">
                  <c:v>0.72747200000000001</c:v>
                </c:pt>
                <c:pt idx="3558">
                  <c:v>0.727661</c:v>
                </c:pt>
                <c:pt idx="3559">
                  <c:v>0.72785999999999995</c:v>
                </c:pt>
                <c:pt idx="3560">
                  <c:v>0.72803700000000005</c:v>
                </c:pt>
                <c:pt idx="3561">
                  <c:v>0.72818099999999997</c:v>
                </c:pt>
                <c:pt idx="3562">
                  <c:v>0.72830300000000003</c:v>
                </c:pt>
                <c:pt idx="3563">
                  <c:v>0.72844699999999996</c:v>
                </c:pt>
                <c:pt idx="3564">
                  <c:v>0.72858000000000001</c:v>
                </c:pt>
                <c:pt idx="3565">
                  <c:v>0.72871300000000006</c:v>
                </c:pt>
                <c:pt idx="3566">
                  <c:v>0.72889099999999996</c:v>
                </c:pt>
                <c:pt idx="3567">
                  <c:v>0.72903499999999999</c:v>
                </c:pt>
                <c:pt idx="3568">
                  <c:v>0.72926800000000003</c:v>
                </c:pt>
                <c:pt idx="3569">
                  <c:v>0.72943400000000003</c:v>
                </c:pt>
                <c:pt idx="3570">
                  <c:v>0.72963299999999998</c:v>
                </c:pt>
                <c:pt idx="3571">
                  <c:v>0.7298</c:v>
                </c:pt>
                <c:pt idx="3572">
                  <c:v>0.72998799999999997</c:v>
                </c:pt>
                <c:pt idx="3573">
                  <c:v>0.73016499999999995</c:v>
                </c:pt>
                <c:pt idx="3574">
                  <c:v>0.730298</c:v>
                </c:pt>
                <c:pt idx="3575">
                  <c:v>0.73040899999999997</c:v>
                </c:pt>
                <c:pt idx="3576">
                  <c:v>0.73059700000000005</c:v>
                </c:pt>
                <c:pt idx="3577">
                  <c:v>0.73077499999999995</c:v>
                </c:pt>
                <c:pt idx="3578">
                  <c:v>0.73096300000000003</c:v>
                </c:pt>
                <c:pt idx="3579">
                  <c:v>0.73115200000000002</c:v>
                </c:pt>
                <c:pt idx="3580">
                  <c:v>0.73126199999999997</c:v>
                </c:pt>
                <c:pt idx="3581">
                  <c:v>0.731406</c:v>
                </c:pt>
                <c:pt idx="3582">
                  <c:v>0.73156200000000005</c:v>
                </c:pt>
                <c:pt idx="3583">
                  <c:v>0.731684</c:v>
                </c:pt>
                <c:pt idx="3584">
                  <c:v>0.73185</c:v>
                </c:pt>
                <c:pt idx="3585">
                  <c:v>0.73198300000000005</c:v>
                </c:pt>
                <c:pt idx="3586">
                  <c:v>0.73213799999999996</c:v>
                </c:pt>
                <c:pt idx="3587">
                  <c:v>0.73228199999999999</c:v>
                </c:pt>
                <c:pt idx="3588">
                  <c:v>0.73237099999999999</c:v>
                </c:pt>
                <c:pt idx="3589">
                  <c:v>0.73250400000000004</c:v>
                </c:pt>
                <c:pt idx="3590">
                  <c:v>0.732626</c:v>
                </c:pt>
                <c:pt idx="3591">
                  <c:v>0.73273600000000005</c:v>
                </c:pt>
                <c:pt idx="3592">
                  <c:v>0.73291399999999995</c:v>
                </c:pt>
                <c:pt idx="3593">
                  <c:v>0.73307999999999995</c:v>
                </c:pt>
                <c:pt idx="3594">
                  <c:v>0.73329</c:v>
                </c:pt>
                <c:pt idx="3595">
                  <c:v>0.73347899999999999</c:v>
                </c:pt>
                <c:pt idx="3596">
                  <c:v>0.73365599999999997</c:v>
                </c:pt>
                <c:pt idx="3597">
                  <c:v>0.73378900000000002</c:v>
                </c:pt>
                <c:pt idx="3598">
                  <c:v>0.73396700000000004</c:v>
                </c:pt>
                <c:pt idx="3599">
                  <c:v>0.73407699999999998</c:v>
                </c:pt>
                <c:pt idx="3600">
                  <c:v>0.73419900000000005</c:v>
                </c:pt>
                <c:pt idx="3601">
                  <c:v>0.73438800000000004</c:v>
                </c:pt>
                <c:pt idx="3602">
                  <c:v>0.73451</c:v>
                </c:pt>
                <c:pt idx="3603">
                  <c:v>0.73468699999999998</c:v>
                </c:pt>
                <c:pt idx="3604">
                  <c:v>0.73486399999999996</c:v>
                </c:pt>
                <c:pt idx="3605">
                  <c:v>0.73506400000000005</c:v>
                </c:pt>
                <c:pt idx="3606">
                  <c:v>0.73520799999999997</c:v>
                </c:pt>
                <c:pt idx="3607">
                  <c:v>0.73533000000000004</c:v>
                </c:pt>
                <c:pt idx="3608">
                  <c:v>0.73547399999999996</c:v>
                </c:pt>
                <c:pt idx="3609">
                  <c:v>0.73561799999999999</c:v>
                </c:pt>
                <c:pt idx="3610">
                  <c:v>0.73576200000000003</c:v>
                </c:pt>
                <c:pt idx="3611">
                  <c:v>0.73588399999999998</c:v>
                </c:pt>
                <c:pt idx="3612">
                  <c:v>0.73597199999999996</c:v>
                </c:pt>
                <c:pt idx="3613">
                  <c:v>0.73609400000000003</c:v>
                </c:pt>
                <c:pt idx="3614">
                  <c:v>0.73627200000000004</c:v>
                </c:pt>
                <c:pt idx="3615">
                  <c:v>0.73642700000000005</c:v>
                </c:pt>
                <c:pt idx="3616">
                  <c:v>0.73657099999999998</c:v>
                </c:pt>
                <c:pt idx="3617">
                  <c:v>0.736815</c:v>
                </c:pt>
                <c:pt idx="3618">
                  <c:v>0.73700299999999996</c:v>
                </c:pt>
                <c:pt idx="3619">
                  <c:v>0.737147</c:v>
                </c:pt>
                <c:pt idx="3620">
                  <c:v>0.73729100000000003</c:v>
                </c:pt>
                <c:pt idx="3621">
                  <c:v>0.73745700000000003</c:v>
                </c:pt>
                <c:pt idx="3622">
                  <c:v>0.73761299999999996</c:v>
                </c:pt>
                <c:pt idx="3623">
                  <c:v>0.73776799999999998</c:v>
                </c:pt>
                <c:pt idx="3624">
                  <c:v>0.73789000000000005</c:v>
                </c:pt>
                <c:pt idx="3625">
                  <c:v>0.73807800000000001</c:v>
                </c:pt>
                <c:pt idx="3626">
                  <c:v>0.73822200000000004</c:v>
                </c:pt>
                <c:pt idx="3627">
                  <c:v>0.73839900000000003</c:v>
                </c:pt>
                <c:pt idx="3628">
                  <c:v>0.73857700000000004</c:v>
                </c:pt>
                <c:pt idx="3629">
                  <c:v>0.73876500000000001</c:v>
                </c:pt>
                <c:pt idx="3630">
                  <c:v>0.73896499999999998</c:v>
                </c:pt>
                <c:pt idx="3631">
                  <c:v>0.73907599999999996</c:v>
                </c:pt>
                <c:pt idx="3632">
                  <c:v>0.739286</c:v>
                </c:pt>
                <c:pt idx="3633">
                  <c:v>0.739452</c:v>
                </c:pt>
                <c:pt idx="3634">
                  <c:v>0.73963000000000001</c:v>
                </c:pt>
                <c:pt idx="3635">
                  <c:v>0.739873</c:v>
                </c:pt>
                <c:pt idx="3636">
                  <c:v>0.74007299999999998</c:v>
                </c:pt>
                <c:pt idx="3637">
                  <c:v>0.74027200000000004</c:v>
                </c:pt>
                <c:pt idx="3638">
                  <c:v>0.74045000000000005</c:v>
                </c:pt>
                <c:pt idx="3639">
                  <c:v>0.74057200000000001</c:v>
                </c:pt>
                <c:pt idx="3640">
                  <c:v>0.74075999999999997</c:v>
                </c:pt>
                <c:pt idx="3641">
                  <c:v>0.74091499999999999</c:v>
                </c:pt>
                <c:pt idx="3642">
                  <c:v>0.74103699999999995</c:v>
                </c:pt>
                <c:pt idx="3643">
                  <c:v>0.74117</c:v>
                </c:pt>
                <c:pt idx="3644">
                  <c:v>0.74131400000000003</c:v>
                </c:pt>
                <c:pt idx="3645">
                  <c:v>0.74143599999999998</c:v>
                </c:pt>
                <c:pt idx="3646">
                  <c:v>0.74158000000000002</c:v>
                </c:pt>
                <c:pt idx="3647">
                  <c:v>0.741757</c:v>
                </c:pt>
                <c:pt idx="3648">
                  <c:v>0.74191300000000004</c:v>
                </c:pt>
                <c:pt idx="3649">
                  <c:v>0.74204599999999998</c:v>
                </c:pt>
                <c:pt idx="3650">
                  <c:v>0.74221199999999998</c:v>
                </c:pt>
                <c:pt idx="3651">
                  <c:v>0.74238899999999997</c:v>
                </c:pt>
                <c:pt idx="3652">
                  <c:v>0.74257799999999996</c:v>
                </c:pt>
                <c:pt idx="3653">
                  <c:v>0.74274399999999996</c:v>
                </c:pt>
                <c:pt idx="3654">
                  <c:v>0.74292100000000005</c:v>
                </c:pt>
                <c:pt idx="3655">
                  <c:v>0.74306499999999998</c:v>
                </c:pt>
                <c:pt idx="3656">
                  <c:v>0.74321999999999999</c:v>
                </c:pt>
                <c:pt idx="3657">
                  <c:v>0.743475</c:v>
                </c:pt>
                <c:pt idx="3658">
                  <c:v>0.743641</c:v>
                </c:pt>
                <c:pt idx="3659">
                  <c:v>0.74373</c:v>
                </c:pt>
                <c:pt idx="3660">
                  <c:v>0.74388500000000002</c:v>
                </c:pt>
                <c:pt idx="3661">
                  <c:v>0.74405200000000005</c:v>
                </c:pt>
                <c:pt idx="3662">
                  <c:v>0.74419599999999997</c:v>
                </c:pt>
                <c:pt idx="3663">
                  <c:v>0.74432900000000002</c:v>
                </c:pt>
                <c:pt idx="3664">
                  <c:v>0.74447300000000005</c:v>
                </c:pt>
                <c:pt idx="3665">
                  <c:v>0.744672</c:v>
                </c:pt>
                <c:pt idx="3666">
                  <c:v>0.74477199999999999</c:v>
                </c:pt>
                <c:pt idx="3667">
                  <c:v>0.74490500000000004</c:v>
                </c:pt>
                <c:pt idx="3668">
                  <c:v>0.74513799999999997</c:v>
                </c:pt>
                <c:pt idx="3669">
                  <c:v>0.74529299999999998</c:v>
                </c:pt>
                <c:pt idx="3670">
                  <c:v>0.745448</c:v>
                </c:pt>
                <c:pt idx="3671">
                  <c:v>0.74564699999999995</c:v>
                </c:pt>
                <c:pt idx="3672">
                  <c:v>0.74579099999999998</c:v>
                </c:pt>
                <c:pt idx="3673">
                  <c:v>0.74592400000000003</c:v>
                </c:pt>
                <c:pt idx="3674">
                  <c:v>0.74613499999999999</c:v>
                </c:pt>
                <c:pt idx="3675">
                  <c:v>0.74629000000000001</c:v>
                </c:pt>
                <c:pt idx="3676">
                  <c:v>0.74642299999999995</c:v>
                </c:pt>
                <c:pt idx="3677">
                  <c:v>0.74658899999999995</c:v>
                </c:pt>
                <c:pt idx="3678">
                  <c:v>0.74678900000000004</c:v>
                </c:pt>
                <c:pt idx="3679">
                  <c:v>0.74691099999999999</c:v>
                </c:pt>
                <c:pt idx="3680">
                  <c:v>0.74702199999999996</c:v>
                </c:pt>
                <c:pt idx="3681">
                  <c:v>0.74718799999999996</c:v>
                </c:pt>
                <c:pt idx="3682">
                  <c:v>0.74737600000000004</c:v>
                </c:pt>
                <c:pt idx="3683">
                  <c:v>0.747587</c:v>
                </c:pt>
                <c:pt idx="3684">
                  <c:v>0.74776399999999998</c:v>
                </c:pt>
                <c:pt idx="3685">
                  <c:v>0.74792999999999998</c:v>
                </c:pt>
                <c:pt idx="3686">
                  <c:v>0.74801899999999999</c:v>
                </c:pt>
                <c:pt idx="3687">
                  <c:v>0.74811899999999998</c:v>
                </c:pt>
                <c:pt idx="3688">
                  <c:v>0.74822999999999995</c:v>
                </c:pt>
                <c:pt idx="3689">
                  <c:v>0.748363</c:v>
                </c:pt>
                <c:pt idx="3690">
                  <c:v>0.74849600000000005</c:v>
                </c:pt>
                <c:pt idx="3691">
                  <c:v>0.74870599999999998</c:v>
                </c:pt>
                <c:pt idx="3692">
                  <c:v>0.74887199999999998</c:v>
                </c:pt>
                <c:pt idx="3693">
                  <c:v>0.74903900000000001</c:v>
                </c:pt>
                <c:pt idx="3694">
                  <c:v>0.74923799999999996</c:v>
                </c:pt>
                <c:pt idx="3695">
                  <c:v>0.74936000000000003</c:v>
                </c:pt>
                <c:pt idx="3696">
                  <c:v>0.74948199999999998</c:v>
                </c:pt>
                <c:pt idx="3697">
                  <c:v>0.74968100000000004</c:v>
                </c:pt>
                <c:pt idx="3698">
                  <c:v>0.74982499999999996</c:v>
                </c:pt>
                <c:pt idx="3699">
                  <c:v>0.74994700000000003</c:v>
                </c:pt>
                <c:pt idx="3700">
                  <c:v>0.75006899999999999</c:v>
                </c:pt>
                <c:pt idx="3701">
                  <c:v>0.750247</c:v>
                </c:pt>
                <c:pt idx="3702">
                  <c:v>0.75042399999999998</c:v>
                </c:pt>
                <c:pt idx="3703">
                  <c:v>0.75052399999999997</c:v>
                </c:pt>
                <c:pt idx="3704">
                  <c:v>0.75068999999999997</c:v>
                </c:pt>
                <c:pt idx="3705">
                  <c:v>0.75076699999999996</c:v>
                </c:pt>
                <c:pt idx="3706">
                  <c:v>0.75096700000000005</c:v>
                </c:pt>
                <c:pt idx="3707">
                  <c:v>0.75109999999999999</c:v>
                </c:pt>
                <c:pt idx="3708">
                  <c:v>0.75123300000000004</c:v>
                </c:pt>
                <c:pt idx="3709">
                  <c:v>0.75134400000000001</c:v>
                </c:pt>
                <c:pt idx="3710">
                  <c:v>0.75147699999999995</c:v>
                </c:pt>
                <c:pt idx="3711">
                  <c:v>0.75158800000000003</c:v>
                </c:pt>
                <c:pt idx="3712">
                  <c:v>0.75179799999999997</c:v>
                </c:pt>
                <c:pt idx="3713">
                  <c:v>0.75196399999999997</c:v>
                </c:pt>
                <c:pt idx="3714">
                  <c:v>0.75209700000000002</c:v>
                </c:pt>
                <c:pt idx="3715">
                  <c:v>0.75226400000000004</c:v>
                </c:pt>
                <c:pt idx="3716">
                  <c:v>0.75240799999999997</c:v>
                </c:pt>
                <c:pt idx="3717">
                  <c:v>0.752552</c:v>
                </c:pt>
                <c:pt idx="3718">
                  <c:v>0.75270700000000001</c:v>
                </c:pt>
                <c:pt idx="3719">
                  <c:v>0.752884</c:v>
                </c:pt>
                <c:pt idx="3720">
                  <c:v>0.75303900000000001</c:v>
                </c:pt>
                <c:pt idx="3721">
                  <c:v>0.75326099999999996</c:v>
                </c:pt>
                <c:pt idx="3722">
                  <c:v>0.75339400000000001</c:v>
                </c:pt>
                <c:pt idx="3723">
                  <c:v>0.75352699999999995</c:v>
                </c:pt>
                <c:pt idx="3724">
                  <c:v>0.75368199999999996</c:v>
                </c:pt>
                <c:pt idx="3725">
                  <c:v>0.75384799999999996</c:v>
                </c:pt>
                <c:pt idx="3726">
                  <c:v>0.75401499999999999</c:v>
                </c:pt>
                <c:pt idx="3727">
                  <c:v>0.75418099999999999</c:v>
                </c:pt>
                <c:pt idx="3728">
                  <c:v>0.75430299999999995</c:v>
                </c:pt>
                <c:pt idx="3729">
                  <c:v>0.75450200000000001</c:v>
                </c:pt>
                <c:pt idx="3730">
                  <c:v>0.75464600000000004</c:v>
                </c:pt>
                <c:pt idx="3731">
                  <c:v>0.75481299999999996</c:v>
                </c:pt>
                <c:pt idx="3732">
                  <c:v>0.75494600000000001</c:v>
                </c:pt>
                <c:pt idx="3733">
                  <c:v>0.75506700000000004</c:v>
                </c:pt>
                <c:pt idx="3734">
                  <c:v>0.75524500000000006</c:v>
                </c:pt>
                <c:pt idx="3735">
                  <c:v>0.755444</c:v>
                </c:pt>
                <c:pt idx="3736">
                  <c:v>0.75557700000000005</c:v>
                </c:pt>
                <c:pt idx="3737">
                  <c:v>0.75574300000000005</c:v>
                </c:pt>
                <c:pt idx="3738">
                  <c:v>0.75585400000000003</c:v>
                </c:pt>
                <c:pt idx="3739">
                  <c:v>0.75607599999999997</c:v>
                </c:pt>
                <c:pt idx="3740">
                  <c:v>0.75619800000000004</c:v>
                </c:pt>
                <c:pt idx="3741">
                  <c:v>0.75639699999999999</c:v>
                </c:pt>
                <c:pt idx="3742">
                  <c:v>0.75659699999999996</c:v>
                </c:pt>
                <c:pt idx="3743">
                  <c:v>0.75680700000000001</c:v>
                </c:pt>
                <c:pt idx="3744">
                  <c:v>0.75697400000000004</c:v>
                </c:pt>
                <c:pt idx="3745">
                  <c:v>0.75712900000000005</c:v>
                </c:pt>
                <c:pt idx="3746">
                  <c:v>0.757328</c:v>
                </c:pt>
                <c:pt idx="3747">
                  <c:v>0.75746100000000005</c:v>
                </c:pt>
                <c:pt idx="3748">
                  <c:v>0.75763899999999995</c:v>
                </c:pt>
                <c:pt idx="3749">
                  <c:v>0.75779399999999997</c:v>
                </c:pt>
                <c:pt idx="3750">
                  <c:v>0.75790500000000005</c:v>
                </c:pt>
                <c:pt idx="3751">
                  <c:v>0.75805999999999996</c:v>
                </c:pt>
                <c:pt idx="3752">
                  <c:v>0.75818200000000002</c:v>
                </c:pt>
                <c:pt idx="3753">
                  <c:v>0.75835900000000001</c:v>
                </c:pt>
                <c:pt idx="3754">
                  <c:v>0.75849200000000006</c:v>
                </c:pt>
                <c:pt idx="3755">
                  <c:v>0.75859200000000004</c:v>
                </c:pt>
                <c:pt idx="3756">
                  <c:v>0.75873599999999997</c:v>
                </c:pt>
                <c:pt idx="3757">
                  <c:v>0.75890199999999997</c:v>
                </c:pt>
                <c:pt idx="3758">
                  <c:v>0.75910100000000003</c:v>
                </c:pt>
                <c:pt idx="3759">
                  <c:v>0.75929000000000002</c:v>
                </c:pt>
                <c:pt idx="3760">
                  <c:v>0.75948899999999997</c:v>
                </c:pt>
                <c:pt idx="3761">
                  <c:v>0.759656</c:v>
                </c:pt>
                <c:pt idx="3762">
                  <c:v>0.75980000000000003</c:v>
                </c:pt>
                <c:pt idx="3763">
                  <c:v>0.75993299999999997</c:v>
                </c:pt>
                <c:pt idx="3764">
                  <c:v>0.76006600000000002</c:v>
                </c:pt>
                <c:pt idx="3765">
                  <c:v>0.76017599999999996</c:v>
                </c:pt>
                <c:pt idx="3766">
                  <c:v>0.76035399999999997</c:v>
                </c:pt>
                <c:pt idx="3767">
                  <c:v>0.76047600000000004</c:v>
                </c:pt>
                <c:pt idx="3768">
                  <c:v>0.76066400000000001</c:v>
                </c:pt>
                <c:pt idx="3769">
                  <c:v>0.76083000000000001</c:v>
                </c:pt>
                <c:pt idx="3770">
                  <c:v>0.76108500000000001</c:v>
                </c:pt>
                <c:pt idx="3771">
                  <c:v>0.76119599999999998</c:v>
                </c:pt>
                <c:pt idx="3772">
                  <c:v>0.76131800000000005</c:v>
                </c:pt>
                <c:pt idx="3773">
                  <c:v>0.76145099999999999</c:v>
                </c:pt>
                <c:pt idx="3774">
                  <c:v>0.76162799999999997</c:v>
                </c:pt>
                <c:pt idx="3775">
                  <c:v>0.76171699999999998</c:v>
                </c:pt>
                <c:pt idx="3776">
                  <c:v>0.76182799999999995</c:v>
                </c:pt>
                <c:pt idx="3777">
                  <c:v>0.761961</c:v>
                </c:pt>
                <c:pt idx="3778">
                  <c:v>0.76215999999999995</c:v>
                </c:pt>
                <c:pt idx="3779">
                  <c:v>0.76232599999999995</c:v>
                </c:pt>
                <c:pt idx="3780">
                  <c:v>0.76248199999999999</c:v>
                </c:pt>
                <c:pt idx="3781">
                  <c:v>0.76266999999999996</c:v>
                </c:pt>
                <c:pt idx="3782">
                  <c:v>0.76278100000000004</c:v>
                </c:pt>
                <c:pt idx="3783">
                  <c:v>0.76293599999999995</c:v>
                </c:pt>
                <c:pt idx="3784">
                  <c:v>0.76313500000000001</c:v>
                </c:pt>
                <c:pt idx="3785">
                  <c:v>0.76330200000000004</c:v>
                </c:pt>
                <c:pt idx="3786">
                  <c:v>0.76346800000000004</c:v>
                </c:pt>
                <c:pt idx="3787">
                  <c:v>0.76364500000000002</c:v>
                </c:pt>
                <c:pt idx="3788">
                  <c:v>0.76382300000000003</c:v>
                </c:pt>
                <c:pt idx="3789">
                  <c:v>0.76397800000000005</c:v>
                </c:pt>
                <c:pt idx="3790">
                  <c:v>0.76408900000000002</c:v>
                </c:pt>
                <c:pt idx="3791">
                  <c:v>0.76427699999999998</c:v>
                </c:pt>
                <c:pt idx="3792">
                  <c:v>0.76444299999999998</c:v>
                </c:pt>
                <c:pt idx="3793">
                  <c:v>0.76460899999999998</c:v>
                </c:pt>
                <c:pt idx="3794">
                  <c:v>0.76470899999999997</c:v>
                </c:pt>
                <c:pt idx="3795">
                  <c:v>0.76486399999999999</c:v>
                </c:pt>
                <c:pt idx="3796">
                  <c:v>0.765042</c:v>
                </c:pt>
                <c:pt idx="3797">
                  <c:v>0.765208</c:v>
                </c:pt>
                <c:pt idx="3798">
                  <c:v>0.76534100000000005</c:v>
                </c:pt>
                <c:pt idx="3799">
                  <c:v>0.76549599999999995</c:v>
                </c:pt>
                <c:pt idx="3800">
                  <c:v>0.76565099999999997</c:v>
                </c:pt>
                <c:pt idx="3801">
                  <c:v>0.76583999999999997</c:v>
                </c:pt>
                <c:pt idx="3802">
                  <c:v>0.76603900000000003</c:v>
                </c:pt>
                <c:pt idx="3803">
                  <c:v>0.76618299999999995</c:v>
                </c:pt>
                <c:pt idx="3804">
                  <c:v>0.76632699999999998</c:v>
                </c:pt>
                <c:pt idx="3805">
                  <c:v>0.76652699999999996</c:v>
                </c:pt>
                <c:pt idx="3806">
                  <c:v>0.76661500000000005</c:v>
                </c:pt>
                <c:pt idx="3807">
                  <c:v>0.76674799999999999</c:v>
                </c:pt>
                <c:pt idx="3808">
                  <c:v>0.766926</c:v>
                </c:pt>
                <c:pt idx="3809">
                  <c:v>0.76711399999999996</c:v>
                </c:pt>
                <c:pt idx="3810">
                  <c:v>0.76724700000000001</c:v>
                </c:pt>
                <c:pt idx="3811">
                  <c:v>0.76741300000000001</c:v>
                </c:pt>
                <c:pt idx="3812">
                  <c:v>0.76757900000000001</c:v>
                </c:pt>
                <c:pt idx="3813">
                  <c:v>0.76768999999999998</c:v>
                </c:pt>
                <c:pt idx="3814">
                  <c:v>0.76783400000000002</c:v>
                </c:pt>
                <c:pt idx="3815">
                  <c:v>0.76800100000000004</c:v>
                </c:pt>
                <c:pt idx="3816">
                  <c:v>0.76813399999999998</c:v>
                </c:pt>
                <c:pt idx="3817">
                  <c:v>0.76832199999999995</c:v>
                </c:pt>
                <c:pt idx="3818">
                  <c:v>0.76848799999999995</c:v>
                </c:pt>
                <c:pt idx="3819">
                  <c:v>0.76868800000000004</c:v>
                </c:pt>
                <c:pt idx="3820">
                  <c:v>0.76885400000000004</c:v>
                </c:pt>
                <c:pt idx="3821">
                  <c:v>0.76896500000000001</c:v>
                </c:pt>
                <c:pt idx="3822">
                  <c:v>0.76909799999999995</c:v>
                </c:pt>
                <c:pt idx="3823">
                  <c:v>0.76933099999999999</c:v>
                </c:pt>
                <c:pt idx="3824">
                  <c:v>0.76955200000000001</c:v>
                </c:pt>
                <c:pt idx="3825">
                  <c:v>0.76969600000000005</c:v>
                </c:pt>
                <c:pt idx="3826">
                  <c:v>0.76986200000000005</c:v>
                </c:pt>
                <c:pt idx="3827">
                  <c:v>0.76996200000000004</c:v>
                </c:pt>
                <c:pt idx="3828">
                  <c:v>0.77012800000000003</c:v>
                </c:pt>
                <c:pt idx="3829">
                  <c:v>0.77023900000000001</c:v>
                </c:pt>
                <c:pt idx="3830">
                  <c:v>0.77041700000000002</c:v>
                </c:pt>
                <c:pt idx="3831">
                  <c:v>0.770594</c:v>
                </c:pt>
                <c:pt idx="3832">
                  <c:v>0.77077099999999998</c:v>
                </c:pt>
                <c:pt idx="3833">
                  <c:v>0.770949</c:v>
                </c:pt>
                <c:pt idx="3834">
                  <c:v>0.77108200000000005</c:v>
                </c:pt>
                <c:pt idx="3835">
                  <c:v>0.77122599999999997</c:v>
                </c:pt>
                <c:pt idx="3836">
                  <c:v>0.77140299999999995</c:v>
                </c:pt>
                <c:pt idx="3837">
                  <c:v>0.77155799999999997</c:v>
                </c:pt>
                <c:pt idx="3838">
                  <c:v>0.77165799999999996</c:v>
                </c:pt>
                <c:pt idx="3839">
                  <c:v>0.77181299999999997</c:v>
                </c:pt>
                <c:pt idx="3840">
                  <c:v>0.77202400000000004</c:v>
                </c:pt>
                <c:pt idx="3841">
                  <c:v>0.77210100000000004</c:v>
                </c:pt>
                <c:pt idx="3842">
                  <c:v>0.77223399999999998</c:v>
                </c:pt>
                <c:pt idx="3843">
                  <c:v>0.77239999999999998</c:v>
                </c:pt>
                <c:pt idx="3844">
                  <c:v>0.77262200000000003</c:v>
                </c:pt>
                <c:pt idx="3845">
                  <c:v>0.77283299999999999</c:v>
                </c:pt>
                <c:pt idx="3846">
                  <c:v>0.77297700000000003</c:v>
                </c:pt>
                <c:pt idx="3847">
                  <c:v>0.773065</c:v>
                </c:pt>
                <c:pt idx="3848">
                  <c:v>0.77324300000000001</c:v>
                </c:pt>
                <c:pt idx="3849">
                  <c:v>0.77342</c:v>
                </c:pt>
                <c:pt idx="3850">
                  <c:v>0.77354199999999995</c:v>
                </c:pt>
                <c:pt idx="3851">
                  <c:v>0.773675</c:v>
                </c:pt>
                <c:pt idx="3852">
                  <c:v>0.773841</c:v>
                </c:pt>
                <c:pt idx="3853">
                  <c:v>0.77394099999999999</c:v>
                </c:pt>
                <c:pt idx="3854">
                  <c:v>0.77408500000000002</c:v>
                </c:pt>
                <c:pt idx="3855">
                  <c:v>0.77424000000000004</c:v>
                </c:pt>
                <c:pt idx="3856">
                  <c:v>0.77442800000000001</c:v>
                </c:pt>
                <c:pt idx="3857">
                  <c:v>0.77458400000000005</c:v>
                </c:pt>
                <c:pt idx="3858">
                  <c:v>0.77473899999999996</c:v>
                </c:pt>
                <c:pt idx="3859">
                  <c:v>0.77488299999999999</c:v>
                </c:pt>
                <c:pt idx="3860">
                  <c:v>0.77505999999999997</c:v>
                </c:pt>
                <c:pt idx="3861">
                  <c:v>0.77521499999999999</c:v>
                </c:pt>
                <c:pt idx="3862">
                  <c:v>0.77533700000000005</c:v>
                </c:pt>
                <c:pt idx="3863">
                  <c:v>0.77544800000000003</c:v>
                </c:pt>
                <c:pt idx="3864">
                  <c:v>0.775559</c:v>
                </c:pt>
                <c:pt idx="3865">
                  <c:v>0.77576900000000004</c:v>
                </c:pt>
                <c:pt idx="3866">
                  <c:v>0.77594700000000005</c:v>
                </c:pt>
                <c:pt idx="3867">
                  <c:v>0.77606900000000001</c:v>
                </c:pt>
                <c:pt idx="3868">
                  <c:v>0.77623500000000001</c:v>
                </c:pt>
                <c:pt idx="3869">
                  <c:v>0.77639000000000002</c:v>
                </c:pt>
                <c:pt idx="3870">
                  <c:v>0.776501</c:v>
                </c:pt>
                <c:pt idx="3871">
                  <c:v>0.77673400000000004</c:v>
                </c:pt>
                <c:pt idx="3872">
                  <c:v>0.77685499999999996</c:v>
                </c:pt>
                <c:pt idx="3873">
                  <c:v>0.77695499999999995</c:v>
                </c:pt>
                <c:pt idx="3874">
                  <c:v>0.77714399999999995</c:v>
                </c:pt>
                <c:pt idx="3875">
                  <c:v>0.77726600000000001</c:v>
                </c:pt>
                <c:pt idx="3876">
                  <c:v>0.77735399999999999</c:v>
                </c:pt>
                <c:pt idx="3877">
                  <c:v>0.77747599999999994</c:v>
                </c:pt>
                <c:pt idx="3878">
                  <c:v>0.77768700000000002</c:v>
                </c:pt>
                <c:pt idx="3879">
                  <c:v>0.77785300000000002</c:v>
                </c:pt>
                <c:pt idx="3880">
                  <c:v>0.77796399999999999</c:v>
                </c:pt>
                <c:pt idx="3881">
                  <c:v>0.77815199999999995</c:v>
                </c:pt>
                <c:pt idx="3882">
                  <c:v>0.77827400000000002</c:v>
                </c:pt>
                <c:pt idx="3883">
                  <c:v>0.77844000000000002</c:v>
                </c:pt>
                <c:pt idx="3884">
                  <c:v>0.77862900000000002</c:v>
                </c:pt>
                <c:pt idx="3885">
                  <c:v>0.778806</c:v>
                </c:pt>
                <c:pt idx="3886">
                  <c:v>0.77896100000000001</c:v>
                </c:pt>
                <c:pt idx="3887">
                  <c:v>0.77909399999999995</c:v>
                </c:pt>
                <c:pt idx="3888">
                  <c:v>0.779227</c:v>
                </c:pt>
                <c:pt idx="3889">
                  <c:v>0.77936000000000005</c:v>
                </c:pt>
                <c:pt idx="3890">
                  <c:v>0.77947100000000002</c:v>
                </c:pt>
                <c:pt idx="3891">
                  <c:v>0.77962600000000004</c:v>
                </c:pt>
                <c:pt idx="3892">
                  <c:v>0.77978099999999995</c:v>
                </c:pt>
                <c:pt idx="3893">
                  <c:v>0.779914</c:v>
                </c:pt>
                <c:pt idx="3894">
                  <c:v>0.780003</c:v>
                </c:pt>
                <c:pt idx="3895">
                  <c:v>0.78026899999999999</c:v>
                </c:pt>
                <c:pt idx="3896">
                  <c:v>0.78042400000000001</c:v>
                </c:pt>
                <c:pt idx="3897">
                  <c:v>0.78060099999999999</c:v>
                </c:pt>
                <c:pt idx="3898">
                  <c:v>0.78073400000000004</c:v>
                </c:pt>
                <c:pt idx="3899">
                  <c:v>0.78093400000000002</c:v>
                </c:pt>
                <c:pt idx="3900">
                  <c:v>0.78105599999999997</c:v>
                </c:pt>
                <c:pt idx="3901">
                  <c:v>0.78114399999999995</c:v>
                </c:pt>
                <c:pt idx="3902">
                  <c:v>0.78135500000000002</c:v>
                </c:pt>
                <c:pt idx="3903">
                  <c:v>0.78143300000000004</c:v>
                </c:pt>
                <c:pt idx="3904">
                  <c:v>0.78159900000000004</c:v>
                </c:pt>
                <c:pt idx="3905">
                  <c:v>0.78175399999999995</c:v>
                </c:pt>
                <c:pt idx="3906">
                  <c:v>0.78189799999999998</c:v>
                </c:pt>
                <c:pt idx="3907">
                  <c:v>0.78207499999999996</c:v>
                </c:pt>
                <c:pt idx="3908">
                  <c:v>0.78222999999999998</c:v>
                </c:pt>
                <c:pt idx="3909">
                  <c:v>0.782308</c:v>
                </c:pt>
                <c:pt idx="3910">
                  <c:v>0.78239700000000001</c:v>
                </c:pt>
                <c:pt idx="3911">
                  <c:v>0.782474</c:v>
                </c:pt>
                <c:pt idx="3912">
                  <c:v>0.78265200000000001</c:v>
                </c:pt>
                <c:pt idx="3913">
                  <c:v>0.78273999999999999</c:v>
                </c:pt>
                <c:pt idx="3914">
                  <c:v>0.78292899999999999</c:v>
                </c:pt>
                <c:pt idx="3915">
                  <c:v>0.78309499999999999</c:v>
                </c:pt>
                <c:pt idx="3916">
                  <c:v>0.78319499999999997</c:v>
                </c:pt>
                <c:pt idx="3917">
                  <c:v>0.78340500000000002</c:v>
                </c:pt>
                <c:pt idx="3918">
                  <c:v>0.78354900000000005</c:v>
                </c:pt>
                <c:pt idx="3919">
                  <c:v>0.78364900000000004</c:v>
                </c:pt>
                <c:pt idx="3920">
                  <c:v>0.78386</c:v>
                </c:pt>
                <c:pt idx="3921">
                  <c:v>0.78400400000000003</c:v>
                </c:pt>
                <c:pt idx="3922">
                  <c:v>0.78411399999999998</c:v>
                </c:pt>
                <c:pt idx="3923">
                  <c:v>0.78430299999999997</c:v>
                </c:pt>
                <c:pt idx="3924">
                  <c:v>0.78445799999999999</c:v>
                </c:pt>
                <c:pt idx="3925">
                  <c:v>0.78458000000000006</c:v>
                </c:pt>
                <c:pt idx="3926">
                  <c:v>0.78470200000000001</c:v>
                </c:pt>
                <c:pt idx="3927">
                  <c:v>0.78486800000000001</c:v>
                </c:pt>
                <c:pt idx="3928">
                  <c:v>0.78501200000000004</c:v>
                </c:pt>
                <c:pt idx="3929">
                  <c:v>0.78515599999999997</c:v>
                </c:pt>
                <c:pt idx="3930">
                  <c:v>0.78528900000000001</c:v>
                </c:pt>
                <c:pt idx="3931">
                  <c:v>0.78544400000000003</c:v>
                </c:pt>
                <c:pt idx="3932">
                  <c:v>0.78564400000000001</c:v>
                </c:pt>
                <c:pt idx="3933">
                  <c:v>0.78576599999999996</c:v>
                </c:pt>
                <c:pt idx="3934">
                  <c:v>0.78595400000000004</c:v>
                </c:pt>
                <c:pt idx="3935">
                  <c:v>0.78610899999999995</c:v>
                </c:pt>
                <c:pt idx="3936">
                  <c:v>0.78625299999999998</c:v>
                </c:pt>
                <c:pt idx="3937">
                  <c:v>0.78642000000000001</c:v>
                </c:pt>
                <c:pt idx="3938">
                  <c:v>0.78657500000000002</c:v>
                </c:pt>
                <c:pt idx="3939">
                  <c:v>0.78671899999999995</c:v>
                </c:pt>
                <c:pt idx="3940">
                  <c:v>0.78686299999999998</c:v>
                </c:pt>
                <c:pt idx="3941">
                  <c:v>0.78699600000000003</c:v>
                </c:pt>
                <c:pt idx="3942">
                  <c:v>0.78711799999999998</c:v>
                </c:pt>
                <c:pt idx="3943">
                  <c:v>0.78724000000000005</c:v>
                </c:pt>
                <c:pt idx="3944">
                  <c:v>0.78736200000000001</c:v>
                </c:pt>
                <c:pt idx="3945">
                  <c:v>0.78746099999999997</c:v>
                </c:pt>
                <c:pt idx="3946">
                  <c:v>0.78753899999999999</c:v>
                </c:pt>
                <c:pt idx="3947">
                  <c:v>0.78764999999999996</c:v>
                </c:pt>
                <c:pt idx="3948">
                  <c:v>0.78781599999999996</c:v>
                </c:pt>
                <c:pt idx="3949">
                  <c:v>0.78795999999999999</c:v>
                </c:pt>
                <c:pt idx="3950">
                  <c:v>0.78813699999999998</c:v>
                </c:pt>
                <c:pt idx="3951">
                  <c:v>0.78824799999999995</c:v>
                </c:pt>
                <c:pt idx="3952">
                  <c:v>0.78843700000000005</c:v>
                </c:pt>
                <c:pt idx="3953">
                  <c:v>0.78855900000000001</c:v>
                </c:pt>
                <c:pt idx="3954">
                  <c:v>0.78870300000000004</c:v>
                </c:pt>
                <c:pt idx="3955">
                  <c:v>0.78886900000000004</c:v>
                </c:pt>
                <c:pt idx="3956">
                  <c:v>0.78900199999999998</c:v>
                </c:pt>
                <c:pt idx="3957">
                  <c:v>0.78912400000000005</c:v>
                </c:pt>
                <c:pt idx="3958">
                  <c:v>0.78930100000000003</c:v>
                </c:pt>
                <c:pt idx="3959">
                  <c:v>0.78946700000000003</c:v>
                </c:pt>
                <c:pt idx="3960">
                  <c:v>0.78961099999999995</c:v>
                </c:pt>
                <c:pt idx="3961">
                  <c:v>0.78983300000000001</c:v>
                </c:pt>
                <c:pt idx="3962">
                  <c:v>0.79002099999999997</c:v>
                </c:pt>
                <c:pt idx="3963">
                  <c:v>0.790188</c:v>
                </c:pt>
                <c:pt idx="3964">
                  <c:v>0.79033200000000003</c:v>
                </c:pt>
                <c:pt idx="3965">
                  <c:v>0.79048700000000005</c:v>
                </c:pt>
                <c:pt idx="3966">
                  <c:v>0.790686</c:v>
                </c:pt>
                <c:pt idx="3967">
                  <c:v>0.79086400000000001</c:v>
                </c:pt>
                <c:pt idx="3968">
                  <c:v>0.79098599999999997</c:v>
                </c:pt>
                <c:pt idx="3969">
                  <c:v>0.79106299999999996</c:v>
                </c:pt>
                <c:pt idx="3970">
                  <c:v>0.79128500000000002</c:v>
                </c:pt>
                <c:pt idx="3971">
                  <c:v>0.79142900000000005</c:v>
                </c:pt>
                <c:pt idx="3972">
                  <c:v>0.79161700000000002</c:v>
                </c:pt>
                <c:pt idx="3973">
                  <c:v>0.79177200000000003</c:v>
                </c:pt>
                <c:pt idx="3974">
                  <c:v>0.79187200000000002</c:v>
                </c:pt>
                <c:pt idx="3975">
                  <c:v>0.79201600000000005</c:v>
                </c:pt>
                <c:pt idx="3976">
                  <c:v>0.79217099999999996</c:v>
                </c:pt>
                <c:pt idx="3977">
                  <c:v>0.792327</c:v>
                </c:pt>
                <c:pt idx="3978">
                  <c:v>0.79247100000000004</c:v>
                </c:pt>
                <c:pt idx="3979">
                  <c:v>0.79262600000000005</c:v>
                </c:pt>
                <c:pt idx="3980">
                  <c:v>0.79273700000000002</c:v>
                </c:pt>
                <c:pt idx="3981">
                  <c:v>0.792825</c:v>
                </c:pt>
                <c:pt idx="3982">
                  <c:v>0.79298000000000002</c:v>
                </c:pt>
                <c:pt idx="3983">
                  <c:v>0.79303599999999996</c:v>
                </c:pt>
                <c:pt idx="3984">
                  <c:v>0.79311299999999996</c:v>
                </c:pt>
                <c:pt idx="3985">
                  <c:v>0.79324600000000001</c:v>
                </c:pt>
                <c:pt idx="3986">
                  <c:v>0.79335699999999998</c:v>
                </c:pt>
                <c:pt idx="3987">
                  <c:v>0.79354599999999997</c:v>
                </c:pt>
                <c:pt idx="3988">
                  <c:v>0.79363399999999995</c:v>
                </c:pt>
                <c:pt idx="3989">
                  <c:v>0.79378899999999997</c:v>
                </c:pt>
                <c:pt idx="3990">
                  <c:v>0.79398899999999994</c:v>
                </c:pt>
                <c:pt idx="3991">
                  <c:v>0.79414399999999996</c:v>
                </c:pt>
                <c:pt idx="3992">
                  <c:v>0.79432100000000005</c:v>
                </c:pt>
                <c:pt idx="3993">
                  <c:v>0.79447699999999999</c:v>
                </c:pt>
                <c:pt idx="3994">
                  <c:v>0.79461000000000004</c:v>
                </c:pt>
                <c:pt idx="3995">
                  <c:v>0.79474199999999995</c:v>
                </c:pt>
                <c:pt idx="3996">
                  <c:v>0.794875</c:v>
                </c:pt>
                <c:pt idx="3997">
                  <c:v>0.79497499999999999</c:v>
                </c:pt>
                <c:pt idx="3998">
                  <c:v>0.795153</c:v>
                </c:pt>
                <c:pt idx="3999">
                  <c:v>0.79530800000000001</c:v>
                </c:pt>
                <c:pt idx="4000">
                  <c:v>0.79541899999999999</c:v>
                </c:pt>
                <c:pt idx="4001">
                  <c:v>0.79560699999999995</c:v>
                </c:pt>
                <c:pt idx="4002">
                  <c:v>0.79576199999999997</c:v>
                </c:pt>
                <c:pt idx="4003">
                  <c:v>0.79593899999999995</c:v>
                </c:pt>
                <c:pt idx="4004">
                  <c:v>0.79605000000000004</c:v>
                </c:pt>
                <c:pt idx="4005">
                  <c:v>0.79618299999999997</c:v>
                </c:pt>
                <c:pt idx="4006">
                  <c:v>0.79639400000000005</c:v>
                </c:pt>
                <c:pt idx="4007">
                  <c:v>0.79657100000000003</c:v>
                </c:pt>
                <c:pt idx="4008">
                  <c:v>0.79672600000000005</c:v>
                </c:pt>
                <c:pt idx="4009">
                  <c:v>0.79685899999999998</c:v>
                </c:pt>
                <c:pt idx="4010">
                  <c:v>0.79705899999999996</c:v>
                </c:pt>
                <c:pt idx="4011">
                  <c:v>0.79720299999999999</c:v>
                </c:pt>
                <c:pt idx="4012">
                  <c:v>0.79730299999999998</c:v>
                </c:pt>
                <c:pt idx="4013">
                  <c:v>0.797458</c:v>
                </c:pt>
                <c:pt idx="4014">
                  <c:v>0.79757999999999996</c:v>
                </c:pt>
                <c:pt idx="4015">
                  <c:v>0.79766800000000004</c:v>
                </c:pt>
                <c:pt idx="4016">
                  <c:v>0.79786800000000002</c:v>
                </c:pt>
                <c:pt idx="4017">
                  <c:v>0.79801200000000005</c:v>
                </c:pt>
                <c:pt idx="4018">
                  <c:v>0.79812300000000003</c:v>
                </c:pt>
                <c:pt idx="4019">
                  <c:v>0.79830000000000001</c:v>
                </c:pt>
                <c:pt idx="4020">
                  <c:v>0.79841099999999998</c:v>
                </c:pt>
                <c:pt idx="4021">
                  <c:v>0.79862100000000003</c:v>
                </c:pt>
                <c:pt idx="4022">
                  <c:v>0.79877699999999996</c:v>
                </c:pt>
                <c:pt idx="4023">
                  <c:v>0.79896500000000004</c:v>
                </c:pt>
                <c:pt idx="4024">
                  <c:v>0.79907600000000001</c:v>
                </c:pt>
                <c:pt idx="4025">
                  <c:v>0.79918699999999998</c:v>
                </c:pt>
                <c:pt idx="4026">
                  <c:v>0.79928600000000005</c:v>
                </c:pt>
                <c:pt idx="4027">
                  <c:v>0.79944099999999996</c:v>
                </c:pt>
                <c:pt idx="4028">
                  <c:v>0.79958600000000002</c:v>
                </c:pt>
                <c:pt idx="4029">
                  <c:v>0.79968499999999998</c:v>
                </c:pt>
                <c:pt idx="4030">
                  <c:v>0.79981800000000003</c:v>
                </c:pt>
                <c:pt idx="4031">
                  <c:v>0.80000700000000002</c:v>
                </c:pt>
                <c:pt idx="4032">
                  <c:v>0.80015099999999995</c:v>
                </c:pt>
                <c:pt idx="4033">
                  <c:v>0.80029499999999998</c:v>
                </c:pt>
                <c:pt idx="4034">
                  <c:v>0.80040599999999995</c:v>
                </c:pt>
                <c:pt idx="4035">
                  <c:v>0.80054999999999998</c:v>
                </c:pt>
                <c:pt idx="4036">
                  <c:v>0.80067200000000005</c:v>
                </c:pt>
                <c:pt idx="4037">
                  <c:v>0.80082699999999996</c:v>
                </c:pt>
                <c:pt idx="4038">
                  <c:v>0.80094900000000002</c:v>
                </c:pt>
                <c:pt idx="4039">
                  <c:v>0.80108199999999996</c:v>
                </c:pt>
                <c:pt idx="4040">
                  <c:v>0.80120400000000003</c:v>
                </c:pt>
                <c:pt idx="4041">
                  <c:v>0.80138100000000001</c:v>
                </c:pt>
                <c:pt idx="4042">
                  <c:v>0.80155799999999999</c:v>
                </c:pt>
                <c:pt idx="4043">
                  <c:v>0.80165799999999998</c:v>
                </c:pt>
                <c:pt idx="4044">
                  <c:v>0.80180200000000001</c:v>
                </c:pt>
                <c:pt idx="4045">
                  <c:v>0.80202399999999996</c:v>
                </c:pt>
                <c:pt idx="4046">
                  <c:v>0.80216799999999999</c:v>
                </c:pt>
                <c:pt idx="4047">
                  <c:v>0.80230100000000004</c:v>
                </c:pt>
                <c:pt idx="4048">
                  <c:v>0.80248900000000001</c:v>
                </c:pt>
                <c:pt idx="4049">
                  <c:v>0.80262199999999995</c:v>
                </c:pt>
                <c:pt idx="4050">
                  <c:v>0.80277699999999996</c:v>
                </c:pt>
                <c:pt idx="4051">
                  <c:v>0.802921</c:v>
                </c:pt>
                <c:pt idx="4052">
                  <c:v>0.80305400000000005</c:v>
                </c:pt>
                <c:pt idx="4053">
                  <c:v>0.80322099999999996</c:v>
                </c:pt>
                <c:pt idx="4054">
                  <c:v>0.80333100000000002</c:v>
                </c:pt>
                <c:pt idx="4055">
                  <c:v>0.80346399999999996</c:v>
                </c:pt>
                <c:pt idx="4056">
                  <c:v>0.80356399999999994</c:v>
                </c:pt>
                <c:pt idx="4057">
                  <c:v>0.80379699999999998</c:v>
                </c:pt>
                <c:pt idx="4058">
                  <c:v>0.80394100000000002</c:v>
                </c:pt>
                <c:pt idx="4059">
                  <c:v>0.80409600000000003</c:v>
                </c:pt>
                <c:pt idx="4060">
                  <c:v>0.80419600000000002</c:v>
                </c:pt>
                <c:pt idx="4061">
                  <c:v>0.80430699999999999</c:v>
                </c:pt>
                <c:pt idx="4062">
                  <c:v>0.80441700000000005</c:v>
                </c:pt>
                <c:pt idx="4063">
                  <c:v>0.80451700000000004</c:v>
                </c:pt>
                <c:pt idx="4064">
                  <c:v>0.80471700000000002</c:v>
                </c:pt>
                <c:pt idx="4065">
                  <c:v>0.80487200000000003</c:v>
                </c:pt>
                <c:pt idx="4066">
                  <c:v>0.80506</c:v>
                </c:pt>
                <c:pt idx="4067">
                  <c:v>0.80523800000000001</c:v>
                </c:pt>
                <c:pt idx="4068">
                  <c:v>0.80535900000000005</c:v>
                </c:pt>
                <c:pt idx="4069">
                  <c:v>0.80558099999999999</c:v>
                </c:pt>
                <c:pt idx="4070">
                  <c:v>0.80574699999999999</c:v>
                </c:pt>
                <c:pt idx="4071">
                  <c:v>0.805836</c:v>
                </c:pt>
                <c:pt idx="4072">
                  <c:v>0.806002</c:v>
                </c:pt>
                <c:pt idx="4073">
                  <c:v>0.80610199999999999</c:v>
                </c:pt>
                <c:pt idx="4074">
                  <c:v>0.80621299999999996</c:v>
                </c:pt>
                <c:pt idx="4075">
                  <c:v>0.80634600000000001</c:v>
                </c:pt>
                <c:pt idx="4076">
                  <c:v>0.80647899999999995</c:v>
                </c:pt>
                <c:pt idx="4077">
                  <c:v>0.80662299999999998</c:v>
                </c:pt>
                <c:pt idx="4078">
                  <c:v>0.80678899999999998</c:v>
                </c:pt>
                <c:pt idx="4079">
                  <c:v>0.80695499999999998</c:v>
                </c:pt>
                <c:pt idx="4080">
                  <c:v>0.80708800000000003</c:v>
                </c:pt>
                <c:pt idx="4081">
                  <c:v>0.80727700000000002</c:v>
                </c:pt>
                <c:pt idx="4082">
                  <c:v>0.80740999999999996</c:v>
                </c:pt>
                <c:pt idx="4083">
                  <c:v>0.80752100000000004</c:v>
                </c:pt>
                <c:pt idx="4084">
                  <c:v>0.80763099999999999</c:v>
                </c:pt>
                <c:pt idx="4085">
                  <c:v>0.80777500000000002</c:v>
                </c:pt>
                <c:pt idx="4086">
                  <c:v>0.80788599999999999</c:v>
                </c:pt>
                <c:pt idx="4087">
                  <c:v>0.807975</c:v>
                </c:pt>
                <c:pt idx="4088">
                  <c:v>0.808141</c:v>
                </c:pt>
                <c:pt idx="4089">
                  <c:v>0.80835199999999996</c:v>
                </c:pt>
                <c:pt idx="4090">
                  <c:v>0.80846300000000004</c:v>
                </c:pt>
                <c:pt idx="4091">
                  <c:v>0.80861799999999995</c:v>
                </c:pt>
                <c:pt idx="4092">
                  <c:v>0.80876199999999998</c:v>
                </c:pt>
                <c:pt idx="4093">
                  <c:v>0.808917</c:v>
                </c:pt>
                <c:pt idx="4094">
                  <c:v>0.80913900000000005</c:v>
                </c:pt>
                <c:pt idx="4095">
                  <c:v>0.80930500000000005</c:v>
                </c:pt>
                <c:pt idx="4096">
                  <c:v>0.80940500000000004</c:v>
                </c:pt>
                <c:pt idx="4097">
                  <c:v>0.80953799999999998</c:v>
                </c:pt>
                <c:pt idx="4098">
                  <c:v>0.80964800000000003</c:v>
                </c:pt>
                <c:pt idx="4099">
                  <c:v>0.80976999999999999</c:v>
                </c:pt>
                <c:pt idx="4100">
                  <c:v>0.809948</c:v>
                </c:pt>
                <c:pt idx="4101">
                  <c:v>0.81005799999999994</c:v>
                </c:pt>
                <c:pt idx="4102">
                  <c:v>0.81021399999999999</c:v>
                </c:pt>
                <c:pt idx="4103">
                  <c:v>0.81036900000000001</c:v>
                </c:pt>
                <c:pt idx="4104">
                  <c:v>0.81047999999999998</c:v>
                </c:pt>
                <c:pt idx="4105">
                  <c:v>0.81061300000000003</c:v>
                </c:pt>
                <c:pt idx="4106">
                  <c:v>0.81073399999999995</c:v>
                </c:pt>
                <c:pt idx="4107">
                  <c:v>0.81080099999999999</c:v>
                </c:pt>
                <c:pt idx="4108">
                  <c:v>0.81097799999999998</c:v>
                </c:pt>
                <c:pt idx="4109">
                  <c:v>0.81115599999999999</c:v>
                </c:pt>
                <c:pt idx="4110">
                  <c:v>0.81127700000000003</c:v>
                </c:pt>
                <c:pt idx="4111">
                  <c:v>0.81140999999999996</c:v>
                </c:pt>
                <c:pt idx="4112">
                  <c:v>0.81152100000000005</c:v>
                </c:pt>
                <c:pt idx="4113">
                  <c:v>0.81172100000000003</c:v>
                </c:pt>
                <c:pt idx="4114">
                  <c:v>0.81184299999999998</c:v>
                </c:pt>
                <c:pt idx="4115">
                  <c:v>0.81205300000000002</c:v>
                </c:pt>
                <c:pt idx="4116">
                  <c:v>0.81220800000000004</c:v>
                </c:pt>
                <c:pt idx="4117">
                  <c:v>0.81229700000000005</c:v>
                </c:pt>
                <c:pt idx="4118">
                  <c:v>0.81238600000000005</c:v>
                </c:pt>
                <c:pt idx="4119">
                  <c:v>0.81250800000000001</c:v>
                </c:pt>
                <c:pt idx="4120">
                  <c:v>0.81265200000000004</c:v>
                </c:pt>
                <c:pt idx="4121">
                  <c:v>0.81285099999999999</c:v>
                </c:pt>
                <c:pt idx="4122">
                  <c:v>0.81300600000000001</c:v>
                </c:pt>
                <c:pt idx="4123">
                  <c:v>0.81311699999999998</c:v>
                </c:pt>
                <c:pt idx="4124">
                  <c:v>0.81322799999999995</c:v>
                </c:pt>
                <c:pt idx="4125">
                  <c:v>0.81339399999999995</c:v>
                </c:pt>
                <c:pt idx="4126">
                  <c:v>0.81347199999999997</c:v>
                </c:pt>
                <c:pt idx="4127">
                  <c:v>0.81354899999999997</c:v>
                </c:pt>
                <c:pt idx="4128">
                  <c:v>0.81364899999999996</c:v>
                </c:pt>
                <c:pt idx="4129">
                  <c:v>0.81376000000000004</c:v>
                </c:pt>
                <c:pt idx="4130">
                  <c:v>0.81390399999999996</c:v>
                </c:pt>
                <c:pt idx="4131">
                  <c:v>0.81404799999999999</c:v>
                </c:pt>
                <c:pt idx="4132">
                  <c:v>0.81418100000000004</c:v>
                </c:pt>
                <c:pt idx="4133">
                  <c:v>0.81438100000000002</c:v>
                </c:pt>
                <c:pt idx="4134">
                  <c:v>0.81451399999999996</c:v>
                </c:pt>
                <c:pt idx="4135">
                  <c:v>0.81457999999999997</c:v>
                </c:pt>
                <c:pt idx="4136">
                  <c:v>0.81470200000000004</c:v>
                </c:pt>
                <c:pt idx="4137">
                  <c:v>0.81483499999999998</c:v>
                </c:pt>
                <c:pt idx="4138">
                  <c:v>0.81505700000000003</c:v>
                </c:pt>
                <c:pt idx="4139">
                  <c:v>0.81521200000000005</c:v>
                </c:pt>
                <c:pt idx="4140">
                  <c:v>0.81534499999999999</c:v>
                </c:pt>
                <c:pt idx="4141">
                  <c:v>0.8155</c:v>
                </c:pt>
                <c:pt idx="4142">
                  <c:v>0.81563300000000005</c:v>
                </c:pt>
                <c:pt idx="4143">
                  <c:v>0.81571000000000005</c:v>
                </c:pt>
                <c:pt idx="4144">
                  <c:v>0.815855</c:v>
                </c:pt>
                <c:pt idx="4145">
                  <c:v>0.81597600000000003</c:v>
                </c:pt>
                <c:pt idx="4146">
                  <c:v>0.81614299999999995</c:v>
                </c:pt>
                <c:pt idx="4147">
                  <c:v>0.816276</c:v>
                </c:pt>
                <c:pt idx="4148">
                  <c:v>0.81640900000000005</c:v>
                </c:pt>
                <c:pt idx="4149">
                  <c:v>0.81659700000000002</c:v>
                </c:pt>
                <c:pt idx="4150">
                  <c:v>0.81667500000000004</c:v>
                </c:pt>
                <c:pt idx="4151">
                  <c:v>0.81684100000000004</c:v>
                </c:pt>
                <c:pt idx="4152">
                  <c:v>0.81703999999999999</c:v>
                </c:pt>
                <c:pt idx="4153">
                  <c:v>0.81716200000000005</c:v>
                </c:pt>
                <c:pt idx="4154">
                  <c:v>0.81727300000000003</c:v>
                </c:pt>
                <c:pt idx="4155">
                  <c:v>0.81740599999999997</c:v>
                </c:pt>
                <c:pt idx="4156">
                  <c:v>0.81750599999999995</c:v>
                </c:pt>
                <c:pt idx="4157">
                  <c:v>0.817716</c:v>
                </c:pt>
                <c:pt idx="4158">
                  <c:v>0.81783799999999995</c:v>
                </c:pt>
                <c:pt idx="4159">
                  <c:v>0.81794900000000004</c:v>
                </c:pt>
                <c:pt idx="4160">
                  <c:v>0.81808199999999998</c:v>
                </c:pt>
                <c:pt idx="4161">
                  <c:v>0.81821500000000003</c:v>
                </c:pt>
                <c:pt idx="4162">
                  <c:v>0.81838100000000003</c:v>
                </c:pt>
                <c:pt idx="4163">
                  <c:v>0.81847000000000003</c:v>
                </c:pt>
                <c:pt idx="4164">
                  <c:v>0.81853600000000004</c:v>
                </c:pt>
                <c:pt idx="4165">
                  <c:v>0.818658</c:v>
                </c:pt>
                <c:pt idx="4166">
                  <c:v>0.81885799999999997</c:v>
                </c:pt>
                <c:pt idx="4167">
                  <c:v>0.81896899999999995</c:v>
                </c:pt>
                <c:pt idx="4168">
                  <c:v>0.81909100000000001</c:v>
                </c:pt>
                <c:pt idx="4169">
                  <c:v>0.81925700000000001</c:v>
                </c:pt>
                <c:pt idx="4170">
                  <c:v>0.81934499999999999</c:v>
                </c:pt>
                <c:pt idx="4171">
                  <c:v>0.81945599999999996</c:v>
                </c:pt>
                <c:pt idx="4172">
                  <c:v>0.81964499999999996</c:v>
                </c:pt>
                <c:pt idx="4173">
                  <c:v>0.81983300000000003</c:v>
                </c:pt>
                <c:pt idx="4174">
                  <c:v>0.82006599999999996</c:v>
                </c:pt>
                <c:pt idx="4175">
                  <c:v>0.82026500000000002</c:v>
                </c:pt>
                <c:pt idx="4176">
                  <c:v>0.82038699999999998</c:v>
                </c:pt>
                <c:pt idx="4177">
                  <c:v>0.82052000000000003</c:v>
                </c:pt>
                <c:pt idx="4178">
                  <c:v>0.82068600000000003</c:v>
                </c:pt>
                <c:pt idx="4179">
                  <c:v>0.82085300000000005</c:v>
                </c:pt>
                <c:pt idx="4180">
                  <c:v>0.82101900000000005</c:v>
                </c:pt>
                <c:pt idx="4181">
                  <c:v>0.82114100000000001</c:v>
                </c:pt>
                <c:pt idx="4182">
                  <c:v>0.82131799999999999</c:v>
                </c:pt>
                <c:pt idx="4183">
                  <c:v>0.82147300000000001</c:v>
                </c:pt>
                <c:pt idx="4184">
                  <c:v>0.82151799999999997</c:v>
                </c:pt>
                <c:pt idx="4185">
                  <c:v>0.82168399999999997</c:v>
                </c:pt>
                <c:pt idx="4186">
                  <c:v>0.82183899999999999</c:v>
                </c:pt>
                <c:pt idx="4187">
                  <c:v>0.82197200000000004</c:v>
                </c:pt>
                <c:pt idx="4188">
                  <c:v>0.82207200000000002</c:v>
                </c:pt>
                <c:pt idx="4189">
                  <c:v>0.82227099999999997</c:v>
                </c:pt>
                <c:pt idx="4190">
                  <c:v>0.82243699999999997</c:v>
                </c:pt>
                <c:pt idx="4191">
                  <c:v>0.82253699999999996</c:v>
                </c:pt>
                <c:pt idx="4192">
                  <c:v>0.82264800000000005</c:v>
                </c:pt>
                <c:pt idx="4193">
                  <c:v>0.82275900000000002</c:v>
                </c:pt>
                <c:pt idx="4194">
                  <c:v>0.82291400000000003</c:v>
                </c:pt>
                <c:pt idx="4195">
                  <c:v>0.82298099999999996</c:v>
                </c:pt>
                <c:pt idx="4196">
                  <c:v>0.82313599999999998</c:v>
                </c:pt>
                <c:pt idx="4197">
                  <c:v>0.82325800000000005</c:v>
                </c:pt>
                <c:pt idx="4198">
                  <c:v>0.82337899999999997</c:v>
                </c:pt>
                <c:pt idx="4199">
                  <c:v>0.82353500000000002</c:v>
                </c:pt>
                <c:pt idx="4200">
                  <c:v>0.82367900000000005</c:v>
                </c:pt>
                <c:pt idx="4201">
                  <c:v>0.82385600000000003</c:v>
                </c:pt>
                <c:pt idx="4202">
                  <c:v>0.82397799999999999</c:v>
                </c:pt>
                <c:pt idx="4203">
                  <c:v>0.82414399999999999</c:v>
                </c:pt>
                <c:pt idx="4204">
                  <c:v>0.82434399999999997</c:v>
                </c:pt>
                <c:pt idx="4205">
                  <c:v>0.82449899999999998</c:v>
                </c:pt>
                <c:pt idx="4206">
                  <c:v>0.82472000000000001</c:v>
                </c:pt>
                <c:pt idx="4207">
                  <c:v>0.82485299999999995</c:v>
                </c:pt>
                <c:pt idx="4208">
                  <c:v>0.824909</c:v>
                </c:pt>
                <c:pt idx="4209">
                  <c:v>0.82506400000000002</c:v>
                </c:pt>
                <c:pt idx="4210">
                  <c:v>0.82520800000000005</c:v>
                </c:pt>
                <c:pt idx="4211">
                  <c:v>0.82535199999999997</c:v>
                </c:pt>
                <c:pt idx="4212">
                  <c:v>0.82549600000000001</c:v>
                </c:pt>
                <c:pt idx="4213">
                  <c:v>0.82564000000000004</c:v>
                </c:pt>
                <c:pt idx="4214">
                  <c:v>0.82574000000000003</c:v>
                </c:pt>
                <c:pt idx="4215">
                  <c:v>0.82587299999999997</c:v>
                </c:pt>
                <c:pt idx="4216">
                  <c:v>0.82603899999999997</c:v>
                </c:pt>
                <c:pt idx="4217">
                  <c:v>0.82620499999999997</c:v>
                </c:pt>
                <c:pt idx="4218">
                  <c:v>0.82633800000000002</c:v>
                </c:pt>
                <c:pt idx="4219">
                  <c:v>0.82645999999999997</c:v>
                </c:pt>
                <c:pt idx="4220">
                  <c:v>0.82663799999999998</c:v>
                </c:pt>
                <c:pt idx="4221">
                  <c:v>0.82672599999999996</c:v>
                </c:pt>
                <c:pt idx="4222">
                  <c:v>0.82684800000000003</c:v>
                </c:pt>
                <c:pt idx="4223">
                  <c:v>0.82699199999999995</c:v>
                </c:pt>
                <c:pt idx="4224">
                  <c:v>0.827125</c:v>
                </c:pt>
                <c:pt idx="4225">
                  <c:v>0.82730300000000001</c:v>
                </c:pt>
                <c:pt idx="4226">
                  <c:v>0.82747999999999999</c:v>
                </c:pt>
                <c:pt idx="4227">
                  <c:v>0.82764599999999999</c:v>
                </c:pt>
                <c:pt idx="4228">
                  <c:v>0.82780100000000001</c:v>
                </c:pt>
                <c:pt idx="4229">
                  <c:v>0.82794500000000004</c:v>
                </c:pt>
                <c:pt idx="4230">
                  <c:v>0.82807799999999998</c:v>
                </c:pt>
                <c:pt idx="4231">
                  <c:v>0.82814500000000002</c:v>
                </c:pt>
                <c:pt idx="4232">
                  <c:v>0.82827799999999996</c:v>
                </c:pt>
                <c:pt idx="4233">
                  <c:v>0.82837799999999995</c:v>
                </c:pt>
                <c:pt idx="4234">
                  <c:v>0.82856600000000002</c:v>
                </c:pt>
                <c:pt idx="4235">
                  <c:v>0.82870999999999995</c:v>
                </c:pt>
                <c:pt idx="4236">
                  <c:v>0.82879899999999995</c:v>
                </c:pt>
                <c:pt idx="4237">
                  <c:v>0.82896499999999995</c:v>
                </c:pt>
                <c:pt idx="4238">
                  <c:v>0.829098</c:v>
                </c:pt>
                <c:pt idx="4239">
                  <c:v>0.82921999999999996</c:v>
                </c:pt>
                <c:pt idx="4240">
                  <c:v>0.82943</c:v>
                </c:pt>
                <c:pt idx="4241">
                  <c:v>0.82956300000000005</c:v>
                </c:pt>
                <c:pt idx="4242">
                  <c:v>0.82967400000000002</c:v>
                </c:pt>
                <c:pt idx="4243">
                  <c:v>0.82986300000000002</c:v>
                </c:pt>
                <c:pt idx="4244">
                  <c:v>0.82998499999999997</c:v>
                </c:pt>
                <c:pt idx="4245">
                  <c:v>0.83013999999999999</c:v>
                </c:pt>
                <c:pt idx="4246">
                  <c:v>0.83025099999999996</c:v>
                </c:pt>
                <c:pt idx="4247">
                  <c:v>0.83040599999999998</c:v>
                </c:pt>
                <c:pt idx="4248">
                  <c:v>0.83052800000000004</c:v>
                </c:pt>
                <c:pt idx="4249">
                  <c:v>0.83066099999999998</c:v>
                </c:pt>
                <c:pt idx="4250">
                  <c:v>0.83077100000000004</c:v>
                </c:pt>
                <c:pt idx="4251">
                  <c:v>0.83088200000000001</c:v>
                </c:pt>
                <c:pt idx="4252">
                  <c:v>0.83101499999999995</c:v>
                </c:pt>
                <c:pt idx="4253">
                  <c:v>0.831148</c:v>
                </c:pt>
                <c:pt idx="4254">
                  <c:v>0.83129200000000003</c:v>
                </c:pt>
                <c:pt idx="4255">
                  <c:v>0.83144700000000005</c:v>
                </c:pt>
                <c:pt idx="4256">
                  <c:v>0.83154700000000004</c:v>
                </c:pt>
                <c:pt idx="4257">
                  <c:v>0.83169099999999996</c:v>
                </c:pt>
                <c:pt idx="4258">
                  <c:v>0.83185799999999999</c:v>
                </c:pt>
                <c:pt idx="4259">
                  <c:v>0.83202399999999999</c:v>
                </c:pt>
                <c:pt idx="4260">
                  <c:v>0.83218999999999999</c:v>
                </c:pt>
                <c:pt idx="4261">
                  <c:v>0.83224500000000001</c:v>
                </c:pt>
                <c:pt idx="4262">
                  <c:v>0.83236699999999997</c:v>
                </c:pt>
                <c:pt idx="4263">
                  <c:v>0.83247800000000005</c:v>
                </c:pt>
                <c:pt idx="4264">
                  <c:v>0.83256699999999995</c:v>
                </c:pt>
                <c:pt idx="4265">
                  <c:v>0.83266700000000005</c:v>
                </c:pt>
                <c:pt idx="4266">
                  <c:v>0.83275500000000002</c:v>
                </c:pt>
                <c:pt idx="4267">
                  <c:v>0.83289899999999994</c:v>
                </c:pt>
                <c:pt idx="4268">
                  <c:v>0.83302100000000001</c:v>
                </c:pt>
                <c:pt idx="4269">
                  <c:v>0.83314299999999997</c:v>
                </c:pt>
                <c:pt idx="4270">
                  <c:v>0.83322099999999999</c:v>
                </c:pt>
                <c:pt idx="4271">
                  <c:v>0.83340899999999996</c:v>
                </c:pt>
                <c:pt idx="4272">
                  <c:v>0.83349799999999996</c:v>
                </c:pt>
                <c:pt idx="4273">
                  <c:v>0.83360900000000004</c:v>
                </c:pt>
                <c:pt idx="4274">
                  <c:v>0.83368600000000004</c:v>
                </c:pt>
                <c:pt idx="4275">
                  <c:v>0.83376399999999995</c:v>
                </c:pt>
                <c:pt idx="4276">
                  <c:v>0.833897</c:v>
                </c:pt>
                <c:pt idx="4277">
                  <c:v>0.83404100000000003</c:v>
                </c:pt>
                <c:pt idx="4278">
                  <c:v>0.83418499999999995</c:v>
                </c:pt>
                <c:pt idx="4279">
                  <c:v>0.834318</c:v>
                </c:pt>
                <c:pt idx="4280">
                  <c:v>0.83452800000000005</c:v>
                </c:pt>
                <c:pt idx="4281">
                  <c:v>0.83471700000000004</c:v>
                </c:pt>
                <c:pt idx="4282">
                  <c:v>0.83484999999999998</c:v>
                </c:pt>
                <c:pt idx="4283">
                  <c:v>0.83497200000000005</c:v>
                </c:pt>
                <c:pt idx="4284">
                  <c:v>0.83513800000000005</c:v>
                </c:pt>
                <c:pt idx="4285">
                  <c:v>0.83529299999999995</c:v>
                </c:pt>
                <c:pt idx="4286">
                  <c:v>0.83538199999999996</c:v>
                </c:pt>
                <c:pt idx="4287">
                  <c:v>0.83552599999999999</c:v>
                </c:pt>
                <c:pt idx="4288">
                  <c:v>0.83567000000000002</c:v>
                </c:pt>
                <c:pt idx="4289">
                  <c:v>0.83582500000000004</c:v>
                </c:pt>
                <c:pt idx="4290">
                  <c:v>0.83600200000000002</c:v>
                </c:pt>
                <c:pt idx="4291">
                  <c:v>0.83618000000000003</c:v>
                </c:pt>
                <c:pt idx="4292">
                  <c:v>0.83632399999999996</c:v>
                </c:pt>
                <c:pt idx="4293">
                  <c:v>0.83646799999999999</c:v>
                </c:pt>
                <c:pt idx="4294">
                  <c:v>0.83657899999999996</c:v>
                </c:pt>
                <c:pt idx="4295">
                  <c:v>0.83671200000000001</c:v>
                </c:pt>
                <c:pt idx="4296">
                  <c:v>0.83692200000000005</c:v>
                </c:pt>
                <c:pt idx="4297">
                  <c:v>0.83711100000000005</c:v>
                </c:pt>
                <c:pt idx="4298">
                  <c:v>0.83719900000000003</c:v>
                </c:pt>
                <c:pt idx="4299">
                  <c:v>0.83732099999999998</c:v>
                </c:pt>
                <c:pt idx="4300">
                  <c:v>0.83740999999999999</c:v>
                </c:pt>
                <c:pt idx="4301">
                  <c:v>0.83753200000000005</c:v>
                </c:pt>
                <c:pt idx="4302">
                  <c:v>0.83765400000000001</c:v>
                </c:pt>
                <c:pt idx="4303">
                  <c:v>0.83778699999999995</c:v>
                </c:pt>
                <c:pt idx="4304">
                  <c:v>0.83790900000000001</c:v>
                </c:pt>
                <c:pt idx="4305">
                  <c:v>0.83800799999999998</c:v>
                </c:pt>
                <c:pt idx="4306">
                  <c:v>0.83809699999999998</c:v>
                </c:pt>
                <c:pt idx="4307">
                  <c:v>0.83820799999999995</c:v>
                </c:pt>
                <c:pt idx="4308">
                  <c:v>0.83827399999999996</c:v>
                </c:pt>
                <c:pt idx="4309">
                  <c:v>0.83838500000000005</c:v>
                </c:pt>
                <c:pt idx="4310">
                  <c:v>0.83853999999999995</c:v>
                </c:pt>
                <c:pt idx="4311">
                  <c:v>0.83870599999999995</c:v>
                </c:pt>
                <c:pt idx="4312">
                  <c:v>0.83881700000000003</c:v>
                </c:pt>
                <c:pt idx="4313">
                  <c:v>0.83892800000000001</c:v>
                </c:pt>
                <c:pt idx="4314">
                  <c:v>0.83914999999999995</c:v>
                </c:pt>
                <c:pt idx="4315">
                  <c:v>0.839283</c:v>
                </c:pt>
                <c:pt idx="4316">
                  <c:v>0.83943800000000002</c:v>
                </c:pt>
                <c:pt idx="4317">
                  <c:v>0.83950400000000003</c:v>
                </c:pt>
                <c:pt idx="4318">
                  <c:v>0.83963699999999997</c:v>
                </c:pt>
                <c:pt idx="4319">
                  <c:v>0.83983699999999994</c:v>
                </c:pt>
                <c:pt idx="4320">
                  <c:v>0.83995900000000001</c:v>
                </c:pt>
                <c:pt idx="4321">
                  <c:v>0.84008099999999997</c:v>
                </c:pt>
                <c:pt idx="4322">
                  <c:v>0.84024699999999997</c:v>
                </c:pt>
                <c:pt idx="4323">
                  <c:v>0.84036900000000003</c:v>
                </c:pt>
                <c:pt idx="4324">
                  <c:v>0.84052400000000005</c:v>
                </c:pt>
                <c:pt idx="4325">
                  <c:v>0.84067899999999995</c:v>
                </c:pt>
                <c:pt idx="4326">
                  <c:v>0.84082299999999999</c:v>
                </c:pt>
                <c:pt idx="4327">
                  <c:v>0.84094500000000005</c:v>
                </c:pt>
                <c:pt idx="4328">
                  <c:v>0.84107799999999999</c:v>
                </c:pt>
                <c:pt idx="4329">
                  <c:v>0.84115600000000001</c:v>
                </c:pt>
                <c:pt idx="4330">
                  <c:v>0.84130000000000005</c:v>
                </c:pt>
                <c:pt idx="4331">
                  <c:v>0.84152099999999996</c:v>
                </c:pt>
                <c:pt idx="4332">
                  <c:v>0.84163200000000005</c:v>
                </c:pt>
                <c:pt idx="4333">
                  <c:v>0.841754</c:v>
                </c:pt>
                <c:pt idx="4334">
                  <c:v>0.84186499999999997</c:v>
                </c:pt>
                <c:pt idx="4335">
                  <c:v>0.84195399999999998</c:v>
                </c:pt>
                <c:pt idx="4336">
                  <c:v>0.84208700000000003</c:v>
                </c:pt>
                <c:pt idx="4337">
                  <c:v>0.84220899999999999</c:v>
                </c:pt>
                <c:pt idx="4338">
                  <c:v>0.84234100000000001</c:v>
                </c:pt>
                <c:pt idx="4339">
                  <c:v>0.84245199999999998</c:v>
                </c:pt>
                <c:pt idx="4340">
                  <c:v>0.84264099999999997</c:v>
                </c:pt>
                <c:pt idx="4341">
                  <c:v>0.84278500000000001</c:v>
                </c:pt>
                <c:pt idx="4342">
                  <c:v>0.842885</c:v>
                </c:pt>
                <c:pt idx="4343">
                  <c:v>0.84300600000000003</c:v>
                </c:pt>
                <c:pt idx="4344">
                  <c:v>0.84317299999999995</c:v>
                </c:pt>
                <c:pt idx="4345">
                  <c:v>0.84340499999999996</c:v>
                </c:pt>
                <c:pt idx="4346">
                  <c:v>0.84354899999999999</c:v>
                </c:pt>
                <c:pt idx="4347">
                  <c:v>0.843638</c:v>
                </c:pt>
                <c:pt idx="4348">
                  <c:v>0.84370500000000004</c:v>
                </c:pt>
                <c:pt idx="4349">
                  <c:v>0.84381499999999998</c:v>
                </c:pt>
                <c:pt idx="4350">
                  <c:v>0.84390399999999999</c:v>
                </c:pt>
                <c:pt idx="4351">
                  <c:v>0.84400399999999998</c:v>
                </c:pt>
                <c:pt idx="4352">
                  <c:v>0.84421400000000002</c:v>
                </c:pt>
                <c:pt idx="4353">
                  <c:v>0.84429200000000004</c:v>
                </c:pt>
                <c:pt idx="4354">
                  <c:v>0.84440300000000001</c:v>
                </c:pt>
                <c:pt idx="4355">
                  <c:v>0.84454700000000005</c:v>
                </c:pt>
                <c:pt idx="4356">
                  <c:v>0.84461299999999995</c:v>
                </c:pt>
                <c:pt idx="4357">
                  <c:v>0.84477999999999998</c:v>
                </c:pt>
                <c:pt idx="4358">
                  <c:v>0.84490200000000004</c:v>
                </c:pt>
                <c:pt idx="4359">
                  <c:v>0.84501199999999999</c:v>
                </c:pt>
                <c:pt idx="4360">
                  <c:v>0.84513400000000005</c:v>
                </c:pt>
                <c:pt idx="4361">
                  <c:v>0.84520099999999998</c:v>
                </c:pt>
                <c:pt idx="4362">
                  <c:v>0.84533400000000003</c:v>
                </c:pt>
                <c:pt idx="4363">
                  <c:v>0.845445</c:v>
                </c:pt>
                <c:pt idx="4364">
                  <c:v>0.84554399999999996</c:v>
                </c:pt>
                <c:pt idx="4365">
                  <c:v>0.84563299999999997</c:v>
                </c:pt>
                <c:pt idx="4366">
                  <c:v>0.84575500000000003</c:v>
                </c:pt>
                <c:pt idx="4367">
                  <c:v>0.84588799999999997</c:v>
                </c:pt>
                <c:pt idx="4368">
                  <c:v>0.84602100000000002</c:v>
                </c:pt>
                <c:pt idx="4369">
                  <c:v>0.84608700000000003</c:v>
                </c:pt>
                <c:pt idx="4370">
                  <c:v>0.84617600000000004</c:v>
                </c:pt>
                <c:pt idx="4371">
                  <c:v>0.84629799999999999</c:v>
                </c:pt>
                <c:pt idx="4372">
                  <c:v>0.84648599999999996</c:v>
                </c:pt>
                <c:pt idx="4373">
                  <c:v>0.84661900000000001</c:v>
                </c:pt>
                <c:pt idx="4374">
                  <c:v>0.84668600000000005</c:v>
                </c:pt>
                <c:pt idx="4375">
                  <c:v>0.84679700000000002</c:v>
                </c:pt>
                <c:pt idx="4376">
                  <c:v>0.846885</c:v>
                </c:pt>
                <c:pt idx="4377">
                  <c:v>0.84699599999999997</c:v>
                </c:pt>
                <c:pt idx="4378">
                  <c:v>0.84719599999999995</c:v>
                </c:pt>
                <c:pt idx="4379">
                  <c:v>0.84733999999999998</c:v>
                </c:pt>
                <c:pt idx="4380">
                  <c:v>0.84751699999999996</c:v>
                </c:pt>
                <c:pt idx="4381">
                  <c:v>0.84761699999999995</c:v>
                </c:pt>
                <c:pt idx="4382">
                  <c:v>0.84772800000000004</c:v>
                </c:pt>
                <c:pt idx="4383">
                  <c:v>0.84787199999999996</c:v>
                </c:pt>
                <c:pt idx="4384">
                  <c:v>0.84799400000000003</c:v>
                </c:pt>
                <c:pt idx="4385">
                  <c:v>0.84811499999999995</c:v>
                </c:pt>
                <c:pt idx="4386">
                  <c:v>0.84821500000000005</c:v>
                </c:pt>
                <c:pt idx="4387">
                  <c:v>0.84830399999999995</c:v>
                </c:pt>
                <c:pt idx="4388">
                  <c:v>0.84836999999999996</c:v>
                </c:pt>
                <c:pt idx="4389">
                  <c:v>0.84851399999999999</c:v>
                </c:pt>
                <c:pt idx="4390">
                  <c:v>0.84857000000000005</c:v>
                </c:pt>
                <c:pt idx="4391">
                  <c:v>0.84871399999999997</c:v>
                </c:pt>
                <c:pt idx="4392">
                  <c:v>0.84884700000000002</c:v>
                </c:pt>
                <c:pt idx="4393">
                  <c:v>0.84894700000000001</c:v>
                </c:pt>
                <c:pt idx="4394">
                  <c:v>0.84913499999999997</c:v>
                </c:pt>
                <c:pt idx="4395">
                  <c:v>0.84925700000000004</c:v>
                </c:pt>
                <c:pt idx="4396">
                  <c:v>0.84936800000000001</c:v>
                </c:pt>
                <c:pt idx="4397">
                  <c:v>0.84944500000000001</c:v>
                </c:pt>
                <c:pt idx="4398">
                  <c:v>0.84958900000000004</c:v>
                </c:pt>
                <c:pt idx="4399">
                  <c:v>0.84968900000000003</c:v>
                </c:pt>
                <c:pt idx="4400">
                  <c:v>0.84982199999999997</c:v>
                </c:pt>
                <c:pt idx="4401">
                  <c:v>0.84995500000000002</c:v>
                </c:pt>
                <c:pt idx="4402">
                  <c:v>0.85005500000000001</c:v>
                </c:pt>
                <c:pt idx="4403">
                  <c:v>0.85017699999999996</c:v>
                </c:pt>
                <c:pt idx="4404">
                  <c:v>0.85032099999999999</c:v>
                </c:pt>
                <c:pt idx="4405">
                  <c:v>0.85048699999999999</c:v>
                </c:pt>
                <c:pt idx="4406">
                  <c:v>0.85060899999999995</c:v>
                </c:pt>
                <c:pt idx="4407">
                  <c:v>0.85070900000000005</c:v>
                </c:pt>
                <c:pt idx="4408">
                  <c:v>0.85089700000000001</c:v>
                </c:pt>
                <c:pt idx="4409">
                  <c:v>0.85101899999999997</c:v>
                </c:pt>
                <c:pt idx="4410">
                  <c:v>0.85111899999999996</c:v>
                </c:pt>
                <c:pt idx="4411">
                  <c:v>0.85126299999999999</c:v>
                </c:pt>
                <c:pt idx="4412">
                  <c:v>0.85136299999999998</c:v>
                </c:pt>
                <c:pt idx="4413">
                  <c:v>0.85150700000000001</c:v>
                </c:pt>
                <c:pt idx="4414">
                  <c:v>0.85160599999999997</c:v>
                </c:pt>
                <c:pt idx="4415">
                  <c:v>0.85169499999999998</c:v>
                </c:pt>
                <c:pt idx="4416">
                  <c:v>0.85183900000000001</c:v>
                </c:pt>
                <c:pt idx="4417">
                  <c:v>0.85198300000000005</c:v>
                </c:pt>
                <c:pt idx="4418">
                  <c:v>0.85212699999999997</c:v>
                </c:pt>
                <c:pt idx="4419">
                  <c:v>0.85223800000000005</c:v>
                </c:pt>
                <c:pt idx="4420">
                  <c:v>0.85238199999999997</c:v>
                </c:pt>
                <c:pt idx="4421">
                  <c:v>0.85255899999999996</c:v>
                </c:pt>
                <c:pt idx="4422">
                  <c:v>0.85274799999999995</c:v>
                </c:pt>
                <c:pt idx="4423">
                  <c:v>0.85283699999999996</c:v>
                </c:pt>
                <c:pt idx="4424">
                  <c:v>0.85291399999999995</c:v>
                </c:pt>
                <c:pt idx="4425">
                  <c:v>0.85310299999999994</c:v>
                </c:pt>
                <c:pt idx="4426">
                  <c:v>0.85319100000000003</c:v>
                </c:pt>
                <c:pt idx="4427">
                  <c:v>0.85331299999999999</c:v>
                </c:pt>
                <c:pt idx="4428">
                  <c:v>0.85341299999999998</c:v>
                </c:pt>
                <c:pt idx="4429">
                  <c:v>0.85350099999999995</c:v>
                </c:pt>
                <c:pt idx="4430">
                  <c:v>0.85370100000000004</c:v>
                </c:pt>
                <c:pt idx="4431">
                  <c:v>0.85383399999999998</c:v>
                </c:pt>
                <c:pt idx="4432">
                  <c:v>0.853912</c:v>
                </c:pt>
                <c:pt idx="4433">
                  <c:v>0.85402199999999995</c:v>
                </c:pt>
                <c:pt idx="4434">
                  <c:v>0.85409999999999997</c:v>
                </c:pt>
                <c:pt idx="4435">
                  <c:v>0.85418899999999998</c:v>
                </c:pt>
                <c:pt idx="4436">
                  <c:v>0.85433300000000001</c:v>
                </c:pt>
                <c:pt idx="4437">
                  <c:v>0.85445499999999996</c:v>
                </c:pt>
                <c:pt idx="4438">
                  <c:v>0.85455400000000004</c:v>
                </c:pt>
                <c:pt idx="4439">
                  <c:v>0.85467599999999999</c:v>
                </c:pt>
                <c:pt idx="4440">
                  <c:v>0.854854</c:v>
                </c:pt>
                <c:pt idx="4441">
                  <c:v>0.854931</c:v>
                </c:pt>
                <c:pt idx="4442">
                  <c:v>0.85506400000000005</c:v>
                </c:pt>
                <c:pt idx="4443">
                  <c:v>0.85516400000000004</c:v>
                </c:pt>
                <c:pt idx="4444">
                  <c:v>0.85531900000000005</c:v>
                </c:pt>
                <c:pt idx="4445">
                  <c:v>0.85538599999999998</c:v>
                </c:pt>
                <c:pt idx="4446">
                  <c:v>0.855518</c:v>
                </c:pt>
                <c:pt idx="4447">
                  <c:v>0.85559600000000002</c:v>
                </c:pt>
                <c:pt idx="4448">
                  <c:v>0.85566299999999995</c:v>
                </c:pt>
                <c:pt idx="4449">
                  <c:v>0.85578399999999999</c:v>
                </c:pt>
                <c:pt idx="4450">
                  <c:v>0.85592900000000005</c:v>
                </c:pt>
                <c:pt idx="4451">
                  <c:v>0.85602800000000001</c:v>
                </c:pt>
                <c:pt idx="4452">
                  <c:v>0.85613899999999998</c:v>
                </c:pt>
                <c:pt idx="4453">
                  <c:v>0.85620600000000002</c:v>
                </c:pt>
                <c:pt idx="4454">
                  <c:v>0.856294</c:v>
                </c:pt>
                <c:pt idx="4455">
                  <c:v>0.85639399999999999</c:v>
                </c:pt>
                <c:pt idx="4456">
                  <c:v>0.85644900000000002</c:v>
                </c:pt>
                <c:pt idx="4457">
                  <c:v>0.85659300000000005</c:v>
                </c:pt>
                <c:pt idx="4458">
                  <c:v>0.856738</c:v>
                </c:pt>
                <c:pt idx="4459">
                  <c:v>0.85688200000000003</c:v>
                </c:pt>
                <c:pt idx="4460">
                  <c:v>0.85700399999999999</c:v>
                </c:pt>
                <c:pt idx="4461">
                  <c:v>0.85713700000000004</c:v>
                </c:pt>
                <c:pt idx="4462">
                  <c:v>0.85729200000000005</c:v>
                </c:pt>
                <c:pt idx="4463">
                  <c:v>0.85740300000000003</c:v>
                </c:pt>
                <c:pt idx="4464">
                  <c:v>0.85760199999999998</c:v>
                </c:pt>
                <c:pt idx="4465">
                  <c:v>0.85771299999999995</c:v>
                </c:pt>
                <c:pt idx="4466">
                  <c:v>0.85790100000000002</c:v>
                </c:pt>
                <c:pt idx="4467">
                  <c:v>0.858012</c:v>
                </c:pt>
                <c:pt idx="4468">
                  <c:v>0.85814500000000005</c:v>
                </c:pt>
                <c:pt idx="4469">
                  <c:v>0.85821199999999997</c:v>
                </c:pt>
                <c:pt idx="4470">
                  <c:v>0.85832200000000003</c:v>
                </c:pt>
                <c:pt idx="4471">
                  <c:v>0.85844399999999998</c:v>
                </c:pt>
                <c:pt idx="4472">
                  <c:v>0.85858800000000002</c:v>
                </c:pt>
                <c:pt idx="4473">
                  <c:v>0.85877700000000001</c:v>
                </c:pt>
                <c:pt idx="4474">
                  <c:v>0.85887599999999997</c:v>
                </c:pt>
                <c:pt idx="4475">
                  <c:v>0.85900900000000002</c:v>
                </c:pt>
                <c:pt idx="4476">
                  <c:v>0.85918700000000003</c:v>
                </c:pt>
                <c:pt idx="4477">
                  <c:v>0.85927500000000001</c:v>
                </c:pt>
                <c:pt idx="4478">
                  <c:v>0.85936400000000002</c:v>
                </c:pt>
                <c:pt idx="4479">
                  <c:v>0.85949699999999996</c:v>
                </c:pt>
                <c:pt idx="4480">
                  <c:v>0.85966299999999995</c:v>
                </c:pt>
                <c:pt idx="4481">
                  <c:v>0.85976300000000005</c:v>
                </c:pt>
                <c:pt idx="4482">
                  <c:v>0.85988500000000001</c:v>
                </c:pt>
                <c:pt idx="4483">
                  <c:v>0.85999599999999998</c:v>
                </c:pt>
                <c:pt idx="4484">
                  <c:v>0.86010699999999995</c:v>
                </c:pt>
                <c:pt idx="4485">
                  <c:v>0.86024</c:v>
                </c:pt>
                <c:pt idx="4486">
                  <c:v>0.86032799999999998</c:v>
                </c:pt>
                <c:pt idx="4487">
                  <c:v>0.86047200000000001</c:v>
                </c:pt>
                <c:pt idx="4488">
                  <c:v>0.86061600000000005</c:v>
                </c:pt>
                <c:pt idx="4489">
                  <c:v>0.86077199999999998</c:v>
                </c:pt>
                <c:pt idx="4490">
                  <c:v>0.860927</c:v>
                </c:pt>
                <c:pt idx="4491">
                  <c:v>0.86107100000000003</c:v>
                </c:pt>
                <c:pt idx="4492">
                  <c:v>0.86122600000000005</c:v>
                </c:pt>
                <c:pt idx="4493">
                  <c:v>0.861348</c:v>
                </c:pt>
                <c:pt idx="4494">
                  <c:v>0.861514</c:v>
                </c:pt>
                <c:pt idx="4495">
                  <c:v>0.86162499999999997</c:v>
                </c:pt>
                <c:pt idx="4496">
                  <c:v>0.86177999999999999</c:v>
                </c:pt>
                <c:pt idx="4497">
                  <c:v>0.86185800000000001</c:v>
                </c:pt>
                <c:pt idx="4498">
                  <c:v>0.86194599999999999</c:v>
                </c:pt>
                <c:pt idx="4499">
                  <c:v>0.86205699999999996</c:v>
                </c:pt>
                <c:pt idx="4500">
                  <c:v>0.86217900000000003</c:v>
                </c:pt>
                <c:pt idx="4501">
                  <c:v>0.86229</c:v>
                </c:pt>
                <c:pt idx="4502">
                  <c:v>0.86236699999999999</c:v>
                </c:pt>
                <c:pt idx="4503">
                  <c:v>0.86247799999999997</c:v>
                </c:pt>
                <c:pt idx="4504">
                  <c:v>0.86260000000000003</c:v>
                </c:pt>
                <c:pt idx="4505">
                  <c:v>0.86265599999999998</c:v>
                </c:pt>
                <c:pt idx="4506">
                  <c:v>0.86275500000000005</c:v>
                </c:pt>
                <c:pt idx="4507">
                  <c:v>0.86284400000000006</c:v>
                </c:pt>
                <c:pt idx="4508">
                  <c:v>0.86301000000000005</c:v>
                </c:pt>
                <c:pt idx="4509">
                  <c:v>0.86313200000000001</c:v>
                </c:pt>
                <c:pt idx="4510">
                  <c:v>0.86321000000000003</c:v>
                </c:pt>
                <c:pt idx="4511">
                  <c:v>0.86329800000000001</c:v>
                </c:pt>
                <c:pt idx="4512">
                  <c:v>0.86340899999999998</c:v>
                </c:pt>
                <c:pt idx="4513">
                  <c:v>0.86347600000000002</c:v>
                </c:pt>
                <c:pt idx="4514">
                  <c:v>0.86359799999999998</c:v>
                </c:pt>
                <c:pt idx="4515">
                  <c:v>0.86377499999999996</c:v>
                </c:pt>
                <c:pt idx="4516">
                  <c:v>0.86388600000000004</c:v>
                </c:pt>
                <c:pt idx="4517">
                  <c:v>0.86407400000000001</c:v>
                </c:pt>
                <c:pt idx="4518">
                  <c:v>0.86419599999999996</c:v>
                </c:pt>
                <c:pt idx="4519">
                  <c:v>0.86424000000000001</c:v>
                </c:pt>
                <c:pt idx="4520">
                  <c:v>0.86432900000000001</c:v>
                </c:pt>
                <c:pt idx="4521">
                  <c:v>0.86446199999999995</c:v>
                </c:pt>
                <c:pt idx="4522">
                  <c:v>0.86455099999999996</c:v>
                </c:pt>
                <c:pt idx="4523">
                  <c:v>0.86465000000000003</c:v>
                </c:pt>
                <c:pt idx="4524">
                  <c:v>0.864761</c:v>
                </c:pt>
                <c:pt idx="4525">
                  <c:v>0.86485000000000001</c:v>
                </c:pt>
                <c:pt idx="4526">
                  <c:v>0.86498299999999995</c:v>
                </c:pt>
                <c:pt idx="4527">
                  <c:v>0.86512699999999998</c:v>
                </c:pt>
                <c:pt idx="4528">
                  <c:v>0.86523799999999995</c:v>
                </c:pt>
                <c:pt idx="4529">
                  <c:v>0.86531499999999995</c:v>
                </c:pt>
                <c:pt idx="4530">
                  <c:v>0.86541500000000005</c:v>
                </c:pt>
                <c:pt idx="4531">
                  <c:v>0.86556999999999995</c:v>
                </c:pt>
                <c:pt idx="4532">
                  <c:v>0.86564799999999997</c:v>
                </c:pt>
                <c:pt idx="4533">
                  <c:v>0.86581399999999997</c:v>
                </c:pt>
                <c:pt idx="4534">
                  <c:v>0.865892</c:v>
                </c:pt>
                <c:pt idx="4535">
                  <c:v>0.86599099999999996</c:v>
                </c:pt>
                <c:pt idx="4536">
                  <c:v>0.86609100000000006</c:v>
                </c:pt>
                <c:pt idx="4537">
                  <c:v>0.86617999999999995</c:v>
                </c:pt>
                <c:pt idx="4538">
                  <c:v>0.86623499999999998</c:v>
                </c:pt>
                <c:pt idx="4539">
                  <c:v>0.86635700000000004</c:v>
                </c:pt>
                <c:pt idx="4540">
                  <c:v>0.86651199999999995</c:v>
                </c:pt>
                <c:pt idx="4541">
                  <c:v>0.86663400000000002</c:v>
                </c:pt>
                <c:pt idx="4542">
                  <c:v>0.86677800000000005</c:v>
                </c:pt>
                <c:pt idx="4543">
                  <c:v>0.86693299999999995</c:v>
                </c:pt>
                <c:pt idx="4544">
                  <c:v>0.86704400000000004</c:v>
                </c:pt>
                <c:pt idx="4545">
                  <c:v>0.86719900000000005</c:v>
                </c:pt>
                <c:pt idx="4546">
                  <c:v>0.86736599999999997</c:v>
                </c:pt>
                <c:pt idx="4547">
                  <c:v>0.86747600000000002</c:v>
                </c:pt>
                <c:pt idx="4548">
                  <c:v>0.86763199999999996</c:v>
                </c:pt>
                <c:pt idx="4549">
                  <c:v>0.86777599999999999</c:v>
                </c:pt>
                <c:pt idx="4550">
                  <c:v>0.86790900000000004</c:v>
                </c:pt>
                <c:pt idx="4551">
                  <c:v>0.86804199999999998</c:v>
                </c:pt>
                <c:pt idx="4552">
                  <c:v>0.86812999999999996</c:v>
                </c:pt>
                <c:pt idx="4553">
                  <c:v>0.86824100000000004</c:v>
                </c:pt>
                <c:pt idx="4554">
                  <c:v>0.86835200000000001</c:v>
                </c:pt>
                <c:pt idx="4555">
                  <c:v>0.86843000000000004</c:v>
                </c:pt>
                <c:pt idx="4556">
                  <c:v>0.86847399999999997</c:v>
                </c:pt>
                <c:pt idx="4557">
                  <c:v>0.86851800000000001</c:v>
                </c:pt>
                <c:pt idx="4558">
                  <c:v>0.868618</c:v>
                </c:pt>
                <c:pt idx="4559">
                  <c:v>0.86872899999999997</c:v>
                </c:pt>
                <c:pt idx="4560">
                  <c:v>0.86879499999999998</c:v>
                </c:pt>
                <c:pt idx="4561">
                  <c:v>0.86889499999999997</c:v>
                </c:pt>
                <c:pt idx="4562">
                  <c:v>0.86903900000000001</c:v>
                </c:pt>
                <c:pt idx="4563">
                  <c:v>0.86911700000000003</c:v>
                </c:pt>
                <c:pt idx="4564">
                  <c:v>0.86924999999999997</c:v>
                </c:pt>
                <c:pt idx="4565">
                  <c:v>0.86937200000000003</c:v>
                </c:pt>
                <c:pt idx="4566">
                  <c:v>0.86950499999999997</c:v>
                </c:pt>
                <c:pt idx="4567">
                  <c:v>0.86963699999999999</c:v>
                </c:pt>
                <c:pt idx="4568">
                  <c:v>0.86975899999999995</c:v>
                </c:pt>
                <c:pt idx="4569">
                  <c:v>0.86992599999999998</c:v>
                </c:pt>
                <c:pt idx="4570">
                  <c:v>0.87005900000000003</c:v>
                </c:pt>
                <c:pt idx="4571">
                  <c:v>0.87015799999999999</c:v>
                </c:pt>
                <c:pt idx="4572">
                  <c:v>0.87024699999999999</c:v>
                </c:pt>
                <c:pt idx="4573">
                  <c:v>0.87036899999999995</c:v>
                </c:pt>
                <c:pt idx="4574">
                  <c:v>0.87046900000000005</c:v>
                </c:pt>
                <c:pt idx="4575">
                  <c:v>0.87060199999999999</c:v>
                </c:pt>
                <c:pt idx="4576">
                  <c:v>0.87067899999999998</c:v>
                </c:pt>
                <c:pt idx="4577">
                  <c:v>0.87076799999999999</c:v>
                </c:pt>
                <c:pt idx="4578">
                  <c:v>0.87086799999999998</c:v>
                </c:pt>
                <c:pt idx="4579">
                  <c:v>0.87097800000000003</c:v>
                </c:pt>
                <c:pt idx="4580">
                  <c:v>0.87114499999999995</c:v>
                </c:pt>
                <c:pt idx="4581">
                  <c:v>0.87126700000000001</c:v>
                </c:pt>
                <c:pt idx="4582">
                  <c:v>0.87137699999999996</c:v>
                </c:pt>
                <c:pt idx="4583">
                  <c:v>0.87155499999999997</c:v>
                </c:pt>
                <c:pt idx="4584">
                  <c:v>0.87172099999999997</c:v>
                </c:pt>
                <c:pt idx="4585">
                  <c:v>0.87182099999999996</c:v>
                </c:pt>
                <c:pt idx="4586">
                  <c:v>0.87189799999999995</c:v>
                </c:pt>
                <c:pt idx="4587">
                  <c:v>0.87202000000000002</c:v>
                </c:pt>
                <c:pt idx="4588">
                  <c:v>0.87222</c:v>
                </c:pt>
                <c:pt idx="4589">
                  <c:v>0.87234199999999995</c:v>
                </c:pt>
                <c:pt idx="4590">
                  <c:v>0.872475</c:v>
                </c:pt>
                <c:pt idx="4591">
                  <c:v>0.87261900000000003</c:v>
                </c:pt>
                <c:pt idx="4592">
                  <c:v>0.87269600000000003</c:v>
                </c:pt>
                <c:pt idx="4593">
                  <c:v>0.872807</c:v>
                </c:pt>
                <c:pt idx="4594">
                  <c:v>0.87292899999999995</c:v>
                </c:pt>
                <c:pt idx="4595">
                  <c:v>0.87309499999999995</c:v>
                </c:pt>
                <c:pt idx="4596">
                  <c:v>0.87320600000000004</c:v>
                </c:pt>
                <c:pt idx="4597">
                  <c:v>0.87329500000000004</c:v>
                </c:pt>
                <c:pt idx="4598">
                  <c:v>0.873394</c:v>
                </c:pt>
                <c:pt idx="4599">
                  <c:v>0.87350499999999998</c:v>
                </c:pt>
                <c:pt idx="4600">
                  <c:v>0.87362700000000004</c:v>
                </c:pt>
                <c:pt idx="4601">
                  <c:v>0.873749</c:v>
                </c:pt>
                <c:pt idx="4602">
                  <c:v>0.87384899999999999</c:v>
                </c:pt>
                <c:pt idx="4603">
                  <c:v>0.87399300000000002</c:v>
                </c:pt>
                <c:pt idx="4604">
                  <c:v>0.87414800000000004</c:v>
                </c:pt>
                <c:pt idx="4605">
                  <c:v>0.87423700000000004</c:v>
                </c:pt>
                <c:pt idx="4606">
                  <c:v>0.87432500000000002</c:v>
                </c:pt>
                <c:pt idx="4607">
                  <c:v>0.87444699999999997</c:v>
                </c:pt>
                <c:pt idx="4608">
                  <c:v>0.87458000000000002</c:v>
                </c:pt>
                <c:pt idx="4609">
                  <c:v>0.87474600000000002</c:v>
                </c:pt>
                <c:pt idx="4610">
                  <c:v>0.87487899999999996</c:v>
                </c:pt>
                <c:pt idx="4611">
                  <c:v>0.87492400000000004</c:v>
                </c:pt>
                <c:pt idx="4612">
                  <c:v>0.87507900000000005</c:v>
                </c:pt>
                <c:pt idx="4613">
                  <c:v>0.87513399999999997</c:v>
                </c:pt>
                <c:pt idx="4614">
                  <c:v>0.87526700000000002</c:v>
                </c:pt>
                <c:pt idx="4615">
                  <c:v>0.87535600000000002</c:v>
                </c:pt>
                <c:pt idx="4616">
                  <c:v>0.87548899999999996</c:v>
                </c:pt>
                <c:pt idx="4617">
                  <c:v>0.87557799999999997</c:v>
                </c:pt>
                <c:pt idx="4618">
                  <c:v>0.87567700000000004</c:v>
                </c:pt>
                <c:pt idx="4619">
                  <c:v>0.87583299999999997</c:v>
                </c:pt>
                <c:pt idx="4620">
                  <c:v>0.87593200000000004</c:v>
                </c:pt>
                <c:pt idx="4621">
                  <c:v>0.87606499999999998</c:v>
                </c:pt>
                <c:pt idx="4622">
                  <c:v>0.87618700000000005</c:v>
                </c:pt>
                <c:pt idx="4623">
                  <c:v>0.87628700000000004</c:v>
                </c:pt>
                <c:pt idx="4624">
                  <c:v>0.87639800000000001</c:v>
                </c:pt>
                <c:pt idx="4625">
                  <c:v>0.87651999999999997</c:v>
                </c:pt>
                <c:pt idx="4626">
                  <c:v>0.87665300000000002</c:v>
                </c:pt>
                <c:pt idx="4627">
                  <c:v>0.87679700000000005</c:v>
                </c:pt>
                <c:pt idx="4628">
                  <c:v>0.87690800000000002</c:v>
                </c:pt>
                <c:pt idx="4629">
                  <c:v>0.87698500000000001</c:v>
                </c:pt>
                <c:pt idx="4630">
                  <c:v>0.87710699999999997</c:v>
                </c:pt>
                <c:pt idx="4631">
                  <c:v>0.87719599999999998</c:v>
                </c:pt>
                <c:pt idx="4632">
                  <c:v>0.87728399999999995</c:v>
                </c:pt>
                <c:pt idx="4633">
                  <c:v>0.87738400000000005</c:v>
                </c:pt>
                <c:pt idx="4634">
                  <c:v>0.87755000000000005</c:v>
                </c:pt>
                <c:pt idx="4635">
                  <c:v>0.87763899999999995</c:v>
                </c:pt>
                <c:pt idx="4636">
                  <c:v>0.87772799999999995</c:v>
                </c:pt>
                <c:pt idx="4637">
                  <c:v>0.87785000000000002</c:v>
                </c:pt>
                <c:pt idx="4638">
                  <c:v>0.87798299999999996</c:v>
                </c:pt>
                <c:pt idx="4639">
                  <c:v>0.87808200000000003</c:v>
                </c:pt>
                <c:pt idx="4640">
                  <c:v>0.87818200000000002</c:v>
                </c:pt>
                <c:pt idx="4641">
                  <c:v>0.87828200000000001</c:v>
                </c:pt>
                <c:pt idx="4642">
                  <c:v>0.87841499999999995</c:v>
                </c:pt>
                <c:pt idx="4643">
                  <c:v>0.87849200000000005</c:v>
                </c:pt>
                <c:pt idx="4644">
                  <c:v>0.87859200000000004</c:v>
                </c:pt>
                <c:pt idx="4645">
                  <c:v>0.87869200000000003</c:v>
                </c:pt>
                <c:pt idx="4646">
                  <c:v>0.87875800000000004</c:v>
                </c:pt>
                <c:pt idx="4647">
                  <c:v>0.87884700000000004</c:v>
                </c:pt>
                <c:pt idx="4648">
                  <c:v>0.87900199999999995</c:v>
                </c:pt>
                <c:pt idx="4649">
                  <c:v>0.87917900000000004</c:v>
                </c:pt>
                <c:pt idx="4650">
                  <c:v>0.879301</c:v>
                </c:pt>
                <c:pt idx="4651">
                  <c:v>0.87939000000000001</c:v>
                </c:pt>
                <c:pt idx="4652">
                  <c:v>0.879556</c:v>
                </c:pt>
                <c:pt idx="4653">
                  <c:v>0.87967799999999996</c:v>
                </c:pt>
                <c:pt idx="4654">
                  <c:v>0.87970000000000004</c:v>
                </c:pt>
                <c:pt idx="4655">
                  <c:v>0.87980000000000003</c:v>
                </c:pt>
                <c:pt idx="4656">
                  <c:v>0.87998799999999999</c:v>
                </c:pt>
                <c:pt idx="4657">
                  <c:v>0.88005500000000003</c:v>
                </c:pt>
                <c:pt idx="4658">
                  <c:v>0.88018799999999997</c:v>
                </c:pt>
                <c:pt idx="4659">
                  <c:v>0.880332</c:v>
                </c:pt>
                <c:pt idx="4660">
                  <c:v>0.88042100000000001</c:v>
                </c:pt>
                <c:pt idx="4661">
                  <c:v>0.88047600000000004</c:v>
                </c:pt>
                <c:pt idx="4662">
                  <c:v>0.88063100000000005</c:v>
                </c:pt>
                <c:pt idx="4663">
                  <c:v>0.88074200000000002</c:v>
                </c:pt>
                <c:pt idx="4664">
                  <c:v>0.88082000000000005</c:v>
                </c:pt>
                <c:pt idx="4665">
                  <c:v>0.88092999999999999</c:v>
                </c:pt>
                <c:pt idx="4666">
                  <c:v>0.88105199999999995</c:v>
                </c:pt>
                <c:pt idx="4667">
                  <c:v>0.88111899999999999</c:v>
                </c:pt>
                <c:pt idx="4668">
                  <c:v>0.881185</c:v>
                </c:pt>
                <c:pt idx="4669">
                  <c:v>0.88131800000000005</c:v>
                </c:pt>
                <c:pt idx="4670">
                  <c:v>0.88145099999999998</c:v>
                </c:pt>
                <c:pt idx="4671">
                  <c:v>0.88161800000000001</c:v>
                </c:pt>
                <c:pt idx="4672">
                  <c:v>0.88170599999999999</c:v>
                </c:pt>
                <c:pt idx="4673">
                  <c:v>0.88181699999999996</c:v>
                </c:pt>
                <c:pt idx="4674">
                  <c:v>0.88192800000000005</c:v>
                </c:pt>
                <c:pt idx="4675">
                  <c:v>0.88208299999999995</c:v>
                </c:pt>
                <c:pt idx="4676">
                  <c:v>0.88217199999999996</c:v>
                </c:pt>
                <c:pt idx="4677">
                  <c:v>0.88227100000000003</c:v>
                </c:pt>
                <c:pt idx="4678">
                  <c:v>0.88236000000000003</c:v>
                </c:pt>
                <c:pt idx="4679">
                  <c:v>0.88247100000000001</c:v>
                </c:pt>
                <c:pt idx="4680">
                  <c:v>0.88259299999999996</c:v>
                </c:pt>
                <c:pt idx="4681">
                  <c:v>0.88270400000000004</c:v>
                </c:pt>
                <c:pt idx="4682">
                  <c:v>0.882803</c:v>
                </c:pt>
                <c:pt idx="4683">
                  <c:v>0.88288100000000003</c:v>
                </c:pt>
                <c:pt idx="4684">
                  <c:v>0.88297000000000003</c:v>
                </c:pt>
                <c:pt idx="4685">
                  <c:v>0.88309199999999999</c:v>
                </c:pt>
                <c:pt idx="4686">
                  <c:v>0.88319099999999995</c:v>
                </c:pt>
                <c:pt idx="4687">
                  <c:v>0.88331300000000001</c:v>
                </c:pt>
                <c:pt idx="4688">
                  <c:v>0.88345700000000005</c:v>
                </c:pt>
                <c:pt idx="4689">
                  <c:v>0.88356800000000002</c:v>
                </c:pt>
                <c:pt idx="4690">
                  <c:v>0.88375599999999999</c:v>
                </c:pt>
                <c:pt idx="4691">
                  <c:v>0.88387800000000005</c:v>
                </c:pt>
                <c:pt idx="4692">
                  <c:v>0.88400000000000001</c:v>
                </c:pt>
                <c:pt idx="4693">
                  <c:v>0.8841</c:v>
                </c:pt>
                <c:pt idx="4694">
                  <c:v>0.884266</c:v>
                </c:pt>
                <c:pt idx="4695">
                  <c:v>0.88437699999999997</c:v>
                </c:pt>
                <c:pt idx="4696">
                  <c:v>0.88449900000000004</c:v>
                </c:pt>
                <c:pt idx="4697">
                  <c:v>0.88457699999999995</c:v>
                </c:pt>
                <c:pt idx="4698">
                  <c:v>0.884687</c:v>
                </c:pt>
                <c:pt idx="4699">
                  <c:v>0.88480899999999996</c:v>
                </c:pt>
                <c:pt idx="4700">
                  <c:v>0.88490899999999995</c:v>
                </c:pt>
                <c:pt idx="4701">
                  <c:v>0.88500900000000005</c:v>
                </c:pt>
                <c:pt idx="4702">
                  <c:v>0.88516399999999995</c:v>
                </c:pt>
                <c:pt idx="4703">
                  <c:v>0.88525299999999996</c:v>
                </c:pt>
                <c:pt idx="4704">
                  <c:v>0.88536300000000001</c:v>
                </c:pt>
                <c:pt idx="4705">
                  <c:v>0.88553000000000004</c:v>
                </c:pt>
                <c:pt idx="4706">
                  <c:v>0.88560700000000003</c:v>
                </c:pt>
                <c:pt idx="4707">
                  <c:v>0.88571800000000001</c:v>
                </c:pt>
                <c:pt idx="4708">
                  <c:v>0.88583999999999996</c:v>
                </c:pt>
                <c:pt idx="4709">
                  <c:v>0.88592899999999997</c:v>
                </c:pt>
                <c:pt idx="4710">
                  <c:v>0.88601700000000005</c:v>
                </c:pt>
                <c:pt idx="4711">
                  <c:v>0.88614999999999999</c:v>
                </c:pt>
                <c:pt idx="4712">
                  <c:v>0.88624999999999998</c:v>
                </c:pt>
                <c:pt idx="4713">
                  <c:v>0.88638300000000003</c:v>
                </c:pt>
                <c:pt idx="4714">
                  <c:v>0.88653800000000005</c:v>
                </c:pt>
                <c:pt idx="4715">
                  <c:v>0.88668199999999997</c:v>
                </c:pt>
                <c:pt idx="4716">
                  <c:v>0.886826</c:v>
                </c:pt>
              </c:numCache>
            </c:numRef>
          </c:yVal>
          <c:smooth val="1"/>
        </c:ser>
        <c:ser>
          <c:idx val="0"/>
          <c:order val="3"/>
          <c:tx>
            <c:strRef>
              <c:f>ROC!$A$1</c:f>
              <c:strCache>
                <c:ptCount val="1"/>
                <c:pt idx="0">
                  <c:v>TFIDF</c:v>
                </c:pt>
              </c:strCache>
            </c:strRef>
          </c:tx>
          <c:spPr>
            <a:ln>
              <a:solidFill>
                <a:srgbClr val="7030A0"/>
              </a:solidFill>
            </a:ln>
          </c:spPr>
          <c:marker>
            <c:symbol val="none"/>
          </c:marker>
          <c:xVal>
            <c:numRef>
              <c:f>ROC!$A$3:$A$5051</c:f>
              <c:numCache>
                <c:formatCode>General</c:formatCode>
                <c:ptCount val="5049"/>
                <c:pt idx="0">
                  <c:v>2.2262014E-2</c:v>
                </c:pt>
                <c:pt idx="1">
                  <c:v>2.2286212E-2</c:v>
                </c:pt>
                <c:pt idx="2">
                  <c:v>2.2286212E-2</c:v>
                </c:pt>
                <c:pt idx="3">
                  <c:v>2.2286212E-2</c:v>
                </c:pt>
                <c:pt idx="4">
                  <c:v>2.2286212E-2</c:v>
                </c:pt>
                <c:pt idx="5">
                  <c:v>2.2310409999999999E-2</c:v>
                </c:pt>
                <c:pt idx="6">
                  <c:v>2.2310409999999999E-2</c:v>
                </c:pt>
                <c:pt idx="7">
                  <c:v>2.2310409999999999E-2</c:v>
                </c:pt>
                <c:pt idx="8">
                  <c:v>2.2310409999999999E-2</c:v>
                </c:pt>
                <c:pt idx="9">
                  <c:v>2.2310409999999999E-2</c:v>
                </c:pt>
                <c:pt idx="10">
                  <c:v>2.2310409999999999E-2</c:v>
                </c:pt>
                <c:pt idx="11">
                  <c:v>2.2310409999999999E-2</c:v>
                </c:pt>
                <c:pt idx="12">
                  <c:v>2.2310409999999999E-2</c:v>
                </c:pt>
                <c:pt idx="13">
                  <c:v>2.2310409999999999E-2</c:v>
                </c:pt>
                <c:pt idx="14">
                  <c:v>2.2310409999999999E-2</c:v>
                </c:pt>
                <c:pt idx="15">
                  <c:v>2.2310409999999999E-2</c:v>
                </c:pt>
                <c:pt idx="16">
                  <c:v>2.2334607999999999E-2</c:v>
                </c:pt>
                <c:pt idx="17">
                  <c:v>2.2334607999999999E-2</c:v>
                </c:pt>
                <c:pt idx="18">
                  <c:v>2.2334607999999999E-2</c:v>
                </c:pt>
                <c:pt idx="19">
                  <c:v>2.2334607999999999E-2</c:v>
                </c:pt>
                <c:pt idx="20">
                  <c:v>2.2334607999999999E-2</c:v>
                </c:pt>
                <c:pt idx="21">
                  <c:v>2.2431399000000001E-2</c:v>
                </c:pt>
                <c:pt idx="22">
                  <c:v>2.2431399000000001E-2</c:v>
                </c:pt>
                <c:pt idx="23">
                  <c:v>2.2431399000000001E-2</c:v>
                </c:pt>
                <c:pt idx="24">
                  <c:v>2.2479795E-2</c:v>
                </c:pt>
                <c:pt idx="25">
                  <c:v>2.2479795E-2</c:v>
                </c:pt>
                <c:pt idx="26">
                  <c:v>2.2479795E-2</c:v>
                </c:pt>
                <c:pt idx="27">
                  <c:v>2.2479795E-2</c:v>
                </c:pt>
                <c:pt idx="28">
                  <c:v>2.2479795E-2</c:v>
                </c:pt>
                <c:pt idx="29">
                  <c:v>2.2479795E-2</c:v>
                </c:pt>
                <c:pt idx="30">
                  <c:v>2.2503993E-2</c:v>
                </c:pt>
                <c:pt idx="31">
                  <c:v>2.252819E-2</c:v>
                </c:pt>
                <c:pt idx="32">
                  <c:v>2.252819E-2</c:v>
                </c:pt>
                <c:pt idx="33">
                  <c:v>2.252819E-2</c:v>
                </c:pt>
                <c:pt idx="34">
                  <c:v>2.252819E-2</c:v>
                </c:pt>
                <c:pt idx="35">
                  <c:v>2.252819E-2</c:v>
                </c:pt>
                <c:pt idx="36">
                  <c:v>2.252819E-2</c:v>
                </c:pt>
                <c:pt idx="37">
                  <c:v>2.252819E-2</c:v>
                </c:pt>
                <c:pt idx="38">
                  <c:v>2.252819E-2</c:v>
                </c:pt>
                <c:pt idx="39">
                  <c:v>2.252819E-2</c:v>
                </c:pt>
                <c:pt idx="40">
                  <c:v>2.252819E-2</c:v>
                </c:pt>
                <c:pt idx="41">
                  <c:v>2.252819E-2</c:v>
                </c:pt>
                <c:pt idx="42">
                  <c:v>2.252819E-2</c:v>
                </c:pt>
                <c:pt idx="43">
                  <c:v>2.2576585999999999E-2</c:v>
                </c:pt>
                <c:pt idx="44">
                  <c:v>2.2576585999999999E-2</c:v>
                </c:pt>
                <c:pt idx="45">
                  <c:v>2.2576585999999999E-2</c:v>
                </c:pt>
                <c:pt idx="46">
                  <c:v>2.2624981999999998E-2</c:v>
                </c:pt>
                <c:pt idx="47">
                  <c:v>2.2624981999999998E-2</c:v>
                </c:pt>
                <c:pt idx="48">
                  <c:v>2.2624981999999998E-2</c:v>
                </c:pt>
                <c:pt idx="49">
                  <c:v>2.2624981999999998E-2</c:v>
                </c:pt>
                <c:pt idx="50">
                  <c:v>2.2624981999999998E-2</c:v>
                </c:pt>
                <c:pt idx="51">
                  <c:v>2.2673378000000001E-2</c:v>
                </c:pt>
                <c:pt idx="52">
                  <c:v>2.2673378000000001E-2</c:v>
                </c:pt>
                <c:pt idx="53">
                  <c:v>2.2673378000000001E-2</c:v>
                </c:pt>
                <c:pt idx="54">
                  <c:v>2.2673378000000001E-2</c:v>
                </c:pt>
                <c:pt idx="55">
                  <c:v>2.2721773000000001E-2</c:v>
                </c:pt>
                <c:pt idx="56">
                  <c:v>2.2721773000000001E-2</c:v>
                </c:pt>
                <c:pt idx="57">
                  <c:v>2.2721773000000001E-2</c:v>
                </c:pt>
                <c:pt idx="58">
                  <c:v>2.2721773000000001E-2</c:v>
                </c:pt>
                <c:pt idx="59">
                  <c:v>2.2721773000000001E-2</c:v>
                </c:pt>
                <c:pt idx="60">
                  <c:v>2.2721773000000001E-2</c:v>
                </c:pt>
                <c:pt idx="61">
                  <c:v>2.2745971E-2</c:v>
                </c:pt>
                <c:pt idx="62">
                  <c:v>2.2745971E-2</c:v>
                </c:pt>
                <c:pt idx="63">
                  <c:v>2.2745971E-2</c:v>
                </c:pt>
                <c:pt idx="64">
                  <c:v>2.2745971E-2</c:v>
                </c:pt>
                <c:pt idx="65">
                  <c:v>2.2745971E-2</c:v>
                </c:pt>
                <c:pt idx="66">
                  <c:v>2.2745971E-2</c:v>
                </c:pt>
                <c:pt idx="67">
                  <c:v>2.2770169E-2</c:v>
                </c:pt>
                <c:pt idx="68">
                  <c:v>2.2770169E-2</c:v>
                </c:pt>
                <c:pt idx="69">
                  <c:v>2.2770169E-2</c:v>
                </c:pt>
                <c:pt idx="70">
                  <c:v>2.2794366999999999E-2</c:v>
                </c:pt>
                <c:pt idx="71">
                  <c:v>2.2794366999999999E-2</c:v>
                </c:pt>
                <c:pt idx="72">
                  <c:v>2.2794366999999999E-2</c:v>
                </c:pt>
                <c:pt idx="73">
                  <c:v>2.2891158000000002E-2</c:v>
                </c:pt>
                <c:pt idx="74">
                  <c:v>2.2915356000000001E-2</c:v>
                </c:pt>
                <c:pt idx="75">
                  <c:v>2.2915356000000001E-2</c:v>
                </c:pt>
                <c:pt idx="76">
                  <c:v>2.2963752E-2</c:v>
                </c:pt>
                <c:pt idx="77">
                  <c:v>2.2963752E-2</c:v>
                </c:pt>
                <c:pt idx="78">
                  <c:v>2.2963752E-2</c:v>
                </c:pt>
                <c:pt idx="79">
                  <c:v>2.3012147E-2</c:v>
                </c:pt>
                <c:pt idx="80">
                  <c:v>2.3012147E-2</c:v>
                </c:pt>
                <c:pt idx="81">
                  <c:v>2.3036345E-2</c:v>
                </c:pt>
                <c:pt idx="82">
                  <c:v>2.3133137000000002E-2</c:v>
                </c:pt>
                <c:pt idx="83">
                  <c:v>2.3157334000000002E-2</c:v>
                </c:pt>
                <c:pt idx="84">
                  <c:v>2.3157334000000002E-2</c:v>
                </c:pt>
                <c:pt idx="85">
                  <c:v>2.3157334000000002E-2</c:v>
                </c:pt>
                <c:pt idx="86">
                  <c:v>2.3157334000000002E-2</c:v>
                </c:pt>
                <c:pt idx="87">
                  <c:v>2.3157334000000002E-2</c:v>
                </c:pt>
                <c:pt idx="88">
                  <c:v>2.3181532000000001E-2</c:v>
                </c:pt>
                <c:pt idx="89">
                  <c:v>2.3278324E-2</c:v>
                </c:pt>
                <c:pt idx="90">
                  <c:v>2.3302521E-2</c:v>
                </c:pt>
                <c:pt idx="91">
                  <c:v>2.3302521E-2</c:v>
                </c:pt>
                <c:pt idx="92">
                  <c:v>2.3326718999999999E-2</c:v>
                </c:pt>
                <c:pt idx="93">
                  <c:v>2.3350916999999999E-2</c:v>
                </c:pt>
                <c:pt idx="94">
                  <c:v>2.3350916999999999E-2</c:v>
                </c:pt>
                <c:pt idx="95">
                  <c:v>2.3350916999999999E-2</c:v>
                </c:pt>
                <c:pt idx="96">
                  <c:v>2.3375114999999998E-2</c:v>
                </c:pt>
                <c:pt idx="97">
                  <c:v>2.3399313000000001E-2</c:v>
                </c:pt>
                <c:pt idx="98">
                  <c:v>2.3399313000000001E-2</c:v>
                </c:pt>
                <c:pt idx="99">
                  <c:v>2.3423511000000001E-2</c:v>
                </c:pt>
                <c:pt idx="100">
                  <c:v>2.3423511000000001E-2</c:v>
                </c:pt>
                <c:pt idx="101">
                  <c:v>2.3568697999999999E-2</c:v>
                </c:pt>
                <c:pt idx="102">
                  <c:v>2.3568697999999999E-2</c:v>
                </c:pt>
                <c:pt idx="103">
                  <c:v>2.3592895999999999E-2</c:v>
                </c:pt>
                <c:pt idx="104">
                  <c:v>2.3592895999999999E-2</c:v>
                </c:pt>
                <c:pt idx="105">
                  <c:v>2.3592895999999999E-2</c:v>
                </c:pt>
                <c:pt idx="106">
                  <c:v>2.3617092999999999E-2</c:v>
                </c:pt>
                <c:pt idx="107">
                  <c:v>2.3641290999999998E-2</c:v>
                </c:pt>
                <c:pt idx="108">
                  <c:v>2.3641290999999998E-2</c:v>
                </c:pt>
                <c:pt idx="109">
                  <c:v>2.3641290999999998E-2</c:v>
                </c:pt>
                <c:pt idx="110">
                  <c:v>2.3641290999999998E-2</c:v>
                </c:pt>
                <c:pt idx="111">
                  <c:v>2.3641290999999998E-2</c:v>
                </c:pt>
                <c:pt idx="112">
                  <c:v>2.3665489000000001E-2</c:v>
                </c:pt>
                <c:pt idx="113">
                  <c:v>2.3665489000000001E-2</c:v>
                </c:pt>
                <c:pt idx="114">
                  <c:v>2.3665489000000001E-2</c:v>
                </c:pt>
                <c:pt idx="115">
                  <c:v>2.3665489000000001E-2</c:v>
                </c:pt>
                <c:pt idx="116">
                  <c:v>2.3689687000000001E-2</c:v>
                </c:pt>
                <c:pt idx="117">
                  <c:v>2.3713885000000001E-2</c:v>
                </c:pt>
                <c:pt idx="118">
                  <c:v>2.3713885000000001E-2</c:v>
                </c:pt>
                <c:pt idx="119">
                  <c:v>2.3713885000000001E-2</c:v>
                </c:pt>
                <c:pt idx="120">
                  <c:v>2.3713885000000001E-2</c:v>
                </c:pt>
                <c:pt idx="121">
                  <c:v>2.3810675999999999E-2</c:v>
                </c:pt>
                <c:pt idx="122">
                  <c:v>2.3810675999999999E-2</c:v>
                </c:pt>
                <c:pt idx="123">
                  <c:v>2.3834873999999999E-2</c:v>
                </c:pt>
                <c:pt idx="124">
                  <c:v>2.3834873999999999E-2</c:v>
                </c:pt>
                <c:pt idx="125">
                  <c:v>2.3834873999999999E-2</c:v>
                </c:pt>
                <c:pt idx="126">
                  <c:v>2.3859071999999999E-2</c:v>
                </c:pt>
                <c:pt idx="127">
                  <c:v>2.3859071999999999E-2</c:v>
                </c:pt>
                <c:pt idx="128">
                  <c:v>2.3883270000000002E-2</c:v>
                </c:pt>
                <c:pt idx="129">
                  <c:v>2.3907467000000002E-2</c:v>
                </c:pt>
                <c:pt idx="130">
                  <c:v>2.3907467000000002E-2</c:v>
                </c:pt>
                <c:pt idx="131">
                  <c:v>2.3907467000000002E-2</c:v>
                </c:pt>
                <c:pt idx="132">
                  <c:v>2.3907467000000002E-2</c:v>
                </c:pt>
                <c:pt idx="133">
                  <c:v>2.3907467000000002E-2</c:v>
                </c:pt>
                <c:pt idx="134">
                  <c:v>2.3907467000000002E-2</c:v>
                </c:pt>
                <c:pt idx="135">
                  <c:v>2.3907467000000002E-2</c:v>
                </c:pt>
                <c:pt idx="136">
                  <c:v>2.3931665000000001E-2</c:v>
                </c:pt>
                <c:pt idx="137">
                  <c:v>2.3931665000000001E-2</c:v>
                </c:pt>
                <c:pt idx="138">
                  <c:v>2.3955863000000001E-2</c:v>
                </c:pt>
                <c:pt idx="139">
                  <c:v>2.3980061E-2</c:v>
                </c:pt>
                <c:pt idx="140">
                  <c:v>2.4004259E-2</c:v>
                </c:pt>
                <c:pt idx="141">
                  <c:v>2.4004259E-2</c:v>
                </c:pt>
                <c:pt idx="142">
                  <c:v>2.4004259E-2</c:v>
                </c:pt>
                <c:pt idx="143">
                  <c:v>2.4004259E-2</c:v>
                </c:pt>
                <c:pt idx="144">
                  <c:v>2.4004259E-2</c:v>
                </c:pt>
                <c:pt idx="145">
                  <c:v>2.4004259E-2</c:v>
                </c:pt>
                <c:pt idx="146">
                  <c:v>2.4004259E-2</c:v>
                </c:pt>
                <c:pt idx="147">
                  <c:v>2.4004259E-2</c:v>
                </c:pt>
                <c:pt idx="148">
                  <c:v>2.4004259E-2</c:v>
                </c:pt>
                <c:pt idx="149">
                  <c:v>2.4004259E-2</c:v>
                </c:pt>
                <c:pt idx="150">
                  <c:v>2.4004259E-2</c:v>
                </c:pt>
                <c:pt idx="151">
                  <c:v>2.4004259E-2</c:v>
                </c:pt>
                <c:pt idx="152">
                  <c:v>2.4004259E-2</c:v>
                </c:pt>
                <c:pt idx="153">
                  <c:v>2.4004259E-2</c:v>
                </c:pt>
                <c:pt idx="154">
                  <c:v>2.4028457E-2</c:v>
                </c:pt>
                <c:pt idx="155">
                  <c:v>2.4125247999999998E-2</c:v>
                </c:pt>
                <c:pt idx="156">
                  <c:v>2.4197842000000001E-2</c:v>
                </c:pt>
                <c:pt idx="157">
                  <c:v>2.4197842000000001E-2</c:v>
                </c:pt>
                <c:pt idx="158">
                  <c:v>2.4197842000000001E-2</c:v>
                </c:pt>
                <c:pt idx="159">
                  <c:v>2.4246237E-2</c:v>
                </c:pt>
                <c:pt idx="160">
                  <c:v>2.4246237E-2</c:v>
                </c:pt>
                <c:pt idx="161">
                  <c:v>2.4246237E-2</c:v>
                </c:pt>
                <c:pt idx="162">
                  <c:v>2.4318830999999999E-2</c:v>
                </c:pt>
                <c:pt idx="163">
                  <c:v>2.4318830999999999E-2</c:v>
                </c:pt>
                <c:pt idx="164">
                  <c:v>2.4318830999999999E-2</c:v>
                </c:pt>
                <c:pt idx="165">
                  <c:v>2.4318830999999999E-2</c:v>
                </c:pt>
                <c:pt idx="166">
                  <c:v>2.4318830999999999E-2</c:v>
                </c:pt>
                <c:pt idx="167">
                  <c:v>2.4343028999999999E-2</c:v>
                </c:pt>
                <c:pt idx="168">
                  <c:v>2.4367225999999999E-2</c:v>
                </c:pt>
                <c:pt idx="169">
                  <c:v>2.4391423999999998E-2</c:v>
                </c:pt>
                <c:pt idx="170">
                  <c:v>2.4415622000000001E-2</c:v>
                </c:pt>
                <c:pt idx="171">
                  <c:v>2.4439820000000001E-2</c:v>
                </c:pt>
                <c:pt idx="172">
                  <c:v>2.4439820000000001E-2</c:v>
                </c:pt>
                <c:pt idx="173">
                  <c:v>2.4439820000000001E-2</c:v>
                </c:pt>
                <c:pt idx="174">
                  <c:v>2.4439820000000001E-2</c:v>
                </c:pt>
                <c:pt idx="175">
                  <c:v>2.4464018000000001E-2</c:v>
                </c:pt>
                <c:pt idx="176">
                  <c:v>2.4464018000000001E-2</c:v>
                </c:pt>
                <c:pt idx="177">
                  <c:v>2.4488216E-2</c:v>
                </c:pt>
                <c:pt idx="178">
                  <c:v>2.4512413E-2</c:v>
                </c:pt>
                <c:pt idx="179">
                  <c:v>2.4560808999999999E-2</c:v>
                </c:pt>
                <c:pt idx="180">
                  <c:v>2.4560808999999999E-2</c:v>
                </c:pt>
                <c:pt idx="181">
                  <c:v>2.4560808999999999E-2</c:v>
                </c:pt>
                <c:pt idx="182">
                  <c:v>2.4560808999999999E-2</c:v>
                </c:pt>
                <c:pt idx="183">
                  <c:v>2.4585006999999999E-2</c:v>
                </c:pt>
                <c:pt idx="184">
                  <c:v>2.4585006999999999E-2</c:v>
                </c:pt>
                <c:pt idx="185">
                  <c:v>2.4585006999999999E-2</c:v>
                </c:pt>
                <c:pt idx="186">
                  <c:v>2.4585006999999999E-2</c:v>
                </c:pt>
                <c:pt idx="187">
                  <c:v>2.4609204999999999E-2</c:v>
                </c:pt>
                <c:pt idx="188">
                  <c:v>2.4609204999999999E-2</c:v>
                </c:pt>
                <c:pt idx="189">
                  <c:v>2.4609204999999999E-2</c:v>
                </c:pt>
                <c:pt idx="190">
                  <c:v>2.4609204999999999E-2</c:v>
                </c:pt>
                <c:pt idx="191">
                  <c:v>2.4609204999999999E-2</c:v>
                </c:pt>
                <c:pt idx="192">
                  <c:v>2.4609204999999999E-2</c:v>
                </c:pt>
                <c:pt idx="193">
                  <c:v>2.4609204999999999E-2</c:v>
                </c:pt>
                <c:pt idx="194">
                  <c:v>2.4657601000000001E-2</c:v>
                </c:pt>
                <c:pt idx="195">
                  <c:v>2.4657601000000001E-2</c:v>
                </c:pt>
                <c:pt idx="196">
                  <c:v>2.4657601000000001E-2</c:v>
                </c:pt>
                <c:pt idx="197">
                  <c:v>2.4657601000000001E-2</c:v>
                </c:pt>
                <c:pt idx="198">
                  <c:v>2.4681798000000001E-2</c:v>
                </c:pt>
                <c:pt idx="199">
                  <c:v>2.4705996000000001E-2</c:v>
                </c:pt>
                <c:pt idx="200">
                  <c:v>2.4705996000000001E-2</c:v>
                </c:pt>
                <c:pt idx="201">
                  <c:v>2.4730194E-2</c:v>
                </c:pt>
                <c:pt idx="202">
                  <c:v>2.4730194E-2</c:v>
                </c:pt>
                <c:pt idx="203">
                  <c:v>2.4730194E-2</c:v>
                </c:pt>
                <c:pt idx="204">
                  <c:v>2.4754392E-2</c:v>
                </c:pt>
                <c:pt idx="205">
                  <c:v>2.4754392E-2</c:v>
                </c:pt>
                <c:pt idx="206">
                  <c:v>2.4754392E-2</c:v>
                </c:pt>
                <c:pt idx="207">
                  <c:v>2.4754392E-2</c:v>
                </c:pt>
                <c:pt idx="208">
                  <c:v>2.4754392E-2</c:v>
                </c:pt>
                <c:pt idx="209">
                  <c:v>2.4754392E-2</c:v>
                </c:pt>
                <c:pt idx="210">
                  <c:v>2.4754392E-2</c:v>
                </c:pt>
                <c:pt idx="211">
                  <c:v>2.4754392E-2</c:v>
                </c:pt>
                <c:pt idx="212">
                  <c:v>2.4754392E-2</c:v>
                </c:pt>
                <c:pt idx="213">
                  <c:v>2.477859E-2</c:v>
                </c:pt>
                <c:pt idx="214">
                  <c:v>2.477859E-2</c:v>
                </c:pt>
                <c:pt idx="215">
                  <c:v>2.477859E-2</c:v>
                </c:pt>
                <c:pt idx="216">
                  <c:v>2.4802787999999999E-2</c:v>
                </c:pt>
                <c:pt idx="217">
                  <c:v>2.4802787999999999E-2</c:v>
                </c:pt>
                <c:pt idx="218">
                  <c:v>2.4826984999999999E-2</c:v>
                </c:pt>
                <c:pt idx="219">
                  <c:v>2.4826984999999999E-2</c:v>
                </c:pt>
                <c:pt idx="220">
                  <c:v>2.4826984999999999E-2</c:v>
                </c:pt>
                <c:pt idx="221">
                  <c:v>2.4899579000000002E-2</c:v>
                </c:pt>
                <c:pt idx="222">
                  <c:v>2.4899579000000002E-2</c:v>
                </c:pt>
                <c:pt idx="223">
                  <c:v>2.4899579000000002E-2</c:v>
                </c:pt>
                <c:pt idx="224">
                  <c:v>2.4923777000000001E-2</c:v>
                </c:pt>
                <c:pt idx="225">
                  <c:v>2.4923777000000001E-2</c:v>
                </c:pt>
                <c:pt idx="226">
                  <c:v>2.4923777000000001E-2</c:v>
                </c:pt>
                <c:pt idx="227">
                  <c:v>2.4947975000000001E-2</c:v>
                </c:pt>
                <c:pt idx="228">
                  <c:v>2.4947975000000001E-2</c:v>
                </c:pt>
                <c:pt idx="229">
                  <c:v>2.4947975000000001E-2</c:v>
                </c:pt>
                <c:pt idx="230">
                  <c:v>2.4947975000000001E-2</c:v>
                </c:pt>
                <c:pt idx="231">
                  <c:v>2.4947975000000001E-2</c:v>
                </c:pt>
                <c:pt idx="232">
                  <c:v>2.4947975000000001E-2</c:v>
                </c:pt>
                <c:pt idx="233">
                  <c:v>2.4972172000000001E-2</c:v>
                </c:pt>
                <c:pt idx="234">
                  <c:v>2.4972172000000001E-2</c:v>
                </c:pt>
                <c:pt idx="235">
                  <c:v>2.4972172000000001E-2</c:v>
                </c:pt>
                <c:pt idx="236">
                  <c:v>2.4972172000000001E-2</c:v>
                </c:pt>
                <c:pt idx="237">
                  <c:v>2.4972172000000001E-2</c:v>
                </c:pt>
                <c:pt idx="238">
                  <c:v>2.4972172000000001E-2</c:v>
                </c:pt>
                <c:pt idx="239">
                  <c:v>2.4972172000000001E-2</c:v>
                </c:pt>
                <c:pt idx="240">
                  <c:v>2.4972172000000001E-2</c:v>
                </c:pt>
                <c:pt idx="241">
                  <c:v>2.4972172000000001E-2</c:v>
                </c:pt>
                <c:pt idx="242">
                  <c:v>2.4972172000000001E-2</c:v>
                </c:pt>
                <c:pt idx="243">
                  <c:v>2.5020568E-2</c:v>
                </c:pt>
                <c:pt idx="244">
                  <c:v>2.5020568E-2</c:v>
                </c:pt>
                <c:pt idx="245">
                  <c:v>2.5020568E-2</c:v>
                </c:pt>
                <c:pt idx="246">
                  <c:v>2.5020568E-2</c:v>
                </c:pt>
                <c:pt idx="247">
                  <c:v>2.5020568E-2</c:v>
                </c:pt>
                <c:pt idx="248">
                  <c:v>2.5020568E-2</c:v>
                </c:pt>
                <c:pt idx="249">
                  <c:v>2.5020568E-2</c:v>
                </c:pt>
                <c:pt idx="250">
                  <c:v>2.5044766E-2</c:v>
                </c:pt>
                <c:pt idx="251">
                  <c:v>2.5044766E-2</c:v>
                </c:pt>
                <c:pt idx="252">
                  <c:v>2.5117359999999998E-2</c:v>
                </c:pt>
                <c:pt idx="253">
                  <c:v>2.5117359999999998E-2</c:v>
                </c:pt>
                <c:pt idx="254">
                  <c:v>2.5117359999999998E-2</c:v>
                </c:pt>
                <c:pt idx="255">
                  <c:v>2.5117359999999998E-2</c:v>
                </c:pt>
                <c:pt idx="256">
                  <c:v>2.5117359999999998E-2</c:v>
                </c:pt>
                <c:pt idx="257">
                  <c:v>2.5117359999999998E-2</c:v>
                </c:pt>
                <c:pt idx="258">
                  <c:v>2.5117359999999998E-2</c:v>
                </c:pt>
                <c:pt idx="259">
                  <c:v>2.5117359999999998E-2</c:v>
                </c:pt>
                <c:pt idx="260">
                  <c:v>2.5189953000000001E-2</c:v>
                </c:pt>
                <c:pt idx="261">
                  <c:v>2.5189953000000001E-2</c:v>
                </c:pt>
                <c:pt idx="262">
                  <c:v>2.5189953000000001E-2</c:v>
                </c:pt>
                <c:pt idx="263">
                  <c:v>2.5214151000000001E-2</c:v>
                </c:pt>
                <c:pt idx="264">
                  <c:v>2.5335139999999999E-2</c:v>
                </c:pt>
                <c:pt idx="265">
                  <c:v>2.5335139999999999E-2</c:v>
                </c:pt>
                <c:pt idx="266">
                  <c:v>2.5335139999999999E-2</c:v>
                </c:pt>
                <c:pt idx="267">
                  <c:v>2.5335139999999999E-2</c:v>
                </c:pt>
                <c:pt idx="268">
                  <c:v>2.5335139999999999E-2</c:v>
                </c:pt>
                <c:pt idx="269">
                  <c:v>2.5335139999999999E-2</c:v>
                </c:pt>
                <c:pt idx="270">
                  <c:v>2.5335139999999999E-2</c:v>
                </c:pt>
                <c:pt idx="271">
                  <c:v>2.5359337999999999E-2</c:v>
                </c:pt>
                <c:pt idx="272">
                  <c:v>2.5359337999999999E-2</c:v>
                </c:pt>
                <c:pt idx="273">
                  <c:v>2.5407734000000001E-2</c:v>
                </c:pt>
                <c:pt idx="274">
                  <c:v>2.5504525E-2</c:v>
                </c:pt>
                <c:pt idx="275">
                  <c:v>2.5504525E-2</c:v>
                </c:pt>
                <c:pt idx="276">
                  <c:v>2.5528723E-2</c:v>
                </c:pt>
                <c:pt idx="277">
                  <c:v>2.5528723E-2</c:v>
                </c:pt>
                <c:pt idx="278">
                  <c:v>2.5528723E-2</c:v>
                </c:pt>
                <c:pt idx="279">
                  <c:v>2.5528723E-2</c:v>
                </c:pt>
                <c:pt idx="280">
                  <c:v>2.5552920999999999E-2</c:v>
                </c:pt>
                <c:pt idx="281">
                  <c:v>2.5552920999999999E-2</c:v>
                </c:pt>
                <c:pt idx="282">
                  <c:v>2.5552920999999999E-2</c:v>
                </c:pt>
                <c:pt idx="283">
                  <c:v>2.5552920999999999E-2</c:v>
                </c:pt>
                <c:pt idx="284">
                  <c:v>2.5552920999999999E-2</c:v>
                </c:pt>
                <c:pt idx="285">
                  <c:v>2.5601315999999999E-2</c:v>
                </c:pt>
                <c:pt idx="286">
                  <c:v>2.5601315999999999E-2</c:v>
                </c:pt>
                <c:pt idx="287">
                  <c:v>2.5625513999999999E-2</c:v>
                </c:pt>
                <c:pt idx="288">
                  <c:v>2.5649712000000002E-2</c:v>
                </c:pt>
                <c:pt idx="289">
                  <c:v>2.5649712000000002E-2</c:v>
                </c:pt>
                <c:pt idx="290">
                  <c:v>2.5698108000000001E-2</c:v>
                </c:pt>
                <c:pt idx="291">
                  <c:v>2.5698108000000001E-2</c:v>
                </c:pt>
                <c:pt idx="292">
                  <c:v>2.5698108000000001E-2</c:v>
                </c:pt>
                <c:pt idx="293">
                  <c:v>2.5698108000000001E-2</c:v>
                </c:pt>
                <c:pt idx="294">
                  <c:v>2.5746503E-2</c:v>
                </c:pt>
                <c:pt idx="295">
                  <c:v>2.5746503E-2</c:v>
                </c:pt>
                <c:pt idx="296">
                  <c:v>2.5746503E-2</c:v>
                </c:pt>
                <c:pt idx="297">
                  <c:v>2.5794899E-2</c:v>
                </c:pt>
                <c:pt idx="298">
                  <c:v>2.5794899E-2</c:v>
                </c:pt>
                <c:pt idx="299">
                  <c:v>2.5794899E-2</c:v>
                </c:pt>
                <c:pt idx="300">
                  <c:v>2.5794899E-2</c:v>
                </c:pt>
                <c:pt idx="301">
                  <c:v>2.5794899E-2</c:v>
                </c:pt>
                <c:pt idx="302">
                  <c:v>2.5794899E-2</c:v>
                </c:pt>
                <c:pt idx="303">
                  <c:v>2.5819096999999999E-2</c:v>
                </c:pt>
                <c:pt idx="304">
                  <c:v>2.5819096999999999E-2</c:v>
                </c:pt>
                <c:pt idx="305">
                  <c:v>2.5819096999999999E-2</c:v>
                </c:pt>
                <c:pt idx="306">
                  <c:v>2.5819096999999999E-2</c:v>
                </c:pt>
                <c:pt idx="307">
                  <c:v>2.5819096999999999E-2</c:v>
                </c:pt>
                <c:pt idx="308">
                  <c:v>2.5819096999999999E-2</c:v>
                </c:pt>
                <c:pt idx="309">
                  <c:v>2.5819096999999999E-2</c:v>
                </c:pt>
                <c:pt idx="310">
                  <c:v>2.5819096999999999E-2</c:v>
                </c:pt>
                <c:pt idx="311">
                  <c:v>2.5843294999999999E-2</c:v>
                </c:pt>
                <c:pt idx="312">
                  <c:v>2.5843294999999999E-2</c:v>
                </c:pt>
                <c:pt idx="313">
                  <c:v>2.5867492999999998E-2</c:v>
                </c:pt>
                <c:pt idx="314">
                  <c:v>2.5891689999999998E-2</c:v>
                </c:pt>
                <c:pt idx="315">
                  <c:v>2.5891689999999998E-2</c:v>
                </c:pt>
                <c:pt idx="316">
                  <c:v>2.5891689999999998E-2</c:v>
                </c:pt>
                <c:pt idx="317">
                  <c:v>2.5915888000000002E-2</c:v>
                </c:pt>
                <c:pt idx="318">
                  <c:v>2.5940086000000001E-2</c:v>
                </c:pt>
                <c:pt idx="319">
                  <c:v>2.5940086000000001E-2</c:v>
                </c:pt>
                <c:pt idx="320">
                  <c:v>2.5940086000000001E-2</c:v>
                </c:pt>
                <c:pt idx="321">
                  <c:v>2.5940086000000001E-2</c:v>
                </c:pt>
                <c:pt idx="322">
                  <c:v>2.5964284000000001E-2</c:v>
                </c:pt>
                <c:pt idx="323">
                  <c:v>2.5964284000000001E-2</c:v>
                </c:pt>
                <c:pt idx="324">
                  <c:v>2.5988482E-2</c:v>
                </c:pt>
                <c:pt idx="325">
                  <c:v>2.5988482E-2</c:v>
                </c:pt>
                <c:pt idx="326">
                  <c:v>2.6036877999999999E-2</c:v>
                </c:pt>
                <c:pt idx="327">
                  <c:v>2.6061075E-2</c:v>
                </c:pt>
                <c:pt idx="328">
                  <c:v>2.6061075E-2</c:v>
                </c:pt>
                <c:pt idx="329">
                  <c:v>2.6061075E-2</c:v>
                </c:pt>
                <c:pt idx="330">
                  <c:v>2.6085272999999999E-2</c:v>
                </c:pt>
                <c:pt idx="331">
                  <c:v>2.6109470999999999E-2</c:v>
                </c:pt>
                <c:pt idx="332">
                  <c:v>2.6109470999999999E-2</c:v>
                </c:pt>
                <c:pt idx="333">
                  <c:v>2.6206262000000001E-2</c:v>
                </c:pt>
                <c:pt idx="334">
                  <c:v>2.6254658E-2</c:v>
                </c:pt>
                <c:pt idx="335">
                  <c:v>2.6254658E-2</c:v>
                </c:pt>
                <c:pt idx="336">
                  <c:v>2.6254658E-2</c:v>
                </c:pt>
                <c:pt idx="337">
                  <c:v>2.6278856E-2</c:v>
                </c:pt>
                <c:pt idx="338">
                  <c:v>2.6278856E-2</c:v>
                </c:pt>
                <c:pt idx="339">
                  <c:v>2.6303053999999999E-2</c:v>
                </c:pt>
                <c:pt idx="340">
                  <c:v>2.6375646999999999E-2</c:v>
                </c:pt>
                <c:pt idx="341">
                  <c:v>2.6375646999999999E-2</c:v>
                </c:pt>
                <c:pt idx="342">
                  <c:v>2.6375646999999999E-2</c:v>
                </c:pt>
                <c:pt idx="343">
                  <c:v>2.6375646999999999E-2</c:v>
                </c:pt>
                <c:pt idx="344">
                  <c:v>2.6399845000000002E-2</c:v>
                </c:pt>
                <c:pt idx="345">
                  <c:v>2.6399845000000002E-2</c:v>
                </c:pt>
                <c:pt idx="346">
                  <c:v>2.6399845000000002E-2</c:v>
                </c:pt>
                <c:pt idx="347">
                  <c:v>2.6399845000000002E-2</c:v>
                </c:pt>
                <c:pt idx="348">
                  <c:v>2.6424043000000001E-2</c:v>
                </c:pt>
                <c:pt idx="349">
                  <c:v>2.6424043000000001E-2</c:v>
                </c:pt>
                <c:pt idx="350">
                  <c:v>2.6424043000000001E-2</c:v>
                </c:pt>
                <c:pt idx="351">
                  <c:v>2.6424043000000001E-2</c:v>
                </c:pt>
                <c:pt idx="352">
                  <c:v>2.6424043000000001E-2</c:v>
                </c:pt>
                <c:pt idx="353">
                  <c:v>2.6424043000000001E-2</c:v>
                </c:pt>
                <c:pt idx="354">
                  <c:v>2.6448241000000001E-2</c:v>
                </c:pt>
                <c:pt idx="355">
                  <c:v>2.6448241000000001E-2</c:v>
                </c:pt>
                <c:pt idx="356">
                  <c:v>2.6448241000000001E-2</c:v>
                </c:pt>
                <c:pt idx="357">
                  <c:v>2.6448241000000001E-2</c:v>
                </c:pt>
                <c:pt idx="358">
                  <c:v>2.6448241000000001E-2</c:v>
                </c:pt>
                <c:pt idx="359">
                  <c:v>2.6472439E-2</c:v>
                </c:pt>
                <c:pt idx="360">
                  <c:v>2.6496637E-2</c:v>
                </c:pt>
                <c:pt idx="361">
                  <c:v>2.6496637E-2</c:v>
                </c:pt>
                <c:pt idx="362">
                  <c:v>2.6520834E-2</c:v>
                </c:pt>
                <c:pt idx="363">
                  <c:v>2.6520834E-2</c:v>
                </c:pt>
                <c:pt idx="364">
                  <c:v>2.6520834E-2</c:v>
                </c:pt>
                <c:pt idx="365">
                  <c:v>2.6593427999999999E-2</c:v>
                </c:pt>
                <c:pt idx="366">
                  <c:v>2.6593427999999999E-2</c:v>
                </c:pt>
                <c:pt idx="367">
                  <c:v>2.6593427999999999E-2</c:v>
                </c:pt>
                <c:pt idx="368">
                  <c:v>2.6593427999999999E-2</c:v>
                </c:pt>
                <c:pt idx="369">
                  <c:v>2.6641824000000001E-2</c:v>
                </c:pt>
                <c:pt idx="370">
                  <c:v>2.6641824000000001E-2</c:v>
                </c:pt>
                <c:pt idx="371">
                  <c:v>2.6641824000000001E-2</c:v>
                </c:pt>
                <c:pt idx="372">
                  <c:v>2.6666021000000002E-2</c:v>
                </c:pt>
                <c:pt idx="373">
                  <c:v>2.6666021000000002E-2</c:v>
                </c:pt>
                <c:pt idx="374">
                  <c:v>2.6666021000000002E-2</c:v>
                </c:pt>
                <c:pt idx="375">
                  <c:v>2.6666021000000002E-2</c:v>
                </c:pt>
                <c:pt idx="376">
                  <c:v>2.6714417000000001E-2</c:v>
                </c:pt>
                <c:pt idx="377">
                  <c:v>2.6714417000000001E-2</c:v>
                </c:pt>
                <c:pt idx="378">
                  <c:v>2.6738615E-2</c:v>
                </c:pt>
                <c:pt idx="379">
                  <c:v>2.6738615E-2</c:v>
                </c:pt>
                <c:pt idx="380">
                  <c:v>2.6738615E-2</c:v>
                </c:pt>
                <c:pt idx="381">
                  <c:v>2.6762813E-2</c:v>
                </c:pt>
                <c:pt idx="382">
                  <c:v>2.6762813E-2</c:v>
                </c:pt>
                <c:pt idx="383">
                  <c:v>2.6762813E-2</c:v>
                </c:pt>
                <c:pt idx="384">
                  <c:v>2.6762813E-2</c:v>
                </c:pt>
                <c:pt idx="385">
                  <c:v>2.6762813E-2</c:v>
                </c:pt>
                <c:pt idx="386">
                  <c:v>2.6835405999999999E-2</c:v>
                </c:pt>
                <c:pt idx="387">
                  <c:v>2.6835405999999999E-2</c:v>
                </c:pt>
                <c:pt idx="388">
                  <c:v>2.6859603999999999E-2</c:v>
                </c:pt>
                <c:pt idx="389">
                  <c:v>2.6908000000000001E-2</c:v>
                </c:pt>
                <c:pt idx="390">
                  <c:v>2.6908000000000001E-2</c:v>
                </c:pt>
                <c:pt idx="391">
                  <c:v>2.6932198000000001E-2</c:v>
                </c:pt>
                <c:pt idx="392">
                  <c:v>2.6932198000000001E-2</c:v>
                </c:pt>
                <c:pt idx="393">
                  <c:v>2.6956395000000001E-2</c:v>
                </c:pt>
                <c:pt idx="394">
                  <c:v>2.6956395000000001E-2</c:v>
                </c:pt>
                <c:pt idx="395">
                  <c:v>2.6956395000000001E-2</c:v>
                </c:pt>
                <c:pt idx="396">
                  <c:v>2.6956395000000001E-2</c:v>
                </c:pt>
                <c:pt idx="397">
                  <c:v>2.6956395000000001E-2</c:v>
                </c:pt>
                <c:pt idx="398">
                  <c:v>2.6956395000000001E-2</c:v>
                </c:pt>
                <c:pt idx="399">
                  <c:v>2.6980593000000001E-2</c:v>
                </c:pt>
                <c:pt idx="400">
                  <c:v>2.6980593000000001E-2</c:v>
                </c:pt>
                <c:pt idx="401">
                  <c:v>2.6980593000000001E-2</c:v>
                </c:pt>
                <c:pt idx="402">
                  <c:v>2.6980593000000001E-2</c:v>
                </c:pt>
                <c:pt idx="403">
                  <c:v>2.6980593000000001E-2</c:v>
                </c:pt>
                <c:pt idx="404">
                  <c:v>2.6980593000000001E-2</c:v>
                </c:pt>
                <c:pt idx="405">
                  <c:v>2.7028989E-2</c:v>
                </c:pt>
                <c:pt idx="406">
                  <c:v>2.7028989E-2</c:v>
                </c:pt>
                <c:pt idx="407">
                  <c:v>2.7028989E-2</c:v>
                </c:pt>
                <c:pt idx="408">
                  <c:v>2.7053186999999999E-2</c:v>
                </c:pt>
                <c:pt idx="409">
                  <c:v>2.7077384999999999E-2</c:v>
                </c:pt>
                <c:pt idx="410">
                  <c:v>2.7125779999999999E-2</c:v>
                </c:pt>
                <c:pt idx="411">
                  <c:v>2.7149978000000002E-2</c:v>
                </c:pt>
                <c:pt idx="412">
                  <c:v>2.7149978000000002E-2</c:v>
                </c:pt>
                <c:pt idx="413">
                  <c:v>2.7222572E-2</c:v>
                </c:pt>
                <c:pt idx="414">
                  <c:v>2.7222572E-2</c:v>
                </c:pt>
                <c:pt idx="415">
                  <c:v>2.7222572E-2</c:v>
                </c:pt>
                <c:pt idx="416">
                  <c:v>2.7222572E-2</c:v>
                </c:pt>
                <c:pt idx="417">
                  <c:v>2.7222572E-2</c:v>
                </c:pt>
                <c:pt idx="418">
                  <c:v>2.7343560999999999E-2</c:v>
                </c:pt>
                <c:pt idx="419">
                  <c:v>2.7343560999999999E-2</c:v>
                </c:pt>
                <c:pt idx="420">
                  <c:v>2.7343560999999999E-2</c:v>
                </c:pt>
                <c:pt idx="421">
                  <c:v>2.7440352000000001E-2</c:v>
                </c:pt>
                <c:pt idx="422">
                  <c:v>2.7440352000000001E-2</c:v>
                </c:pt>
                <c:pt idx="423">
                  <c:v>2.7488748E-2</c:v>
                </c:pt>
                <c:pt idx="424">
                  <c:v>2.7512946E-2</c:v>
                </c:pt>
                <c:pt idx="425">
                  <c:v>2.7512946E-2</c:v>
                </c:pt>
                <c:pt idx="426">
                  <c:v>2.7561341999999999E-2</c:v>
                </c:pt>
                <c:pt idx="427">
                  <c:v>2.7561341999999999E-2</c:v>
                </c:pt>
                <c:pt idx="428">
                  <c:v>2.7561341999999999E-2</c:v>
                </c:pt>
                <c:pt idx="429">
                  <c:v>2.7585538999999999E-2</c:v>
                </c:pt>
                <c:pt idx="430">
                  <c:v>2.7609736999999999E-2</c:v>
                </c:pt>
                <c:pt idx="431">
                  <c:v>2.7609736999999999E-2</c:v>
                </c:pt>
                <c:pt idx="432">
                  <c:v>2.7609736999999999E-2</c:v>
                </c:pt>
                <c:pt idx="433">
                  <c:v>2.7609736999999999E-2</c:v>
                </c:pt>
                <c:pt idx="434">
                  <c:v>2.7633934999999998E-2</c:v>
                </c:pt>
                <c:pt idx="435">
                  <c:v>2.7633934999999998E-2</c:v>
                </c:pt>
                <c:pt idx="436">
                  <c:v>2.7633934999999998E-2</c:v>
                </c:pt>
                <c:pt idx="437">
                  <c:v>2.7658133000000001E-2</c:v>
                </c:pt>
                <c:pt idx="438">
                  <c:v>2.7658133000000001E-2</c:v>
                </c:pt>
                <c:pt idx="439">
                  <c:v>2.7658133000000001E-2</c:v>
                </c:pt>
                <c:pt idx="440">
                  <c:v>2.7658133000000001E-2</c:v>
                </c:pt>
                <c:pt idx="441">
                  <c:v>2.7706529000000001E-2</c:v>
                </c:pt>
                <c:pt idx="442">
                  <c:v>2.7706529000000001E-2</c:v>
                </c:pt>
                <c:pt idx="443">
                  <c:v>2.7754924E-2</c:v>
                </c:pt>
                <c:pt idx="444">
                  <c:v>2.7754924E-2</c:v>
                </c:pt>
                <c:pt idx="445">
                  <c:v>2.7754924E-2</c:v>
                </c:pt>
                <c:pt idx="446">
                  <c:v>2.7754924E-2</c:v>
                </c:pt>
                <c:pt idx="447">
                  <c:v>2.7754924E-2</c:v>
                </c:pt>
                <c:pt idx="448">
                  <c:v>2.7779122E-2</c:v>
                </c:pt>
                <c:pt idx="449">
                  <c:v>2.7779122E-2</c:v>
                </c:pt>
                <c:pt idx="450">
                  <c:v>2.7875912999999999E-2</c:v>
                </c:pt>
                <c:pt idx="451">
                  <c:v>2.7875912999999999E-2</c:v>
                </c:pt>
                <c:pt idx="452">
                  <c:v>2.7900110999999998E-2</c:v>
                </c:pt>
                <c:pt idx="453">
                  <c:v>2.7900110999999998E-2</c:v>
                </c:pt>
                <c:pt idx="454">
                  <c:v>2.7900110999999998E-2</c:v>
                </c:pt>
                <c:pt idx="455">
                  <c:v>2.7900110999999998E-2</c:v>
                </c:pt>
                <c:pt idx="456">
                  <c:v>2.7900110999999998E-2</c:v>
                </c:pt>
                <c:pt idx="457">
                  <c:v>2.7900110999999998E-2</c:v>
                </c:pt>
                <c:pt idx="458">
                  <c:v>2.7900110999999998E-2</c:v>
                </c:pt>
                <c:pt idx="459">
                  <c:v>2.7900110999999998E-2</c:v>
                </c:pt>
                <c:pt idx="460">
                  <c:v>2.7900110999999998E-2</c:v>
                </c:pt>
                <c:pt idx="461">
                  <c:v>2.7972705E-2</c:v>
                </c:pt>
                <c:pt idx="462">
                  <c:v>2.7972705E-2</c:v>
                </c:pt>
                <c:pt idx="463">
                  <c:v>2.7996903E-2</c:v>
                </c:pt>
                <c:pt idx="464">
                  <c:v>2.7996903E-2</c:v>
                </c:pt>
                <c:pt idx="465">
                  <c:v>2.8021101E-2</c:v>
                </c:pt>
                <c:pt idx="466">
                  <c:v>2.8021101E-2</c:v>
                </c:pt>
                <c:pt idx="467">
                  <c:v>2.8045298E-2</c:v>
                </c:pt>
                <c:pt idx="468">
                  <c:v>2.8069495999999999E-2</c:v>
                </c:pt>
                <c:pt idx="469">
                  <c:v>2.8069495999999999E-2</c:v>
                </c:pt>
                <c:pt idx="470">
                  <c:v>2.8069495999999999E-2</c:v>
                </c:pt>
                <c:pt idx="471">
                  <c:v>2.8069495999999999E-2</c:v>
                </c:pt>
                <c:pt idx="472">
                  <c:v>2.8069495999999999E-2</c:v>
                </c:pt>
                <c:pt idx="473">
                  <c:v>2.8069495999999999E-2</c:v>
                </c:pt>
                <c:pt idx="474">
                  <c:v>2.8069495999999999E-2</c:v>
                </c:pt>
                <c:pt idx="475">
                  <c:v>2.8069495999999999E-2</c:v>
                </c:pt>
                <c:pt idx="476">
                  <c:v>2.8069495999999999E-2</c:v>
                </c:pt>
                <c:pt idx="477">
                  <c:v>2.8069495999999999E-2</c:v>
                </c:pt>
                <c:pt idx="478">
                  <c:v>2.8069495999999999E-2</c:v>
                </c:pt>
                <c:pt idx="479">
                  <c:v>2.8117891999999998E-2</c:v>
                </c:pt>
                <c:pt idx="480">
                  <c:v>2.8117891999999998E-2</c:v>
                </c:pt>
                <c:pt idx="481">
                  <c:v>2.8117891999999998E-2</c:v>
                </c:pt>
                <c:pt idx="482">
                  <c:v>2.8214683000000001E-2</c:v>
                </c:pt>
                <c:pt idx="483">
                  <c:v>2.8214683000000001E-2</c:v>
                </c:pt>
                <c:pt idx="484">
                  <c:v>2.8214683000000001E-2</c:v>
                </c:pt>
                <c:pt idx="485">
                  <c:v>2.8263079E-2</c:v>
                </c:pt>
                <c:pt idx="486">
                  <c:v>2.8263079E-2</c:v>
                </c:pt>
                <c:pt idx="487">
                  <c:v>2.8263079E-2</c:v>
                </c:pt>
                <c:pt idx="488">
                  <c:v>2.8263079E-2</c:v>
                </c:pt>
                <c:pt idx="489">
                  <c:v>2.8263079E-2</c:v>
                </c:pt>
                <c:pt idx="490">
                  <c:v>2.8263079E-2</c:v>
                </c:pt>
                <c:pt idx="491">
                  <c:v>2.8263079E-2</c:v>
                </c:pt>
                <c:pt idx="492">
                  <c:v>2.8263079E-2</c:v>
                </c:pt>
                <c:pt idx="493">
                  <c:v>2.8263079E-2</c:v>
                </c:pt>
                <c:pt idx="494">
                  <c:v>2.8359869999999999E-2</c:v>
                </c:pt>
                <c:pt idx="495">
                  <c:v>2.8384067999999998E-2</c:v>
                </c:pt>
                <c:pt idx="496">
                  <c:v>2.8384067999999998E-2</c:v>
                </c:pt>
                <c:pt idx="497">
                  <c:v>2.8408266000000001E-2</c:v>
                </c:pt>
                <c:pt idx="498">
                  <c:v>2.8408266000000001E-2</c:v>
                </c:pt>
                <c:pt idx="499">
                  <c:v>2.8408266000000001E-2</c:v>
                </c:pt>
                <c:pt idx="500">
                  <c:v>2.8432464000000001E-2</c:v>
                </c:pt>
                <c:pt idx="501">
                  <c:v>2.8432464000000001E-2</c:v>
                </c:pt>
                <c:pt idx="502">
                  <c:v>2.8432464000000001E-2</c:v>
                </c:pt>
                <c:pt idx="503">
                  <c:v>2.8432464000000001E-2</c:v>
                </c:pt>
                <c:pt idx="504">
                  <c:v>2.8432464000000001E-2</c:v>
                </c:pt>
                <c:pt idx="505">
                  <c:v>2.848086E-2</c:v>
                </c:pt>
                <c:pt idx="506">
                  <c:v>2.848086E-2</c:v>
                </c:pt>
                <c:pt idx="507">
                  <c:v>2.848086E-2</c:v>
                </c:pt>
                <c:pt idx="508">
                  <c:v>2.8553452999999999E-2</c:v>
                </c:pt>
                <c:pt idx="509">
                  <c:v>2.8553452999999999E-2</c:v>
                </c:pt>
                <c:pt idx="510">
                  <c:v>2.8626047000000002E-2</c:v>
                </c:pt>
                <c:pt idx="511">
                  <c:v>2.8626047000000002E-2</c:v>
                </c:pt>
                <c:pt idx="512">
                  <c:v>2.8626047000000002E-2</c:v>
                </c:pt>
                <c:pt idx="513">
                  <c:v>2.8626047000000002E-2</c:v>
                </c:pt>
                <c:pt idx="514">
                  <c:v>2.8650243999999998E-2</c:v>
                </c:pt>
                <c:pt idx="515">
                  <c:v>2.8650243999999998E-2</c:v>
                </c:pt>
                <c:pt idx="516">
                  <c:v>2.8650243999999998E-2</c:v>
                </c:pt>
                <c:pt idx="517">
                  <c:v>2.8650243999999998E-2</c:v>
                </c:pt>
                <c:pt idx="518">
                  <c:v>2.8698640000000001E-2</c:v>
                </c:pt>
                <c:pt idx="519">
                  <c:v>2.8771234E-2</c:v>
                </c:pt>
                <c:pt idx="520">
                  <c:v>2.8819628999999999E-2</c:v>
                </c:pt>
                <c:pt idx="521">
                  <c:v>2.8892223000000002E-2</c:v>
                </c:pt>
                <c:pt idx="522">
                  <c:v>2.8892223000000002E-2</c:v>
                </c:pt>
                <c:pt idx="523">
                  <c:v>2.8892223000000002E-2</c:v>
                </c:pt>
                <c:pt idx="524">
                  <c:v>2.8916421000000001E-2</c:v>
                </c:pt>
                <c:pt idx="525">
                  <c:v>2.8916421000000001E-2</c:v>
                </c:pt>
                <c:pt idx="526">
                  <c:v>2.8940618000000001E-2</c:v>
                </c:pt>
                <c:pt idx="527">
                  <c:v>2.8940618000000001E-2</c:v>
                </c:pt>
                <c:pt idx="528">
                  <c:v>2.903741E-2</c:v>
                </c:pt>
                <c:pt idx="529">
                  <c:v>2.903741E-2</c:v>
                </c:pt>
                <c:pt idx="530">
                  <c:v>2.903741E-2</c:v>
                </c:pt>
                <c:pt idx="531">
                  <c:v>2.9061607999999999E-2</c:v>
                </c:pt>
                <c:pt idx="532">
                  <c:v>2.9061607999999999E-2</c:v>
                </c:pt>
                <c:pt idx="533">
                  <c:v>2.9085805999999999E-2</c:v>
                </c:pt>
                <c:pt idx="534">
                  <c:v>2.9085805999999999E-2</c:v>
                </c:pt>
                <c:pt idx="535">
                  <c:v>2.9085805999999999E-2</c:v>
                </c:pt>
                <c:pt idx="536">
                  <c:v>2.9085805999999999E-2</c:v>
                </c:pt>
                <c:pt idx="537">
                  <c:v>2.9085805999999999E-2</c:v>
                </c:pt>
                <c:pt idx="538">
                  <c:v>2.9085805999999999E-2</c:v>
                </c:pt>
                <c:pt idx="539">
                  <c:v>2.9085805999999999E-2</c:v>
                </c:pt>
                <c:pt idx="540">
                  <c:v>2.9134200999999998E-2</c:v>
                </c:pt>
                <c:pt idx="541">
                  <c:v>2.9182597000000001E-2</c:v>
                </c:pt>
                <c:pt idx="542">
                  <c:v>2.9182597000000001E-2</c:v>
                </c:pt>
                <c:pt idx="543">
                  <c:v>2.9182597000000001E-2</c:v>
                </c:pt>
                <c:pt idx="544">
                  <c:v>2.9206795000000001E-2</c:v>
                </c:pt>
                <c:pt idx="545">
                  <c:v>2.9206795000000001E-2</c:v>
                </c:pt>
                <c:pt idx="546">
                  <c:v>2.9206795000000001E-2</c:v>
                </c:pt>
                <c:pt idx="547">
                  <c:v>2.925519E-2</c:v>
                </c:pt>
                <c:pt idx="548">
                  <c:v>2.925519E-2</c:v>
                </c:pt>
                <c:pt idx="549">
                  <c:v>2.9303586E-2</c:v>
                </c:pt>
                <c:pt idx="550">
                  <c:v>2.9327783999999999E-2</c:v>
                </c:pt>
                <c:pt idx="551">
                  <c:v>2.9327783999999999E-2</c:v>
                </c:pt>
                <c:pt idx="552">
                  <c:v>2.9327783999999999E-2</c:v>
                </c:pt>
                <c:pt idx="553">
                  <c:v>2.9327783999999999E-2</c:v>
                </c:pt>
                <c:pt idx="554">
                  <c:v>2.9327783999999999E-2</c:v>
                </c:pt>
                <c:pt idx="555">
                  <c:v>2.9376180000000002E-2</c:v>
                </c:pt>
                <c:pt idx="556">
                  <c:v>2.9400376999999998E-2</c:v>
                </c:pt>
                <c:pt idx="557">
                  <c:v>2.9424575000000001E-2</c:v>
                </c:pt>
                <c:pt idx="558">
                  <c:v>2.9472971000000001E-2</c:v>
                </c:pt>
                <c:pt idx="559">
                  <c:v>2.9569761999999999E-2</c:v>
                </c:pt>
                <c:pt idx="560">
                  <c:v>2.9569761999999999E-2</c:v>
                </c:pt>
                <c:pt idx="561">
                  <c:v>2.9569761999999999E-2</c:v>
                </c:pt>
                <c:pt idx="562">
                  <c:v>2.9569761999999999E-2</c:v>
                </c:pt>
                <c:pt idx="563">
                  <c:v>2.9593959999999999E-2</c:v>
                </c:pt>
                <c:pt idx="564">
                  <c:v>2.9593959999999999E-2</c:v>
                </c:pt>
                <c:pt idx="565">
                  <c:v>2.9618157999999999E-2</c:v>
                </c:pt>
                <c:pt idx="566">
                  <c:v>2.9618157999999999E-2</c:v>
                </c:pt>
                <c:pt idx="567">
                  <c:v>2.9618157999999999E-2</c:v>
                </c:pt>
                <c:pt idx="568">
                  <c:v>2.9666554000000001E-2</c:v>
                </c:pt>
                <c:pt idx="569">
                  <c:v>2.9666554000000001E-2</c:v>
                </c:pt>
                <c:pt idx="570">
                  <c:v>2.9666554000000001E-2</c:v>
                </c:pt>
                <c:pt idx="571">
                  <c:v>2.9690752000000001E-2</c:v>
                </c:pt>
                <c:pt idx="572">
                  <c:v>2.9690752000000001E-2</c:v>
                </c:pt>
                <c:pt idx="573">
                  <c:v>2.9739147E-2</c:v>
                </c:pt>
                <c:pt idx="574">
                  <c:v>2.9763345E-2</c:v>
                </c:pt>
                <c:pt idx="575">
                  <c:v>2.9763345E-2</c:v>
                </c:pt>
                <c:pt idx="576">
                  <c:v>2.9763345E-2</c:v>
                </c:pt>
                <c:pt idx="577">
                  <c:v>2.9763345E-2</c:v>
                </c:pt>
                <c:pt idx="578">
                  <c:v>2.9763345E-2</c:v>
                </c:pt>
                <c:pt idx="579">
                  <c:v>2.9811740999999999E-2</c:v>
                </c:pt>
                <c:pt idx="580">
                  <c:v>2.9835938999999999E-2</c:v>
                </c:pt>
                <c:pt idx="581">
                  <c:v>2.9835938999999999E-2</c:v>
                </c:pt>
                <c:pt idx="582">
                  <c:v>2.9835938999999999E-2</c:v>
                </c:pt>
                <c:pt idx="583">
                  <c:v>2.9835938999999999E-2</c:v>
                </c:pt>
                <c:pt idx="584">
                  <c:v>2.9860135999999999E-2</c:v>
                </c:pt>
                <c:pt idx="585">
                  <c:v>2.9884333999999999E-2</c:v>
                </c:pt>
                <c:pt idx="586">
                  <c:v>2.9884333999999999E-2</c:v>
                </c:pt>
                <c:pt idx="587">
                  <c:v>2.9884333999999999E-2</c:v>
                </c:pt>
                <c:pt idx="588">
                  <c:v>2.9908532000000002E-2</c:v>
                </c:pt>
                <c:pt idx="589">
                  <c:v>2.9981126E-2</c:v>
                </c:pt>
                <c:pt idx="590">
                  <c:v>2.9981126E-2</c:v>
                </c:pt>
                <c:pt idx="591">
                  <c:v>2.9981126E-2</c:v>
                </c:pt>
                <c:pt idx="592">
                  <c:v>2.9981126E-2</c:v>
                </c:pt>
                <c:pt idx="593">
                  <c:v>2.9981126E-2</c:v>
                </c:pt>
                <c:pt idx="594">
                  <c:v>2.9981126E-2</c:v>
                </c:pt>
                <c:pt idx="595">
                  <c:v>2.9981126E-2</c:v>
                </c:pt>
                <c:pt idx="596">
                  <c:v>2.9981126E-2</c:v>
                </c:pt>
                <c:pt idx="597">
                  <c:v>3.0005324E-2</c:v>
                </c:pt>
                <c:pt idx="598">
                  <c:v>3.0005324E-2</c:v>
                </c:pt>
                <c:pt idx="599">
                  <c:v>3.0029521E-2</c:v>
                </c:pt>
                <c:pt idx="600">
                  <c:v>3.0053719E-2</c:v>
                </c:pt>
                <c:pt idx="601">
                  <c:v>3.0053719E-2</c:v>
                </c:pt>
                <c:pt idx="602">
                  <c:v>3.0053719E-2</c:v>
                </c:pt>
                <c:pt idx="603">
                  <c:v>3.0053719E-2</c:v>
                </c:pt>
                <c:pt idx="604">
                  <c:v>3.0053719E-2</c:v>
                </c:pt>
                <c:pt idx="605">
                  <c:v>3.0053719E-2</c:v>
                </c:pt>
                <c:pt idx="606">
                  <c:v>3.0053719E-2</c:v>
                </c:pt>
                <c:pt idx="607">
                  <c:v>3.0053719E-2</c:v>
                </c:pt>
                <c:pt idx="608">
                  <c:v>3.0053719E-2</c:v>
                </c:pt>
                <c:pt idx="609">
                  <c:v>3.0053719E-2</c:v>
                </c:pt>
                <c:pt idx="610">
                  <c:v>3.0053719E-2</c:v>
                </c:pt>
                <c:pt idx="611">
                  <c:v>3.0077916999999999E-2</c:v>
                </c:pt>
                <c:pt idx="612">
                  <c:v>3.0126312999999998E-2</c:v>
                </c:pt>
                <c:pt idx="613">
                  <c:v>3.0126312999999998E-2</c:v>
                </c:pt>
                <c:pt idx="614">
                  <c:v>3.0198906000000001E-2</c:v>
                </c:pt>
                <c:pt idx="615">
                  <c:v>3.0223104000000001E-2</c:v>
                </c:pt>
                <c:pt idx="616">
                  <c:v>3.02715E-2</c:v>
                </c:pt>
                <c:pt idx="617">
                  <c:v>3.02715E-2</c:v>
                </c:pt>
                <c:pt idx="618">
                  <c:v>3.02715E-2</c:v>
                </c:pt>
                <c:pt idx="619">
                  <c:v>3.0295697999999999E-2</c:v>
                </c:pt>
                <c:pt idx="620">
                  <c:v>3.0295697999999999E-2</c:v>
                </c:pt>
                <c:pt idx="621">
                  <c:v>3.0344092999999999E-2</c:v>
                </c:pt>
                <c:pt idx="622">
                  <c:v>3.0344092999999999E-2</c:v>
                </c:pt>
                <c:pt idx="623">
                  <c:v>3.0344092999999999E-2</c:v>
                </c:pt>
                <c:pt idx="624">
                  <c:v>3.0344092999999999E-2</c:v>
                </c:pt>
                <c:pt idx="625">
                  <c:v>3.0368290999999999E-2</c:v>
                </c:pt>
                <c:pt idx="626">
                  <c:v>3.0368290999999999E-2</c:v>
                </c:pt>
                <c:pt idx="627">
                  <c:v>3.0368290999999999E-2</c:v>
                </c:pt>
                <c:pt idx="628">
                  <c:v>3.0368290999999999E-2</c:v>
                </c:pt>
                <c:pt idx="629">
                  <c:v>3.0392489000000002E-2</c:v>
                </c:pt>
                <c:pt idx="630">
                  <c:v>3.0392489000000002E-2</c:v>
                </c:pt>
                <c:pt idx="631">
                  <c:v>3.0392489000000002E-2</c:v>
                </c:pt>
                <c:pt idx="632">
                  <c:v>3.0440885000000001E-2</c:v>
                </c:pt>
                <c:pt idx="633">
                  <c:v>3.0489280000000001E-2</c:v>
                </c:pt>
                <c:pt idx="634">
                  <c:v>3.0513478E-2</c:v>
                </c:pt>
                <c:pt idx="635">
                  <c:v>3.0537676E-2</c:v>
                </c:pt>
                <c:pt idx="636">
                  <c:v>3.0610269999999998E-2</c:v>
                </c:pt>
                <c:pt idx="637">
                  <c:v>3.0610269999999998E-2</c:v>
                </c:pt>
                <c:pt idx="638">
                  <c:v>3.0610269999999998E-2</c:v>
                </c:pt>
                <c:pt idx="639">
                  <c:v>3.0658665000000002E-2</c:v>
                </c:pt>
                <c:pt idx="640">
                  <c:v>3.0682863000000001E-2</c:v>
                </c:pt>
                <c:pt idx="641">
                  <c:v>3.0682863000000001E-2</c:v>
                </c:pt>
                <c:pt idx="642">
                  <c:v>3.0682863000000001E-2</c:v>
                </c:pt>
                <c:pt idx="643">
                  <c:v>3.0682863000000001E-2</c:v>
                </c:pt>
                <c:pt idx="644">
                  <c:v>3.0707061000000001E-2</c:v>
                </c:pt>
                <c:pt idx="645">
                  <c:v>3.0707061000000001E-2</c:v>
                </c:pt>
                <c:pt idx="646">
                  <c:v>3.0707061000000001E-2</c:v>
                </c:pt>
                <c:pt idx="647">
                  <c:v>3.0731259E-2</c:v>
                </c:pt>
                <c:pt idx="648">
                  <c:v>3.0755457E-2</c:v>
                </c:pt>
                <c:pt idx="649">
                  <c:v>3.0755457E-2</c:v>
                </c:pt>
                <c:pt idx="650">
                  <c:v>3.0755457E-2</c:v>
                </c:pt>
                <c:pt idx="651">
                  <c:v>3.0755457E-2</c:v>
                </c:pt>
                <c:pt idx="652">
                  <c:v>3.0755457E-2</c:v>
                </c:pt>
                <c:pt idx="653">
                  <c:v>3.0755457E-2</c:v>
                </c:pt>
                <c:pt idx="654">
                  <c:v>3.0779654E-2</c:v>
                </c:pt>
                <c:pt idx="655">
                  <c:v>3.0779654E-2</c:v>
                </c:pt>
                <c:pt idx="656">
                  <c:v>3.0852247999999999E-2</c:v>
                </c:pt>
                <c:pt idx="657">
                  <c:v>3.0876445999999998E-2</c:v>
                </c:pt>
                <c:pt idx="658">
                  <c:v>3.0876445999999998E-2</c:v>
                </c:pt>
                <c:pt idx="659">
                  <c:v>3.0924842000000001E-2</c:v>
                </c:pt>
                <c:pt idx="660">
                  <c:v>3.0924842000000001E-2</c:v>
                </c:pt>
                <c:pt idx="661">
                  <c:v>3.0924842000000001E-2</c:v>
                </c:pt>
                <c:pt idx="662">
                  <c:v>3.0949039000000001E-2</c:v>
                </c:pt>
                <c:pt idx="663">
                  <c:v>3.0949039000000001E-2</c:v>
                </c:pt>
                <c:pt idx="664">
                  <c:v>3.0949039000000001E-2</c:v>
                </c:pt>
                <c:pt idx="665">
                  <c:v>3.0973237000000001E-2</c:v>
                </c:pt>
                <c:pt idx="666">
                  <c:v>3.0973237000000001E-2</c:v>
                </c:pt>
                <c:pt idx="667">
                  <c:v>3.0973237000000001E-2</c:v>
                </c:pt>
                <c:pt idx="668">
                  <c:v>3.0997435E-2</c:v>
                </c:pt>
                <c:pt idx="669">
                  <c:v>3.1021633E-2</c:v>
                </c:pt>
                <c:pt idx="670">
                  <c:v>3.1021633E-2</c:v>
                </c:pt>
                <c:pt idx="671">
                  <c:v>3.1021633E-2</c:v>
                </c:pt>
                <c:pt idx="672">
                  <c:v>3.1021633E-2</c:v>
                </c:pt>
                <c:pt idx="673">
                  <c:v>3.1021633E-2</c:v>
                </c:pt>
                <c:pt idx="674">
                  <c:v>3.1021633E-2</c:v>
                </c:pt>
                <c:pt idx="675">
                  <c:v>3.1021633E-2</c:v>
                </c:pt>
                <c:pt idx="676">
                  <c:v>3.1021633E-2</c:v>
                </c:pt>
                <c:pt idx="677">
                  <c:v>3.1045830999999999E-2</c:v>
                </c:pt>
                <c:pt idx="678">
                  <c:v>3.1094225999999999E-2</c:v>
                </c:pt>
                <c:pt idx="679">
                  <c:v>3.1094225999999999E-2</c:v>
                </c:pt>
                <c:pt idx="680">
                  <c:v>3.1118423999999999E-2</c:v>
                </c:pt>
                <c:pt idx="681">
                  <c:v>3.1118423999999999E-2</c:v>
                </c:pt>
                <c:pt idx="682">
                  <c:v>3.1118423999999999E-2</c:v>
                </c:pt>
                <c:pt idx="683">
                  <c:v>3.1118423999999999E-2</c:v>
                </c:pt>
                <c:pt idx="684">
                  <c:v>3.1142621999999998E-2</c:v>
                </c:pt>
                <c:pt idx="685">
                  <c:v>3.1191018000000001E-2</c:v>
                </c:pt>
                <c:pt idx="686">
                  <c:v>3.1239413000000001E-2</c:v>
                </c:pt>
                <c:pt idx="687">
                  <c:v>3.1239413000000001E-2</c:v>
                </c:pt>
                <c:pt idx="688">
                  <c:v>3.1239413000000001E-2</c:v>
                </c:pt>
                <c:pt idx="689">
                  <c:v>3.1263610999999997E-2</c:v>
                </c:pt>
                <c:pt idx="690">
                  <c:v>3.1263610999999997E-2</c:v>
                </c:pt>
                <c:pt idx="691">
                  <c:v>3.1263610999999997E-2</c:v>
                </c:pt>
                <c:pt idx="692">
                  <c:v>3.1263610999999997E-2</c:v>
                </c:pt>
                <c:pt idx="693">
                  <c:v>3.1263610999999997E-2</c:v>
                </c:pt>
                <c:pt idx="694">
                  <c:v>3.1287809E-2</c:v>
                </c:pt>
                <c:pt idx="695">
                  <c:v>3.1336204999999999E-2</c:v>
                </c:pt>
                <c:pt idx="696">
                  <c:v>3.1360403000000002E-2</c:v>
                </c:pt>
                <c:pt idx="697">
                  <c:v>3.1384599999999999E-2</c:v>
                </c:pt>
                <c:pt idx="698">
                  <c:v>3.1384599999999999E-2</c:v>
                </c:pt>
                <c:pt idx="699">
                  <c:v>3.1408798000000002E-2</c:v>
                </c:pt>
                <c:pt idx="700">
                  <c:v>3.1432995999999998E-2</c:v>
                </c:pt>
                <c:pt idx="701">
                  <c:v>3.1553985E-2</c:v>
                </c:pt>
                <c:pt idx="702">
                  <c:v>3.1578183000000003E-2</c:v>
                </c:pt>
                <c:pt idx="703">
                  <c:v>3.1578183000000003E-2</c:v>
                </c:pt>
                <c:pt idx="704">
                  <c:v>3.1578183000000003E-2</c:v>
                </c:pt>
                <c:pt idx="705">
                  <c:v>3.1626579000000002E-2</c:v>
                </c:pt>
                <c:pt idx="706">
                  <c:v>3.1626579000000002E-2</c:v>
                </c:pt>
                <c:pt idx="707">
                  <c:v>3.1771766E-2</c:v>
                </c:pt>
                <c:pt idx="708">
                  <c:v>3.1771766E-2</c:v>
                </c:pt>
                <c:pt idx="709">
                  <c:v>3.1795964000000003E-2</c:v>
                </c:pt>
                <c:pt idx="710">
                  <c:v>3.1820161999999999E-2</c:v>
                </c:pt>
                <c:pt idx="711">
                  <c:v>3.1820161999999999E-2</c:v>
                </c:pt>
                <c:pt idx="712">
                  <c:v>3.1844359000000003E-2</c:v>
                </c:pt>
                <c:pt idx="713">
                  <c:v>3.1844359000000003E-2</c:v>
                </c:pt>
                <c:pt idx="714">
                  <c:v>3.1844359000000003E-2</c:v>
                </c:pt>
                <c:pt idx="715">
                  <c:v>3.1868556999999999E-2</c:v>
                </c:pt>
                <c:pt idx="716">
                  <c:v>3.1868556999999999E-2</c:v>
                </c:pt>
                <c:pt idx="717">
                  <c:v>3.1916952999999998E-2</c:v>
                </c:pt>
                <c:pt idx="718">
                  <c:v>3.1916952999999998E-2</c:v>
                </c:pt>
                <c:pt idx="719">
                  <c:v>3.1916952999999998E-2</c:v>
                </c:pt>
                <c:pt idx="720">
                  <c:v>3.1916952999999998E-2</c:v>
                </c:pt>
                <c:pt idx="721">
                  <c:v>3.1916952999999998E-2</c:v>
                </c:pt>
                <c:pt idx="722">
                  <c:v>3.1916952999999998E-2</c:v>
                </c:pt>
                <c:pt idx="723">
                  <c:v>3.1965348999999997E-2</c:v>
                </c:pt>
                <c:pt idx="724">
                  <c:v>3.2062140000000003E-2</c:v>
                </c:pt>
                <c:pt idx="725">
                  <c:v>3.2062140000000003E-2</c:v>
                </c:pt>
                <c:pt idx="726">
                  <c:v>3.2062140000000003E-2</c:v>
                </c:pt>
                <c:pt idx="727">
                  <c:v>3.2062140000000003E-2</c:v>
                </c:pt>
                <c:pt idx="728">
                  <c:v>3.2086337999999999E-2</c:v>
                </c:pt>
                <c:pt idx="729">
                  <c:v>3.2086337999999999E-2</c:v>
                </c:pt>
                <c:pt idx="730">
                  <c:v>3.2086337999999999E-2</c:v>
                </c:pt>
                <c:pt idx="731">
                  <c:v>3.2110536000000002E-2</c:v>
                </c:pt>
                <c:pt idx="732">
                  <c:v>3.2110536000000002E-2</c:v>
                </c:pt>
                <c:pt idx="733">
                  <c:v>3.2183128999999998E-2</c:v>
                </c:pt>
                <c:pt idx="734">
                  <c:v>3.2207327000000001E-2</c:v>
                </c:pt>
                <c:pt idx="735">
                  <c:v>3.2304118E-2</c:v>
                </c:pt>
                <c:pt idx="736">
                  <c:v>3.2328316000000003E-2</c:v>
                </c:pt>
                <c:pt idx="737">
                  <c:v>3.2376712000000002E-2</c:v>
                </c:pt>
                <c:pt idx="738">
                  <c:v>3.2449305999999997E-2</c:v>
                </c:pt>
                <c:pt idx="739">
                  <c:v>3.2449305999999997E-2</c:v>
                </c:pt>
                <c:pt idx="740">
                  <c:v>3.2449305999999997E-2</c:v>
                </c:pt>
                <c:pt idx="741">
                  <c:v>3.2449305999999997E-2</c:v>
                </c:pt>
                <c:pt idx="742">
                  <c:v>3.2449305999999997E-2</c:v>
                </c:pt>
                <c:pt idx="743">
                  <c:v>3.2473503000000001E-2</c:v>
                </c:pt>
                <c:pt idx="744">
                  <c:v>3.2473503000000001E-2</c:v>
                </c:pt>
                <c:pt idx="745">
                  <c:v>3.2473503000000001E-2</c:v>
                </c:pt>
                <c:pt idx="746">
                  <c:v>3.2473503000000001E-2</c:v>
                </c:pt>
                <c:pt idx="747">
                  <c:v>3.2473503000000001E-2</c:v>
                </c:pt>
                <c:pt idx="748">
                  <c:v>3.2521899E-2</c:v>
                </c:pt>
                <c:pt idx="749">
                  <c:v>3.2570294999999999E-2</c:v>
                </c:pt>
                <c:pt idx="750">
                  <c:v>3.2594493000000002E-2</c:v>
                </c:pt>
                <c:pt idx="751">
                  <c:v>3.2667085999999998E-2</c:v>
                </c:pt>
                <c:pt idx="752">
                  <c:v>3.2667085999999998E-2</c:v>
                </c:pt>
                <c:pt idx="753">
                  <c:v>3.2715481999999997E-2</c:v>
                </c:pt>
                <c:pt idx="754">
                  <c:v>3.2715481999999997E-2</c:v>
                </c:pt>
                <c:pt idx="755">
                  <c:v>3.2763876999999997E-2</c:v>
                </c:pt>
                <c:pt idx="756">
                  <c:v>3.2788075E-2</c:v>
                </c:pt>
                <c:pt idx="757">
                  <c:v>3.2812273000000003E-2</c:v>
                </c:pt>
                <c:pt idx="758">
                  <c:v>3.2860669000000002E-2</c:v>
                </c:pt>
                <c:pt idx="759">
                  <c:v>3.2860669000000002E-2</c:v>
                </c:pt>
                <c:pt idx="760">
                  <c:v>3.2909065000000001E-2</c:v>
                </c:pt>
                <c:pt idx="761">
                  <c:v>3.2957460000000001E-2</c:v>
                </c:pt>
                <c:pt idx="762">
                  <c:v>3.2981657999999997E-2</c:v>
                </c:pt>
                <c:pt idx="763">
                  <c:v>3.2981657999999997E-2</c:v>
                </c:pt>
                <c:pt idx="764">
                  <c:v>3.2981657999999997E-2</c:v>
                </c:pt>
                <c:pt idx="765">
                  <c:v>3.2981657999999997E-2</c:v>
                </c:pt>
                <c:pt idx="766">
                  <c:v>3.2981657999999997E-2</c:v>
                </c:pt>
                <c:pt idx="767">
                  <c:v>3.2981657999999997E-2</c:v>
                </c:pt>
                <c:pt idx="768">
                  <c:v>3.2981657999999997E-2</c:v>
                </c:pt>
                <c:pt idx="769">
                  <c:v>3.2981657999999997E-2</c:v>
                </c:pt>
                <c:pt idx="770">
                  <c:v>3.2981657999999997E-2</c:v>
                </c:pt>
                <c:pt idx="771">
                  <c:v>3.2981657999999997E-2</c:v>
                </c:pt>
                <c:pt idx="772">
                  <c:v>3.2981657999999997E-2</c:v>
                </c:pt>
                <c:pt idx="773">
                  <c:v>3.3030054000000003E-2</c:v>
                </c:pt>
                <c:pt idx="774">
                  <c:v>3.3054251999999999E-2</c:v>
                </c:pt>
                <c:pt idx="775">
                  <c:v>3.3078449000000003E-2</c:v>
                </c:pt>
                <c:pt idx="776">
                  <c:v>3.3078449000000003E-2</c:v>
                </c:pt>
                <c:pt idx="777">
                  <c:v>3.3102646999999999E-2</c:v>
                </c:pt>
                <c:pt idx="778">
                  <c:v>3.3126845000000002E-2</c:v>
                </c:pt>
                <c:pt idx="779">
                  <c:v>3.3126845000000002E-2</c:v>
                </c:pt>
                <c:pt idx="780">
                  <c:v>3.3151042999999998E-2</c:v>
                </c:pt>
                <c:pt idx="781">
                  <c:v>3.3151042999999998E-2</c:v>
                </c:pt>
                <c:pt idx="782">
                  <c:v>3.3175241000000001E-2</c:v>
                </c:pt>
                <c:pt idx="783">
                  <c:v>3.3223636000000001E-2</c:v>
                </c:pt>
                <c:pt idx="784">
                  <c:v>3.3247833999999997E-2</c:v>
                </c:pt>
                <c:pt idx="785">
                  <c:v>3.3247833999999997E-2</c:v>
                </c:pt>
                <c:pt idx="786">
                  <c:v>3.3247833999999997E-2</c:v>
                </c:pt>
                <c:pt idx="787">
                  <c:v>3.3247833999999997E-2</c:v>
                </c:pt>
                <c:pt idx="788">
                  <c:v>3.3344626000000002E-2</c:v>
                </c:pt>
                <c:pt idx="789">
                  <c:v>3.3368823999999998E-2</c:v>
                </c:pt>
                <c:pt idx="790">
                  <c:v>3.3368823999999998E-2</c:v>
                </c:pt>
                <c:pt idx="791">
                  <c:v>3.3368823999999998E-2</c:v>
                </c:pt>
                <c:pt idx="792">
                  <c:v>3.3393021000000002E-2</c:v>
                </c:pt>
                <c:pt idx="793">
                  <c:v>3.3393021000000002E-2</c:v>
                </c:pt>
                <c:pt idx="794">
                  <c:v>3.3393021000000002E-2</c:v>
                </c:pt>
                <c:pt idx="795">
                  <c:v>3.3393021000000002E-2</c:v>
                </c:pt>
                <c:pt idx="796">
                  <c:v>3.3393021000000002E-2</c:v>
                </c:pt>
                <c:pt idx="797">
                  <c:v>3.3393021000000002E-2</c:v>
                </c:pt>
                <c:pt idx="798">
                  <c:v>3.3393021000000002E-2</c:v>
                </c:pt>
                <c:pt idx="799">
                  <c:v>3.3393021000000002E-2</c:v>
                </c:pt>
                <c:pt idx="800">
                  <c:v>3.3393021000000002E-2</c:v>
                </c:pt>
                <c:pt idx="801">
                  <c:v>3.3393021000000002E-2</c:v>
                </c:pt>
                <c:pt idx="802">
                  <c:v>3.3393021000000002E-2</c:v>
                </c:pt>
                <c:pt idx="803">
                  <c:v>3.3393021000000002E-2</c:v>
                </c:pt>
                <c:pt idx="804">
                  <c:v>3.3393021000000002E-2</c:v>
                </c:pt>
                <c:pt idx="805">
                  <c:v>3.3417218999999998E-2</c:v>
                </c:pt>
                <c:pt idx="806">
                  <c:v>3.3417218999999998E-2</c:v>
                </c:pt>
                <c:pt idx="807">
                  <c:v>3.3417218999999998E-2</c:v>
                </c:pt>
                <c:pt idx="808">
                  <c:v>3.3417218999999998E-2</c:v>
                </c:pt>
                <c:pt idx="809">
                  <c:v>3.3465614999999997E-2</c:v>
                </c:pt>
                <c:pt idx="810">
                  <c:v>3.3489813E-2</c:v>
                </c:pt>
                <c:pt idx="811">
                  <c:v>3.3489813E-2</c:v>
                </c:pt>
                <c:pt idx="812">
                  <c:v>3.3489813E-2</c:v>
                </c:pt>
                <c:pt idx="813">
                  <c:v>3.3489813E-2</c:v>
                </c:pt>
                <c:pt idx="814">
                  <c:v>3.3514011000000003E-2</c:v>
                </c:pt>
                <c:pt idx="815">
                  <c:v>3.3538208E-2</c:v>
                </c:pt>
                <c:pt idx="816">
                  <c:v>3.3610802000000002E-2</c:v>
                </c:pt>
                <c:pt idx="817">
                  <c:v>3.3731790999999997E-2</c:v>
                </c:pt>
                <c:pt idx="818">
                  <c:v>3.3780187000000003E-2</c:v>
                </c:pt>
                <c:pt idx="819">
                  <c:v>3.3780187000000003E-2</c:v>
                </c:pt>
                <c:pt idx="820">
                  <c:v>3.3780187000000003E-2</c:v>
                </c:pt>
                <c:pt idx="821">
                  <c:v>3.3780187000000003E-2</c:v>
                </c:pt>
                <c:pt idx="822">
                  <c:v>3.3804384999999999E-2</c:v>
                </c:pt>
                <c:pt idx="823">
                  <c:v>3.3804384999999999E-2</c:v>
                </c:pt>
                <c:pt idx="824">
                  <c:v>3.3804384999999999E-2</c:v>
                </c:pt>
                <c:pt idx="825">
                  <c:v>3.3804384999999999E-2</c:v>
                </c:pt>
                <c:pt idx="826">
                  <c:v>3.3804384999999999E-2</c:v>
                </c:pt>
                <c:pt idx="827">
                  <c:v>3.3804384999999999E-2</c:v>
                </c:pt>
                <c:pt idx="828">
                  <c:v>3.3804384999999999E-2</c:v>
                </c:pt>
                <c:pt idx="829">
                  <c:v>3.3804384999999999E-2</c:v>
                </c:pt>
                <c:pt idx="830">
                  <c:v>3.3804384999999999E-2</c:v>
                </c:pt>
                <c:pt idx="831">
                  <c:v>3.3804384999999999E-2</c:v>
                </c:pt>
                <c:pt idx="832">
                  <c:v>3.3804384999999999E-2</c:v>
                </c:pt>
                <c:pt idx="833">
                  <c:v>3.3852779999999999E-2</c:v>
                </c:pt>
                <c:pt idx="834">
                  <c:v>3.3949571999999997E-2</c:v>
                </c:pt>
                <c:pt idx="835">
                  <c:v>3.3949571999999997E-2</c:v>
                </c:pt>
                <c:pt idx="836">
                  <c:v>3.3949571999999997E-2</c:v>
                </c:pt>
                <c:pt idx="837">
                  <c:v>3.397377E-2</c:v>
                </c:pt>
                <c:pt idx="838">
                  <c:v>3.397377E-2</c:v>
                </c:pt>
                <c:pt idx="839">
                  <c:v>3.397377E-2</c:v>
                </c:pt>
                <c:pt idx="840">
                  <c:v>3.397377E-2</c:v>
                </c:pt>
                <c:pt idx="841">
                  <c:v>3.397377E-2</c:v>
                </c:pt>
                <c:pt idx="842">
                  <c:v>3.397377E-2</c:v>
                </c:pt>
                <c:pt idx="843">
                  <c:v>3.3997966999999997E-2</c:v>
                </c:pt>
                <c:pt idx="844">
                  <c:v>3.3997966999999997E-2</c:v>
                </c:pt>
                <c:pt idx="845">
                  <c:v>3.3997966999999997E-2</c:v>
                </c:pt>
                <c:pt idx="846">
                  <c:v>3.3997966999999997E-2</c:v>
                </c:pt>
                <c:pt idx="847">
                  <c:v>3.3997966999999997E-2</c:v>
                </c:pt>
                <c:pt idx="848">
                  <c:v>3.3997966999999997E-2</c:v>
                </c:pt>
                <c:pt idx="849">
                  <c:v>3.4046363000000003E-2</c:v>
                </c:pt>
                <c:pt idx="850">
                  <c:v>3.4046363000000003E-2</c:v>
                </c:pt>
                <c:pt idx="851">
                  <c:v>3.4046363000000003E-2</c:v>
                </c:pt>
                <c:pt idx="852">
                  <c:v>3.4046363000000003E-2</c:v>
                </c:pt>
                <c:pt idx="853">
                  <c:v>3.4046363000000003E-2</c:v>
                </c:pt>
                <c:pt idx="854">
                  <c:v>3.4046363000000003E-2</c:v>
                </c:pt>
                <c:pt idx="855">
                  <c:v>3.4046363000000003E-2</c:v>
                </c:pt>
                <c:pt idx="856">
                  <c:v>3.4046363000000003E-2</c:v>
                </c:pt>
                <c:pt idx="857">
                  <c:v>3.4070560999999999E-2</c:v>
                </c:pt>
                <c:pt idx="858">
                  <c:v>3.4094759000000002E-2</c:v>
                </c:pt>
                <c:pt idx="859">
                  <c:v>3.4118956999999998E-2</c:v>
                </c:pt>
                <c:pt idx="860">
                  <c:v>3.4143154000000002E-2</c:v>
                </c:pt>
                <c:pt idx="861">
                  <c:v>3.4167351999999998E-2</c:v>
                </c:pt>
                <c:pt idx="862">
                  <c:v>3.4167351999999998E-2</c:v>
                </c:pt>
                <c:pt idx="863">
                  <c:v>3.4167351999999998E-2</c:v>
                </c:pt>
                <c:pt idx="864">
                  <c:v>3.4191550000000001E-2</c:v>
                </c:pt>
                <c:pt idx="865">
                  <c:v>3.4264144000000003E-2</c:v>
                </c:pt>
                <c:pt idx="866">
                  <c:v>3.4264144000000003E-2</c:v>
                </c:pt>
                <c:pt idx="867">
                  <c:v>3.4288341E-2</c:v>
                </c:pt>
                <c:pt idx="868">
                  <c:v>3.4288341E-2</c:v>
                </c:pt>
                <c:pt idx="869">
                  <c:v>3.4288341E-2</c:v>
                </c:pt>
                <c:pt idx="870">
                  <c:v>3.4288341E-2</c:v>
                </c:pt>
                <c:pt idx="871">
                  <c:v>3.4288341E-2</c:v>
                </c:pt>
                <c:pt idx="872">
                  <c:v>3.4312539000000003E-2</c:v>
                </c:pt>
                <c:pt idx="873">
                  <c:v>3.4385132999999998E-2</c:v>
                </c:pt>
                <c:pt idx="874">
                  <c:v>3.4409331000000001E-2</c:v>
                </c:pt>
                <c:pt idx="875">
                  <c:v>3.4409331000000001E-2</c:v>
                </c:pt>
                <c:pt idx="876">
                  <c:v>3.4409331000000001E-2</c:v>
                </c:pt>
                <c:pt idx="877">
                  <c:v>3.4433528999999997E-2</c:v>
                </c:pt>
                <c:pt idx="878">
                  <c:v>3.4433528999999997E-2</c:v>
                </c:pt>
                <c:pt idx="879">
                  <c:v>3.4433528999999997E-2</c:v>
                </c:pt>
                <c:pt idx="880">
                  <c:v>3.4433528999999997E-2</c:v>
                </c:pt>
                <c:pt idx="881">
                  <c:v>3.4433528999999997E-2</c:v>
                </c:pt>
                <c:pt idx="882">
                  <c:v>3.4433528999999997E-2</c:v>
                </c:pt>
                <c:pt idx="883">
                  <c:v>3.4457726000000001E-2</c:v>
                </c:pt>
                <c:pt idx="884">
                  <c:v>3.4457726000000001E-2</c:v>
                </c:pt>
                <c:pt idx="885">
                  <c:v>3.4457726000000001E-2</c:v>
                </c:pt>
                <c:pt idx="886">
                  <c:v>3.4457726000000001E-2</c:v>
                </c:pt>
                <c:pt idx="887">
                  <c:v>3.4457726000000001E-2</c:v>
                </c:pt>
                <c:pt idx="888">
                  <c:v>3.4481923999999997E-2</c:v>
                </c:pt>
                <c:pt idx="889">
                  <c:v>3.4481923999999997E-2</c:v>
                </c:pt>
                <c:pt idx="890">
                  <c:v>3.4530320000000003E-2</c:v>
                </c:pt>
                <c:pt idx="891">
                  <c:v>3.4530320000000003E-2</c:v>
                </c:pt>
                <c:pt idx="892">
                  <c:v>3.4554517999999999E-2</c:v>
                </c:pt>
                <c:pt idx="893">
                  <c:v>3.4554517999999999E-2</c:v>
                </c:pt>
                <c:pt idx="894">
                  <c:v>3.4554517999999999E-2</c:v>
                </c:pt>
                <c:pt idx="895">
                  <c:v>3.4578716000000002E-2</c:v>
                </c:pt>
                <c:pt idx="896">
                  <c:v>3.4627111000000002E-2</c:v>
                </c:pt>
                <c:pt idx="897">
                  <c:v>3.4627111000000002E-2</c:v>
                </c:pt>
                <c:pt idx="898">
                  <c:v>3.4627111000000002E-2</c:v>
                </c:pt>
                <c:pt idx="899">
                  <c:v>3.4627111000000002E-2</c:v>
                </c:pt>
                <c:pt idx="900">
                  <c:v>3.4627111000000002E-2</c:v>
                </c:pt>
                <c:pt idx="901">
                  <c:v>3.4699704999999997E-2</c:v>
                </c:pt>
                <c:pt idx="902">
                  <c:v>3.4699704999999997E-2</c:v>
                </c:pt>
                <c:pt idx="903">
                  <c:v>3.4748099999999997E-2</c:v>
                </c:pt>
                <c:pt idx="904">
                  <c:v>3.4748099999999997E-2</c:v>
                </c:pt>
                <c:pt idx="905">
                  <c:v>3.4748099999999997E-2</c:v>
                </c:pt>
                <c:pt idx="906">
                  <c:v>3.4772298E-2</c:v>
                </c:pt>
                <c:pt idx="907">
                  <c:v>3.4772298E-2</c:v>
                </c:pt>
                <c:pt idx="908">
                  <c:v>3.4820693999999999E-2</c:v>
                </c:pt>
                <c:pt idx="909">
                  <c:v>3.4820693999999999E-2</c:v>
                </c:pt>
                <c:pt idx="910">
                  <c:v>3.4893288000000001E-2</c:v>
                </c:pt>
                <c:pt idx="911">
                  <c:v>3.4893288000000001E-2</c:v>
                </c:pt>
                <c:pt idx="912">
                  <c:v>3.4917484999999998E-2</c:v>
                </c:pt>
                <c:pt idx="913">
                  <c:v>3.4917484999999998E-2</c:v>
                </c:pt>
                <c:pt idx="914">
                  <c:v>3.4917484999999998E-2</c:v>
                </c:pt>
                <c:pt idx="915">
                  <c:v>3.4941683000000001E-2</c:v>
                </c:pt>
                <c:pt idx="916">
                  <c:v>3.4941683000000001E-2</c:v>
                </c:pt>
                <c:pt idx="917">
                  <c:v>3.4965880999999997E-2</c:v>
                </c:pt>
                <c:pt idx="918">
                  <c:v>3.4965880999999997E-2</c:v>
                </c:pt>
                <c:pt idx="919">
                  <c:v>3.4965880999999997E-2</c:v>
                </c:pt>
                <c:pt idx="920">
                  <c:v>3.4965880999999997E-2</c:v>
                </c:pt>
                <c:pt idx="921">
                  <c:v>3.4965880999999997E-2</c:v>
                </c:pt>
                <c:pt idx="922">
                  <c:v>3.4965880999999997E-2</c:v>
                </c:pt>
                <c:pt idx="923">
                  <c:v>3.5014277000000003E-2</c:v>
                </c:pt>
                <c:pt idx="924">
                  <c:v>3.5014277000000003E-2</c:v>
                </c:pt>
                <c:pt idx="925">
                  <c:v>3.5038474999999999E-2</c:v>
                </c:pt>
                <c:pt idx="926">
                  <c:v>3.5038474999999999E-2</c:v>
                </c:pt>
                <c:pt idx="927">
                  <c:v>3.5038474999999999E-2</c:v>
                </c:pt>
                <c:pt idx="928">
                  <c:v>3.5038474999999999E-2</c:v>
                </c:pt>
                <c:pt idx="929">
                  <c:v>3.5038474999999999E-2</c:v>
                </c:pt>
                <c:pt idx="930">
                  <c:v>3.5038474999999999E-2</c:v>
                </c:pt>
                <c:pt idx="931">
                  <c:v>3.5086869999999999E-2</c:v>
                </c:pt>
                <c:pt idx="932">
                  <c:v>3.5086869999999999E-2</c:v>
                </c:pt>
                <c:pt idx="933">
                  <c:v>3.5111068000000002E-2</c:v>
                </c:pt>
                <c:pt idx="934">
                  <c:v>3.5159464000000001E-2</c:v>
                </c:pt>
                <c:pt idx="935">
                  <c:v>3.5183661999999997E-2</c:v>
                </c:pt>
                <c:pt idx="936">
                  <c:v>3.5232056999999997E-2</c:v>
                </c:pt>
                <c:pt idx="937">
                  <c:v>3.5304650999999999E-2</c:v>
                </c:pt>
                <c:pt idx="938">
                  <c:v>3.5353046999999999E-2</c:v>
                </c:pt>
                <c:pt idx="939">
                  <c:v>3.5353046999999999E-2</c:v>
                </c:pt>
                <c:pt idx="940">
                  <c:v>3.5401441999999998E-2</c:v>
                </c:pt>
                <c:pt idx="941">
                  <c:v>3.5425640000000001E-2</c:v>
                </c:pt>
                <c:pt idx="942">
                  <c:v>3.5425640000000001E-2</c:v>
                </c:pt>
                <c:pt idx="943">
                  <c:v>3.5449837999999997E-2</c:v>
                </c:pt>
                <c:pt idx="944">
                  <c:v>3.5498233999999997E-2</c:v>
                </c:pt>
                <c:pt idx="945">
                  <c:v>3.5498233999999997E-2</c:v>
                </c:pt>
                <c:pt idx="946">
                  <c:v>3.5498233999999997E-2</c:v>
                </c:pt>
                <c:pt idx="947">
                  <c:v>3.5595025000000002E-2</c:v>
                </c:pt>
                <c:pt idx="948">
                  <c:v>3.5595025000000002E-2</c:v>
                </c:pt>
                <c:pt idx="949">
                  <c:v>3.5619222999999998E-2</c:v>
                </c:pt>
                <c:pt idx="950">
                  <c:v>3.5643421000000002E-2</c:v>
                </c:pt>
                <c:pt idx="951">
                  <c:v>3.5740212E-2</c:v>
                </c:pt>
                <c:pt idx="952">
                  <c:v>3.5764410000000003E-2</c:v>
                </c:pt>
                <c:pt idx="953">
                  <c:v>3.5812805000000003E-2</c:v>
                </c:pt>
                <c:pt idx="954">
                  <c:v>3.5812805000000003E-2</c:v>
                </c:pt>
                <c:pt idx="955">
                  <c:v>3.5837002999999999E-2</c:v>
                </c:pt>
                <c:pt idx="956">
                  <c:v>3.5861201000000002E-2</c:v>
                </c:pt>
                <c:pt idx="957">
                  <c:v>3.5861201000000002E-2</c:v>
                </c:pt>
                <c:pt idx="958">
                  <c:v>3.5885398999999998E-2</c:v>
                </c:pt>
                <c:pt idx="959">
                  <c:v>3.5933794999999998E-2</c:v>
                </c:pt>
                <c:pt idx="960">
                  <c:v>3.5982189999999997E-2</c:v>
                </c:pt>
                <c:pt idx="961">
                  <c:v>3.5982189999999997E-2</c:v>
                </c:pt>
                <c:pt idx="962">
                  <c:v>3.5982189999999997E-2</c:v>
                </c:pt>
                <c:pt idx="963">
                  <c:v>3.6030586000000003E-2</c:v>
                </c:pt>
                <c:pt idx="964">
                  <c:v>3.6078982000000002E-2</c:v>
                </c:pt>
                <c:pt idx="965">
                  <c:v>3.6103179999999999E-2</c:v>
                </c:pt>
                <c:pt idx="966">
                  <c:v>3.6127377000000002E-2</c:v>
                </c:pt>
                <c:pt idx="967">
                  <c:v>3.6127377000000002E-2</c:v>
                </c:pt>
                <c:pt idx="968">
                  <c:v>3.6199970999999997E-2</c:v>
                </c:pt>
                <c:pt idx="969">
                  <c:v>3.6199970999999997E-2</c:v>
                </c:pt>
                <c:pt idx="970">
                  <c:v>3.6248366999999997E-2</c:v>
                </c:pt>
                <c:pt idx="971">
                  <c:v>3.6248366999999997E-2</c:v>
                </c:pt>
                <c:pt idx="972">
                  <c:v>3.6248366999999997E-2</c:v>
                </c:pt>
                <c:pt idx="973">
                  <c:v>3.6248366999999997E-2</c:v>
                </c:pt>
                <c:pt idx="974">
                  <c:v>3.6248366999999997E-2</c:v>
                </c:pt>
                <c:pt idx="975">
                  <c:v>3.6248366999999997E-2</c:v>
                </c:pt>
                <c:pt idx="976">
                  <c:v>3.6248366999999997E-2</c:v>
                </c:pt>
                <c:pt idx="977">
                  <c:v>3.6272564E-2</c:v>
                </c:pt>
                <c:pt idx="978">
                  <c:v>3.6296762000000003E-2</c:v>
                </c:pt>
                <c:pt idx="979">
                  <c:v>3.6345158000000002E-2</c:v>
                </c:pt>
                <c:pt idx="980">
                  <c:v>3.6393554000000002E-2</c:v>
                </c:pt>
                <c:pt idx="981">
                  <c:v>3.6393554000000002E-2</c:v>
                </c:pt>
                <c:pt idx="982">
                  <c:v>3.6466146999999997E-2</c:v>
                </c:pt>
                <c:pt idx="983">
                  <c:v>3.6466146999999997E-2</c:v>
                </c:pt>
                <c:pt idx="984">
                  <c:v>3.6466146999999997E-2</c:v>
                </c:pt>
                <c:pt idx="985">
                  <c:v>3.6514542999999997E-2</c:v>
                </c:pt>
                <c:pt idx="986">
                  <c:v>3.6587135999999999E-2</c:v>
                </c:pt>
                <c:pt idx="987">
                  <c:v>3.6587135999999999E-2</c:v>
                </c:pt>
                <c:pt idx="988">
                  <c:v>3.6587135999999999E-2</c:v>
                </c:pt>
                <c:pt idx="989">
                  <c:v>3.6659730000000001E-2</c:v>
                </c:pt>
                <c:pt idx="990">
                  <c:v>3.6659730000000001E-2</c:v>
                </c:pt>
                <c:pt idx="991">
                  <c:v>3.6659730000000001E-2</c:v>
                </c:pt>
                <c:pt idx="992">
                  <c:v>3.6659730000000001E-2</c:v>
                </c:pt>
                <c:pt idx="993">
                  <c:v>3.6708126000000001E-2</c:v>
                </c:pt>
                <c:pt idx="994">
                  <c:v>3.6732322999999997E-2</c:v>
                </c:pt>
                <c:pt idx="995">
                  <c:v>3.6756521E-2</c:v>
                </c:pt>
                <c:pt idx="996">
                  <c:v>3.6756521E-2</c:v>
                </c:pt>
                <c:pt idx="997">
                  <c:v>3.6804916999999999E-2</c:v>
                </c:pt>
                <c:pt idx="998">
                  <c:v>3.6877511000000002E-2</c:v>
                </c:pt>
                <c:pt idx="999">
                  <c:v>3.6974302000000001E-2</c:v>
                </c:pt>
                <c:pt idx="1000">
                  <c:v>3.6998499999999997E-2</c:v>
                </c:pt>
                <c:pt idx="1001">
                  <c:v>3.7022698E-2</c:v>
                </c:pt>
                <c:pt idx="1002">
                  <c:v>3.7022698E-2</c:v>
                </c:pt>
                <c:pt idx="1003">
                  <c:v>3.7046895000000003E-2</c:v>
                </c:pt>
                <c:pt idx="1004">
                  <c:v>3.7095291000000002E-2</c:v>
                </c:pt>
                <c:pt idx="1005">
                  <c:v>3.7095291000000002E-2</c:v>
                </c:pt>
                <c:pt idx="1006">
                  <c:v>3.7095291000000002E-2</c:v>
                </c:pt>
                <c:pt idx="1007">
                  <c:v>3.7095291000000002E-2</c:v>
                </c:pt>
                <c:pt idx="1008">
                  <c:v>3.7095291000000002E-2</c:v>
                </c:pt>
                <c:pt idx="1009">
                  <c:v>3.7192082000000001E-2</c:v>
                </c:pt>
                <c:pt idx="1010">
                  <c:v>3.7216279999999997E-2</c:v>
                </c:pt>
                <c:pt idx="1011">
                  <c:v>3.7216279999999997E-2</c:v>
                </c:pt>
                <c:pt idx="1012">
                  <c:v>3.7240478E-2</c:v>
                </c:pt>
                <c:pt idx="1013">
                  <c:v>3.7240478E-2</c:v>
                </c:pt>
                <c:pt idx="1014">
                  <c:v>3.7240478E-2</c:v>
                </c:pt>
                <c:pt idx="1015">
                  <c:v>3.7264675999999997E-2</c:v>
                </c:pt>
                <c:pt idx="1016">
                  <c:v>3.7264675999999997E-2</c:v>
                </c:pt>
                <c:pt idx="1017">
                  <c:v>3.7264675999999997E-2</c:v>
                </c:pt>
                <c:pt idx="1018">
                  <c:v>3.7337269999999999E-2</c:v>
                </c:pt>
                <c:pt idx="1019">
                  <c:v>3.7337269999999999E-2</c:v>
                </c:pt>
                <c:pt idx="1020">
                  <c:v>3.7361467000000002E-2</c:v>
                </c:pt>
                <c:pt idx="1021">
                  <c:v>3.7361467000000002E-2</c:v>
                </c:pt>
                <c:pt idx="1022">
                  <c:v>3.7361467000000002E-2</c:v>
                </c:pt>
                <c:pt idx="1023">
                  <c:v>3.7361467000000002E-2</c:v>
                </c:pt>
                <c:pt idx="1024">
                  <c:v>3.7458259000000001E-2</c:v>
                </c:pt>
                <c:pt idx="1025">
                  <c:v>3.7458259000000001E-2</c:v>
                </c:pt>
                <c:pt idx="1026">
                  <c:v>3.7482456999999997E-2</c:v>
                </c:pt>
                <c:pt idx="1027">
                  <c:v>3.755505E-2</c:v>
                </c:pt>
                <c:pt idx="1028">
                  <c:v>3.755505E-2</c:v>
                </c:pt>
                <c:pt idx="1029">
                  <c:v>3.755505E-2</c:v>
                </c:pt>
                <c:pt idx="1030">
                  <c:v>3.755505E-2</c:v>
                </c:pt>
                <c:pt idx="1031">
                  <c:v>3.755505E-2</c:v>
                </c:pt>
                <c:pt idx="1032">
                  <c:v>3.755505E-2</c:v>
                </c:pt>
                <c:pt idx="1033">
                  <c:v>3.7579248000000003E-2</c:v>
                </c:pt>
                <c:pt idx="1034">
                  <c:v>3.7579248000000003E-2</c:v>
                </c:pt>
                <c:pt idx="1035">
                  <c:v>3.7651840999999998E-2</c:v>
                </c:pt>
                <c:pt idx="1036">
                  <c:v>3.7651840999999998E-2</c:v>
                </c:pt>
                <c:pt idx="1037">
                  <c:v>3.7676039000000001E-2</c:v>
                </c:pt>
                <c:pt idx="1038">
                  <c:v>3.7700236999999998E-2</c:v>
                </c:pt>
                <c:pt idx="1039">
                  <c:v>3.7724435000000001E-2</c:v>
                </c:pt>
                <c:pt idx="1040">
                  <c:v>3.7724435000000001E-2</c:v>
                </c:pt>
                <c:pt idx="1041">
                  <c:v>3.7724435000000001E-2</c:v>
                </c:pt>
                <c:pt idx="1042">
                  <c:v>3.7748632999999997E-2</c:v>
                </c:pt>
                <c:pt idx="1043">
                  <c:v>3.7748632999999997E-2</c:v>
                </c:pt>
                <c:pt idx="1044">
                  <c:v>3.7748632999999997E-2</c:v>
                </c:pt>
                <c:pt idx="1045">
                  <c:v>3.7748632999999997E-2</c:v>
                </c:pt>
                <c:pt idx="1046">
                  <c:v>3.7748632999999997E-2</c:v>
                </c:pt>
                <c:pt idx="1047">
                  <c:v>3.7748632999999997E-2</c:v>
                </c:pt>
                <c:pt idx="1048">
                  <c:v>3.7748632999999997E-2</c:v>
                </c:pt>
                <c:pt idx="1049">
                  <c:v>3.7748632999999997E-2</c:v>
                </c:pt>
                <c:pt idx="1050">
                  <c:v>3.7772831E-2</c:v>
                </c:pt>
                <c:pt idx="1051">
                  <c:v>3.7772831E-2</c:v>
                </c:pt>
                <c:pt idx="1052">
                  <c:v>3.7821225999999999E-2</c:v>
                </c:pt>
                <c:pt idx="1053">
                  <c:v>3.7821225999999999E-2</c:v>
                </c:pt>
                <c:pt idx="1054">
                  <c:v>3.7821225999999999E-2</c:v>
                </c:pt>
                <c:pt idx="1055">
                  <c:v>3.7821225999999999E-2</c:v>
                </c:pt>
                <c:pt idx="1056">
                  <c:v>3.7869621999999999E-2</c:v>
                </c:pt>
                <c:pt idx="1057">
                  <c:v>3.7869621999999999E-2</c:v>
                </c:pt>
                <c:pt idx="1058">
                  <c:v>3.7869621999999999E-2</c:v>
                </c:pt>
                <c:pt idx="1059">
                  <c:v>3.7966412999999997E-2</c:v>
                </c:pt>
                <c:pt idx="1060">
                  <c:v>3.7990611000000001E-2</c:v>
                </c:pt>
                <c:pt idx="1061">
                  <c:v>3.8014808999999997E-2</c:v>
                </c:pt>
                <c:pt idx="1062">
                  <c:v>3.8014808999999997E-2</c:v>
                </c:pt>
                <c:pt idx="1063">
                  <c:v>3.8063205000000003E-2</c:v>
                </c:pt>
                <c:pt idx="1064">
                  <c:v>3.8087402999999999E-2</c:v>
                </c:pt>
                <c:pt idx="1065">
                  <c:v>3.8111600000000002E-2</c:v>
                </c:pt>
                <c:pt idx="1066">
                  <c:v>3.8135797999999999E-2</c:v>
                </c:pt>
                <c:pt idx="1067">
                  <c:v>3.8135797999999999E-2</c:v>
                </c:pt>
                <c:pt idx="1068">
                  <c:v>3.8159996000000002E-2</c:v>
                </c:pt>
                <c:pt idx="1069">
                  <c:v>3.8208392000000001E-2</c:v>
                </c:pt>
                <c:pt idx="1070">
                  <c:v>3.8208392000000001E-2</c:v>
                </c:pt>
                <c:pt idx="1071">
                  <c:v>3.8232589999999997E-2</c:v>
                </c:pt>
                <c:pt idx="1072">
                  <c:v>3.8232589999999997E-2</c:v>
                </c:pt>
                <c:pt idx="1073">
                  <c:v>3.8232589999999997E-2</c:v>
                </c:pt>
                <c:pt idx="1074">
                  <c:v>3.8305183E-2</c:v>
                </c:pt>
                <c:pt idx="1075">
                  <c:v>3.8305183E-2</c:v>
                </c:pt>
                <c:pt idx="1076">
                  <c:v>3.8305183E-2</c:v>
                </c:pt>
                <c:pt idx="1077">
                  <c:v>3.8305183E-2</c:v>
                </c:pt>
                <c:pt idx="1078">
                  <c:v>3.8329381000000003E-2</c:v>
                </c:pt>
                <c:pt idx="1079">
                  <c:v>3.8329381000000003E-2</c:v>
                </c:pt>
                <c:pt idx="1080">
                  <c:v>3.8329381000000003E-2</c:v>
                </c:pt>
                <c:pt idx="1081">
                  <c:v>3.8353578999999999E-2</c:v>
                </c:pt>
                <c:pt idx="1082">
                  <c:v>3.8353578999999999E-2</c:v>
                </c:pt>
                <c:pt idx="1083">
                  <c:v>3.8401974999999998E-2</c:v>
                </c:pt>
                <c:pt idx="1084">
                  <c:v>3.8498765999999997E-2</c:v>
                </c:pt>
                <c:pt idx="1085">
                  <c:v>3.8498765999999997E-2</c:v>
                </c:pt>
                <c:pt idx="1086">
                  <c:v>3.8498765999999997E-2</c:v>
                </c:pt>
                <c:pt idx="1087">
                  <c:v>3.8498765999999997E-2</c:v>
                </c:pt>
                <c:pt idx="1088">
                  <c:v>3.8522964E-2</c:v>
                </c:pt>
                <c:pt idx="1089">
                  <c:v>3.8522964E-2</c:v>
                </c:pt>
                <c:pt idx="1090">
                  <c:v>3.8571359E-2</c:v>
                </c:pt>
                <c:pt idx="1091">
                  <c:v>3.8571359E-2</c:v>
                </c:pt>
                <c:pt idx="1092">
                  <c:v>3.8571359E-2</c:v>
                </c:pt>
                <c:pt idx="1093">
                  <c:v>3.8595557000000003E-2</c:v>
                </c:pt>
                <c:pt idx="1094">
                  <c:v>3.8595557000000003E-2</c:v>
                </c:pt>
                <c:pt idx="1095">
                  <c:v>3.8595557000000003E-2</c:v>
                </c:pt>
                <c:pt idx="1096">
                  <c:v>3.8595557000000003E-2</c:v>
                </c:pt>
                <c:pt idx="1097">
                  <c:v>3.8643953000000002E-2</c:v>
                </c:pt>
                <c:pt idx="1098">
                  <c:v>3.8740744000000001E-2</c:v>
                </c:pt>
                <c:pt idx="1099">
                  <c:v>3.8740744000000001E-2</c:v>
                </c:pt>
                <c:pt idx="1100">
                  <c:v>3.8740744000000001E-2</c:v>
                </c:pt>
                <c:pt idx="1101">
                  <c:v>3.8740744000000001E-2</c:v>
                </c:pt>
                <c:pt idx="1102">
                  <c:v>3.8764941999999997E-2</c:v>
                </c:pt>
                <c:pt idx="1103">
                  <c:v>3.878914E-2</c:v>
                </c:pt>
                <c:pt idx="1104">
                  <c:v>3.8861734000000002E-2</c:v>
                </c:pt>
                <c:pt idx="1105">
                  <c:v>3.8861734000000002E-2</c:v>
                </c:pt>
                <c:pt idx="1106">
                  <c:v>3.8910129000000002E-2</c:v>
                </c:pt>
                <c:pt idx="1107">
                  <c:v>3.8910129000000002E-2</c:v>
                </c:pt>
                <c:pt idx="1108">
                  <c:v>3.8910129000000002E-2</c:v>
                </c:pt>
                <c:pt idx="1109">
                  <c:v>3.8910129000000002E-2</c:v>
                </c:pt>
                <c:pt idx="1110">
                  <c:v>3.8910129000000002E-2</c:v>
                </c:pt>
                <c:pt idx="1111">
                  <c:v>3.8910129000000002E-2</c:v>
                </c:pt>
                <c:pt idx="1112">
                  <c:v>3.8910129000000002E-2</c:v>
                </c:pt>
                <c:pt idx="1113">
                  <c:v>3.8910129000000002E-2</c:v>
                </c:pt>
                <c:pt idx="1114">
                  <c:v>3.8934326999999998E-2</c:v>
                </c:pt>
                <c:pt idx="1115">
                  <c:v>3.8982722999999997E-2</c:v>
                </c:pt>
                <c:pt idx="1116">
                  <c:v>3.8982722999999997E-2</c:v>
                </c:pt>
                <c:pt idx="1117">
                  <c:v>3.8982722999999997E-2</c:v>
                </c:pt>
                <c:pt idx="1118">
                  <c:v>3.9006921E-2</c:v>
                </c:pt>
                <c:pt idx="1119">
                  <c:v>3.9031117999999997E-2</c:v>
                </c:pt>
                <c:pt idx="1120">
                  <c:v>3.9031117999999997E-2</c:v>
                </c:pt>
                <c:pt idx="1121">
                  <c:v>3.9031117999999997E-2</c:v>
                </c:pt>
                <c:pt idx="1122">
                  <c:v>3.9079514000000003E-2</c:v>
                </c:pt>
                <c:pt idx="1123">
                  <c:v>3.9079514000000003E-2</c:v>
                </c:pt>
                <c:pt idx="1124">
                  <c:v>3.9079514000000003E-2</c:v>
                </c:pt>
                <c:pt idx="1125">
                  <c:v>3.9176305000000002E-2</c:v>
                </c:pt>
                <c:pt idx="1126">
                  <c:v>3.9200502999999998E-2</c:v>
                </c:pt>
                <c:pt idx="1127">
                  <c:v>3.9200502999999998E-2</c:v>
                </c:pt>
                <c:pt idx="1128">
                  <c:v>3.9224701000000001E-2</c:v>
                </c:pt>
                <c:pt idx="1129">
                  <c:v>3.9224701000000001E-2</c:v>
                </c:pt>
                <c:pt idx="1130">
                  <c:v>3.9224701000000001E-2</c:v>
                </c:pt>
                <c:pt idx="1131">
                  <c:v>3.9248898999999997E-2</c:v>
                </c:pt>
                <c:pt idx="1132">
                  <c:v>3.9297295000000003E-2</c:v>
                </c:pt>
                <c:pt idx="1133">
                  <c:v>3.9297295000000003E-2</c:v>
                </c:pt>
                <c:pt idx="1134">
                  <c:v>3.9297295000000003E-2</c:v>
                </c:pt>
                <c:pt idx="1135">
                  <c:v>3.9321492999999999E-2</c:v>
                </c:pt>
                <c:pt idx="1136">
                  <c:v>3.9321492999999999E-2</c:v>
                </c:pt>
                <c:pt idx="1137">
                  <c:v>3.9321492999999999E-2</c:v>
                </c:pt>
                <c:pt idx="1138">
                  <c:v>3.9321492999999999E-2</c:v>
                </c:pt>
                <c:pt idx="1139">
                  <c:v>3.9321492999999999E-2</c:v>
                </c:pt>
                <c:pt idx="1140">
                  <c:v>3.9321492999999999E-2</c:v>
                </c:pt>
                <c:pt idx="1141">
                  <c:v>3.9321492999999999E-2</c:v>
                </c:pt>
                <c:pt idx="1142">
                  <c:v>3.9321492999999999E-2</c:v>
                </c:pt>
                <c:pt idx="1143">
                  <c:v>3.9345690000000003E-2</c:v>
                </c:pt>
                <c:pt idx="1144">
                  <c:v>3.9369887999999999E-2</c:v>
                </c:pt>
                <c:pt idx="1145">
                  <c:v>3.9369887999999999E-2</c:v>
                </c:pt>
                <c:pt idx="1146">
                  <c:v>3.9369887999999999E-2</c:v>
                </c:pt>
                <c:pt idx="1147">
                  <c:v>3.9369887999999999E-2</c:v>
                </c:pt>
                <c:pt idx="1148">
                  <c:v>3.9369887999999999E-2</c:v>
                </c:pt>
                <c:pt idx="1149">
                  <c:v>3.9369887999999999E-2</c:v>
                </c:pt>
                <c:pt idx="1150">
                  <c:v>3.9369887999999999E-2</c:v>
                </c:pt>
                <c:pt idx="1151">
                  <c:v>3.9369887999999999E-2</c:v>
                </c:pt>
                <c:pt idx="1152">
                  <c:v>3.9394086000000002E-2</c:v>
                </c:pt>
                <c:pt idx="1153">
                  <c:v>3.9394086000000002E-2</c:v>
                </c:pt>
                <c:pt idx="1154">
                  <c:v>3.9394086000000002E-2</c:v>
                </c:pt>
                <c:pt idx="1155">
                  <c:v>3.9418283999999998E-2</c:v>
                </c:pt>
                <c:pt idx="1156">
                  <c:v>3.9563471000000003E-2</c:v>
                </c:pt>
                <c:pt idx="1157">
                  <c:v>3.9563471000000003E-2</c:v>
                </c:pt>
                <c:pt idx="1158">
                  <c:v>3.9611867000000002E-2</c:v>
                </c:pt>
                <c:pt idx="1159">
                  <c:v>3.9611867000000002E-2</c:v>
                </c:pt>
                <c:pt idx="1160">
                  <c:v>3.9611867000000002E-2</c:v>
                </c:pt>
                <c:pt idx="1161">
                  <c:v>3.9660262000000002E-2</c:v>
                </c:pt>
                <c:pt idx="1162">
                  <c:v>3.9660262000000002E-2</c:v>
                </c:pt>
                <c:pt idx="1163">
                  <c:v>3.9660262000000002E-2</c:v>
                </c:pt>
                <c:pt idx="1164">
                  <c:v>3.9757054E-2</c:v>
                </c:pt>
                <c:pt idx="1165">
                  <c:v>3.9757054E-2</c:v>
                </c:pt>
                <c:pt idx="1166">
                  <c:v>3.9757054E-2</c:v>
                </c:pt>
                <c:pt idx="1167">
                  <c:v>3.9757054E-2</c:v>
                </c:pt>
                <c:pt idx="1168">
                  <c:v>3.9757054E-2</c:v>
                </c:pt>
                <c:pt idx="1169">
                  <c:v>3.9757054E-2</c:v>
                </c:pt>
                <c:pt idx="1170">
                  <c:v>3.9757054E-2</c:v>
                </c:pt>
                <c:pt idx="1171">
                  <c:v>3.9781252000000003E-2</c:v>
                </c:pt>
                <c:pt idx="1172">
                  <c:v>3.9805449E-2</c:v>
                </c:pt>
                <c:pt idx="1173">
                  <c:v>3.9829647000000003E-2</c:v>
                </c:pt>
                <c:pt idx="1174">
                  <c:v>3.9902240999999998E-2</c:v>
                </c:pt>
                <c:pt idx="1175">
                  <c:v>3.9950635999999998E-2</c:v>
                </c:pt>
                <c:pt idx="1176">
                  <c:v>3.9974834000000001E-2</c:v>
                </c:pt>
                <c:pt idx="1177">
                  <c:v>3.9999031999999997E-2</c:v>
                </c:pt>
                <c:pt idx="1178">
                  <c:v>4.002323E-2</c:v>
                </c:pt>
                <c:pt idx="1179">
                  <c:v>4.002323E-2</c:v>
                </c:pt>
                <c:pt idx="1180">
                  <c:v>4.0071625999999999E-2</c:v>
                </c:pt>
                <c:pt idx="1181">
                  <c:v>4.0120020999999999E-2</c:v>
                </c:pt>
                <c:pt idx="1182">
                  <c:v>4.0120020999999999E-2</c:v>
                </c:pt>
                <c:pt idx="1183">
                  <c:v>4.0192615000000001E-2</c:v>
                </c:pt>
                <c:pt idx="1184">
                  <c:v>4.0216812999999997E-2</c:v>
                </c:pt>
                <c:pt idx="1185">
                  <c:v>4.0216812999999997E-2</c:v>
                </c:pt>
                <c:pt idx="1186">
                  <c:v>4.0241011E-2</c:v>
                </c:pt>
                <c:pt idx="1187">
                  <c:v>4.0241011E-2</c:v>
                </c:pt>
                <c:pt idx="1188">
                  <c:v>4.0265207999999997E-2</c:v>
                </c:pt>
                <c:pt idx="1189">
                  <c:v>4.0289406E-2</c:v>
                </c:pt>
                <c:pt idx="1190">
                  <c:v>4.0289406E-2</c:v>
                </c:pt>
                <c:pt idx="1191">
                  <c:v>4.0289406E-2</c:v>
                </c:pt>
                <c:pt idx="1192">
                  <c:v>4.0289406E-2</c:v>
                </c:pt>
                <c:pt idx="1193">
                  <c:v>4.0289406E-2</c:v>
                </c:pt>
                <c:pt idx="1194">
                  <c:v>4.0289406E-2</c:v>
                </c:pt>
                <c:pt idx="1195">
                  <c:v>4.0289406E-2</c:v>
                </c:pt>
                <c:pt idx="1196">
                  <c:v>4.0289406E-2</c:v>
                </c:pt>
                <c:pt idx="1197">
                  <c:v>4.0289406E-2</c:v>
                </c:pt>
                <c:pt idx="1198">
                  <c:v>4.0289406E-2</c:v>
                </c:pt>
                <c:pt idx="1199">
                  <c:v>4.0313604000000003E-2</c:v>
                </c:pt>
                <c:pt idx="1200">
                  <c:v>4.0337801999999999E-2</c:v>
                </c:pt>
                <c:pt idx="1201">
                  <c:v>4.0337801999999999E-2</c:v>
                </c:pt>
                <c:pt idx="1202">
                  <c:v>4.0362000000000002E-2</c:v>
                </c:pt>
                <c:pt idx="1203">
                  <c:v>4.0362000000000002E-2</c:v>
                </c:pt>
                <c:pt idx="1204">
                  <c:v>4.0386197999999998E-2</c:v>
                </c:pt>
                <c:pt idx="1205">
                  <c:v>4.0434592999999998E-2</c:v>
                </c:pt>
                <c:pt idx="1206">
                  <c:v>4.0434592999999998E-2</c:v>
                </c:pt>
                <c:pt idx="1207">
                  <c:v>4.0531385000000003E-2</c:v>
                </c:pt>
                <c:pt idx="1208">
                  <c:v>4.0531385000000003E-2</c:v>
                </c:pt>
                <c:pt idx="1209">
                  <c:v>4.0555582E-2</c:v>
                </c:pt>
                <c:pt idx="1210">
                  <c:v>4.0603977999999999E-2</c:v>
                </c:pt>
                <c:pt idx="1211">
                  <c:v>4.0603977999999999E-2</c:v>
                </c:pt>
                <c:pt idx="1212">
                  <c:v>4.0603977999999999E-2</c:v>
                </c:pt>
                <c:pt idx="1213">
                  <c:v>4.0724967000000001E-2</c:v>
                </c:pt>
                <c:pt idx="1214">
                  <c:v>4.0724967000000001E-2</c:v>
                </c:pt>
                <c:pt idx="1215">
                  <c:v>4.0749164999999997E-2</c:v>
                </c:pt>
                <c:pt idx="1216">
                  <c:v>4.0749164999999997E-2</c:v>
                </c:pt>
                <c:pt idx="1217">
                  <c:v>4.0749164999999997E-2</c:v>
                </c:pt>
                <c:pt idx="1218">
                  <c:v>4.0797561000000003E-2</c:v>
                </c:pt>
                <c:pt idx="1219">
                  <c:v>4.0797561000000003E-2</c:v>
                </c:pt>
                <c:pt idx="1220">
                  <c:v>4.0797561000000003E-2</c:v>
                </c:pt>
                <c:pt idx="1221">
                  <c:v>4.0797561000000003E-2</c:v>
                </c:pt>
                <c:pt idx="1222">
                  <c:v>4.0821758999999999E-2</c:v>
                </c:pt>
                <c:pt idx="1223">
                  <c:v>4.0821758999999999E-2</c:v>
                </c:pt>
                <c:pt idx="1224">
                  <c:v>4.0821758999999999E-2</c:v>
                </c:pt>
                <c:pt idx="1225">
                  <c:v>4.0845957000000002E-2</c:v>
                </c:pt>
                <c:pt idx="1226">
                  <c:v>4.0918549999999998E-2</c:v>
                </c:pt>
                <c:pt idx="1227">
                  <c:v>4.0918549999999998E-2</c:v>
                </c:pt>
                <c:pt idx="1228">
                  <c:v>4.1015340999999997E-2</c:v>
                </c:pt>
                <c:pt idx="1229">
                  <c:v>4.1015340999999997E-2</c:v>
                </c:pt>
                <c:pt idx="1230">
                  <c:v>4.1039539E-2</c:v>
                </c:pt>
                <c:pt idx="1231">
                  <c:v>4.1039539E-2</c:v>
                </c:pt>
                <c:pt idx="1232">
                  <c:v>4.1039539E-2</c:v>
                </c:pt>
                <c:pt idx="1233">
                  <c:v>4.1063737000000003E-2</c:v>
                </c:pt>
                <c:pt idx="1234">
                  <c:v>4.1087934999999999E-2</c:v>
                </c:pt>
                <c:pt idx="1235">
                  <c:v>4.1087934999999999E-2</c:v>
                </c:pt>
                <c:pt idx="1236">
                  <c:v>4.1087934999999999E-2</c:v>
                </c:pt>
                <c:pt idx="1237">
                  <c:v>4.1184725999999998E-2</c:v>
                </c:pt>
                <c:pt idx="1238">
                  <c:v>4.1233121999999997E-2</c:v>
                </c:pt>
                <c:pt idx="1239">
                  <c:v>4.1281518000000003E-2</c:v>
                </c:pt>
                <c:pt idx="1240">
                  <c:v>4.1305715999999999E-2</c:v>
                </c:pt>
                <c:pt idx="1241">
                  <c:v>4.1305715999999999E-2</c:v>
                </c:pt>
                <c:pt idx="1242">
                  <c:v>4.1305715999999999E-2</c:v>
                </c:pt>
                <c:pt idx="1243">
                  <c:v>4.1329913000000003E-2</c:v>
                </c:pt>
                <c:pt idx="1244">
                  <c:v>4.1329913000000003E-2</c:v>
                </c:pt>
                <c:pt idx="1245">
                  <c:v>4.1329913000000003E-2</c:v>
                </c:pt>
                <c:pt idx="1246">
                  <c:v>4.1354110999999999E-2</c:v>
                </c:pt>
                <c:pt idx="1247">
                  <c:v>4.1354110999999999E-2</c:v>
                </c:pt>
                <c:pt idx="1248">
                  <c:v>4.1354110999999999E-2</c:v>
                </c:pt>
                <c:pt idx="1249">
                  <c:v>4.1378309000000002E-2</c:v>
                </c:pt>
                <c:pt idx="1250">
                  <c:v>4.1475100000000001E-2</c:v>
                </c:pt>
                <c:pt idx="1251">
                  <c:v>4.1523496E-2</c:v>
                </c:pt>
                <c:pt idx="1252">
                  <c:v>4.1571891999999999E-2</c:v>
                </c:pt>
                <c:pt idx="1253">
                  <c:v>4.1571891999999999E-2</c:v>
                </c:pt>
                <c:pt idx="1254">
                  <c:v>4.1571891999999999E-2</c:v>
                </c:pt>
                <c:pt idx="1255">
                  <c:v>4.1596090000000002E-2</c:v>
                </c:pt>
                <c:pt idx="1256">
                  <c:v>4.1596090000000002E-2</c:v>
                </c:pt>
                <c:pt idx="1257">
                  <c:v>4.1596090000000002E-2</c:v>
                </c:pt>
                <c:pt idx="1258">
                  <c:v>4.1644485000000002E-2</c:v>
                </c:pt>
                <c:pt idx="1259">
                  <c:v>4.1644485000000002E-2</c:v>
                </c:pt>
                <c:pt idx="1260">
                  <c:v>4.1644485000000002E-2</c:v>
                </c:pt>
                <c:pt idx="1261">
                  <c:v>4.1717078999999997E-2</c:v>
                </c:pt>
                <c:pt idx="1262">
                  <c:v>4.1717078999999997E-2</c:v>
                </c:pt>
                <c:pt idx="1263">
                  <c:v>4.1717078999999997E-2</c:v>
                </c:pt>
                <c:pt idx="1264">
                  <c:v>4.1765475000000003E-2</c:v>
                </c:pt>
                <c:pt idx="1265">
                  <c:v>4.1765475000000003E-2</c:v>
                </c:pt>
                <c:pt idx="1266">
                  <c:v>4.1765475000000003E-2</c:v>
                </c:pt>
                <c:pt idx="1267">
                  <c:v>4.1765475000000003E-2</c:v>
                </c:pt>
                <c:pt idx="1268">
                  <c:v>4.1789672E-2</c:v>
                </c:pt>
                <c:pt idx="1269">
                  <c:v>4.1789672E-2</c:v>
                </c:pt>
                <c:pt idx="1270">
                  <c:v>4.1813870000000003E-2</c:v>
                </c:pt>
                <c:pt idx="1271">
                  <c:v>4.1813870000000003E-2</c:v>
                </c:pt>
                <c:pt idx="1272">
                  <c:v>4.1838067999999999E-2</c:v>
                </c:pt>
                <c:pt idx="1273">
                  <c:v>4.1838067999999999E-2</c:v>
                </c:pt>
                <c:pt idx="1274">
                  <c:v>4.1838067999999999E-2</c:v>
                </c:pt>
                <c:pt idx="1275">
                  <c:v>4.1862266000000002E-2</c:v>
                </c:pt>
                <c:pt idx="1276">
                  <c:v>4.1886463999999998E-2</c:v>
                </c:pt>
                <c:pt idx="1277">
                  <c:v>4.1910662000000001E-2</c:v>
                </c:pt>
                <c:pt idx="1278">
                  <c:v>4.1934858999999998E-2</c:v>
                </c:pt>
                <c:pt idx="1279">
                  <c:v>4.2007453E-2</c:v>
                </c:pt>
                <c:pt idx="1280">
                  <c:v>4.2007453E-2</c:v>
                </c:pt>
                <c:pt idx="1281">
                  <c:v>4.2031651000000003E-2</c:v>
                </c:pt>
                <c:pt idx="1282">
                  <c:v>4.2031651000000003E-2</c:v>
                </c:pt>
                <c:pt idx="1283">
                  <c:v>4.2031651000000003E-2</c:v>
                </c:pt>
                <c:pt idx="1284">
                  <c:v>4.2055848999999999E-2</c:v>
                </c:pt>
                <c:pt idx="1285">
                  <c:v>4.2055848999999999E-2</c:v>
                </c:pt>
                <c:pt idx="1286">
                  <c:v>4.2128442000000002E-2</c:v>
                </c:pt>
                <c:pt idx="1287">
                  <c:v>4.2128442000000002E-2</c:v>
                </c:pt>
                <c:pt idx="1288">
                  <c:v>4.2128442000000002E-2</c:v>
                </c:pt>
                <c:pt idx="1289">
                  <c:v>4.2128442000000002E-2</c:v>
                </c:pt>
                <c:pt idx="1290">
                  <c:v>4.2152639999999998E-2</c:v>
                </c:pt>
                <c:pt idx="1291">
                  <c:v>4.2152639999999998E-2</c:v>
                </c:pt>
                <c:pt idx="1292">
                  <c:v>4.2152639999999998E-2</c:v>
                </c:pt>
                <c:pt idx="1293">
                  <c:v>4.2176838000000001E-2</c:v>
                </c:pt>
                <c:pt idx="1294">
                  <c:v>4.2297827000000003E-2</c:v>
                </c:pt>
                <c:pt idx="1295">
                  <c:v>4.2297827000000003E-2</c:v>
                </c:pt>
                <c:pt idx="1296">
                  <c:v>4.2297827000000003E-2</c:v>
                </c:pt>
                <c:pt idx="1297">
                  <c:v>4.2297827000000003E-2</c:v>
                </c:pt>
                <c:pt idx="1298">
                  <c:v>4.2297827000000003E-2</c:v>
                </c:pt>
                <c:pt idx="1299">
                  <c:v>4.2322024999999999E-2</c:v>
                </c:pt>
                <c:pt idx="1300">
                  <c:v>4.2322024999999999E-2</c:v>
                </c:pt>
                <c:pt idx="1301">
                  <c:v>4.2322024999999999E-2</c:v>
                </c:pt>
                <c:pt idx="1302">
                  <c:v>4.2322024999999999E-2</c:v>
                </c:pt>
                <c:pt idx="1303">
                  <c:v>4.2322024999999999E-2</c:v>
                </c:pt>
                <c:pt idx="1304">
                  <c:v>4.2322024999999999E-2</c:v>
                </c:pt>
                <c:pt idx="1305">
                  <c:v>4.2322024999999999E-2</c:v>
                </c:pt>
                <c:pt idx="1306">
                  <c:v>4.2370420999999998E-2</c:v>
                </c:pt>
                <c:pt idx="1307">
                  <c:v>4.2370420999999998E-2</c:v>
                </c:pt>
                <c:pt idx="1308">
                  <c:v>4.2370420999999998E-2</c:v>
                </c:pt>
                <c:pt idx="1309">
                  <c:v>4.2370420999999998E-2</c:v>
                </c:pt>
                <c:pt idx="1310">
                  <c:v>4.2370420999999998E-2</c:v>
                </c:pt>
                <c:pt idx="1311">
                  <c:v>4.2370420999999998E-2</c:v>
                </c:pt>
                <c:pt idx="1312">
                  <c:v>4.2370420999999998E-2</c:v>
                </c:pt>
                <c:pt idx="1313">
                  <c:v>4.2370420999999998E-2</c:v>
                </c:pt>
                <c:pt idx="1314">
                  <c:v>4.2394618000000002E-2</c:v>
                </c:pt>
                <c:pt idx="1315">
                  <c:v>4.2443014000000001E-2</c:v>
                </c:pt>
                <c:pt idx="1316">
                  <c:v>4.2539805E-2</c:v>
                </c:pt>
                <c:pt idx="1317">
                  <c:v>4.2539805E-2</c:v>
                </c:pt>
                <c:pt idx="1318">
                  <c:v>4.2539805E-2</c:v>
                </c:pt>
                <c:pt idx="1319">
                  <c:v>4.2539805E-2</c:v>
                </c:pt>
                <c:pt idx="1320">
                  <c:v>4.2539805E-2</c:v>
                </c:pt>
                <c:pt idx="1321">
                  <c:v>4.2564003000000003E-2</c:v>
                </c:pt>
                <c:pt idx="1322">
                  <c:v>4.2564003000000003E-2</c:v>
                </c:pt>
                <c:pt idx="1323">
                  <c:v>4.2612399000000002E-2</c:v>
                </c:pt>
                <c:pt idx="1324">
                  <c:v>4.2636596999999998E-2</c:v>
                </c:pt>
                <c:pt idx="1325">
                  <c:v>4.2636596999999998E-2</c:v>
                </c:pt>
                <c:pt idx="1326">
                  <c:v>4.2684991999999998E-2</c:v>
                </c:pt>
                <c:pt idx="1327">
                  <c:v>4.2733387999999997E-2</c:v>
                </c:pt>
                <c:pt idx="1328">
                  <c:v>4.2733387999999997E-2</c:v>
                </c:pt>
                <c:pt idx="1329">
                  <c:v>4.2733387999999997E-2</c:v>
                </c:pt>
                <c:pt idx="1330">
                  <c:v>4.2757586E-2</c:v>
                </c:pt>
                <c:pt idx="1331">
                  <c:v>4.2757586E-2</c:v>
                </c:pt>
                <c:pt idx="1332">
                  <c:v>4.2781784000000003E-2</c:v>
                </c:pt>
                <c:pt idx="1333">
                  <c:v>4.2830180000000002E-2</c:v>
                </c:pt>
                <c:pt idx="1334">
                  <c:v>4.2830180000000002E-2</c:v>
                </c:pt>
                <c:pt idx="1335">
                  <c:v>4.2830180000000002E-2</c:v>
                </c:pt>
                <c:pt idx="1336">
                  <c:v>4.2830180000000002E-2</c:v>
                </c:pt>
                <c:pt idx="1337">
                  <c:v>4.2830180000000002E-2</c:v>
                </c:pt>
                <c:pt idx="1338">
                  <c:v>4.2902772999999998E-2</c:v>
                </c:pt>
                <c:pt idx="1339">
                  <c:v>4.2902772999999998E-2</c:v>
                </c:pt>
                <c:pt idx="1340">
                  <c:v>4.2999563999999997E-2</c:v>
                </c:pt>
                <c:pt idx="1341">
                  <c:v>4.3047960000000003E-2</c:v>
                </c:pt>
                <c:pt idx="1342">
                  <c:v>4.3120553999999998E-2</c:v>
                </c:pt>
                <c:pt idx="1343">
                  <c:v>4.3120553999999998E-2</c:v>
                </c:pt>
                <c:pt idx="1344">
                  <c:v>4.3120553999999998E-2</c:v>
                </c:pt>
                <c:pt idx="1345">
                  <c:v>4.3120553999999998E-2</c:v>
                </c:pt>
                <c:pt idx="1346">
                  <c:v>4.3120553999999998E-2</c:v>
                </c:pt>
                <c:pt idx="1347">
                  <c:v>4.3193147000000001E-2</c:v>
                </c:pt>
                <c:pt idx="1348">
                  <c:v>4.3193147000000001E-2</c:v>
                </c:pt>
                <c:pt idx="1349">
                  <c:v>4.3193147000000001E-2</c:v>
                </c:pt>
                <c:pt idx="1350">
                  <c:v>4.3193147000000001E-2</c:v>
                </c:pt>
                <c:pt idx="1351">
                  <c:v>4.3241543E-2</c:v>
                </c:pt>
                <c:pt idx="1352">
                  <c:v>4.3314136000000003E-2</c:v>
                </c:pt>
                <c:pt idx="1353">
                  <c:v>4.3386729999999998E-2</c:v>
                </c:pt>
                <c:pt idx="1354">
                  <c:v>4.3386729999999998E-2</c:v>
                </c:pt>
                <c:pt idx="1355">
                  <c:v>4.3410928000000001E-2</c:v>
                </c:pt>
                <c:pt idx="1356">
                  <c:v>4.3410928000000001E-2</c:v>
                </c:pt>
                <c:pt idx="1357">
                  <c:v>4.3435125999999998E-2</c:v>
                </c:pt>
                <c:pt idx="1358">
                  <c:v>4.3435125999999998E-2</c:v>
                </c:pt>
                <c:pt idx="1359">
                  <c:v>4.3435125999999998E-2</c:v>
                </c:pt>
                <c:pt idx="1360">
                  <c:v>4.3459323000000001E-2</c:v>
                </c:pt>
                <c:pt idx="1361">
                  <c:v>4.3459323000000001E-2</c:v>
                </c:pt>
                <c:pt idx="1362">
                  <c:v>4.3483520999999997E-2</c:v>
                </c:pt>
                <c:pt idx="1363">
                  <c:v>4.3483520999999997E-2</c:v>
                </c:pt>
                <c:pt idx="1364">
                  <c:v>4.3483520999999997E-2</c:v>
                </c:pt>
                <c:pt idx="1365">
                  <c:v>4.3483520999999997E-2</c:v>
                </c:pt>
                <c:pt idx="1366">
                  <c:v>4.3507719E-2</c:v>
                </c:pt>
                <c:pt idx="1367">
                  <c:v>4.3507719E-2</c:v>
                </c:pt>
                <c:pt idx="1368">
                  <c:v>4.3507719E-2</c:v>
                </c:pt>
                <c:pt idx="1369">
                  <c:v>4.3507719E-2</c:v>
                </c:pt>
                <c:pt idx="1370">
                  <c:v>4.3507719E-2</c:v>
                </c:pt>
                <c:pt idx="1371">
                  <c:v>4.3531917000000003E-2</c:v>
                </c:pt>
                <c:pt idx="1372">
                  <c:v>4.3531917000000003E-2</c:v>
                </c:pt>
                <c:pt idx="1373">
                  <c:v>4.3531917000000003E-2</c:v>
                </c:pt>
                <c:pt idx="1374">
                  <c:v>4.3531917000000003E-2</c:v>
                </c:pt>
                <c:pt idx="1375">
                  <c:v>4.3556114999999999E-2</c:v>
                </c:pt>
                <c:pt idx="1376">
                  <c:v>4.3556114999999999E-2</c:v>
                </c:pt>
                <c:pt idx="1377">
                  <c:v>4.3604509999999999E-2</c:v>
                </c:pt>
                <c:pt idx="1378">
                  <c:v>4.3604509999999999E-2</c:v>
                </c:pt>
                <c:pt idx="1379">
                  <c:v>4.3628708000000002E-2</c:v>
                </c:pt>
                <c:pt idx="1380">
                  <c:v>4.3628708000000002E-2</c:v>
                </c:pt>
                <c:pt idx="1381">
                  <c:v>4.3628708000000002E-2</c:v>
                </c:pt>
                <c:pt idx="1382">
                  <c:v>4.3628708000000002E-2</c:v>
                </c:pt>
                <c:pt idx="1383">
                  <c:v>4.3652905999999998E-2</c:v>
                </c:pt>
                <c:pt idx="1384">
                  <c:v>4.3652905999999998E-2</c:v>
                </c:pt>
                <c:pt idx="1385">
                  <c:v>4.3652905999999998E-2</c:v>
                </c:pt>
                <c:pt idx="1386">
                  <c:v>4.3701301999999997E-2</c:v>
                </c:pt>
                <c:pt idx="1387">
                  <c:v>4.37255E-2</c:v>
                </c:pt>
                <c:pt idx="1388">
                  <c:v>4.3749697999999997E-2</c:v>
                </c:pt>
                <c:pt idx="1389">
                  <c:v>4.3749697999999997E-2</c:v>
                </c:pt>
                <c:pt idx="1390">
                  <c:v>4.3749697999999997E-2</c:v>
                </c:pt>
                <c:pt idx="1391">
                  <c:v>4.3773895E-2</c:v>
                </c:pt>
                <c:pt idx="1392">
                  <c:v>4.3773895E-2</c:v>
                </c:pt>
                <c:pt idx="1393">
                  <c:v>4.3822290999999999E-2</c:v>
                </c:pt>
                <c:pt idx="1394">
                  <c:v>4.3846489000000002E-2</c:v>
                </c:pt>
                <c:pt idx="1395">
                  <c:v>4.3870686999999998E-2</c:v>
                </c:pt>
                <c:pt idx="1396">
                  <c:v>4.3870686999999998E-2</c:v>
                </c:pt>
                <c:pt idx="1397">
                  <c:v>4.3894885000000002E-2</c:v>
                </c:pt>
                <c:pt idx="1398">
                  <c:v>4.3894885000000002E-2</c:v>
                </c:pt>
                <c:pt idx="1399">
                  <c:v>4.3919081999999998E-2</c:v>
                </c:pt>
                <c:pt idx="1400">
                  <c:v>4.3943280000000001E-2</c:v>
                </c:pt>
                <c:pt idx="1401">
                  <c:v>4.3943280000000001E-2</c:v>
                </c:pt>
                <c:pt idx="1402">
                  <c:v>4.3943280000000001E-2</c:v>
                </c:pt>
                <c:pt idx="1403">
                  <c:v>4.4040072E-2</c:v>
                </c:pt>
                <c:pt idx="1404">
                  <c:v>4.4064269000000003E-2</c:v>
                </c:pt>
                <c:pt idx="1405">
                  <c:v>4.4088466999999999E-2</c:v>
                </c:pt>
                <c:pt idx="1406">
                  <c:v>4.4088466999999999E-2</c:v>
                </c:pt>
                <c:pt idx="1407">
                  <c:v>4.4161061000000001E-2</c:v>
                </c:pt>
                <c:pt idx="1408">
                  <c:v>4.4185258999999998E-2</c:v>
                </c:pt>
                <c:pt idx="1409">
                  <c:v>4.4185258999999998E-2</c:v>
                </c:pt>
                <c:pt idx="1410">
                  <c:v>4.4185258999999998E-2</c:v>
                </c:pt>
                <c:pt idx="1411">
                  <c:v>4.4185258999999998E-2</c:v>
                </c:pt>
                <c:pt idx="1412">
                  <c:v>4.4257852E-2</c:v>
                </c:pt>
                <c:pt idx="1413">
                  <c:v>4.4257852E-2</c:v>
                </c:pt>
                <c:pt idx="1414">
                  <c:v>4.4282050000000003E-2</c:v>
                </c:pt>
                <c:pt idx="1415">
                  <c:v>4.4330446000000003E-2</c:v>
                </c:pt>
                <c:pt idx="1416">
                  <c:v>4.4330446000000003E-2</c:v>
                </c:pt>
                <c:pt idx="1417">
                  <c:v>4.4330446000000003E-2</c:v>
                </c:pt>
                <c:pt idx="1418">
                  <c:v>4.4330446000000003E-2</c:v>
                </c:pt>
                <c:pt idx="1419">
                  <c:v>4.4354643999999999E-2</c:v>
                </c:pt>
                <c:pt idx="1420">
                  <c:v>4.4378841000000002E-2</c:v>
                </c:pt>
                <c:pt idx="1421">
                  <c:v>4.4378841000000002E-2</c:v>
                </c:pt>
                <c:pt idx="1422">
                  <c:v>4.4378841000000002E-2</c:v>
                </c:pt>
                <c:pt idx="1423">
                  <c:v>4.4403038999999998E-2</c:v>
                </c:pt>
                <c:pt idx="1424">
                  <c:v>4.4403038999999998E-2</c:v>
                </c:pt>
                <c:pt idx="1425">
                  <c:v>4.4403038999999998E-2</c:v>
                </c:pt>
                <c:pt idx="1426">
                  <c:v>4.4403038999999998E-2</c:v>
                </c:pt>
                <c:pt idx="1427">
                  <c:v>4.4427237000000001E-2</c:v>
                </c:pt>
                <c:pt idx="1428">
                  <c:v>4.4451434999999997E-2</c:v>
                </c:pt>
                <c:pt idx="1429">
                  <c:v>4.4451434999999997E-2</c:v>
                </c:pt>
                <c:pt idx="1430">
                  <c:v>4.4499830999999997E-2</c:v>
                </c:pt>
                <c:pt idx="1431">
                  <c:v>4.4499830999999997E-2</c:v>
                </c:pt>
                <c:pt idx="1432">
                  <c:v>4.4548226000000003E-2</c:v>
                </c:pt>
                <c:pt idx="1433">
                  <c:v>4.4548226000000003E-2</c:v>
                </c:pt>
                <c:pt idx="1434">
                  <c:v>4.4572423999999999E-2</c:v>
                </c:pt>
                <c:pt idx="1435">
                  <c:v>4.4572423999999999E-2</c:v>
                </c:pt>
                <c:pt idx="1436">
                  <c:v>4.4572423999999999E-2</c:v>
                </c:pt>
                <c:pt idx="1437">
                  <c:v>4.4645018000000002E-2</c:v>
                </c:pt>
                <c:pt idx="1438">
                  <c:v>4.4741809E-2</c:v>
                </c:pt>
                <c:pt idx="1439">
                  <c:v>4.4766006999999997E-2</c:v>
                </c:pt>
                <c:pt idx="1440">
                  <c:v>4.4766006999999997E-2</c:v>
                </c:pt>
                <c:pt idx="1441">
                  <c:v>4.4766006999999997E-2</c:v>
                </c:pt>
                <c:pt idx="1442">
                  <c:v>4.4766006999999997E-2</c:v>
                </c:pt>
                <c:pt idx="1443">
                  <c:v>4.4814403000000003E-2</c:v>
                </c:pt>
                <c:pt idx="1444">
                  <c:v>4.4814403000000003E-2</c:v>
                </c:pt>
                <c:pt idx="1445">
                  <c:v>4.4862798000000002E-2</c:v>
                </c:pt>
                <c:pt idx="1446">
                  <c:v>4.4862798000000002E-2</c:v>
                </c:pt>
                <c:pt idx="1447">
                  <c:v>4.4862798000000002E-2</c:v>
                </c:pt>
                <c:pt idx="1448">
                  <c:v>4.4935391999999998E-2</c:v>
                </c:pt>
                <c:pt idx="1449">
                  <c:v>4.5032183000000003E-2</c:v>
                </c:pt>
                <c:pt idx="1450">
                  <c:v>4.5080579000000003E-2</c:v>
                </c:pt>
                <c:pt idx="1451">
                  <c:v>4.5104776999999999E-2</c:v>
                </c:pt>
                <c:pt idx="1452">
                  <c:v>4.5104776999999999E-2</c:v>
                </c:pt>
                <c:pt idx="1453">
                  <c:v>4.5104776999999999E-2</c:v>
                </c:pt>
                <c:pt idx="1454">
                  <c:v>4.5104776999999999E-2</c:v>
                </c:pt>
                <c:pt idx="1455">
                  <c:v>4.5104776999999999E-2</c:v>
                </c:pt>
                <c:pt idx="1456">
                  <c:v>4.5104776999999999E-2</c:v>
                </c:pt>
                <c:pt idx="1457">
                  <c:v>4.5177370000000001E-2</c:v>
                </c:pt>
                <c:pt idx="1458">
                  <c:v>4.5177370000000001E-2</c:v>
                </c:pt>
                <c:pt idx="1459">
                  <c:v>4.5177370000000001E-2</c:v>
                </c:pt>
                <c:pt idx="1460">
                  <c:v>4.5249963999999997E-2</c:v>
                </c:pt>
                <c:pt idx="1461">
                  <c:v>4.5274162E-2</c:v>
                </c:pt>
                <c:pt idx="1462">
                  <c:v>4.5274162E-2</c:v>
                </c:pt>
                <c:pt idx="1463">
                  <c:v>4.5298359000000003E-2</c:v>
                </c:pt>
                <c:pt idx="1464">
                  <c:v>4.5346755000000002E-2</c:v>
                </c:pt>
                <c:pt idx="1465">
                  <c:v>4.5346755000000002E-2</c:v>
                </c:pt>
                <c:pt idx="1466">
                  <c:v>4.5346755000000002E-2</c:v>
                </c:pt>
                <c:pt idx="1467">
                  <c:v>4.5346755000000002E-2</c:v>
                </c:pt>
                <c:pt idx="1468">
                  <c:v>4.5346755000000002E-2</c:v>
                </c:pt>
                <c:pt idx="1469">
                  <c:v>4.5346755000000002E-2</c:v>
                </c:pt>
                <c:pt idx="1470">
                  <c:v>4.5395151000000002E-2</c:v>
                </c:pt>
                <c:pt idx="1471">
                  <c:v>4.5395151000000002E-2</c:v>
                </c:pt>
                <c:pt idx="1472">
                  <c:v>4.5395151000000002E-2</c:v>
                </c:pt>
                <c:pt idx="1473">
                  <c:v>4.5395151000000002E-2</c:v>
                </c:pt>
                <c:pt idx="1474">
                  <c:v>4.5395151000000002E-2</c:v>
                </c:pt>
                <c:pt idx="1475">
                  <c:v>4.5443546000000001E-2</c:v>
                </c:pt>
                <c:pt idx="1476">
                  <c:v>4.5443546000000001E-2</c:v>
                </c:pt>
                <c:pt idx="1477">
                  <c:v>4.5516139999999997E-2</c:v>
                </c:pt>
                <c:pt idx="1478">
                  <c:v>4.5540338E-2</c:v>
                </c:pt>
                <c:pt idx="1479">
                  <c:v>4.5540338E-2</c:v>
                </c:pt>
                <c:pt idx="1480">
                  <c:v>4.5564536000000003E-2</c:v>
                </c:pt>
                <c:pt idx="1481">
                  <c:v>4.5564536000000003E-2</c:v>
                </c:pt>
                <c:pt idx="1482">
                  <c:v>4.5564536000000003E-2</c:v>
                </c:pt>
                <c:pt idx="1483">
                  <c:v>4.5637128999999999E-2</c:v>
                </c:pt>
                <c:pt idx="1484">
                  <c:v>4.5637128999999999E-2</c:v>
                </c:pt>
                <c:pt idx="1485">
                  <c:v>4.5637128999999999E-2</c:v>
                </c:pt>
                <c:pt idx="1486">
                  <c:v>4.5758118E-2</c:v>
                </c:pt>
                <c:pt idx="1487">
                  <c:v>4.5806514E-2</c:v>
                </c:pt>
                <c:pt idx="1488">
                  <c:v>4.5806514E-2</c:v>
                </c:pt>
                <c:pt idx="1489">
                  <c:v>4.5830712000000003E-2</c:v>
                </c:pt>
                <c:pt idx="1490">
                  <c:v>4.5854909999999999E-2</c:v>
                </c:pt>
                <c:pt idx="1491">
                  <c:v>4.5879108000000002E-2</c:v>
                </c:pt>
                <c:pt idx="1492">
                  <c:v>4.5879108000000002E-2</c:v>
                </c:pt>
                <c:pt idx="1493">
                  <c:v>4.5879108000000002E-2</c:v>
                </c:pt>
                <c:pt idx="1494">
                  <c:v>4.5951700999999998E-2</c:v>
                </c:pt>
                <c:pt idx="1495">
                  <c:v>4.5951700999999998E-2</c:v>
                </c:pt>
                <c:pt idx="1496">
                  <c:v>4.5951700999999998E-2</c:v>
                </c:pt>
                <c:pt idx="1497">
                  <c:v>4.5975899000000001E-2</c:v>
                </c:pt>
                <c:pt idx="1498">
                  <c:v>4.5975899000000001E-2</c:v>
                </c:pt>
                <c:pt idx="1499">
                  <c:v>4.6000096999999997E-2</c:v>
                </c:pt>
                <c:pt idx="1500">
                  <c:v>4.6000096999999997E-2</c:v>
                </c:pt>
                <c:pt idx="1501">
                  <c:v>4.6024295E-2</c:v>
                </c:pt>
                <c:pt idx="1502">
                  <c:v>4.6024295E-2</c:v>
                </c:pt>
                <c:pt idx="1503">
                  <c:v>4.6024295E-2</c:v>
                </c:pt>
                <c:pt idx="1504">
                  <c:v>4.6024295E-2</c:v>
                </c:pt>
                <c:pt idx="1505">
                  <c:v>4.6096888000000003E-2</c:v>
                </c:pt>
                <c:pt idx="1506">
                  <c:v>4.6121085999999999E-2</c:v>
                </c:pt>
                <c:pt idx="1507">
                  <c:v>4.6121085999999999E-2</c:v>
                </c:pt>
                <c:pt idx="1508">
                  <c:v>4.6121085999999999E-2</c:v>
                </c:pt>
                <c:pt idx="1509">
                  <c:v>4.6217876999999997E-2</c:v>
                </c:pt>
                <c:pt idx="1510">
                  <c:v>4.6217876999999997E-2</c:v>
                </c:pt>
                <c:pt idx="1511">
                  <c:v>4.6217876999999997E-2</c:v>
                </c:pt>
                <c:pt idx="1512">
                  <c:v>4.6242075000000001E-2</c:v>
                </c:pt>
                <c:pt idx="1513">
                  <c:v>4.6242075000000001E-2</c:v>
                </c:pt>
                <c:pt idx="1514">
                  <c:v>4.6314669000000003E-2</c:v>
                </c:pt>
                <c:pt idx="1515">
                  <c:v>4.6314669000000003E-2</c:v>
                </c:pt>
                <c:pt idx="1516">
                  <c:v>4.6314669000000003E-2</c:v>
                </c:pt>
                <c:pt idx="1517">
                  <c:v>4.6314669000000003E-2</c:v>
                </c:pt>
                <c:pt idx="1518">
                  <c:v>4.6314669000000003E-2</c:v>
                </c:pt>
                <c:pt idx="1519">
                  <c:v>4.6387261999999999E-2</c:v>
                </c:pt>
                <c:pt idx="1520">
                  <c:v>4.6387261999999999E-2</c:v>
                </c:pt>
                <c:pt idx="1521">
                  <c:v>4.6387261999999999E-2</c:v>
                </c:pt>
                <c:pt idx="1522">
                  <c:v>4.6411460000000002E-2</c:v>
                </c:pt>
                <c:pt idx="1523">
                  <c:v>4.6411460000000002E-2</c:v>
                </c:pt>
                <c:pt idx="1524">
                  <c:v>4.6411460000000002E-2</c:v>
                </c:pt>
                <c:pt idx="1525">
                  <c:v>4.6411460000000002E-2</c:v>
                </c:pt>
                <c:pt idx="1526">
                  <c:v>4.6411460000000002E-2</c:v>
                </c:pt>
                <c:pt idx="1527">
                  <c:v>4.6435657999999998E-2</c:v>
                </c:pt>
                <c:pt idx="1528">
                  <c:v>4.6435657999999998E-2</c:v>
                </c:pt>
                <c:pt idx="1529">
                  <c:v>4.6435657999999998E-2</c:v>
                </c:pt>
                <c:pt idx="1530">
                  <c:v>4.6435657999999998E-2</c:v>
                </c:pt>
                <c:pt idx="1531">
                  <c:v>4.6459856000000001E-2</c:v>
                </c:pt>
                <c:pt idx="1532">
                  <c:v>4.6508251E-2</c:v>
                </c:pt>
                <c:pt idx="1533">
                  <c:v>4.6532448999999997E-2</c:v>
                </c:pt>
                <c:pt idx="1534">
                  <c:v>4.6532448999999997E-2</c:v>
                </c:pt>
                <c:pt idx="1535">
                  <c:v>4.6532448999999997E-2</c:v>
                </c:pt>
                <c:pt idx="1536">
                  <c:v>4.6556647E-2</c:v>
                </c:pt>
                <c:pt idx="1537">
                  <c:v>4.6556647E-2</c:v>
                </c:pt>
                <c:pt idx="1538">
                  <c:v>4.6629241000000002E-2</c:v>
                </c:pt>
                <c:pt idx="1539">
                  <c:v>4.6629241000000002E-2</c:v>
                </c:pt>
                <c:pt idx="1540">
                  <c:v>4.6677636000000002E-2</c:v>
                </c:pt>
                <c:pt idx="1541">
                  <c:v>4.6677636000000002E-2</c:v>
                </c:pt>
                <c:pt idx="1542">
                  <c:v>4.6677636000000002E-2</c:v>
                </c:pt>
                <c:pt idx="1543">
                  <c:v>4.6750229999999997E-2</c:v>
                </c:pt>
                <c:pt idx="1544">
                  <c:v>4.6774428E-2</c:v>
                </c:pt>
                <c:pt idx="1545">
                  <c:v>4.6774428E-2</c:v>
                </c:pt>
                <c:pt idx="1546">
                  <c:v>4.6798626000000003E-2</c:v>
                </c:pt>
                <c:pt idx="1547">
                  <c:v>4.6798626000000003E-2</c:v>
                </c:pt>
                <c:pt idx="1548">
                  <c:v>4.6847021000000003E-2</c:v>
                </c:pt>
                <c:pt idx="1549">
                  <c:v>4.6871218999999999E-2</c:v>
                </c:pt>
                <c:pt idx="1550">
                  <c:v>4.6943813000000001E-2</c:v>
                </c:pt>
                <c:pt idx="1551">
                  <c:v>4.6968009999999998E-2</c:v>
                </c:pt>
                <c:pt idx="1552">
                  <c:v>4.6968009999999998E-2</c:v>
                </c:pt>
                <c:pt idx="1553">
                  <c:v>4.6992208000000001E-2</c:v>
                </c:pt>
                <c:pt idx="1554">
                  <c:v>4.6992208000000001E-2</c:v>
                </c:pt>
                <c:pt idx="1555">
                  <c:v>4.7016405999999997E-2</c:v>
                </c:pt>
                <c:pt idx="1556">
                  <c:v>4.7088999999999999E-2</c:v>
                </c:pt>
                <c:pt idx="1557">
                  <c:v>4.7161593000000002E-2</c:v>
                </c:pt>
                <c:pt idx="1558">
                  <c:v>4.7209989000000001E-2</c:v>
                </c:pt>
                <c:pt idx="1559">
                  <c:v>4.7209989000000001E-2</c:v>
                </c:pt>
                <c:pt idx="1560">
                  <c:v>4.7209989000000001E-2</c:v>
                </c:pt>
                <c:pt idx="1561">
                  <c:v>4.7209989000000001E-2</c:v>
                </c:pt>
                <c:pt idx="1562">
                  <c:v>4.7427769000000002E-2</c:v>
                </c:pt>
                <c:pt idx="1563">
                  <c:v>4.7451966999999998E-2</c:v>
                </c:pt>
                <c:pt idx="1564">
                  <c:v>4.7451966999999998E-2</c:v>
                </c:pt>
                <c:pt idx="1565">
                  <c:v>4.7451966999999998E-2</c:v>
                </c:pt>
                <c:pt idx="1566">
                  <c:v>4.7451966999999998E-2</c:v>
                </c:pt>
                <c:pt idx="1567">
                  <c:v>4.7476165000000001E-2</c:v>
                </c:pt>
                <c:pt idx="1568">
                  <c:v>4.7500362999999997E-2</c:v>
                </c:pt>
                <c:pt idx="1569">
                  <c:v>4.7500362999999997E-2</c:v>
                </c:pt>
                <c:pt idx="1570">
                  <c:v>4.7500362999999997E-2</c:v>
                </c:pt>
                <c:pt idx="1571">
                  <c:v>4.7500362999999997E-2</c:v>
                </c:pt>
                <c:pt idx="1572">
                  <c:v>4.7500362999999997E-2</c:v>
                </c:pt>
                <c:pt idx="1573">
                  <c:v>4.7500362999999997E-2</c:v>
                </c:pt>
                <c:pt idx="1574">
                  <c:v>4.7500362999999997E-2</c:v>
                </c:pt>
                <c:pt idx="1575">
                  <c:v>4.7524561E-2</c:v>
                </c:pt>
                <c:pt idx="1576">
                  <c:v>4.7572956E-2</c:v>
                </c:pt>
                <c:pt idx="1577">
                  <c:v>4.7597154000000003E-2</c:v>
                </c:pt>
                <c:pt idx="1578">
                  <c:v>4.7693946000000001E-2</c:v>
                </c:pt>
                <c:pt idx="1579">
                  <c:v>4.7693946000000001E-2</c:v>
                </c:pt>
                <c:pt idx="1580">
                  <c:v>4.7766538999999997E-2</c:v>
                </c:pt>
                <c:pt idx="1581">
                  <c:v>4.7790737E-2</c:v>
                </c:pt>
                <c:pt idx="1582">
                  <c:v>4.7814935000000003E-2</c:v>
                </c:pt>
                <c:pt idx="1583">
                  <c:v>4.7814935000000003E-2</c:v>
                </c:pt>
                <c:pt idx="1584">
                  <c:v>4.7839132999999999E-2</c:v>
                </c:pt>
                <c:pt idx="1585">
                  <c:v>4.7839132999999999E-2</c:v>
                </c:pt>
                <c:pt idx="1586">
                  <c:v>4.7839132999999999E-2</c:v>
                </c:pt>
                <c:pt idx="1587">
                  <c:v>4.7887527999999999E-2</c:v>
                </c:pt>
                <c:pt idx="1588">
                  <c:v>4.7887527999999999E-2</c:v>
                </c:pt>
                <c:pt idx="1589">
                  <c:v>4.7887527999999999E-2</c:v>
                </c:pt>
                <c:pt idx="1590">
                  <c:v>4.7911726000000002E-2</c:v>
                </c:pt>
                <c:pt idx="1591">
                  <c:v>4.7984319999999997E-2</c:v>
                </c:pt>
                <c:pt idx="1592">
                  <c:v>4.8008518E-2</c:v>
                </c:pt>
                <c:pt idx="1593">
                  <c:v>4.8105308999999999E-2</c:v>
                </c:pt>
                <c:pt idx="1594">
                  <c:v>4.8202099999999998E-2</c:v>
                </c:pt>
                <c:pt idx="1595">
                  <c:v>4.8202099999999998E-2</c:v>
                </c:pt>
                <c:pt idx="1596">
                  <c:v>4.8226298000000001E-2</c:v>
                </c:pt>
                <c:pt idx="1597">
                  <c:v>4.8226298000000001E-2</c:v>
                </c:pt>
                <c:pt idx="1598">
                  <c:v>4.8274694E-2</c:v>
                </c:pt>
                <c:pt idx="1599">
                  <c:v>4.8274694E-2</c:v>
                </c:pt>
                <c:pt idx="1600">
                  <c:v>4.8298892000000003E-2</c:v>
                </c:pt>
                <c:pt idx="1601">
                  <c:v>4.8395683000000002E-2</c:v>
                </c:pt>
                <c:pt idx="1602">
                  <c:v>4.8395683000000002E-2</c:v>
                </c:pt>
                <c:pt idx="1603">
                  <c:v>4.8395683000000002E-2</c:v>
                </c:pt>
                <c:pt idx="1604">
                  <c:v>4.8395683000000002E-2</c:v>
                </c:pt>
                <c:pt idx="1605">
                  <c:v>4.8395683000000002E-2</c:v>
                </c:pt>
                <c:pt idx="1606">
                  <c:v>4.8395683000000002E-2</c:v>
                </c:pt>
                <c:pt idx="1607">
                  <c:v>4.8492474000000001E-2</c:v>
                </c:pt>
                <c:pt idx="1608">
                  <c:v>4.8492474000000001E-2</c:v>
                </c:pt>
                <c:pt idx="1609">
                  <c:v>4.8492474000000001E-2</c:v>
                </c:pt>
                <c:pt idx="1610">
                  <c:v>4.8492474000000001E-2</c:v>
                </c:pt>
                <c:pt idx="1611">
                  <c:v>4.8516671999999997E-2</c:v>
                </c:pt>
                <c:pt idx="1612">
                  <c:v>4.8516671999999997E-2</c:v>
                </c:pt>
                <c:pt idx="1613">
                  <c:v>4.8516671999999997E-2</c:v>
                </c:pt>
                <c:pt idx="1614">
                  <c:v>4.8516671999999997E-2</c:v>
                </c:pt>
                <c:pt idx="1615">
                  <c:v>4.854087E-2</c:v>
                </c:pt>
                <c:pt idx="1616">
                  <c:v>4.8565068000000003E-2</c:v>
                </c:pt>
                <c:pt idx="1617">
                  <c:v>4.8565068000000003E-2</c:v>
                </c:pt>
                <c:pt idx="1618">
                  <c:v>4.8565068000000003E-2</c:v>
                </c:pt>
                <c:pt idx="1619">
                  <c:v>4.8589265999999999E-2</c:v>
                </c:pt>
                <c:pt idx="1620">
                  <c:v>4.8589265999999999E-2</c:v>
                </c:pt>
                <c:pt idx="1621">
                  <c:v>4.8613464000000002E-2</c:v>
                </c:pt>
                <c:pt idx="1622">
                  <c:v>4.8661859000000002E-2</c:v>
                </c:pt>
                <c:pt idx="1623">
                  <c:v>4.8686056999999998E-2</c:v>
                </c:pt>
                <c:pt idx="1624">
                  <c:v>4.8710255000000001E-2</c:v>
                </c:pt>
                <c:pt idx="1625">
                  <c:v>4.8710255000000001E-2</c:v>
                </c:pt>
                <c:pt idx="1626">
                  <c:v>4.8855441999999999E-2</c:v>
                </c:pt>
                <c:pt idx="1627">
                  <c:v>4.8855441999999999E-2</c:v>
                </c:pt>
                <c:pt idx="1628">
                  <c:v>4.8952232999999998E-2</c:v>
                </c:pt>
                <c:pt idx="1629">
                  <c:v>4.9024827E-2</c:v>
                </c:pt>
                <c:pt idx="1630">
                  <c:v>4.9121617999999999E-2</c:v>
                </c:pt>
                <c:pt idx="1631">
                  <c:v>4.9121617999999999E-2</c:v>
                </c:pt>
                <c:pt idx="1632">
                  <c:v>4.9121617999999999E-2</c:v>
                </c:pt>
                <c:pt idx="1633">
                  <c:v>4.9121617999999999E-2</c:v>
                </c:pt>
                <c:pt idx="1634">
                  <c:v>4.9121617999999999E-2</c:v>
                </c:pt>
                <c:pt idx="1635">
                  <c:v>4.9121617999999999E-2</c:v>
                </c:pt>
                <c:pt idx="1636">
                  <c:v>4.9170013999999998E-2</c:v>
                </c:pt>
                <c:pt idx="1637">
                  <c:v>4.9170013999999998E-2</c:v>
                </c:pt>
                <c:pt idx="1638">
                  <c:v>4.9218409999999997E-2</c:v>
                </c:pt>
                <c:pt idx="1639">
                  <c:v>4.9339398999999999E-2</c:v>
                </c:pt>
                <c:pt idx="1640">
                  <c:v>4.9339398999999999E-2</c:v>
                </c:pt>
                <c:pt idx="1641">
                  <c:v>4.9532982000000003E-2</c:v>
                </c:pt>
                <c:pt idx="1642">
                  <c:v>4.9532982000000003E-2</c:v>
                </c:pt>
                <c:pt idx="1643">
                  <c:v>4.9557179E-2</c:v>
                </c:pt>
                <c:pt idx="1644">
                  <c:v>4.9557179E-2</c:v>
                </c:pt>
                <c:pt idx="1645">
                  <c:v>4.9581377000000003E-2</c:v>
                </c:pt>
                <c:pt idx="1646">
                  <c:v>4.9605574999999999E-2</c:v>
                </c:pt>
                <c:pt idx="1647">
                  <c:v>4.9629773000000002E-2</c:v>
                </c:pt>
                <c:pt idx="1648">
                  <c:v>4.9629773000000002E-2</c:v>
                </c:pt>
                <c:pt idx="1649">
                  <c:v>4.9629773000000002E-2</c:v>
                </c:pt>
                <c:pt idx="1650">
                  <c:v>4.9629773000000002E-2</c:v>
                </c:pt>
                <c:pt idx="1651">
                  <c:v>4.9629773000000002E-2</c:v>
                </c:pt>
                <c:pt idx="1652">
                  <c:v>4.9629773000000002E-2</c:v>
                </c:pt>
                <c:pt idx="1653">
                  <c:v>4.9629773000000002E-2</c:v>
                </c:pt>
                <c:pt idx="1654">
                  <c:v>4.9678169000000001E-2</c:v>
                </c:pt>
                <c:pt idx="1655">
                  <c:v>4.9702366999999997E-2</c:v>
                </c:pt>
                <c:pt idx="1656">
                  <c:v>4.9702366999999997E-2</c:v>
                </c:pt>
                <c:pt idx="1657">
                  <c:v>4.9750761999999997E-2</c:v>
                </c:pt>
                <c:pt idx="1658">
                  <c:v>4.9750761999999997E-2</c:v>
                </c:pt>
                <c:pt idx="1659">
                  <c:v>4.9750761999999997E-2</c:v>
                </c:pt>
                <c:pt idx="1660">
                  <c:v>4.977496E-2</c:v>
                </c:pt>
                <c:pt idx="1661">
                  <c:v>4.9823355999999999E-2</c:v>
                </c:pt>
                <c:pt idx="1662">
                  <c:v>4.9823355999999999E-2</c:v>
                </c:pt>
                <c:pt idx="1663">
                  <c:v>4.9847554000000002E-2</c:v>
                </c:pt>
                <c:pt idx="1664">
                  <c:v>4.9871750999999999E-2</c:v>
                </c:pt>
                <c:pt idx="1665">
                  <c:v>4.9871750999999999E-2</c:v>
                </c:pt>
                <c:pt idx="1666">
                  <c:v>4.9871750999999999E-2</c:v>
                </c:pt>
                <c:pt idx="1667">
                  <c:v>4.9895949000000002E-2</c:v>
                </c:pt>
                <c:pt idx="1668">
                  <c:v>4.9895949000000002E-2</c:v>
                </c:pt>
                <c:pt idx="1669">
                  <c:v>4.9895949000000002E-2</c:v>
                </c:pt>
                <c:pt idx="1670">
                  <c:v>4.9895949000000002E-2</c:v>
                </c:pt>
                <c:pt idx="1671">
                  <c:v>4.9920146999999998E-2</c:v>
                </c:pt>
                <c:pt idx="1672">
                  <c:v>4.9920146999999998E-2</c:v>
                </c:pt>
                <c:pt idx="1673">
                  <c:v>4.9992741E-2</c:v>
                </c:pt>
                <c:pt idx="1674">
                  <c:v>4.9992741E-2</c:v>
                </c:pt>
                <c:pt idx="1675">
                  <c:v>4.9992741E-2</c:v>
                </c:pt>
                <c:pt idx="1676">
                  <c:v>4.9992741E-2</c:v>
                </c:pt>
                <c:pt idx="1677">
                  <c:v>4.9992741E-2</c:v>
                </c:pt>
                <c:pt idx="1678">
                  <c:v>5.0041136E-2</c:v>
                </c:pt>
                <c:pt idx="1679">
                  <c:v>5.0041136E-2</c:v>
                </c:pt>
                <c:pt idx="1680">
                  <c:v>5.0089531999999999E-2</c:v>
                </c:pt>
                <c:pt idx="1681">
                  <c:v>5.0089531999999999E-2</c:v>
                </c:pt>
                <c:pt idx="1682">
                  <c:v>5.0137927999999998E-2</c:v>
                </c:pt>
                <c:pt idx="1683">
                  <c:v>5.0137927999999998E-2</c:v>
                </c:pt>
                <c:pt idx="1684">
                  <c:v>5.0162126000000001E-2</c:v>
                </c:pt>
                <c:pt idx="1685">
                  <c:v>5.0162126000000001E-2</c:v>
                </c:pt>
                <c:pt idx="1686">
                  <c:v>5.0162126000000001E-2</c:v>
                </c:pt>
                <c:pt idx="1687">
                  <c:v>5.0186322999999998E-2</c:v>
                </c:pt>
                <c:pt idx="1688">
                  <c:v>5.0186322999999998E-2</c:v>
                </c:pt>
                <c:pt idx="1689">
                  <c:v>5.0210521000000001E-2</c:v>
                </c:pt>
                <c:pt idx="1690">
                  <c:v>5.0234718999999997E-2</c:v>
                </c:pt>
                <c:pt idx="1691">
                  <c:v>5.0258917E-2</c:v>
                </c:pt>
                <c:pt idx="1692">
                  <c:v>5.0331510000000003E-2</c:v>
                </c:pt>
                <c:pt idx="1693">
                  <c:v>5.0379906000000002E-2</c:v>
                </c:pt>
                <c:pt idx="1694">
                  <c:v>5.0404103999999998E-2</c:v>
                </c:pt>
                <c:pt idx="1695">
                  <c:v>5.0404103999999998E-2</c:v>
                </c:pt>
                <c:pt idx="1696">
                  <c:v>5.0404103999999998E-2</c:v>
                </c:pt>
                <c:pt idx="1697">
                  <c:v>5.0428302000000001E-2</c:v>
                </c:pt>
                <c:pt idx="1698">
                  <c:v>5.0452499999999997E-2</c:v>
                </c:pt>
                <c:pt idx="1699">
                  <c:v>5.0452499999999997E-2</c:v>
                </c:pt>
                <c:pt idx="1700">
                  <c:v>5.0452499999999997E-2</c:v>
                </c:pt>
                <c:pt idx="1701">
                  <c:v>5.0452499999999997E-2</c:v>
                </c:pt>
                <c:pt idx="1702">
                  <c:v>5.0452499999999997E-2</c:v>
                </c:pt>
                <c:pt idx="1703">
                  <c:v>5.0476697000000001E-2</c:v>
                </c:pt>
                <c:pt idx="1704">
                  <c:v>5.0500894999999997E-2</c:v>
                </c:pt>
                <c:pt idx="1705">
                  <c:v>5.0573488999999999E-2</c:v>
                </c:pt>
                <c:pt idx="1706">
                  <c:v>5.0573488999999999E-2</c:v>
                </c:pt>
                <c:pt idx="1707">
                  <c:v>5.0621884999999998E-2</c:v>
                </c:pt>
                <c:pt idx="1708">
                  <c:v>5.0670279999999998E-2</c:v>
                </c:pt>
                <c:pt idx="1709">
                  <c:v>5.0767072000000003E-2</c:v>
                </c:pt>
                <c:pt idx="1710">
                  <c:v>5.0815467000000003E-2</c:v>
                </c:pt>
                <c:pt idx="1711">
                  <c:v>5.0815467000000003E-2</c:v>
                </c:pt>
                <c:pt idx="1712">
                  <c:v>5.0888060999999998E-2</c:v>
                </c:pt>
                <c:pt idx="1713">
                  <c:v>5.0888060999999998E-2</c:v>
                </c:pt>
                <c:pt idx="1714">
                  <c:v>5.0936455999999998E-2</c:v>
                </c:pt>
                <c:pt idx="1715">
                  <c:v>5.0960654000000001E-2</c:v>
                </c:pt>
                <c:pt idx="1716">
                  <c:v>5.0960654000000001E-2</c:v>
                </c:pt>
                <c:pt idx="1717">
                  <c:v>5.0960654000000001E-2</c:v>
                </c:pt>
                <c:pt idx="1718">
                  <c:v>5.0984851999999997E-2</c:v>
                </c:pt>
                <c:pt idx="1719">
                  <c:v>5.0984851999999997E-2</c:v>
                </c:pt>
                <c:pt idx="1720">
                  <c:v>5.0984851999999997E-2</c:v>
                </c:pt>
                <c:pt idx="1721">
                  <c:v>5.1057445999999999E-2</c:v>
                </c:pt>
                <c:pt idx="1722">
                  <c:v>5.1178435000000001E-2</c:v>
                </c:pt>
                <c:pt idx="1723">
                  <c:v>5.1178435000000001E-2</c:v>
                </c:pt>
                <c:pt idx="1724">
                  <c:v>5.1202632999999997E-2</c:v>
                </c:pt>
                <c:pt idx="1725">
                  <c:v>5.1226831E-2</c:v>
                </c:pt>
                <c:pt idx="1726">
                  <c:v>5.1251027999999997E-2</c:v>
                </c:pt>
                <c:pt idx="1727">
                  <c:v>5.1251027999999997E-2</c:v>
                </c:pt>
                <c:pt idx="1728">
                  <c:v>5.1275226E-2</c:v>
                </c:pt>
                <c:pt idx="1729">
                  <c:v>5.1275226E-2</c:v>
                </c:pt>
                <c:pt idx="1730">
                  <c:v>5.1275226E-2</c:v>
                </c:pt>
                <c:pt idx="1731">
                  <c:v>5.1299424000000003E-2</c:v>
                </c:pt>
                <c:pt idx="1732">
                  <c:v>5.1299424000000003E-2</c:v>
                </c:pt>
                <c:pt idx="1733">
                  <c:v>5.1299424000000003E-2</c:v>
                </c:pt>
                <c:pt idx="1734">
                  <c:v>5.1396215000000002E-2</c:v>
                </c:pt>
                <c:pt idx="1735">
                  <c:v>5.1420412999999998E-2</c:v>
                </c:pt>
                <c:pt idx="1736">
                  <c:v>5.1468808999999997E-2</c:v>
                </c:pt>
                <c:pt idx="1737">
                  <c:v>5.1468808999999997E-2</c:v>
                </c:pt>
                <c:pt idx="1738">
                  <c:v>5.1517205000000003E-2</c:v>
                </c:pt>
                <c:pt idx="1739">
                  <c:v>5.1613996000000002E-2</c:v>
                </c:pt>
                <c:pt idx="1740">
                  <c:v>5.1638193999999998E-2</c:v>
                </c:pt>
                <c:pt idx="1741">
                  <c:v>5.1662392000000001E-2</c:v>
                </c:pt>
                <c:pt idx="1742">
                  <c:v>5.1710787000000001E-2</c:v>
                </c:pt>
                <c:pt idx="1743">
                  <c:v>5.1783381000000003E-2</c:v>
                </c:pt>
                <c:pt idx="1744">
                  <c:v>5.1783381000000003E-2</c:v>
                </c:pt>
                <c:pt idx="1745">
                  <c:v>5.1831777000000002E-2</c:v>
                </c:pt>
                <c:pt idx="1746">
                  <c:v>5.1904369999999998E-2</c:v>
                </c:pt>
                <c:pt idx="1747">
                  <c:v>5.1904369999999998E-2</c:v>
                </c:pt>
                <c:pt idx="1748">
                  <c:v>5.1928568000000001E-2</c:v>
                </c:pt>
                <c:pt idx="1749">
                  <c:v>5.1976964E-2</c:v>
                </c:pt>
                <c:pt idx="1750">
                  <c:v>5.1976964E-2</c:v>
                </c:pt>
                <c:pt idx="1751">
                  <c:v>5.2025359E-2</c:v>
                </c:pt>
                <c:pt idx="1752">
                  <c:v>5.2025359E-2</c:v>
                </c:pt>
                <c:pt idx="1753">
                  <c:v>5.2073754999999999E-2</c:v>
                </c:pt>
                <c:pt idx="1754">
                  <c:v>5.2194744000000001E-2</c:v>
                </c:pt>
                <c:pt idx="1755">
                  <c:v>5.2194744000000001E-2</c:v>
                </c:pt>
                <c:pt idx="1756">
                  <c:v>5.2194744000000001E-2</c:v>
                </c:pt>
                <c:pt idx="1757">
                  <c:v>5.2194744000000001E-2</c:v>
                </c:pt>
                <c:pt idx="1758">
                  <c:v>5.2218941999999997E-2</c:v>
                </c:pt>
                <c:pt idx="1759">
                  <c:v>5.224314E-2</c:v>
                </c:pt>
                <c:pt idx="1760">
                  <c:v>5.2267338000000003E-2</c:v>
                </c:pt>
                <c:pt idx="1761">
                  <c:v>5.2315733000000003E-2</c:v>
                </c:pt>
                <c:pt idx="1762">
                  <c:v>5.2388326999999998E-2</c:v>
                </c:pt>
                <c:pt idx="1763">
                  <c:v>5.2388326999999998E-2</c:v>
                </c:pt>
                <c:pt idx="1764">
                  <c:v>5.2388326999999998E-2</c:v>
                </c:pt>
                <c:pt idx="1765">
                  <c:v>5.2436722999999998E-2</c:v>
                </c:pt>
                <c:pt idx="1766">
                  <c:v>5.2436722999999998E-2</c:v>
                </c:pt>
                <c:pt idx="1767">
                  <c:v>5.2460920000000001E-2</c:v>
                </c:pt>
                <c:pt idx="1768">
                  <c:v>5.2485117999999997E-2</c:v>
                </c:pt>
                <c:pt idx="1769">
                  <c:v>5.2485117999999997E-2</c:v>
                </c:pt>
                <c:pt idx="1770">
                  <c:v>5.2581910000000003E-2</c:v>
                </c:pt>
                <c:pt idx="1771">
                  <c:v>5.2606107999999999E-2</c:v>
                </c:pt>
                <c:pt idx="1772">
                  <c:v>5.2630305000000002E-2</c:v>
                </c:pt>
                <c:pt idx="1773">
                  <c:v>5.2630305000000002E-2</c:v>
                </c:pt>
                <c:pt idx="1774">
                  <c:v>5.2630305000000002E-2</c:v>
                </c:pt>
                <c:pt idx="1775">
                  <c:v>5.2630305000000002E-2</c:v>
                </c:pt>
                <c:pt idx="1776">
                  <c:v>5.2654502999999998E-2</c:v>
                </c:pt>
                <c:pt idx="1777">
                  <c:v>5.2678701000000001E-2</c:v>
                </c:pt>
                <c:pt idx="1778">
                  <c:v>5.2678701000000001E-2</c:v>
                </c:pt>
                <c:pt idx="1779">
                  <c:v>5.2751294999999997E-2</c:v>
                </c:pt>
                <c:pt idx="1780">
                  <c:v>5.2775492E-2</c:v>
                </c:pt>
                <c:pt idx="1781">
                  <c:v>5.2775492E-2</c:v>
                </c:pt>
                <c:pt idx="1782">
                  <c:v>5.2775492E-2</c:v>
                </c:pt>
                <c:pt idx="1783">
                  <c:v>5.2799690000000003E-2</c:v>
                </c:pt>
                <c:pt idx="1784">
                  <c:v>5.2848086000000002E-2</c:v>
                </c:pt>
                <c:pt idx="1785">
                  <c:v>5.2969074999999997E-2</c:v>
                </c:pt>
                <c:pt idx="1786">
                  <c:v>5.2993273E-2</c:v>
                </c:pt>
                <c:pt idx="1787">
                  <c:v>5.3017470999999997E-2</c:v>
                </c:pt>
                <c:pt idx="1788">
                  <c:v>5.3017470999999997E-2</c:v>
                </c:pt>
                <c:pt idx="1789">
                  <c:v>5.3017470999999997E-2</c:v>
                </c:pt>
                <c:pt idx="1790">
                  <c:v>5.3041669E-2</c:v>
                </c:pt>
                <c:pt idx="1791">
                  <c:v>5.3162658000000002E-2</c:v>
                </c:pt>
                <c:pt idx="1792">
                  <c:v>5.3162658000000002E-2</c:v>
                </c:pt>
                <c:pt idx="1793">
                  <c:v>5.3186855999999998E-2</c:v>
                </c:pt>
                <c:pt idx="1794">
                  <c:v>5.3186855999999998E-2</c:v>
                </c:pt>
                <c:pt idx="1795">
                  <c:v>5.3186855999999998E-2</c:v>
                </c:pt>
                <c:pt idx="1796">
                  <c:v>5.3211054000000001E-2</c:v>
                </c:pt>
                <c:pt idx="1797">
                  <c:v>5.3283647000000003E-2</c:v>
                </c:pt>
                <c:pt idx="1798">
                  <c:v>5.3307845E-2</c:v>
                </c:pt>
                <c:pt idx="1799">
                  <c:v>5.3332043000000003E-2</c:v>
                </c:pt>
                <c:pt idx="1800">
                  <c:v>5.3332043000000003E-2</c:v>
                </c:pt>
                <c:pt idx="1801">
                  <c:v>5.3380438000000002E-2</c:v>
                </c:pt>
                <c:pt idx="1802">
                  <c:v>5.3380438000000002E-2</c:v>
                </c:pt>
                <c:pt idx="1803">
                  <c:v>5.3380438000000002E-2</c:v>
                </c:pt>
                <c:pt idx="1804">
                  <c:v>5.3453031999999998E-2</c:v>
                </c:pt>
                <c:pt idx="1805">
                  <c:v>5.3525626E-2</c:v>
                </c:pt>
                <c:pt idx="1806">
                  <c:v>5.3525626E-2</c:v>
                </c:pt>
                <c:pt idx="1807">
                  <c:v>5.3525626E-2</c:v>
                </c:pt>
                <c:pt idx="1808">
                  <c:v>5.3549823000000003E-2</c:v>
                </c:pt>
                <c:pt idx="1809">
                  <c:v>5.3598219000000002E-2</c:v>
                </c:pt>
                <c:pt idx="1810">
                  <c:v>5.3598219000000002E-2</c:v>
                </c:pt>
                <c:pt idx="1811">
                  <c:v>5.3695010000000001E-2</c:v>
                </c:pt>
                <c:pt idx="1812">
                  <c:v>5.3695010000000001E-2</c:v>
                </c:pt>
                <c:pt idx="1813">
                  <c:v>5.3695010000000001E-2</c:v>
                </c:pt>
                <c:pt idx="1814">
                  <c:v>5.3767603999999997E-2</c:v>
                </c:pt>
                <c:pt idx="1815">
                  <c:v>5.3816000000000003E-2</c:v>
                </c:pt>
                <c:pt idx="1816">
                  <c:v>5.3816000000000003E-2</c:v>
                </c:pt>
                <c:pt idx="1817">
                  <c:v>5.3864395000000002E-2</c:v>
                </c:pt>
                <c:pt idx="1818">
                  <c:v>5.3864395000000002E-2</c:v>
                </c:pt>
                <c:pt idx="1819">
                  <c:v>5.3888592999999999E-2</c:v>
                </c:pt>
                <c:pt idx="1820">
                  <c:v>5.3888592999999999E-2</c:v>
                </c:pt>
                <c:pt idx="1821">
                  <c:v>5.3936988999999998E-2</c:v>
                </c:pt>
                <c:pt idx="1822">
                  <c:v>5.4033779999999997E-2</c:v>
                </c:pt>
                <c:pt idx="1823">
                  <c:v>5.4033779999999997E-2</c:v>
                </c:pt>
                <c:pt idx="1824">
                  <c:v>5.4057978E-2</c:v>
                </c:pt>
                <c:pt idx="1825">
                  <c:v>5.4057978E-2</c:v>
                </c:pt>
                <c:pt idx="1826">
                  <c:v>5.4057978E-2</c:v>
                </c:pt>
                <c:pt idx="1827">
                  <c:v>5.4057978E-2</c:v>
                </c:pt>
                <c:pt idx="1828">
                  <c:v>5.4057978E-2</c:v>
                </c:pt>
                <c:pt idx="1829">
                  <c:v>5.4057978E-2</c:v>
                </c:pt>
                <c:pt idx="1830">
                  <c:v>5.4106373999999999E-2</c:v>
                </c:pt>
                <c:pt idx="1831">
                  <c:v>5.4106373999999999E-2</c:v>
                </c:pt>
                <c:pt idx="1832">
                  <c:v>5.4154768999999998E-2</c:v>
                </c:pt>
                <c:pt idx="1833">
                  <c:v>5.4203164999999998E-2</c:v>
                </c:pt>
                <c:pt idx="1834">
                  <c:v>5.4251560999999997E-2</c:v>
                </c:pt>
                <c:pt idx="1835">
                  <c:v>5.4348352000000003E-2</c:v>
                </c:pt>
                <c:pt idx="1836">
                  <c:v>5.4348352000000003E-2</c:v>
                </c:pt>
                <c:pt idx="1837">
                  <c:v>5.4348352000000003E-2</c:v>
                </c:pt>
                <c:pt idx="1838">
                  <c:v>5.4372549999999999E-2</c:v>
                </c:pt>
                <c:pt idx="1839">
                  <c:v>5.4469340999999998E-2</c:v>
                </c:pt>
                <c:pt idx="1840">
                  <c:v>5.4469340999999998E-2</c:v>
                </c:pt>
                <c:pt idx="1841">
                  <c:v>5.4469340999999998E-2</c:v>
                </c:pt>
                <c:pt idx="1842">
                  <c:v>5.4517736999999997E-2</c:v>
                </c:pt>
                <c:pt idx="1843">
                  <c:v>5.4517736999999997E-2</c:v>
                </c:pt>
                <c:pt idx="1844">
                  <c:v>5.4517736999999997E-2</c:v>
                </c:pt>
                <c:pt idx="1845">
                  <c:v>5.4517736999999997E-2</c:v>
                </c:pt>
                <c:pt idx="1846">
                  <c:v>5.4566133000000003E-2</c:v>
                </c:pt>
                <c:pt idx="1847">
                  <c:v>5.4638725999999999E-2</c:v>
                </c:pt>
                <c:pt idx="1848">
                  <c:v>5.4662924000000002E-2</c:v>
                </c:pt>
                <c:pt idx="1849">
                  <c:v>5.4662924000000002E-2</c:v>
                </c:pt>
                <c:pt idx="1850">
                  <c:v>5.4711320000000001E-2</c:v>
                </c:pt>
                <c:pt idx="1851">
                  <c:v>5.4711320000000001E-2</c:v>
                </c:pt>
                <c:pt idx="1852">
                  <c:v>5.4711320000000001E-2</c:v>
                </c:pt>
                <c:pt idx="1853">
                  <c:v>5.4711320000000001E-2</c:v>
                </c:pt>
                <c:pt idx="1854">
                  <c:v>5.4759715E-2</c:v>
                </c:pt>
                <c:pt idx="1855">
                  <c:v>5.4808111E-2</c:v>
                </c:pt>
                <c:pt idx="1856">
                  <c:v>5.4808111E-2</c:v>
                </c:pt>
                <c:pt idx="1857">
                  <c:v>5.4832309000000003E-2</c:v>
                </c:pt>
                <c:pt idx="1858">
                  <c:v>5.4832309000000003E-2</c:v>
                </c:pt>
                <c:pt idx="1859">
                  <c:v>5.4832309000000003E-2</c:v>
                </c:pt>
                <c:pt idx="1860">
                  <c:v>5.4832309000000003E-2</c:v>
                </c:pt>
                <c:pt idx="1861">
                  <c:v>5.4832309000000003E-2</c:v>
                </c:pt>
                <c:pt idx="1862">
                  <c:v>5.4929100000000002E-2</c:v>
                </c:pt>
                <c:pt idx="1863">
                  <c:v>5.4929100000000002E-2</c:v>
                </c:pt>
                <c:pt idx="1864">
                  <c:v>5.5025892E-2</c:v>
                </c:pt>
                <c:pt idx="1865">
                  <c:v>5.5025892E-2</c:v>
                </c:pt>
                <c:pt idx="1866">
                  <c:v>5.5025892E-2</c:v>
                </c:pt>
                <c:pt idx="1867">
                  <c:v>5.5074287E-2</c:v>
                </c:pt>
                <c:pt idx="1868">
                  <c:v>5.5171078999999998E-2</c:v>
                </c:pt>
                <c:pt idx="1869">
                  <c:v>5.5292068E-2</c:v>
                </c:pt>
                <c:pt idx="1870">
                  <c:v>5.5316266000000003E-2</c:v>
                </c:pt>
                <c:pt idx="1871">
                  <c:v>5.5316266000000003E-2</c:v>
                </c:pt>
                <c:pt idx="1872">
                  <c:v>5.5340463999999999E-2</c:v>
                </c:pt>
                <c:pt idx="1873">
                  <c:v>5.5340463999999999E-2</c:v>
                </c:pt>
                <c:pt idx="1874">
                  <c:v>5.5340463999999999E-2</c:v>
                </c:pt>
                <c:pt idx="1875">
                  <c:v>5.5340463999999999E-2</c:v>
                </c:pt>
                <c:pt idx="1876">
                  <c:v>5.5340463999999999E-2</c:v>
                </c:pt>
                <c:pt idx="1877">
                  <c:v>5.5340463999999999E-2</c:v>
                </c:pt>
                <c:pt idx="1878">
                  <c:v>5.5340463999999999E-2</c:v>
                </c:pt>
                <c:pt idx="1879">
                  <c:v>5.5388858999999999E-2</c:v>
                </c:pt>
                <c:pt idx="1880">
                  <c:v>5.5388858999999999E-2</c:v>
                </c:pt>
                <c:pt idx="1881">
                  <c:v>5.5388858999999999E-2</c:v>
                </c:pt>
                <c:pt idx="1882">
                  <c:v>5.5388858999999999E-2</c:v>
                </c:pt>
                <c:pt idx="1883">
                  <c:v>5.5413057000000002E-2</c:v>
                </c:pt>
                <c:pt idx="1884">
                  <c:v>5.5413057000000002E-2</c:v>
                </c:pt>
                <c:pt idx="1885">
                  <c:v>5.5413057000000002E-2</c:v>
                </c:pt>
                <c:pt idx="1886">
                  <c:v>5.5413057000000002E-2</c:v>
                </c:pt>
                <c:pt idx="1887">
                  <c:v>5.5485650999999997E-2</c:v>
                </c:pt>
                <c:pt idx="1888">
                  <c:v>5.5485650999999997E-2</c:v>
                </c:pt>
                <c:pt idx="1889">
                  <c:v>5.5534045999999997E-2</c:v>
                </c:pt>
                <c:pt idx="1890">
                  <c:v>5.5582442000000003E-2</c:v>
                </c:pt>
                <c:pt idx="1891">
                  <c:v>5.5606639999999999E-2</c:v>
                </c:pt>
                <c:pt idx="1892">
                  <c:v>5.5655035999999998E-2</c:v>
                </c:pt>
                <c:pt idx="1893">
                  <c:v>5.5703430999999998E-2</c:v>
                </c:pt>
                <c:pt idx="1894">
                  <c:v>5.5703430999999998E-2</c:v>
                </c:pt>
                <c:pt idx="1895">
                  <c:v>5.5703430999999998E-2</c:v>
                </c:pt>
                <c:pt idx="1896">
                  <c:v>5.5703430999999998E-2</c:v>
                </c:pt>
                <c:pt idx="1897">
                  <c:v>5.5703430999999998E-2</c:v>
                </c:pt>
                <c:pt idx="1898">
                  <c:v>5.5703430999999998E-2</c:v>
                </c:pt>
                <c:pt idx="1899">
                  <c:v>5.5727629000000001E-2</c:v>
                </c:pt>
                <c:pt idx="1900">
                  <c:v>5.5727629000000001E-2</c:v>
                </c:pt>
                <c:pt idx="1901">
                  <c:v>5.5727629000000001E-2</c:v>
                </c:pt>
                <c:pt idx="1902">
                  <c:v>5.5727629000000001E-2</c:v>
                </c:pt>
                <c:pt idx="1903">
                  <c:v>5.5727629000000001E-2</c:v>
                </c:pt>
                <c:pt idx="1904">
                  <c:v>5.5727629000000001E-2</c:v>
                </c:pt>
                <c:pt idx="1905">
                  <c:v>5.5751826999999997E-2</c:v>
                </c:pt>
                <c:pt idx="1906">
                  <c:v>5.5776025E-2</c:v>
                </c:pt>
                <c:pt idx="1907">
                  <c:v>5.5800223000000003E-2</c:v>
                </c:pt>
                <c:pt idx="1908">
                  <c:v>5.582442E-2</c:v>
                </c:pt>
                <c:pt idx="1909">
                  <c:v>5.5897014000000002E-2</c:v>
                </c:pt>
                <c:pt idx="1910">
                  <c:v>5.5921211999999998E-2</c:v>
                </c:pt>
                <c:pt idx="1911">
                  <c:v>5.5921211999999998E-2</c:v>
                </c:pt>
                <c:pt idx="1912">
                  <c:v>5.5945410000000001E-2</c:v>
                </c:pt>
                <c:pt idx="1913">
                  <c:v>5.5993805000000001E-2</c:v>
                </c:pt>
                <c:pt idx="1914">
                  <c:v>5.5993805000000001E-2</c:v>
                </c:pt>
                <c:pt idx="1915">
                  <c:v>5.6042201E-2</c:v>
                </c:pt>
                <c:pt idx="1916">
                  <c:v>5.6042201E-2</c:v>
                </c:pt>
                <c:pt idx="1917">
                  <c:v>5.6042201E-2</c:v>
                </c:pt>
                <c:pt idx="1918">
                  <c:v>5.6066399000000003E-2</c:v>
                </c:pt>
                <c:pt idx="1919">
                  <c:v>5.6066399000000003E-2</c:v>
                </c:pt>
                <c:pt idx="1920">
                  <c:v>5.6114795000000002E-2</c:v>
                </c:pt>
                <c:pt idx="1921">
                  <c:v>5.6114795000000002E-2</c:v>
                </c:pt>
                <c:pt idx="1922">
                  <c:v>5.6138991999999999E-2</c:v>
                </c:pt>
                <c:pt idx="1923">
                  <c:v>5.6211586000000001E-2</c:v>
                </c:pt>
                <c:pt idx="1924">
                  <c:v>5.6332575000000003E-2</c:v>
                </c:pt>
                <c:pt idx="1925">
                  <c:v>5.6356772999999999E-2</c:v>
                </c:pt>
                <c:pt idx="1926">
                  <c:v>5.6356772999999999E-2</c:v>
                </c:pt>
                <c:pt idx="1927">
                  <c:v>5.6380971000000002E-2</c:v>
                </c:pt>
                <c:pt idx="1928">
                  <c:v>5.6380971000000002E-2</c:v>
                </c:pt>
                <c:pt idx="1929">
                  <c:v>5.6380971000000002E-2</c:v>
                </c:pt>
                <c:pt idx="1930">
                  <c:v>5.6477762000000001E-2</c:v>
                </c:pt>
                <c:pt idx="1931">
                  <c:v>5.6477762000000001E-2</c:v>
                </c:pt>
                <c:pt idx="1932">
                  <c:v>5.6526158E-2</c:v>
                </c:pt>
                <c:pt idx="1933">
                  <c:v>5.6598751000000003E-2</c:v>
                </c:pt>
                <c:pt idx="1934">
                  <c:v>5.6671344999999998E-2</c:v>
                </c:pt>
                <c:pt idx="1935">
                  <c:v>5.6671344999999998E-2</c:v>
                </c:pt>
                <c:pt idx="1936">
                  <c:v>5.6695543000000001E-2</c:v>
                </c:pt>
                <c:pt idx="1937">
                  <c:v>5.6719740999999997E-2</c:v>
                </c:pt>
                <c:pt idx="1938">
                  <c:v>5.6743938000000001E-2</c:v>
                </c:pt>
                <c:pt idx="1939">
                  <c:v>5.6743938000000001E-2</c:v>
                </c:pt>
                <c:pt idx="1940">
                  <c:v>5.6743938000000001E-2</c:v>
                </c:pt>
                <c:pt idx="1941">
                  <c:v>5.6743938000000001E-2</c:v>
                </c:pt>
                <c:pt idx="1942">
                  <c:v>5.6743938000000001E-2</c:v>
                </c:pt>
                <c:pt idx="1943">
                  <c:v>5.6768135999999997E-2</c:v>
                </c:pt>
                <c:pt idx="1944">
                  <c:v>5.6768135999999997E-2</c:v>
                </c:pt>
                <c:pt idx="1945">
                  <c:v>5.6768135999999997E-2</c:v>
                </c:pt>
                <c:pt idx="1946">
                  <c:v>5.6768135999999997E-2</c:v>
                </c:pt>
                <c:pt idx="1947">
                  <c:v>5.6768135999999997E-2</c:v>
                </c:pt>
                <c:pt idx="1948">
                  <c:v>5.6768135999999997E-2</c:v>
                </c:pt>
                <c:pt idx="1949">
                  <c:v>5.6792334E-2</c:v>
                </c:pt>
                <c:pt idx="1950">
                  <c:v>5.6816532000000003E-2</c:v>
                </c:pt>
                <c:pt idx="1951">
                  <c:v>5.6889124999999999E-2</c:v>
                </c:pt>
                <c:pt idx="1952">
                  <c:v>5.6889124999999999E-2</c:v>
                </c:pt>
                <c:pt idx="1953">
                  <c:v>5.6985916999999997E-2</c:v>
                </c:pt>
                <c:pt idx="1954">
                  <c:v>5.705851E-2</c:v>
                </c:pt>
                <c:pt idx="1955">
                  <c:v>5.7155301999999998E-2</c:v>
                </c:pt>
                <c:pt idx="1956">
                  <c:v>5.7155301999999998E-2</c:v>
                </c:pt>
                <c:pt idx="1957">
                  <c:v>5.7155301999999998E-2</c:v>
                </c:pt>
                <c:pt idx="1958">
                  <c:v>5.7155301999999998E-2</c:v>
                </c:pt>
                <c:pt idx="1959">
                  <c:v>5.7155301999999998E-2</c:v>
                </c:pt>
                <c:pt idx="1960">
                  <c:v>5.7179500000000001E-2</c:v>
                </c:pt>
                <c:pt idx="1961">
                  <c:v>5.7276291E-2</c:v>
                </c:pt>
                <c:pt idx="1962">
                  <c:v>5.7276291E-2</c:v>
                </c:pt>
                <c:pt idx="1963">
                  <c:v>5.7276291E-2</c:v>
                </c:pt>
                <c:pt idx="1964">
                  <c:v>5.7373081999999999E-2</c:v>
                </c:pt>
                <c:pt idx="1965">
                  <c:v>5.7445676000000001E-2</c:v>
                </c:pt>
                <c:pt idx="1966">
                  <c:v>5.7494072E-2</c:v>
                </c:pt>
                <c:pt idx="1967">
                  <c:v>5.7494072E-2</c:v>
                </c:pt>
                <c:pt idx="1968">
                  <c:v>5.7518268999999997E-2</c:v>
                </c:pt>
                <c:pt idx="1969">
                  <c:v>5.7518268999999997E-2</c:v>
                </c:pt>
                <c:pt idx="1970">
                  <c:v>5.7518268999999997E-2</c:v>
                </c:pt>
                <c:pt idx="1971">
                  <c:v>5.7518268999999997E-2</c:v>
                </c:pt>
                <c:pt idx="1972">
                  <c:v>5.7542467E-2</c:v>
                </c:pt>
                <c:pt idx="1973">
                  <c:v>5.7542467E-2</c:v>
                </c:pt>
                <c:pt idx="1974">
                  <c:v>5.7542467E-2</c:v>
                </c:pt>
                <c:pt idx="1975">
                  <c:v>5.7590862999999999E-2</c:v>
                </c:pt>
                <c:pt idx="1976">
                  <c:v>5.7590862999999999E-2</c:v>
                </c:pt>
                <c:pt idx="1977">
                  <c:v>5.7687653999999998E-2</c:v>
                </c:pt>
                <c:pt idx="1978">
                  <c:v>5.7687653999999998E-2</c:v>
                </c:pt>
                <c:pt idx="1979">
                  <c:v>5.7784446000000003E-2</c:v>
                </c:pt>
                <c:pt idx="1980">
                  <c:v>5.7808643E-2</c:v>
                </c:pt>
                <c:pt idx="1981">
                  <c:v>5.7929633000000001E-2</c:v>
                </c:pt>
                <c:pt idx="1982">
                  <c:v>5.7978028000000001E-2</c:v>
                </c:pt>
                <c:pt idx="1983">
                  <c:v>5.8050622000000003E-2</c:v>
                </c:pt>
                <c:pt idx="1984">
                  <c:v>5.8050622000000003E-2</c:v>
                </c:pt>
                <c:pt idx="1985">
                  <c:v>5.8074819999999999E-2</c:v>
                </c:pt>
                <c:pt idx="1986">
                  <c:v>5.8099018000000002E-2</c:v>
                </c:pt>
                <c:pt idx="1987">
                  <c:v>5.8099018000000002E-2</c:v>
                </c:pt>
                <c:pt idx="1988">
                  <c:v>5.8099018000000002E-2</c:v>
                </c:pt>
                <c:pt idx="1989">
                  <c:v>5.8123214999999999E-2</c:v>
                </c:pt>
                <c:pt idx="1990">
                  <c:v>5.8147413000000002E-2</c:v>
                </c:pt>
                <c:pt idx="1991">
                  <c:v>5.8268401999999997E-2</c:v>
                </c:pt>
                <c:pt idx="1992">
                  <c:v>5.8365194000000002E-2</c:v>
                </c:pt>
                <c:pt idx="1993">
                  <c:v>5.8413590000000001E-2</c:v>
                </c:pt>
                <c:pt idx="1994">
                  <c:v>5.8437786999999998E-2</c:v>
                </c:pt>
                <c:pt idx="1995">
                  <c:v>5.8461985000000001E-2</c:v>
                </c:pt>
                <c:pt idx="1996">
                  <c:v>5.8534579000000003E-2</c:v>
                </c:pt>
                <c:pt idx="1997">
                  <c:v>5.8558776999999999E-2</c:v>
                </c:pt>
                <c:pt idx="1998">
                  <c:v>5.8558776999999999E-2</c:v>
                </c:pt>
                <c:pt idx="1999">
                  <c:v>5.8655567999999998E-2</c:v>
                </c:pt>
                <c:pt idx="2000">
                  <c:v>5.8655567999999998E-2</c:v>
                </c:pt>
                <c:pt idx="2001">
                  <c:v>5.8679766000000001E-2</c:v>
                </c:pt>
                <c:pt idx="2002">
                  <c:v>5.8703963999999997E-2</c:v>
                </c:pt>
                <c:pt idx="2003">
                  <c:v>5.8703963999999997E-2</c:v>
                </c:pt>
                <c:pt idx="2004">
                  <c:v>5.8728161000000001E-2</c:v>
                </c:pt>
                <c:pt idx="2005">
                  <c:v>5.8752358999999997E-2</c:v>
                </c:pt>
                <c:pt idx="2006">
                  <c:v>5.8776557E-2</c:v>
                </c:pt>
                <c:pt idx="2007">
                  <c:v>5.8800755000000003E-2</c:v>
                </c:pt>
                <c:pt idx="2008">
                  <c:v>5.8824952999999999E-2</c:v>
                </c:pt>
                <c:pt idx="2009">
                  <c:v>5.8824952999999999E-2</c:v>
                </c:pt>
                <c:pt idx="2010">
                  <c:v>5.8824952999999999E-2</c:v>
                </c:pt>
                <c:pt idx="2011">
                  <c:v>5.8824952999999999E-2</c:v>
                </c:pt>
                <c:pt idx="2012">
                  <c:v>5.8849151000000002E-2</c:v>
                </c:pt>
                <c:pt idx="2013">
                  <c:v>5.8849151000000002E-2</c:v>
                </c:pt>
                <c:pt idx="2014">
                  <c:v>5.8897546000000002E-2</c:v>
                </c:pt>
                <c:pt idx="2015">
                  <c:v>5.8897546000000002E-2</c:v>
                </c:pt>
                <c:pt idx="2016">
                  <c:v>5.9018536000000003E-2</c:v>
                </c:pt>
                <c:pt idx="2017">
                  <c:v>5.9018536000000003E-2</c:v>
                </c:pt>
                <c:pt idx="2018">
                  <c:v>5.9018536000000003E-2</c:v>
                </c:pt>
                <c:pt idx="2019">
                  <c:v>5.9018536000000003E-2</c:v>
                </c:pt>
                <c:pt idx="2020">
                  <c:v>5.9018536000000003E-2</c:v>
                </c:pt>
                <c:pt idx="2021">
                  <c:v>5.9042733E-2</c:v>
                </c:pt>
                <c:pt idx="2022">
                  <c:v>5.9066931000000003E-2</c:v>
                </c:pt>
                <c:pt idx="2023">
                  <c:v>5.9066931000000003E-2</c:v>
                </c:pt>
                <c:pt idx="2024">
                  <c:v>5.9066931000000003E-2</c:v>
                </c:pt>
                <c:pt idx="2025">
                  <c:v>5.9066931000000003E-2</c:v>
                </c:pt>
                <c:pt idx="2026">
                  <c:v>5.9066931000000003E-2</c:v>
                </c:pt>
                <c:pt idx="2027">
                  <c:v>5.9139524999999998E-2</c:v>
                </c:pt>
                <c:pt idx="2028">
                  <c:v>5.9139524999999998E-2</c:v>
                </c:pt>
                <c:pt idx="2029">
                  <c:v>5.9139524999999998E-2</c:v>
                </c:pt>
                <c:pt idx="2030">
                  <c:v>5.9187919999999998E-2</c:v>
                </c:pt>
                <c:pt idx="2031">
                  <c:v>5.9187919999999998E-2</c:v>
                </c:pt>
                <c:pt idx="2032">
                  <c:v>5.9284712000000003E-2</c:v>
                </c:pt>
                <c:pt idx="2033">
                  <c:v>5.9333107000000003E-2</c:v>
                </c:pt>
                <c:pt idx="2034">
                  <c:v>5.9333107000000003E-2</c:v>
                </c:pt>
                <c:pt idx="2035">
                  <c:v>5.9357304999999999E-2</c:v>
                </c:pt>
                <c:pt idx="2036">
                  <c:v>5.9357304999999999E-2</c:v>
                </c:pt>
                <c:pt idx="2037">
                  <c:v>5.9381503000000002E-2</c:v>
                </c:pt>
                <c:pt idx="2038">
                  <c:v>5.9429899000000001E-2</c:v>
                </c:pt>
                <c:pt idx="2039">
                  <c:v>5.9429899000000001E-2</c:v>
                </c:pt>
                <c:pt idx="2040">
                  <c:v>5.9429899000000001E-2</c:v>
                </c:pt>
                <c:pt idx="2041">
                  <c:v>5.9478295E-2</c:v>
                </c:pt>
                <c:pt idx="2042">
                  <c:v>5.9478295E-2</c:v>
                </c:pt>
                <c:pt idx="2043">
                  <c:v>5.9502491999999997E-2</c:v>
                </c:pt>
                <c:pt idx="2044">
                  <c:v>5.9647679000000002E-2</c:v>
                </c:pt>
                <c:pt idx="2045">
                  <c:v>5.9671876999999998E-2</c:v>
                </c:pt>
                <c:pt idx="2046">
                  <c:v>5.9671876999999998E-2</c:v>
                </c:pt>
                <c:pt idx="2047">
                  <c:v>5.9671876999999998E-2</c:v>
                </c:pt>
                <c:pt idx="2048">
                  <c:v>5.9720272999999997E-2</c:v>
                </c:pt>
                <c:pt idx="2049">
                  <c:v>5.9744471E-2</c:v>
                </c:pt>
                <c:pt idx="2050">
                  <c:v>5.9744471E-2</c:v>
                </c:pt>
                <c:pt idx="2051">
                  <c:v>5.9768669000000003E-2</c:v>
                </c:pt>
                <c:pt idx="2052">
                  <c:v>5.9792866E-2</c:v>
                </c:pt>
                <c:pt idx="2053">
                  <c:v>5.9817064000000003E-2</c:v>
                </c:pt>
                <c:pt idx="2054">
                  <c:v>5.9889657999999998E-2</c:v>
                </c:pt>
                <c:pt idx="2055">
                  <c:v>5.9889657999999998E-2</c:v>
                </c:pt>
                <c:pt idx="2056">
                  <c:v>5.9938053999999998E-2</c:v>
                </c:pt>
                <c:pt idx="2057">
                  <c:v>5.9962251000000001E-2</c:v>
                </c:pt>
                <c:pt idx="2058">
                  <c:v>5.9962251000000001E-2</c:v>
                </c:pt>
                <c:pt idx="2059">
                  <c:v>6.0034845000000003E-2</c:v>
                </c:pt>
                <c:pt idx="2060">
                  <c:v>6.0059042999999999E-2</c:v>
                </c:pt>
                <c:pt idx="2061">
                  <c:v>6.0059042999999999E-2</c:v>
                </c:pt>
                <c:pt idx="2062">
                  <c:v>6.0083241000000003E-2</c:v>
                </c:pt>
                <c:pt idx="2063">
                  <c:v>6.0228428000000001E-2</c:v>
                </c:pt>
                <c:pt idx="2064">
                  <c:v>6.0228428000000001E-2</c:v>
                </c:pt>
                <c:pt idx="2065">
                  <c:v>6.0276823E-2</c:v>
                </c:pt>
                <c:pt idx="2066">
                  <c:v>6.0276823E-2</c:v>
                </c:pt>
                <c:pt idx="2067">
                  <c:v>6.0301021000000003E-2</c:v>
                </c:pt>
                <c:pt idx="2068">
                  <c:v>6.0301021000000003E-2</c:v>
                </c:pt>
                <c:pt idx="2069">
                  <c:v>6.0325218999999999E-2</c:v>
                </c:pt>
                <c:pt idx="2070">
                  <c:v>6.0325218999999999E-2</c:v>
                </c:pt>
                <c:pt idx="2071">
                  <c:v>6.0373614999999999E-2</c:v>
                </c:pt>
                <c:pt idx="2072">
                  <c:v>6.0446208000000001E-2</c:v>
                </c:pt>
                <c:pt idx="2073">
                  <c:v>6.0567197000000003E-2</c:v>
                </c:pt>
                <c:pt idx="2074">
                  <c:v>6.0567197000000003E-2</c:v>
                </c:pt>
                <c:pt idx="2075">
                  <c:v>6.0567197000000003E-2</c:v>
                </c:pt>
                <c:pt idx="2076">
                  <c:v>6.0567197000000003E-2</c:v>
                </c:pt>
                <c:pt idx="2077">
                  <c:v>6.0567197000000003E-2</c:v>
                </c:pt>
                <c:pt idx="2078">
                  <c:v>6.0567197000000003E-2</c:v>
                </c:pt>
                <c:pt idx="2079">
                  <c:v>6.0567197000000003E-2</c:v>
                </c:pt>
                <c:pt idx="2080">
                  <c:v>6.0591394999999999E-2</c:v>
                </c:pt>
                <c:pt idx="2081">
                  <c:v>6.0615593000000002E-2</c:v>
                </c:pt>
                <c:pt idx="2082">
                  <c:v>6.0615593000000002E-2</c:v>
                </c:pt>
                <c:pt idx="2083">
                  <c:v>6.0688186999999998E-2</c:v>
                </c:pt>
                <c:pt idx="2084">
                  <c:v>6.0712384000000001E-2</c:v>
                </c:pt>
                <c:pt idx="2085">
                  <c:v>6.0712384000000001E-2</c:v>
                </c:pt>
                <c:pt idx="2086">
                  <c:v>6.0784978000000003E-2</c:v>
                </c:pt>
                <c:pt idx="2087">
                  <c:v>6.0833374000000003E-2</c:v>
                </c:pt>
                <c:pt idx="2088">
                  <c:v>6.0857571999999999E-2</c:v>
                </c:pt>
                <c:pt idx="2089">
                  <c:v>6.0857571999999999E-2</c:v>
                </c:pt>
                <c:pt idx="2090">
                  <c:v>6.0857571999999999E-2</c:v>
                </c:pt>
                <c:pt idx="2091">
                  <c:v>6.0881769000000002E-2</c:v>
                </c:pt>
                <c:pt idx="2092">
                  <c:v>6.0881769000000002E-2</c:v>
                </c:pt>
                <c:pt idx="2093">
                  <c:v>6.0930165000000001E-2</c:v>
                </c:pt>
                <c:pt idx="2094">
                  <c:v>6.0954362999999998E-2</c:v>
                </c:pt>
                <c:pt idx="2095">
                  <c:v>6.1002758999999997E-2</c:v>
                </c:pt>
                <c:pt idx="2096">
                  <c:v>6.1026956E-2</c:v>
                </c:pt>
                <c:pt idx="2097">
                  <c:v>6.1051154000000003E-2</c:v>
                </c:pt>
                <c:pt idx="2098">
                  <c:v>6.1075351999999999E-2</c:v>
                </c:pt>
                <c:pt idx="2099">
                  <c:v>6.1075351999999999E-2</c:v>
                </c:pt>
                <c:pt idx="2100">
                  <c:v>6.1099550000000002E-2</c:v>
                </c:pt>
                <c:pt idx="2101">
                  <c:v>6.1099550000000002E-2</c:v>
                </c:pt>
                <c:pt idx="2102">
                  <c:v>6.1123747999999999E-2</c:v>
                </c:pt>
                <c:pt idx="2103">
                  <c:v>6.1172142999999998E-2</c:v>
                </c:pt>
                <c:pt idx="2104">
                  <c:v>6.1293133E-2</c:v>
                </c:pt>
                <c:pt idx="2105">
                  <c:v>6.1341527999999999E-2</c:v>
                </c:pt>
                <c:pt idx="2106">
                  <c:v>6.1341527999999999E-2</c:v>
                </c:pt>
                <c:pt idx="2107">
                  <c:v>6.1414122000000002E-2</c:v>
                </c:pt>
                <c:pt idx="2108">
                  <c:v>6.1414122000000002E-2</c:v>
                </c:pt>
                <c:pt idx="2109">
                  <c:v>6.1414122000000002E-2</c:v>
                </c:pt>
                <c:pt idx="2110">
                  <c:v>6.1656099999999998E-2</c:v>
                </c:pt>
                <c:pt idx="2111">
                  <c:v>6.1680298000000001E-2</c:v>
                </c:pt>
                <c:pt idx="2112">
                  <c:v>6.1680298000000001E-2</c:v>
                </c:pt>
                <c:pt idx="2113">
                  <c:v>6.1680298000000001E-2</c:v>
                </c:pt>
                <c:pt idx="2114">
                  <c:v>6.1680298000000001E-2</c:v>
                </c:pt>
                <c:pt idx="2115">
                  <c:v>6.1752891999999997E-2</c:v>
                </c:pt>
                <c:pt idx="2116">
                  <c:v>6.1777089E-2</c:v>
                </c:pt>
                <c:pt idx="2117">
                  <c:v>6.1801287000000003E-2</c:v>
                </c:pt>
                <c:pt idx="2118">
                  <c:v>6.1825484999999999E-2</c:v>
                </c:pt>
                <c:pt idx="2119">
                  <c:v>6.1825484999999999E-2</c:v>
                </c:pt>
                <c:pt idx="2120">
                  <c:v>6.1922276999999998E-2</c:v>
                </c:pt>
                <c:pt idx="2121">
                  <c:v>6.1922276999999998E-2</c:v>
                </c:pt>
                <c:pt idx="2122">
                  <c:v>6.2019067999999997E-2</c:v>
                </c:pt>
                <c:pt idx="2123">
                  <c:v>6.2019067999999997E-2</c:v>
                </c:pt>
                <c:pt idx="2124">
                  <c:v>6.2019067999999997E-2</c:v>
                </c:pt>
                <c:pt idx="2125">
                  <c:v>6.2043266E-2</c:v>
                </c:pt>
                <c:pt idx="2126">
                  <c:v>6.2043266E-2</c:v>
                </c:pt>
                <c:pt idx="2127">
                  <c:v>6.2043266E-2</c:v>
                </c:pt>
                <c:pt idx="2128">
                  <c:v>6.2067464000000003E-2</c:v>
                </c:pt>
                <c:pt idx="2129">
                  <c:v>6.2067464000000003E-2</c:v>
                </c:pt>
                <c:pt idx="2130">
                  <c:v>6.2067464000000003E-2</c:v>
                </c:pt>
                <c:pt idx="2131">
                  <c:v>6.2140056999999999E-2</c:v>
                </c:pt>
                <c:pt idx="2132">
                  <c:v>6.2212651000000001E-2</c:v>
                </c:pt>
                <c:pt idx="2133">
                  <c:v>6.2309442E-2</c:v>
                </c:pt>
                <c:pt idx="2134">
                  <c:v>6.2309442E-2</c:v>
                </c:pt>
                <c:pt idx="2135">
                  <c:v>6.2309442E-2</c:v>
                </c:pt>
                <c:pt idx="2136">
                  <c:v>6.2309442E-2</c:v>
                </c:pt>
                <c:pt idx="2137">
                  <c:v>6.2357837999999999E-2</c:v>
                </c:pt>
                <c:pt idx="2138">
                  <c:v>6.2357837999999999E-2</c:v>
                </c:pt>
                <c:pt idx="2139">
                  <c:v>6.2406232999999998E-2</c:v>
                </c:pt>
                <c:pt idx="2140">
                  <c:v>6.2406232999999998E-2</c:v>
                </c:pt>
                <c:pt idx="2141">
                  <c:v>6.2454628999999998E-2</c:v>
                </c:pt>
                <c:pt idx="2142">
                  <c:v>6.2503025000000004E-2</c:v>
                </c:pt>
                <c:pt idx="2143">
                  <c:v>6.2599816000000003E-2</c:v>
                </c:pt>
                <c:pt idx="2144">
                  <c:v>6.2648211999999995E-2</c:v>
                </c:pt>
                <c:pt idx="2145">
                  <c:v>6.2672409999999998E-2</c:v>
                </c:pt>
                <c:pt idx="2146">
                  <c:v>6.2696607000000001E-2</c:v>
                </c:pt>
                <c:pt idx="2147">
                  <c:v>6.2720805000000004E-2</c:v>
                </c:pt>
                <c:pt idx="2148">
                  <c:v>6.2745002999999994E-2</c:v>
                </c:pt>
                <c:pt idx="2149">
                  <c:v>6.2769200999999997E-2</c:v>
                </c:pt>
                <c:pt idx="2150">
                  <c:v>6.2769200999999997E-2</c:v>
                </c:pt>
                <c:pt idx="2151">
                  <c:v>6.2769200999999997E-2</c:v>
                </c:pt>
                <c:pt idx="2152">
                  <c:v>6.2769200999999997E-2</c:v>
                </c:pt>
                <c:pt idx="2153">
                  <c:v>6.2769200999999997E-2</c:v>
                </c:pt>
                <c:pt idx="2154">
                  <c:v>6.2769200999999997E-2</c:v>
                </c:pt>
                <c:pt idx="2155">
                  <c:v>6.2769200999999997E-2</c:v>
                </c:pt>
                <c:pt idx="2156">
                  <c:v>6.2817597000000003E-2</c:v>
                </c:pt>
                <c:pt idx="2157">
                  <c:v>6.2817597000000003E-2</c:v>
                </c:pt>
                <c:pt idx="2158">
                  <c:v>6.2817597000000003E-2</c:v>
                </c:pt>
                <c:pt idx="2159">
                  <c:v>6.2841795000000006E-2</c:v>
                </c:pt>
                <c:pt idx="2160">
                  <c:v>6.2962783999999994E-2</c:v>
                </c:pt>
                <c:pt idx="2161">
                  <c:v>6.2962783999999994E-2</c:v>
                </c:pt>
                <c:pt idx="2162">
                  <c:v>6.3011179E-2</c:v>
                </c:pt>
                <c:pt idx="2163">
                  <c:v>6.3011179E-2</c:v>
                </c:pt>
                <c:pt idx="2164">
                  <c:v>6.3083772999999996E-2</c:v>
                </c:pt>
                <c:pt idx="2165">
                  <c:v>6.3083772999999996E-2</c:v>
                </c:pt>
                <c:pt idx="2166">
                  <c:v>6.3156366000000005E-2</c:v>
                </c:pt>
                <c:pt idx="2167">
                  <c:v>6.3156366000000005E-2</c:v>
                </c:pt>
                <c:pt idx="2168">
                  <c:v>6.3156366000000005E-2</c:v>
                </c:pt>
                <c:pt idx="2169">
                  <c:v>6.3228960000000001E-2</c:v>
                </c:pt>
                <c:pt idx="2170">
                  <c:v>6.3253158000000004E-2</c:v>
                </c:pt>
                <c:pt idx="2171">
                  <c:v>6.3253158000000004E-2</c:v>
                </c:pt>
                <c:pt idx="2172">
                  <c:v>6.3301553999999996E-2</c:v>
                </c:pt>
                <c:pt idx="2173">
                  <c:v>6.3301553999999996E-2</c:v>
                </c:pt>
                <c:pt idx="2174">
                  <c:v>6.3301553999999996E-2</c:v>
                </c:pt>
                <c:pt idx="2175">
                  <c:v>6.3301553999999996E-2</c:v>
                </c:pt>
                <c:pt idx="2176">
                  <c:v>6.3349949000000003E-2</c:v>
                </c:pt>
                <c:pt idx="2177">
                  <c:v>6.3398344999999995E-2</c:v>
                </c:pt>
                <c:pt idx="2178">
                  <c:v>6.3398344999999995E-2</c:v>
                </c:pt>
                <c:pt idx="2179">
                  <c:v>6.3398344999999995E-2</c:v>
                </c:pt>
                <c:pt idx="2180">
                  <c:v>6.3398344999999995E-2</c:v>
                </c:pt>
                <c:pt idx="2181">
                  <c:v>6.3398344999999995E-2</c:v>
                </c:pt>
                <c:pt idx="2182">
                  <c:v>6.3470938000000005E-2</c:v>
                </c:pt>
                <c:pt idx="2183">
                  <c:v>6.3519333999999997E-2</c:v>
                </c:pt>
                <c:pt idx="2184">
                  <c:v>6.3616124999999996E-2</c:v>
                </c:pt>
                <c:pt idx="2185">
                  <c:v>6.3640322999999999E-2</c:v>
                </c:pt>
                <c:pt idx="2186">
                  <c:v>6.3664521000000002E-2</c:v>
                </c:pt>
                <c:pt idx="2187">
                  <c:v>6.3664521000000002E-2</c:v>
                </c:pt>
                <c:pt idx="2188">
                  <c:v>6.3688719000000005E-2</c:v>
                </c:pt>
                <c:pt idx="2189">
                  <c:v>6.3712916999999994E-2</c:v>
                </c:pt>
                <c:pt idx="2190">
                  <c:v>6.3712916999999994E-2</c:v>
                </c:pt>
                <c:pt idx="2191">
                  <c:v>6.3712916999999994E-2</c:v>
                </c:pt>
                <c:pt idx="2192">
                  <c:v>6.3712916999999994E-2</c:v>
                </c:pt>
                <c:pt idx="2193">
                  <c:v>6.3712916999999994E-2</c:v>
                </c:pt>
                <c:pt idx="2194">
                  <c:v>6.3761312000000001E-2</c:v>
                </c:pt>
                <c:pt idx="2195">
                  <c:v>6.3761312000000001E-2</c:v>
                </c:pt>
                <c:pt idx="2196">
                  <c:v>6.3761312000000001E-2</c:v>
                </c:pt>
                <c:pt idx="2197">
                  <c:v>6.3761312000000001E-2</c:v>
                </c:pt>
                <c:pt idx="2198">
                  <c:v>6.3785510000000004E-2</c:v>
                </c:pt>
                <c:pt idx="2199">
                  <c:v>6.3809708000000007E-2</c:v>
                </c:pt>
                <c:pt idx="2200">
                  <c:v>6.3809708000000007E-2</c:v>
                </c:pt>
                <c:pt idx="2201">
                  <c:v>6.3809708000000007E-2</c:v>
                </c:pt>
                <c:pt idx="2202">
                  <c:v>6.3833905999999996E-2</c:v>
                </c:pt>
                <c:pt idx="2203">
                  <c:v>6.3954894999999998E-2</c:v>
                </c:pt>
                <c:pt idx="2204">
                  <c:v>6.4051686999999996E-2</c:v>
                </c:pt>
                <c:pt idx="2205">
                  <c:v>6.4051686999999996E-2</c:v>
                </c:pt>
                <c:pt idx="2206">
                  <c:v>6.4075884E-2</c:v>
                </c:pt>
                <c:pt idx="2207">
                  <c:v>6.4148477999999995E-2</c:v>
                </c:pt>
                <c:pt idx="2208">
                  <c:v>6.4196874000000001E-2</c:v>
                </c:pt>
                <c:pt idx="2209">
                  <c:v>6.4269466999999997E-2</c:v>
                </c:pt>
                <c:pt idx="2210">
                  <c:v>6.4269466999999997E-2</c:v>
                </c:pt>
                <c:pt idx="2211">
                  <c:v>6.4269466999999997E-2</c:v>
                </c:pt>
                <c:pt idx="2212">
                  <c:v>6.4293665E-2</c:v>
                </c:pt>
                <c:pt idx="2213">
                  <c:v>6.4293665E-2</c:v>
                </c:pt>
                <c:pt idx="2214">
                  <c:v>6.4293665E-2</c:v>
                </c:pt>
                <c:pt idx="2215">
                  <c:v>6.4293665E-2</c:v>
                </c:pt>
                <c:pt idx="2216">
                  <c:v>6.4390455999999999E-2</c:v>
                </c:pt>
                <c:pt idx="2217">
                  <c:v>6.4390455999999999E-2</c:v>
                </c:pt>
                <c:pt idx="2218">
                  <c:v>6.4487247999999997E-2</c:v>
                </c:pt>
                <c:pt idx="2219">
                  <c:v>6.4487247999999997E-2</c:v>
                </c:pt>
                <c:pt idx="2220">
                  <c:v>6.4511446E-2</c:v>
                </c:pt>
                <c:pt idx="2221">
                  <c:v>6.4511446E-2</c:v>
                </c:pt>
                <c:pt idx="2222">
                  <c:v>6.4511446E-2</c:v>
                </c:pt>
                <c:pt idx="2223">
                  <c:v>6.4559841000000007E-2</c:v>
                </c:pt>
                <c:pt idx="2224">
                  <c:v>6.4559841000000007E-2</c:v>
                </c:pt>
                <c:pt idx="2225">
                  <c:v>6.4705027999999998E-2</c:v>
                </c:pt>
                <c:pt idx="2226">
                  <c:v>6.4753424000000004E-2</c:v>
                </c:pt>
                <c:pt idx="2227">
                  <c:v>6.4801819999999996E-2</c:v>
                </c:pt>
                <c:pt idx="2228">
                  <c:v>6.4801819999999996E-2</c:v>
                </c:pt>
                <c:pt idx="2229">
                  <c:v>6.4850215000000003E-2</c:v>
                </c:pt>
                <c:pt idx="2230">
                  <c:v>6.4874413000000006E-2</c:v>
                </c:pt>
                <c:pt idx="2231">
                  <c:v>6.4898610999999995E-2</c:v>
                </c:pt>
                <c:pt idx="2232">
                  <c:v>6.4922808999999998E-2</c:v>
                </c:pt>
                <c:pt idx="2233">
                  <c:v>6.4947007000000001E-2</c:v>
                </c:pt>
                <c:pt idx="2234">
                  <c:v>6.4971205000000004E-2</c:v>
                </c:pt>
                <c:pt idx="2235">
                  <c:v>6.5019599999999997E-2</c:v>
                </c:pt>
                <c:pt idx="2236">
                  <c:v>6.5019599999999997E-2</c:v>
                </c:pt>
                <c:pt idx="2237">
                  <c:v>6.5043798E-2</c:v>
                </c:pt>
                <c:pt idx="2238">
                  <c:v>6.5043798E-2</c:v>
                </c:pt>
                <c:pt idx="2239">
                  <c:v>6.5164787000000002E-2</c:v>
                </c:pt>
                <c:pt idx="2240">
                  <c:v>6.5164787000000002E-2</c:v>
                </c:pt>
                <c:pt idx="2241">
                  <c:v>6.5164787000000002E-2</c:v>
                </c:pt>
                <c:pt idx="2242">
                  <c:v>6.5164787000000002E-2</c:v>
                </c:pt>
                <c:pt idx="2243">
                  <c:v>6.5213182999999994E-2</c:v>
                </c:pt>
                <c:pt idx="2244">
                  <c:v>6.5237380999999997E-2</c:v>
                </c:pt>
                <c:pt idx="2245">
                  <c:v>6.5237380999999997E-2</c:v>
                </c:pt>
                <c:pt idx="2246">
                  <c:v>6.5309974000000007E-2</c:v>
                </c:pt>
                <c:pt idx="2247">
                  <c:v>6.5406766000000005E-2</c:v>
                </c:pt>
                <c:pt idx="2248">
                  <c:v>6.5406766000000005E-2</c:v>
                </c:pt>
                <c:pt idx="2249">
                  <c:v>6.5479359000000001E-2</c:v>
                </c:pt>
                <c:pt idx="2250">
                  <c:v>6.5479359000000001E-2</c:v>
                </c:pt>
                <c:pt idx="2251">
                  <c:v>6.5503557000000004E-2</c:v>
                </c:pt>
                <c:pt idx="2252">
                  <c:v>6.5527754999999993E-2</c:v>
                </c:pt>
                <c:pt idx="2253">
                  <c:v>6.5576150999999999E-2</c:v>
                </c:pt>
                <c:pt idx="2254">
                  <c:v>6.5576150999999999E-2</c:v>
                </c:pt>
                <c:pt idx="2255">
                  <c:v>6.5600348000000003E-2</c:v>
                </c:pt>
                <c:pt idx="2256">
                  <c:v>6.5600348000000003E-2</c:v>
                </c:pt>
                <c:pt idx="2257">
                  <c:v>6.5648743999999995E-2</c:v>
                </c:pt>
                <c:pt idx="2258">
                  <c:v>6.5648743999999995E-2</c:v>
                </c:pt>
                <c:pt idx="2259">
                  <c:v>6.5648743999999995E-2</c:v>
                </c:pt>
                <c:pt idx="2260">
                  <c:v>6.5672941999999998E-2</c:v>
                </c:pt>
                <c:pt idx="2261">
                  <c:v>6.5672941999999998E-2</c:v>
                </c:pt>
                <c:pt idx="2262">
                  <c:v>6.5721338000000004E-2</c:v>
                </c:pt>
                <c:pt idx="2263">
                  <c:v>6.5721338000000004E-2</c:v>
                </c:pt>
                <c:pt idx="2264">
                  <c:v>6.5793931E-2</c:v>
                </c:pt>
                <c:pt idx="2265">
                  <c:v>6.5818129000000003E-2</c:v>
                </c:pt>
                <c:pt idx="2266">
                  <c:v>6.5818129000000003E-2</c:v>
                </c:pt>
                <c:pt idx="2267">
                  <c:v>6.5842327000000006E-2</c:v>
                </c:pt>
                <c:pt idx="2268">
                  <c:v>6.5890722999999998E-2</c:v>
                </c:pt>
                <c:pt idx="2269">
                  <c:v>6.5890722999999998E-2</c:v>
                </c:pt>
                <c:pt idx="2270">
                  <c:v>6.5914920000000002E-2</c:v>
                </c:pt>
                <c:pt idx="2271">
                  <c:v>6.5914920000000002E-2</c:v>
                </c:pt>
                <c:pt idx="2272">
                  <c:v>6.5914920000000002E-2</c:v>
                </c:pt>
                <c:pt idx="2273">
                  <c:v>6.5939118000000005E-2</c:v>
                </c:pt>
                <c:pt idx="2274">
                  <c:v>6.5939118000000005E-2</c:v>
                </c:pt>
                <c:pt idx="2275">
                  <c:v>6.6011712E-2</c:v>
                </c:pt>
                <c:pt idx="2276">
                  <c:v>6.6011712E-2</c:v>
                </c:pt>
                <c:pt idx="2277">
                  <c:v>6.6060107000000007E-2</c:v>
                </c:pt>
                <c:pt idx="2278">
                  <c:v>6.6060107000000007E-2</c:v>
                </c:pt>
                <c:pt idx="2279">
                  <c:v>6.6060107000000007E-2</c:v>
                </c:pt>
                <c:pt idx="2280">
                  <c:v>6.6060107000000007E-2</c:v>
                </c:pt>
                <c:pt idx="2281">
                  <c:v>6.6060107000000007E-2</c:v>
                </c:pt>
                <c:pt idx="2282">
                  <c:v>6.6060107000000007E-2</c:v>
                </c:pt>
                <c:pt idx="2283">
                  <c:v>6.6060107000000007E-2</c:v>
                </c:pt>
                <c:pt idx="2284">
                  <c:v>6.6084304999999996E-2</c:v>
                </c:pt>
                <c:pt idx="2285">
                  <c:v>6.6181096999999994E-2</c:v>
                </c:pt>
                <c:pt idx="2286">
                  <c:v>6.6205293999999998E-2</c:v>
                </c:pt>
                <c:pt idx="2287">
                  <c:v>6.6205293999999998E-2</c:v>
                </c:pt>
                <c:pt idx="2288">
                  <c:v>6.6205293999999998E-2</c:v>
                </c:pt>
                <c:pt idx="2289">
                  <c:v>6.6229492000000001E-2</c:v>
                </c:pt>
                <c:pt idx="2290">
                  <c:v>6.6229492000000001E-2</c:v>
                </c:pt>
                <c:pt idx="2291">
                  <c:v>6.6253690000000004E-2</c:v>
                </c:pt>
                <c:pt idx="2292">
                  <c:v>6.6277887999999993E-2</c:v>
                </c:pt>
                <c:pt idx="2293">
                  <c:v>6.6277887999999993E-2</c:v>
                </c:pt>
                <c:pt idx="2294">
                  <c:v>6.6277887999999993E-2</c:v>
                </c:pt>
                <c:pt idx="2295">
                  <c:v>6.6398876999999995E-2</c:v>
                </c:pt>
                <c:pt idx="2296">
                  <c:v>6.6423074999999998E-2</c:v>
                </c:pt>
                <c:pt idx="2297">
                  <c:v>6.6423074999999998E-2</c:v>
                </c:pt>
                <c:pt idx="2298">
                  <c:v>6.6423074999999998E-2</c:v>
                </c:pt>
                <c:pt idx="2299">
                  <c:v>6.6568262000000003E-2</c:v>
                </c:pt>
                <c:pt idx="2300">
                  <c:v>6.6592460000000006E-2</c:v>
                </c:pt>
                <c:pt idx="2301">
                  <c:v>6.6640855999999998E-2</c:v>
                </c:pt>
                <c:pt idx="2302">
                  <c:v>6.6640855999999998E-2</c:v>
                </c:pt>
                <c:pt idx="2303">
                  <c:v>6.6665053000000002E-2</c:v>
                </c:pt>
                <c:pt idx="2304">
                  <c:v>6.6713448999999994E-2</c:v>
                </c:pt>
                <c:pt idx="2305">
                  <c:v>6.6786043000000003E-2</c:v>
                </c:pt>
                <c:pt idx="2306">
                  <c:v>6.6858635999999999E-2</c:v>
                </c:pt>
                <c:pt idx="2307">
                  <c:v>6.6882834000000002E-2</c:v>
                </c:pt>
                <c:pt idx="2308">
                  <c:v>6.6882834000000002E-2</c:v>
                </c:pt>
                <c:pt idx="2309">
                  <c:v>6.6882834000000002E-2</c:v>
                </c:pt>
                <c:pt idx="2310">
                  <c:v>6.6955427999999997E-2</c:v>
                </c:pt>
                <c:pt idx="2311">
                  <c:v>6.6979625000000001E-2</c:v>
                </c:pt>
                <c:pt idx="2312">
                  <c:v>6.7076416999999999E-2</c:v>
                </c:pt>
                <c:pt idx="2313">
                  <c:v>6.7076416999999999E-2</c:v>
                </c:pt>
                <c:pt idx="2314">
                  <c:v>6.7124812000000006E-2</c:v>
                </c:pt>
                <c:pt idx="2315">
                  <c:v>6.7197406000000001E-2</c:v>
                </c:pt>
                <c:pt idx="2316">
                  <c:v>6.7294197E-2</c:v>
                </c:pt>
                <c:pt idx="2317">
                  <c:v>6.7294197E-2</c:v>
                </c:pt>
                <c:pt idx="2318">
                  <c:v>6.7318395000000003E-2</c:v>
                </c:pt>
                <c:pt idx="2319">
                  <c:v>6.7318395000000003E-2</c:v>
                </c:pt>
                <c:pt idx="2320">
                  <c:v>6.7318395000000003E-2</c:v>
                </c:pt>
                <c:pt idx="2321">
                  <c:v>6.7318395000000003E-2</c:v>
                </c:pt>
                <c:pt idx="2322">
                  <c:v>6.7318395000000003E-2</c:v>
                </c:pt>
                <c:pt idx="2323">
                  <c:v>6.7318395000000003E-2</c:v>
                </c:pt>
                <c:pt idx="2324">
                  <c:v>6.7318395000000003E-2</c:v>
                </c:pt>
                <c:pt idx="2325">
                  <c:v>6.7390988999999998E-2</c:v>
                </c:pt>
                <c:pt idx="2326">
                  <c:v>6.7390988999999998E-2</c:v>
                </c:pt>
                <c:pt idx="2327">
                  <c:v>6.7390988999999998E-2</c:v>
                </c:pt>
                <c:pt idx="2328">
                  <c:v>6.7439384000000005E-2</c:v>
                </c:pt>
                <c:pt idx="2329">
                  <c:v>6.7439384000000005E-2</c:v>
                </c:pt>
                <c:pt idx="2330">
                  <c:v>6.7439384000000005E-2</c:v>
                </c:pt>
                <c:pt idx="2331">
                  <c:v>6.7487779999999997E-2</c:v>
                </c:pt>
                <c:pt idx="2332">
                  <c:v>6.7536176000000003E-2</c:v>
                </c:pt>
                <c:pt idx="2333">
                  <c:v>6.7584570999999996E-2</c:v>
                </c:pt>
                <c:pt idx="2334">
                  <c:v>6.7608768999999999E-2</c:v>
                </c:pt>
                <c:pt idx="2335">
                  <c:v>6.7608768999999999E-2</c:v>
                </c:pt>
                <c:pt idx="2336">
                  <c:v>6.7657165000000005E-2</c:v>
                </c:pt>
                <c:pt idx="2337">
                  <c:v>6.7729759E-2</c:v>
                </c:pt>
                <c:pt idx="2338">
                  <c:v>6.7753956000000004E-2</c:v>
                </c:pt>
                <c:pt idx="2339">
                  <c:v>6.7826549999999999E-2</c:v>
                </c:pt>
                <c:pt idx="2340">
                  <c:v>6.7850748000000002E-2</c:v>
                </c:pt>
                <c:pt idx="2341">
                  <c:v>6.7874946000000005E-2</c:v>
                </c:pt>
                <c:pt idx="2342">
                  <c:v>6.7874946000000005E-2</c:v>
                </c:pt>
                <c:pt idx="2343">
                  <c:v>6.7971737000000004E-2</c:v>
                </c:pt>
                <c:pt idx="2344">
                  <c:v>6.8020132999999997E-2</c:v>
                </c:pt>
                <c:pt idx="2345">
                  <c:v>6.8020132999999997E-2</c:v>
                </c:pt>
                <c:pt idx="2346">
                  <c:v>6.804433E-2</c:v>
                </c:pt>
                <c:pt idx="2347">
                  <c:v>6.804433E-2</c:v>
                </c:pt>
                <c:pt idx="2348">
                  <c:v>6.804433E-2</c:v>
                </c:pt>
                <c:pt idx="2349">
                  <c:v>6.8092726000000006E-2</c:v>
                </c:pt>
                <c:pt idx="2350">
                  <c:v>6.8189517000000005E-2</c:v>
                </c:pt>
                <c:pt idx="2351">
                  <c:v>6.8237912999999997E-2</c:v>
                </c:pt>
                <c:pt idx="2352">
                  <c:v>6.8262111E-2</c:v>
                </c:pt>
                <c:pt idx="2353">
                  <c:v>6.8358901999999999E-2</c:v>
                </c:pt>
                <c:pt idx="2354">
                  <c:v>6.8383100000000002E-2</c:v>
                </c:pt>
                <c:pt idx="2355">
                  <c:v>6.8383100000000002E-2</c:v>
                </c:pt>
                <c:pt idx="2356">
                  <c:v>6.8407298000000005E-2</c:v>
                </c:pt>
                <c:pt idx="2357">
                  <c:v>6.8504089000000004E-2</c:v>
                </c:pt>
                <c:pt idx="2358">
                  <c:v>6.8528286999999993E-2</c:v>
                </c:pt>
                <c:pt idx="2359">
                  <c:v>6.8528286999999993E-2</c:v>
                </c:pt>
                <c:pt idx="2360">
                  <c:v>6.8576682999999999E-2</c:v>
                </c:pt>
                <c:pt idx="2361">
                  <c:v>6.8625079000000005E-2</c:v>
                </c:pt>
                <c:pt idx="2362">
                  <c:v>6.8697672000000001E-2</c:v>
                </c:pt>
                <c:pt idx="2363">
                  <c:v>6.8721870000000004E-2</c:v>
                </c:pt>
                <c:pt idx="2364">
                  <c:v>6.8746067999999994E-2</c:v>
                </c:pt>
                <c:pt idx="2365">
                  <c:v>6.8891254999999998E-2</c:v>
                </c:pt>
                <c:pt idx="2366">
                  <c:v>6.8915453000000002E-2</c:v>
                </c:pt>
                <c:pt idx="2367">
                  <c:v>6.8939651000000005E-2</c:v>
                </c:pt>
                <c:pt idx="2368">
                  <c:v>6.8939651000000005E-2</c:v>
                </c:pt>
                <c:pt idx="2369">
                  <c:v>6.8963847999999994E-2</c:v>
                </c:pt>
                <c:pt idx="2370">
                  <c:v>6.9012244E-2</c:v>
                </c:pt>
                <c:pt idx="2371">
                  <c:v>6.9012244E-2</c:v>
                </c:pt>
                <c:pt idx="2372">
                  <c:v>6.9012244E-2</c:v>
                </c:pt>
                <c:pt idx="2373">
                  <c:v>6.9012244E-2</c:v>
                </c:pt>
                <c:pt idx="2374">
                  <c:v>6.9012244E-2</c:v>
                </c:pt>
                <c:pt idx="2375">
                  <c:v>6.9060640000000006E-2</c:v>
                </c:pt>
                <c:pt idx="2376">
                  <c:v>6.9060640000000006E-2</c:v>
                </c:pt>
                <c:pt idx="2377">
                  <c:v>6.9109034999999999E-2</c:v>
                </c:pt>
                <c:pt idx="2378">
                  <c:v>6.9109034999999999E-2</c:v>
                </c:pt>
                <c:pt idx="2379">
                  <c:v>6.9133233000000002E-2</c:v>
                </c:pt>
                <c:pt idx="2380">
                  <c:v>6.9133233000000002E-2</c:v>
                </c:pt>
                <c:pt idx="2381">
                  <c:v>6.9230025000000001E-2</c:v>
                </c:pt>
                <c:pt idx="2382">
                  <c:v>6.9302617999999996E-2</c:v>
                </c:pt>
                <c:pt idx="2383">
                  <c:v>6.9302617999999996E-2</c:v>
                </c:pt>
                <c:pt idx="2384">
                  <c:v>6.9302617999999996E-2</c:v>
                </c:pt>
                <c:pt idx="2385">
                  <c:v>6.9351014000000002E-2</c:v>
                </c:pt>
                <c:pt idx="2386">
                  <c:v>6.9351014000000002E-2</c:v>
                </c:pt>
                <c:pt idx="2387">
                  <c:v>6.9351014000000002E-2</c:v>
                </c:pt>
                <c:pt idx="2388">
                  <c:v>6.9423606999999998E-2</c:v>
                </c:pt>
                <c:pt idx="2389">
                  <c:v>6.9423606999999998E-2</c:v>
                </c:pt>
                <c:pt idx="2390">
                  <c:v>6.9423606999999998E-2</c:v>
                </c:pt>
                <c:pt idx="2391">
                  <c:v>6.9423606999999998E-2</c:v>
                </c:pt>
                <c:pt idx="2392">
                  <c:v>6.9423606999999998E-2</c:v>
                </c:pt>
                <c:pt idx="2393">
                  <c:v>6.9496200999999994E-2</c:v>
                </c:pt>
                <c:pt idx="2394">
                  <c:v>6.9568794000000003E-2</c:v>
                </c:pt>
                <c:pt idx="2395">
                  <c:v>6.9592992000000006E-2</c:v>
                </c:pt>
                <c:pt idx="2396">
                  <c:v>6.9665586000000002E-2</c:v>
                </c:pt>
                <c:pt idx="2397">
                  <c:v>6.9689784000000005E-2</c:v>
                </c:pt>
                <c:pt idx="2398">
                  <c:v>6.9738178999999997E-2</c:v>
                </c:pt>
                <c:pt idx="2399">
                  <c:v>6.9810773000000007E-2</c:v>
                </c:pt>
                <c:pt idx="2400">
                  <c:v>6.9834970999999996E-2</c:v>
                </c:pt>
                <c:pt idx="2401">
                  <c:v>6.9859168999999999E-2</c:v>
                </c:pt>
                <c:pt idx="2402">
                  <c:v>6.9859168999999999E-2</c:v>
                </c:pt>
                <c:pt idx="2403">
                  <c:v>6.9980158000000001E-2</c:v>
                </c:pt>
                <c:pt idx="2404">
                  <c:v>7.0004356000000004E-2</c:v>
                </c:pt>
                <c:pt idx="2405">
                  <c:v>7.0028552999999993E-2</c:v>
                </c:pt>
                <c:pt idx="2406">
                  <c:v>7.0028552999999993E-2</c:v>
                </c:pt>
                <c:pt idx="2407">
                  <c:v>7.0125345000000006E-2</c:v>
                </c:pt>
                <c:pt idx="2408">
                  <c:v>7.0173740999999998E-2</c:v>
                </c:pt>
                <c:pt idx="2409">
                  <c:v>7.0173740999999998E-2</c:v>
                </c:pt>
                <c:pt idx="2410">
                  <c:v>7.0197938000000001E-2</c:v>
                </c:pt>
                <c:pt idx="2411">
                  <c:v>7.0222136000000004E-2</c:v>
                </c:pt>
                <c:pt idx="2412">
                  <c:v>7.0270531999999997E-2</c:v>
                </c:pt>
                <c:pt idx="2413">
                  <c:v>7.0270531999999997E-2</c:v>
                </c:pt>
                <c:pt idx="2414">
                  <c:v>7.029473E-2</c:v>
                </c:pt>
                <c:pt idx="2415">
                  <c:v>7.029473E-2</c:v>
                </c:pt>
                <c:pt idx="2416">
                  <c:v>7.029473E-2</c:v>
                </c:pt>
                <c:pt idx="2417">
                  <c:v>7.029473E-2</c:v>
                </c:pt>
                <c:pt idx="2418">
                  <c:v>7.0318928000000003E-2</c:v>
                </c:pt>
                <c:pt idx="2419">
                  <c:v>7.0318928000000003E-2</c:v>
                </c:pt>
                <c:pt idx="2420">
                  <c:v>7.0318928000000003E-2</c:v>
                </c:pt>
                <c:pt idx="2421">
                  <c:v>7.0343125000000006E-2</c:v>
                </c:pt>
                <c:pt idx="2422">
                  <c:v>7.0415719000000002E-2</c:v>
                </c:pt>
                <c:pt idx="2423">
                  <c:v>7.0415719000000002E-2</c:v>
                </c:pt>
                <c:pt idx="2424">
                  <c:v>7.0439917000000005E-2</c:v>
                </c:pt>
                <c:pt idx="2425">
                  <c:v>7.0439917000000005E-2</c:v>
                </c:pt>
                <c:pt idx="2426">
                  <c:v>7.051251E-2</c:v>
                </c:pt>
                <c:pt idx="2427">
                  <c:v>7.0536708000000004E-2</c:v>
                </c:pt>
                <c:pt idx="2428">
                  <c:v>7.0560906000000007E-2</c:v>
                </c:pt>
                <c:pt idx="2429">
                  <c:v>7.0657697000000005E-2</c:v>
                </c:pt>
                <c:pt idx="2430">
                  <c:v>7.0730291000000001E-2</c:v>
                </c:pt>
                <c:pt idx="2431">
                  <c:v>7.0730291000000001E-2</c:v>
                </c:pt>
                <c:pt idx="2432">
                  <c:v>7.0730291000000001E-2</c:v>
                </c:pt>
                <c:pt idx="2433">
                  <c:v>7.0778687000000007E-2</c:v>
                </c:pt>
                <c:pt idx="2434">
                  <c:v>7.0802883999999996E-2</c:v>
                </c:pt>
                <c:pt idx="2435">
                  <c:v>7.0827082E-2</c:v>
                </c:pt>
                <c:pt idx="2436">
                  <c:v>7.0827082E-2</c:v>
                </c:pt>
                <c:pt idx="2437">
                  <c:v>7.0851280000000003E-2</c:v>
                </c:pt>
                <c:pt idx="2438">
                  <c:v>7.0923873999999998E-2</c:v>
                </c:pt>
                <c:pt idx="2439">
                  <c:v>7.0948071000000001E-2</c:v>
                </c:pt>
                <c:pt idx="2440">
                  <c:v>7.0996466999999994E-2</c:v>
                </c:pt>
                <c:pt idx="2441">
                  <c:v>7.1044863E-2</c:v>
                </c:pt>
                <c:pt idx="2442">
                  <c:v>7.1044863E-2</c:v>
                </c:pt>
                <c:pt idx="2443">
                  <c:v>7.1141653999999999E-2</c:v>
                </c:pt>
                <c:pt idx="2444">
                  <c:v>7.1165852000000002E-2</c:v>
                </c:pt>
                <c:pt idx="2445">
                  <c:v>7.1214247999999994E-2</c:v>
                </c:pt>
                <c:pt idx="2446">
                  <c:v>7.1238445999999997E-2</c:v>
                </c:pt>
                <c:pt idx="2447">
                  <c:v>7.1262643000000001E-2</c:v>
                </c:pt>
                <c:pt idx="2448">
                  <c:v>7.1311039000000007E-2</c:v>
                </c:pt>
                <c:pt idx="2449">
                  <c:v>7.1359434999999999E-2</c:v>
                </c:pt>
                <c:pt idx="2450">
                  <c:v>7.1504622000000004E-2</c:v>
                </c:pt>
                <c:pt idx="2451">
                  <c:v>7.1504622000000004E-2</c:v>
                </c:pt>
                <c:pt idx="2452">
                  <c:v>7.1528820000000007E-2</c:v>
                </c:pt>
                <c:pt idx="2453">
                  <c:v>7.1649808999999995E-2</c:v>
                </c:pt>
                <c:pt idx="2454">
                  <c:v>7.1649808999999995E-2</c:v>
                </c:pt>
                <c:pt idx="2455">
                  <c:v>7.1674006999999998E-2</c:v>
                </c:pt>
                <c:pt idx="2456">
                  <c:v>7.1746599999999994E-2</c:v>
                </c:pt>
                <c:pt idx="2457">
                  <c:v>7.1794996E-2</c:v>
                </c:pt>
                <c:pt idx="2458">
                  <c:v>7.1843392000000006E-2</c:v>
                </c:pt>
                <c:pt idx="2459">
                  <c:v>7.1891786999999999E-2</c:v>
                </c:pt>
                <c:pt idx="2460">
                  <c:v>7.1891786999999999E-2</c:v>
                </c:pt>
                <c:pt idx="2461">
                  <c:v>7.1915985000000002E-2</c:v>
                </c:pt>
                <c:pt idx="2462">
                  <c:v>7.1964380999999994E-2</c:v>
                </c:pt>
                <c:pt idx="2463">
                  <c:v>7.1964380999999994E-2</c:v>
                </c:pt>
                <c:pt idx="2464">
                  <c:v>7.1964380999999994E-2</c:v>
                </c:pt>
                <c:pt idx="2465">
                  <c:v>7.1964380999999994E-2</c:v>
                </c:pt>
                <c:pt idx="2466">
                  <c:v>7.1964380999999994E-2</c:v>
                </c:pt>
                <c:pt idx="2467">
                  <c:v>7.1988578999999997E-2</c:v>
                </c:pt>
                <c:pt idx="2468">
                  <c:v>7.2157964000000005E-2</c:v>
                </c:pt>
                <c:pt idx="2469">
                  <c:v>7.2157964000000005E-2</c:v>
                </c:pt>
                <c:pt idx="2470">
                  <c:v>7.2157964000000005E-2</c:v>
                </c:pt>
                <c:pt idx="2471">
                  <c:v>7.2157964000000005E-2</c:v>
                </c:pt>
                <c:pt idx="2472">
                  <c:v>7.2206358999999998E-2</c:v>
                </c:pt>
                <c:pt idx="2473">
                  <c:v>7.2230557000000001E-2</c:v>
                </c:pt>
                <c:pt idx="2474">
                  <c:v>7.2254755000000004E-2</c:v>
                </c:pt>
                <c:pt idx="2475">
                  <c:v>7.2327348E-2</c:v>
                </c:pt>
                <c:pt idx="2476">
                  <c:v>7.2327348E-2</c:v>
                </c:pt>
                <c:pt idx="2477">
                  <c:v>7.2448338000000001E-2</c:v>
                </c:pt>
                <c:pt idx="2478">
                  <c:v>7.2472535000000005E-2</c:v>
                </c:pt>
                <c:pt idx="2479">
                  <c:v>7.2472535000000005E-2</c:v>
                </c:pt>
                <c:pt idx="2480">
                  <c:v>7.2496732999999994E-2</c:v>
                </c:pt>
                <c:pt idx="2481">
                  <c:v>7.2520930999999997E-2</c:v>
                </c:pt>
                <c:pt idx="2482">
                  <c:v>7.2520930999999997E-2</c:v>
                </c:pt>
                <c:pt idx="2483">
                  <c:v>7.2545129E-2</c:v>
                </c:pt>
                <c:pt idx="2484">
                  <c:v>7.2593525000000006E-2</c:v>
                </c:pt>
                <c:pt idx="2485">
                  <c:v>7.2593525000000006E-2</c:v>
                </c:pt>
                <c:pt idx="2486">
                  <c:v>7.2593525000000006E-2</c:v>
                </c:pt>
                <c:pt idx="2487">
                  <c:v>7.2714513999999994E-2</c:v>
                </c:pt>
                <c:pt idx="2488">
                  <c:v>7.2811305000000007E-2</c:v>
                </c:pt>
                <c:pt idx="2489">
                  <c:v>7.2811305000000007E-2</c:v>
                </c:pt>
                <c:pt idx="2490">
                  <c:v>7.2859700999999999E-2</c:v>
                </c:pt>
                <c:pt idx="2491">
                  <c:v>7.2908097000000005E-2</c:v>
                </c:pt>
                <c:pt idx="2492">
                  <c:v>7.2956491999999998E-2</c:v>
                </c:pt>
                <c:pt idx="2493">
                  <c:v>7.3004888000000004E-2</c:v>
                </c:pt>
                <c:pt idx="2494">
                  <c:v>7.3004888000000004E-2</c:v>
                </c:pt>
                <c:pt idx="2495">
                  <c:v>7.3004888000000004E-2</c:v>
                </c:pt>
                <c:pt idx="2496">
                  <c:v>7.3004888000000004E-2</c:v>
                </c:pt>
                <c:pt idx="2497">
                  <c:v>7.3077481E-2</c:v>
                </c:pt>
                <c:pt idx="2498">
                  <c:v>7.3101679000000003E-2</c:v>
                </c:pt>
                <c:pt idx="2499">
                  <c:v>7.3125877000000006E-2</c:v>
                </c:pt>
                <c:pt idx="2500">
                  <c:v>7.3174272999999998E-2</c:v>
                </c:pt>
                <c:pt idx="2501">
                  <c:v>7.3198471000000001E-2</c:v>
                </c:pt>
                <c:pt idx="2502">
                  <c:v>7.3198471000000001E-2</c:v>
                </c:pt>
                <c:pt idx="2503">
                  <c:v>7.3222669000000004E-2</c:v>
                </c:pt>
                <c:pt idx="2504">
                  <c:v>7.3295262E-2</c:v>
                </c:pt>
                <c:pt idx="2505">
                  <c:v>7.3319460000000003E-2</c:v>
                </c:pt>
                <c:pt idx="2506">
                  <c:v>7.3392052999999999E-2</c:v>
                </c:pt>
                <c:pt idx="2507">
                  <c:v>7.3416251000000002E-2</c:v>
                </c:pt>
                <c:pt idx="2508">
                  <c:v>7.3416251000000002E-2</c:v>
                </c:pt>
                <c:pt idx="2509">
                  <c:v>7.3464646999999994E-2</c:v>
                </c:pt>
                <c:pt idx="2510">
                  <c:v>7.3537240000000004E-2</c:v>
                </c:pt>
                <c:pt idx="2511">
                  <c:v>7.3561438000000007E-2</c:v>
                </c:pt>
                <c:pt idx="2512">
                  <c:v>7.3561438000000007E-2</c:v>
                </c:pt>
                <c:pt idx="2513">
                  <c:v>7.3682427999999994E-2</c:v>
                </c:pt>
                <c:pt idx="2514">
                  <c:v>7.3706624999999998E-2</c:v>
                </c:pt>
                <c:pt idx="2515">
                  <c:v>7.3779218999999993E-2</c:v>
                </c:pt>
                <c:pt idx="2516">
                  <c:v>7.3827614999999999E-2</c:v>
                </c:pt>
                <c:pt idx="2517">
                  <c:v>7.3827614999999999E-2</c:v>
                </c:pt>
                <c:pt idx="2518">
                  <c:v>7.3851812000000003E-2</c:v>
                </c:pt>
                <c:pt idx="2519">
                  <c:v>7.3900207999999995E-2</c:v>
                </c:pt>
                <c:pt idx="2520">
                  <c:v>7.3948604000000001E-2</c:v>
                </c:pt>
                <c:pt idx="2521">
                  <c:v>7.3948604000000001E-2</c:v>
                </c:pt>
                <c:pt idx="2522">
                  <c:v>7.3948604000000001E-2</c:v>
                </c:pt>
                <c:pt idx="2523">
                  <c:v>7.3972802000000004E-2</c:v>
                </c:pt>
                <c:pt idx="2524">
                  <c:v>7.4021196999999997E-2</c:v>
                </c:pt>
                <c:pt idx="2525">
                  <c:v>7.4093791000000006E-2</c:v>
                </c:pt>
                <c:pt idx="2526">
                  <c:v>7.4142186999999998E-2</c:v>
                </c:pt>
                <c:pt idx="2527">
                  <c:v>7.4142186999999998E-2</c:v>
                </c:pt>
                <c:pt idx="2528">
                  <c:v>7.4142186999999998E-2</c:v>
                </c:pt>
                <c:pt idx="2529">
                  <c:v>7.4142186999999998E-2</c:v>
                </c:pt>
                <c:pt idx="2530">
                  <c:v>7.4214779999999994E-2</c:v>
                </c:pt>
                <c:pt idx="2531">
                  <c:v>7.4263176E-2</c:v>
                </c:pt>
                <c:pt idx="2532">
                  <c:v>7.4287374000000003E-2</c:v>
                </c:pt>
                <c:pt idx="2533">
                  <c:v>7.4287374000000003E-2</c:v>
                </c:pt>
                <c:pt idx="2534">
                  <c:v>7.4287374000000003E-2</c:v>
                </c:pt>
                <c:pt idx="2535">
                  <c:v>7.4384165000000002E-2</c:v>
                </c:pt>
                <c:pt idx="2536">
                  <c:v>7.4408363000000005E-2</c:v>
                </c:pt>
                <c:pt idx="2537">
                  <c:v>7.4408363000000005E-2</c:v>
                </c:pt>
                <c:pt idx="2538">
                  <c:v>7.4505154000000004E-2</c:v>
                </c:pt>
                <c:pt idx="2539">
                  <c:v>7.4505154000000004E-2</c:v>
                </c:pt>
                <c:pt idx="2540">
                  <c:v>7.4601946000000002E-2</c:v>
                </c:pt>
                <c:pt idx="2541">
                  <c:v>7.4650340999999995E-2</c:v>
                </c:pt>
                <c:pt idx="2542">
                  <c:v>7.4650340999999995E-2</c:v>
                </c:pt>
                <c:pt idx="2543">
                  <c:v>7.4650340999999995E-2</c:v>
                </c:pt>
                <c:pt idx="2544">
                  <c:v>7.4650340999999995E-2</c:v>
                </c:pt>
                <c:pt idx="2545">
                  <c:v>7.4650340999999995E-2</c:v>
                </c:pt>
                <c:pt idx="2546">
                  <c:v>7.4674538999999998E-2</c:v>
                </c:pt>
                <c:pt idx="2547">
                  <c:v>7.4698737000000001E-2</c:v>
                </c:pt>
                <c:pt idx="2548">
                  <c:v>7.4747132999999993E-2</c:v>
                </c:pt>
                <c:pt idx="2549">
                  <c:v>7.4868121999999995E-2</c:v>
                </c:pt>
                <c:pt idx="2550">
                  <c:v>7.4916517000000002E-2</c:v>
                </c:pt>
                <c:pt idx="2551">
                  <c:v>7.4916517000000002E-2</c:v>
                </c:pt>
                <c:pt idx="2552">
                  <c:v>7.4964912999999994E-2</c:v>
                </c:pt>
                <c:pt idx="2553">
                  <c:v>7.5013309E-2</c:v>
                </c:pt>
                <c:pt idx="2554">
                  <c:v>7.5085901999999996E-2</c:v>
                </c:pt>
                <c:pt idx="2555">
                  <c:v>7.5110099999999999E-2</c:v>
                </c:pt>
                <c:pt idx="2556">
                  <c:v>7.5231089000000001E-2</c:v>
                </c:pt>
                <c:pt idx="2557">
                  <c:v>7.5255287000000004E-2</c:v>
                </c:pt>
                <c:pt idx="2558">
                  <c:v>7.5303682999999996E-2</c:v>
                </c:pt>
                <c:pt idx="2559">
                  <c:v>7.5303682999999996E-2</c:v>
                </c:pt>
                <c:pt idx="2560">
                  <c:v>7.5327880999999999E-2</c:v>
                </c:pt>
                <c:pt idx="2561">
                  <c:v>7.5352079000000002E-2</c:v>
                </c:pt>
                <c:pt idx="2562">
                  <c:v>7.5376276000000006E-2</c:v>
                </c:pt>
                <c:pt idx="2563">
                  <c:v>7.5376276000000006E-2</c:v>
                </c:pt>
                <c:pt idx="2564">
                  <c:v>7.5376276000000006E-2</c:v>
                </c:pt>
                <c:pt idx="2565">
                  <c:v>7.5400473999999995E-2</c:v>
                </c:pt>
                <c:pt idx="2566">
                  <c:v>7.5424671999999998E-2</c:v>
                </c:pt>
                <c:pt idx="2567">
                  <c:v>7.5473068000000004E-2</c:v>
                </c:pt>
                <c:pt idx="2568">
                  <c:v>7.5473068000000004E-2</c:v>
                </c:pt>
                <c:pt idx="2569">
                  <c:v>7.5594057000000006E-2</c:v>
                </c:pt>
                <c:pt idx="2570">
                  <c:v>7.5594057000000006E-2</c:v>
                </c:pt>
                <c:pt idx="2571">
                  <c:v>7.5594057000000006E-2</c:v>
                </c:pt>
                <c:pt idx="2572">
                  <c:v>7.5642452999999998E-2</c:v>
                </c:pt>
                <c:pt idx="2573">
                  <c:v>7.5739243999999997E-2</c:v>
                </c:pt>
                <c:pt idx="2574">
                  <c:v>7.5739243999999997E-2</c:v>
                </c:pt>
                <c:pt idx="2575">
                  <c:v>7.5787640000000003E-2</c:v>
                </c:pt>
                <c:pt idx="2576">
                  <c:v>7.5811838000000006E-2</c:v>
                </c:pt>
                <c:pt idx="2577">
                  <c:v>7.5860232999999999E-2</c:v>
                </c:pt>
                <c:pt idx="2578">
                  <c:v>7.5860232999999999E-2</c:v>
                </c:pt>
                <c:pt idx="2579">
                  <c:v>7.5860232999999999E-2</c:v>
                </c:pt>
                <c:pt idx="2580">
                  <c:v>7.5884431000000002E-2</c:v>
                </c:pt>
                <c:pt idx="2581">
                  <c:v>7.5932826999999994E-2</c:v>
                </c:pt>
                <c:pt idx="2582">
                  <c:v>7.5957024999999997E-2</c:v>
                </c:pt>
                <c:pt idx="2583">
                  <c:v>7.5957024999999997E-2</c:v>
                </c:pt>
                <c:pt idx="2584">
                  <c:v>7.6029617999999993E-2</c:v>
                </c:pt>
                <c:pt idx="2585">
                  <c:v>7.6029617999999993E-2</c:v>
                </c:pt>
                <c:pt idx="2586">
                  <c:v>7.6102212000000002E-2</c:v>
                </c:pt>
                <c:pt idx="2587">
                  <c:v>7.6126410000000005E-2</c:v>
                </c:pt>
                <c:pt idx="2588">
                  <c:v>7.6271596999999997E-2</c:v>
                </c:pt>
                <c:pt idx="2589">
                  <c:v>7.6271596999999997E-2</c:v>
                </c:pt>
                <c:pt idx="2590">
                  <c:v>7.6271596999999997E-2</c:v>
                </c:pt>
                <c:pt idx="2591">
                  <c:v>7.6344190000000006E-2</c:v>
                </c:pt>
                <c:pt idx="2592">
                  <c:v>7.6344190000000006E-2</c:v>
                </c:pt>
                <c:pt idx="2593">
                  <c:v>7.6368387999999995E-2</c:v>
                </c:pt>
                <c:pt idx="2594">
                  <c:v>7.6368387999999995E-2</c:v>
                </c:pt>
                <c:pt idx="2595">
                  <c:v>7.6489376999999997E-2</c:v>
                </c:pt>
                <c:pt idx="2596">
                  <c:v>7.6489376999999997E-2</c:v>
                </c:pt>
                <c:pt idx="2597">
                  <c:v>7.6513575E-2</c:v>
                </c:pt>
                <c:pt idx="2598">
                  <c:v>7.6513575E-2</c:v>
                </c:pt>
                <c:pt idx="2599">
                  <c:v>7.6513575E-2</c:v>
                </c:pt>
                <c:pt idx="2600">
                  <c:v>7.6513575E-2</c:v>
                </c:pt>
                <c:pt idx="2601">
                  <c:v>7.6537773000000003E-2</c:v>
                </c:pt>
                <c:pt idx="2602">
                  <c:v>7.6561971000000006E-2</c:v>
                </c:pt>
                <c:pt idx="2603">
                  <c:v>7.6658762000000005E-2</c:v>
                </c:pt>
                <c:pt idx="2604">
                  <c:v>7.6707157999999998E-2</c:v>
                </c:pt>
                <c:pt idx="2605">
                  <c:v>7.6731356000000001E-2</c:v>
                </c:pt>
                <c:pt idx="2606">
                  <c:v>7.6779750999999993E-2</c:v>
                </c:pt>
                <c:pt idx="2607">
                  <c:v>7.6876543000000006E-2</c:v>
                </c:pt>
                <c:pt idx="2608">
                  <c:v>7.6876543000000006E-2</c:v>
                </c:pt>
                <c:pt idx="2609">
                  <c:v>7.6876543000000006E-2</c:v>
                </c:pt>
                <c:pt idx="2610">
                  <c:v>7.6900739999999995E-2</c:v>
                </c:pt>
                <c:pt idx="2611">
                  <c:v>7.6949136000000001E-2</c:v>
                </c:pt>
                <c:pt idx="2612">
                  <c:v>7.6973334000000004E-2</c:v>
                </c:pt>
                <c:pt idx="2613">
                  <c:v>7.6973334000000004E-2</c:v>
                </c:pt>
                <c:pt idx="2614">
                  <c:v>7.6973334000000004E-2</c:v>
                </c:pt>
                <c:pt idx="2615">
                  <c:v>7.6973334000000004E-2</c:v>
                </c:pt>
                <c:pt idx="2616">
                  <c:v>7.6973334000000004E-2</c:v>
                </c:pt>
                <c:pt idx="2617">
                  <c:v>7.6997531999999994E-2</c:v>
                </c:pt>
                <c:pt idx="2618">
                  <c:v>7.7045928E-2</c:v>
                </c:pt>
                <c:pt idx="2619">
                  <c:v>7.7070125000000003E-2</c:v>
                </c:pt>
                <c:pt idx="2620">
                  <c:v>7.7070125000000003E-2</c:v>
                </c:pt>
                <c:pt idx="2621">
                  <c:v>7.7070125000000003E-2</c:v>
                </c:pt>
                <c:pt idx="2622">
                  <c:v>7.7142718999999998E-2</c:v>
                </c:pt>
                <c:pt idx="2623">
                  <c:v>7.7142718999999998E-2</c:v>
                </c:pt>
                <c:pt idx="2624">
                  <c:v>7.7215311999999994E-2</c:v>
                </c:pt>
                <c:pt idx="2625">
                  <c:v>7.7239509999999997E-2</c:v>
                </c:pt>
                <c:pt idx="2626">
                  <c:v>7.7287906000000003E-2</c:v>
                </c:pt>
                <c:pt idx="2627">
                  <c:v>7.7336301999999996E-2</c:v>
                </c:pt>
                <c:pt idx="2628">
                  <c:v>7.7336301999999996E-2</c:v>
                </c:pt>
                <c:pt idx="2629">
                  <c:v>7.7336301999999996E-2</c:v>
                </c:pt>
                <c:pt idx="2630">
                  <c:v>7.7336301999999996E-2</c:v>
                </c:pt>
                <c:pt idx="2631">
                  <c:v>7.7433092999999995E-2</c:v>
                </c:pt>
                <c:pt idx="2632">
                  <c:v>7.7433092999999995E-2</c:v>
                </c:pt>
                <c:pt idx="2633">
                  <c:v>7.7529883999999993E-2</c:v>
                </c:pt>
                <c:pt idx="2634">
                  <c:v>7.7554081999999996E-2</c:v>
                </c:pt>
                <c:pt idx="2635">
                  <c:v>7.7578279999999999E-2</c:v>
                </c:pt>
                <c:pt idx="2636">
                  <c:v>7.7626676000000006E-2</c:v>
                </c:pt>
                <c:pt idx="2637">
                  <c:v>7.7650873999999995E-2</c:v>
                </c:pt>
                <c:pt idx="2638">
                  <c:v>7.7650873999999995E-2</c:v>
                </c:pt>
                <c:pt idx="2639">
                  <c:v>7.7675070999999998E-2</c:v>
                </c:pt>
                <c:pt idx="2640">
                  <c:v>7.7844456000000006E-2</c:v>
                </c:pt>
                <c:pt idx="2641">
                  <c:v>7.7892851999999999E-2</c:v>
                </c:pt>
                <c:pt idx="2642">
                  <c:v>7.7917050000000002E-2</c:v>
                </c:pt>
                <c:pt idx="2643">
                  <c:v>7.7941248000000005E-2</c:v>
                </c:pt>
                <c:pt idx="2644">
                  <c:v>7.7965444999999994E-2</c:v>
                </c:pt>
                <c:pt idx="2645">
                  <c:v>7.7989642999999997E-2</c:v>
                </c:pt>
                <c:pt idx="2646">
                  <c:v>7.7989642999999997E-2</c:v>
                </c:pt>
                <c:pt idx="2647">
                  <c:v>7.8062237000000007E-2</c:v>
                </c:pt>
                <c:pt idx="2648">
                  <c:v>7.8062237000000007E-2</c:v>
                </c:pt>
                <c:pt idx="2649">
                  <c:v>7.8159028000000005E-2</c:v>
                </c:pt>
                <c:pt idx="2650">
                  <c:v>7.8207423999999998E-2</c:v>
                </c:pt>
                <c:pt idx="2651">
                  <c:v>7.8280016999999993E-2</c:v>
                </c:pt>
                <c:pt idx="2652">
                  <c:v>7.8280016999999993E-2</c:v>
                </c:pt>
                <c:pt idx="2653">
                  <c:v>7.8328413E-2</c:v>
                </c:pt>
                <c:pt idx="2654">
                  <c:v>7.8401006999999995E-2</c:v>
                </c:pt>
                <c:pt idx="2655">
                  <c:v>7.8401006999999995E-2</c:v>
                </c:pt>
                <c:pt idx="2656">
                  <c:v>7.8401006999999995E-2</c:v>
                </c:pt>
                <c:pt idx="2657">
                  <c:v>7.8425203999999998E-2</c:v>
                </c:pt>
                <c:pt idx="2658">
                  <c:v>7.8449402000000001E-2</c:v>
                </c:pt>
                <c:pt idx="2659">
                  <c:v>7.8546194E-2</c:v>
                </c:pt>
                <c:pt idx="2660">
                  <c:v>7.8546194E-2</c:v>
                </c:pt>
                <c:pt idx="2661">
                  <c:v>7.8546194E-2</c:v>
                </c:pt>
                <c:pt idx="2662">
                  <c:v>7.8667183000000002E-2</c:v>
                </c:pt>
                <c:pt idx="2663">
                  <c:v>7.8739775999999997E-2</c:v>
                </c:pt>
                <c:pt idx="2664">
                  <c:v>7.8739775999999997E-2</c:v>
                </c:pt>
                <c:pt idx="2665">
                  <c:v>7.8812370000000007E-2</c:v>
                </c:pt>
                <c:pt idx="2666">
                  <c:v>7.8836567999999996E-2</c:v>
                </c:pt>
                <c:pt idx="2667">
                  <c:v>7.8909161000000005E-2</c:v>
                </c:pt>
                <c:pt idx="2668">
                  <c:v>7.8909161000000005E-2</c:v>
                </c:pt>
                <c:pt idx="2669">
                  <c:v>7.8909161000000005E-2</c:v>
                </c:pt>
                <c:pt idx="2670">
                  <c:v>7.8957556999999998E-2</c:v>
                </c:pt>
                <c:pt idx="2671">
                  <c:v>7.8957556999999998E-2</c:v>
                </c:pt>
                <c:pt idx="2672">
                  <c:v>7.8957556999999998E-2</c:v>
                </c:pt>
                <c:pt idx="2673">
                  <c:v>7.9005953000000004E-2</c:v>
                </c:pt>
                <c:pt idx="2674">
                  <c:v>7.9005953000000004E-2</c:v>
                </c:pt>
                <c:pt idx="2675">
                  <c:v>7.9030151000000007E-2</c:v>
                </c:pt>
                <c:pt idx="2676">
                  <c:v>7.9030151000000007E-2</c:v>
                </c:pt>
                <c:pt idx="2677">
                  <c:v>7.9054347999999997E-2</c:v>
                </c:pt>
                <c:pt idx="2678">
                  <c:v>7.9054347999999997E-2</c:v>
                </c:pt>
                <c:pt idx="2679">
                  <c:v>7.9247930999999994E-2</c:v>
                </c:pt>
                <c:pt idx="2680">
                  <c:v>7.9247930999999994E-2</c:v>
                </c:pt>
                <c:pt idx="2681">
                  <c:v>7.9247930999999994E-2</c:v>
                </c:pt>
                <c:pt idx="2682">
                  <c:v>7.9247930999999994E-2</c:v>
                </c:pt>
                <c:pt idx="2683">
                  <c:v>7.9247930999999994E-2</c:v>
                </c:pt>
                <c:pt idx="2684">
                  <c:v>7.9320525000000003E-2</c:v>
                </c:pt>
                <c:pt idx="2685">
                  <c:v>7.9320525000000003E-2</c:v>
                </c:pt>
                <c:pt idx="2686">
                  <c:v>7.9344722000000006E-2</c:v>
                </c:pt>
                <c:pt idx="2687">
                  <c:v>7.9441514000000005E-2</c:v>
                </c:pt>
                <c:pt idx="2688">
                  <c:v>7.9514107000000001E-2</c:v>
                </c:pt>
                <c:pt idx="2689">
                  <c:v>7.9562503000000007E-2</c:v>
                </c:pt>
                <c:pt idx="2690">
                  <c:v>7.9586700999999996E-2</c:v>
                </c:pt>
                <c:pt idx="2691">
                  <c:v>7.9659294000000005E-2</c:v>
                </c:pt>
                <c:pt idx="2692">
                  <c:v>7.9659294000000005E-2</c:v>
                </c:pt>
                <c:pt idx="2693">
                  <c:v>7.9731888000000001E-2</c:v>
                </c:pt>
                <c:pt idx="2694">
                  <c:v>7.9756086000000004E-2</c:v>
                </c:pt>
                <c:pt idx="2695">
                  <c:v>7.9828679E-2</c:v>
                </c:pt>
                <c:pt idx="2696">
                  <c:v>7.9877075000000006E-2</c:v>
                </c:pt>
                <c:pt idx="2697">
                  <c:v>7.9877075000000006E-2</c:v>
                </c:pt>
                <c:pt idx="2698">
                  <c:v>7.9949668000000002E-2</c:v>
                </c:pt>
                <c:pt idx="2699">
                  <c:v>7.9998063999999994E-2</c:v>
                </c:pt>
                <c:pt idx="2700">
                  <c:v>7.9998063999999994E-2</c:v>
                </c:pt>
                <c:pt idx="2701">
                  <c:v>8.0094856000000006E-2</c:v>
                </c:pt>
                <c:pt idx="2702">
                  <c:v>8.0215844999999994E-2</c:v>
                </c:pt>
                <c:pt idx="2703">
                  <c:v>8.0240042999999997E-2</c:v>
                </c:pt>
                <c:pt idx="2704">
                  <c:v>8.0264240000000001E-2</c:v>
                </c:pt>
                <c:pt idx="2705">
                  <c:v>8.0264240000000001E-2</c:v>
                </c:pt>
                <c:pt idx="2706">
                  <c:v>8.0264240000000001E-2</c:v>
                </c:pt>
                <c:pt idx="2707">
                  <c:v>8.0288438000000004E-2</c:v>
                </c:pt>
                <c:pt idx="2708">
                  <c:v>8.0336833999999996E-2</c:v>
                </c:pt>
                <c:pt idx="2709">
                  <c:v>8.0361031999999999E-2</c:v>
                </c:pt>
                <c:pt idx="2710">
                  <c:v>8.0433624999999995E-2</c:v>
                </c:pt>
                <c:pt idx="2711">
                  <c:v>8.0506219000000004E-2</c:v>
                </c:pt>
                <c:pt idx="2712">
                  <c:v>8.0530417000000007E-2</c:v>
                </c:pt>
                <c:pt idx="2713">
                  <c:v>8.0603010000000003E-2</c:v>
                </c:pt>
                <c:pt idx="2714">
                  <c:v>8.0699802000000001E-2</c:v>
                </c:pt>
                <c:pt idx="2715">
                  <c:v>8.0748196999999994E-2</c:v>
                </c:pt>
                <c:pt idx="2716">
                  <c:v>8.0796593E-2</c:v>
                </c:pt>
                <c:pt idx="2717">
                  <c:v>8.0820791000000003E-2</c:v>
                </c:pt>
                <c:pt idx="2718">
                  <c:v>8.0844989000000006E-2</c:v>
                </c:pt>
                <c:pt idx="2719">
                  <c:v>8.0893383999999999E-2</c:v>
                </c:pt>
                <c:pt idx="2720">
                  <c:v>8.0941780000000005E-2</c:v>
                </c:pt>
                <c:pt idx="2721">
                  <c:v>8.0965977999999994E-2</c:v>
                </c:pt>
                <c:pt idx="2722">
                  <c:v>8.0990175999999997E-2</c:v>
                </c:pt>
                <c:pt idx="2723">
                  <c:v>8.1038571000000004E-2</c:v>
                </c:pt>
                <c:pt idx="2724">
                  <c:v>8.1062769000000007E-2</c:v>
                </c:pt>
                <c:pt idx="2725">
                  <c:v>8.1062769000000007E-2</c:v>
                </c:pt>
                <c:pt idx="2726">
                  <c:v>8.1062769000000007E-2</c:v>
                </c:pt>
                <c:pt idx="2727">
                  <c:v>8.1159561000000005E-2</c:v>
                </c:pt>
                <c:pt idx="2728">
                  <c:v>8.1183757999999995E-2</c:v>
                </c:pt>
                <c:pt idx="2729">
                  <c:v>8.1183757999999995E-2</c:v>
                </c:pt>
                <c:pt idx="2730">
                  <c:v>8.1256352000000004E-2</c:v>
                </c:pt>
                <c:pt idx="2731">
                  <c:v>8.1304747999999996E-2</c:v>
                </c:pt>
                <c:pt idx="2732">
                  <c:v>8.1425736999999998E-2</c:v>
                </c:pt>
                <c:pt idx="2733">
                  <c:v>8.1449935000000001E-2</c:v>
                </c:pt>
                <c:pt idx="2734">
                  <c:v>8.1522527999999997E-2</c:v>
                </c:pt>
                <c:pt idx="2735">
                  <c:v>8.1546726E-2</c:v>
                </c:pt>
                <c:pt idx="2736">
                  <c:v>8.1546726E-2</c:v>
                </c:pt>
                <c:pt idx="2737">
                  <c:v>8.1595122000000006E-2</c:v>
                </c:pt>
                <c:pt idx="2738">
                  <c:v>8.1619319999999995E-2</c:v>
                </c:pt>
                <c:pt idx="2739">
                  <c:v>8.1619319999999995E-2</c:v>
                </c:pt>
                <c:pt idx="2740">
                  <c:v>8.1667715000000002E-2</c:v>
                </c:pt>
                <c:pt idx="2741">
                  <c:v>8.1667715000000002E-2</c:v>
                </c:pt>
                <c:pt idx="2742">
                  <c:v>8.1667715000000002E-2</c:v>
                </c:pt>
                <c:pt idx="2743">
                  <c:v>8.1667715000000002E-2</c:v>
                </c:pt>
                <c:pt idx="2744">
                  <c:v>8.1667715000000002E-2</c:v>
                </c:pt>
                <c:pt idx="2745">
                  <c:v>8.1691913000000005E-2</c:v>
                </c:pt>
                <c:pt idx="2746">
                  <c:v>8.1691913000000005E-2</c:v>
                </c:pt>
                <c:pt idx="2747">
                  <c:v>8.1716110999999994E-2</c:v>
                </c:pt>
                <c:pt idx="2748">
                  <c:v>8.1716110999999994E-2</c:v>
                </c:pt>
                <c:pt idx="2749">
                  <c:v>8.1764507E-2</c:v>
                </c:pt>
                <c:pt idx="2750">
                  <c:v>8.1788704000000004E-2</c:v>
                </c:pt>
                <c:pt idx="2751">
                  <c:v>8.1837099999999996E-2</c:v>
                </c:pt>
                <c:pt idx="2752">
                  <c:v>8.1837099999999996E-2</c:v>
                </c:pt>
                <c:pt idx="2753">
                  <c:v>8.1837099999999996E-2</c:v>
                </c:pt>
                <c:pt idx="2754">
                  <c:v>8.1837099999999996E-2</c:v>
                </c:pt>
                <c:pt idx="2755">
                  <c:v>8.1837099999999996E-2</c:v>
                </c:pt>
                <c:pt idx="2756">
                  <c:v>8.1861297999999999E-2</c:v>
                </c:pt>
                <c:pt idx="2757">
                  <c:v>8.1885496000000002E-2</c:v>
                </c:pt>
                <c:pt idx="2758">
                  <c:v>8.1885496000000002E-2</c:v>
                </c:pt>
                <c:pt idx="2759">
                  <c:v>8.1909694000000005E-2</c:v>
                </c:pt>
                <c:pt idx="2760">
                  <c:v>8.1933890999999995E-2</c:v>
                </c:pt>
                <c:pt idx="2761">
                  <c:v>8.2030682999999993E-2</c:v>
                </c:pt>
                <c:pt idx="2762">
                  <c:v>8.2030682999999993E-2</c:v>
                </c:pt>
                <c:pt idx="2763">
                  <c:v>8.2079078999999999E-2</c:v>
                </c:pt>
                <c:pt idx="2764">
                  <c:v>8.2103276000000003E-2</c:v>
                </c:pt>
                <c:pt idx="2765">
                  <c:v>8.2103276000000003E-2</c:v>
                </c:pt>
                <c:pt idx="2766">
                  <c:v>8.2127474000000006E-2</c:v>
                </c:pt>
                <c:pt idx="2767">
                  <c:v>8.2296859E-2</c:v>
                </c:pt>
                <c:pt idx="2768">
                  <c:v>8.2296859E-2</c:v>
                </c:pt>
                <c:pt idx="2769">
                  <c:v>8.2296859E-2</c:v>
                </c:pt>
                <c:pt idx="2770">
                  <c:v>8.2321057000000003E-2</c:v>
                </c:pt>
                <c:pt idx="2771">
                  <c:v>8.2369452999999995E-2</c:v>
                </c:pt>
                <c:pt idx="2772">
                  <c:v>8.2393649999999999E-2</c:v>
                </c:pt>
                <c:pt idx="2773">
                  <c:v>8.2393649999999999E-2</c:v>
                </c:pt>
                <c:pt idx="2774">
                  <c:v>8.2393649999999999E-2</c:v>
                </c:pt>
                <c:pt idx="2775">
                  <c:v>8.2466243999999994E-2</c:v>
                </c:pt>
                <c:pt idx="2776">
                  <c:v>8.251464E-2</c:v>
                </c:pt>
                <c:pt idx="2777">
                  <c:v>8.2611430999999999E-2</c:v>
                </c:pt>
                <c:pt idx="2778">
                  <c:v>8.2635629000000002E-2</c:v>
                </c:pt>
                <c:pt idx="2779">
                  <c:v>8.2635629000000002E-2</c:v>
                </c:pt>
                <c:pt idx="2780">
                  <c:v>8.2708221999999998E-2</c:v>
                </c:pt>
                <c:pt idx="2781">
                  <c:v>8.2732420000000001E-2</c:v>
                </c:pt>
                <c:pt idx="2782">
                  <c:v>8.2732420000000001E-2</c:v>
                </c:pt>
                <c:pt idx="2783">
                  <c:v>8.2780815999999993E-2</c:v>
                </c:pt>
                <c:pt idx="2784">
                  <c:v>8.2877607000000006E-2</c:v>
                </c:pt>
                <c:pt idx="2785">
                  <c:v>8.2926002999999998E-2</c:v>
                </c:pt>
                <c:pt idx="2786">
                  <c:v>8.2926002999999998E-2</c:v>
                </c:pt>
                <c:pt idx="2787">
                  <c:v>8.2974399000000004E-2</c:v>
                </c:pt>
                <c:pt idx="2788">
                  <c:v>8.2974399000000004E-2</c:v>
                </c:pt>
                <c:pt idx="2789">
                  <c:v>8.3071190000000003E-2</c:v>
                </c:pt>
                <c:pt idx="2790">
                  <c:v>8.3071190000000003E-2</c:v>
                </c:pt>
                <c:pt idx="2791">
                  <c:v>8.3119585999999995E-2</c:v>
                </c:pt>
                <c:pt idx="2792">
                  <c:v>8.3143783999999998E-2</c:v>
                </c:pt>
                <c:pt idx="2793">
                  <c:v>8.3192179000000005E-2</c:v>
                </c:pt>
                <c:pt idx="2794">
                  <c:v>8.3192179000000005E-2</c:v>
                </c:pt>
                <c:pt idx="2795">
                  <c:v>8.3288971000000003E-2</c:v>
                </c:pt>
                <c:pt idx="2796">
                  <c:v>8.3288971000000003E-2</c:v>
                </c:pt>
                <c:pt idx="2797">
                  <c:v>8.3313168000000007E-2</c:v>
                </c:pt>
                <c:pt idx="2798">
                  <c:v>8.3385762000000002E-2</c:v>
                </c:pt>
                <c:pt idx="2799">
                  <c:v>8.3385762000000002E-2</c:v>
                </c:pt>
                <c:pt idx="2800">
                  <c:v>8.3385762000000002E-2</c:v>
                </c:pt>
                <c:pt idx="2801">
                  <c:v>8.3482553000000001E-2</c:v>
                </c:pt>
                <c:pt idx="2802">
                  <c:v>8.3482553000000001E-2</c:v>
                </c:pt>
                <c:pt idx="2803">
                  <c:v>8.3482553000000001E-2</c:v>
                </c:pt>
                <c:pt idx="2804">
                  <c:v>8.3482553000000001E-2</c:v>
                </c:pt>
                <c:pt idx="2805">
                  <c:v>8.3555146999999996E-2</c:v>
                </c:pt>
                <c:pt idx="2806">
                  <c:v>8.3627740000000006E-2</c:v>
                </c:pt>
                <c:pt idx="2807">
                  <c:v>8.3724532000000004E-2</c:v>
                </c:pt>
                <c:pt idx="2808">
                  <c:v>8.3748729999999993E-2</c:v>
                </c:pt>
                <c:pt idx="2809">
                  <c:v>8.3772926999999997E-2</c:v>
                </c:pt>
                <c:pt idx="2810">
                  <c:v>8.3821323000000003E-2</c:v>
                </c:pt>
                <c:pt idx="2811">
                  <c:v>8.3845521000000006E-2</c:v>
                </c:pt>
                <c:pt idx="2812">
                  <c:v>8.3845521000000006E-2</c:v>
                </c:pt>
                <c:pt idx="2813">
                  <c:v>8.3845521000000006E-2</c:v>
                </c:pt>
                <c:pt idx="2814">
                  <c:v>8.3893916999999998E-2</c:v>
                </c:pt>
                <c:pt idx="2815">
                  <c:v>8.3918115000000001E-2</c:v>
                </c:pt>
                <c:pt idx="2816">
                  <c:v>8.3942312000000005E-2</c:v>
                </c:pt>
                <c:pt idx="2817">
                  <c:v>8.4014906E-2</c:v>
                </c:pt>
                <c:pt idx="2818">
                  <c:v>8.4135895000000002E-2</c:v>
                </c:pt>
                <c:pt idx="2819">
                  <c:v>8.4184290999999994E-2</c:v>
                </c:pt>
                <c:pt idx="2820">
                  <c:v>8.4184290999999994E-2</c:v>
                </c:pt>
                <c:pt idx="2821">
                  <c:v>8.4184290999999994E-2</c:v>
                </c:pt>
                <c:pt idx="2822">
                  <c:v>8.4208488999999997E-2</c:v>
                </c:pt>
                <c:pt idx="2823">
                  <c:v>8.4208488999999997E-2</c:v>
                </c:pt>
                <c:pt idx="2824">
                  <c:v>8.4208488999999997E-2</c:v>
                </c:pt>
                <c:pt idx="2825">
                  <c:v>8.4208488999999997E-2</c:v>
                </c:pt>
                <c:pt idx="2826">
                  <c:v>8.4305279999999996E-2</c:v>
                </c:pt>
                <c:pt idx="2827">
                  <c:v>8.4353676000000002E-2</c:v>
                </c:pt>
                <c:pt idx="2828">
                  <c:v>8.4402070999999995E-2</c:v>
                </c:pt>
                <c:pt idx="2829">
                  <c:v>8.4450467000000001E-2</c:v>
                </c:pt>
                <c:pt idx="2830">
                  <c:v>8.4450467000000001E-2</c:v>
                </c:pt>
                <c:pt idx="2831">
                  <c:v>8.4474665000000004E-2</c:v>
                </c:pt>
                <c:pt idx="2832">
                  <c:v>8.4474665000000004E-2</c:v>
                </c:pt>
                <c:pt idx="2833">
                  <c:v>8.4474665000000004E-2</c:v>
                </c:pt>
                <c:pt idx="2834">
                  <c:v>8.4571456000000003E-2</c:v>
                </c:pt>
                <c:pt idx="2835">
                  <c:v>8.4692445000000005E-2</c:v>
                </c:pt>
                <c:pt idx="2836">
                  <c:v>8.4716642999999994E-2</c:v>
                </c:pt>
                <c:pt idx="2837">
                  <c:v>8.4740840999999997E-2</c:v>
                </c:pt>
                <c:pt idx="2838">
                  <c:v>8.4789237000000003E-2</c:v>
                </c:pt>
                <c:pt idx="2839">
                  <c:v>8.4789237000000003E-2</c:v>
                </c:pt>
                <c:pt idx="2840">
                  <c:v>8.4789237000000003E-2</c:v>
                </c:pt>
                <c:pt idx="2841">
                  <c:v>8.4789237000000003E-2</c:v>
                </c:pt>
                <c:pt idx="2842">
                  <c:v>8.4789237000000003E-2</c:v>
                </c:pt>
                <c:pt idx="2843">
                  <c:v>8.4813435000000006E-2</c:v>
                </c:pt>
                <c:pt idx="2844">
                  <c:v>8.5007017000000004E-2</c:v>
                </c:pt>
                <c:pt idx="2845">
                  <c:v>8.5103809000000002E-2</c:v>
                </c:pt>
                <c:pt idx="2846">
                  <c:v>8.5103809000000002E-2</c:v>
                </c:pt>
                <c:pt idx="2847">
                  <c:v>8.5103809000000002E-2</c:v>
                </c:pt>
                <c:pt idx="2848">
                  <c:v>8.5103809000000002E-2</c:v>
                </c:pt>
                <c:pt idx="2849">
                  <c:v>8.5103809000000002E-2</c:v>
                </c:pt>
                <c:pt idx="2850">
                  <c:v>8.5128007000000006E-2</c:v>
                </c:pt>
                <c:pt idx="2851">
                  <c:v>8.5128007000000006E-2</c:v>
                </c:pt>
                <c:pt idx="2852">
                  <c:v>8.5128007000000006E-2</c:v>
                </c:pt>
                <c:pt idx="2853">
                  <c:v>8.5128007000000006E-2</c:v>
                </c:pt>
                <c:pt idx="2854">
                  <c:v>8.5152203999999995E-2</c:v>
                </c:pt>
                <c:pt idx="2855">
                  <c:v>8.5152203999999995E-2</c:v>
                </c:pt>
                <c:pt idx="2856">
                  <c:v>8.5152203999999995E-2</c:v>
                </c:pt>
                <c:pt idx="2857">
                  <c:v>8.5152203999999995E-2</c:v>
                </c:pt>
                <c:pt idx="2858">
                  <c:v>8.5152203999999995E-2</c:v>
                </c:pt>
                <c:pt idx="2859">
                  <c:v>8.5176401999999998E-2</c:v>
                </c:pt>
                <c:pt idx="2860">
                  <c:v>8.5224798000000004E-2</c:v>
                </c:pt>
                <c:pt idx="2861">
                  <c:v>8.5248995999999994E-2</c:v>
                </c:pt>
                <c:pt idx="2862">
                  <c:v>8.5248995999999994E-2</c:v>
                </c:pt>
                <c:pt idx="2863">
                  <c:v>8.5297391E-2</c:v>
                </c:pt>
                <c:pt idx="2864">
                  <c:v>8.5345787000000006E-2</c:v>
                </c:pt>
                <c:pt idx="2865">
                  <c:v>8.5345787000000006E-2</c:v>
                </c:pt>
                <c:pt idx="2866">
                  <c:v>8.5345787000000006E-2</c:v>
                </c:pt>
                <c:pt idx="2867">
                  <c:v>8.5345787000000006E-2</c:v>
                </c:pt>
                <c:pt idx="2868">
                  <c:v>8.5394182999999999E-2</c:v>
                </c:pt>
                <c:pt idx="2869">
                  <c:v>8.5418381000000002E-2</c:v>
                </c:pt>
                <c:pt idx="2870">
                  <c:v>8.5515172E-2</c:v>
                </c:pt>
                <c:pt idx="2871">
                  <c:v>8.5539370000000003E-2</c:v>
                </c:pt>
                <c:pt idx="2872">
                  <c:v>8.5539370000000003E-2</c:v>
                </c:pt>
                <c:pt idx="2873">
                  <c:v>8.5563568000000007E-2</c:v>
                </c:pt>
                <c:pt idx="2874">
                  <c:v>8.5611962999999999E-2</c:v>
                </c:pt>
                <c:pt idx="2875">
                  <c:v>8.5611962999999999E-2</c:v>
                </c:pt>
                <c:pt idx="2876">
                  <c:v>8.5636161000000002E-2</c:v>
                </c:pt>
                <c:pt idx="2877">
                  <c:v>8.5781347999999993E-2</c:v>
                </c:pt>
                <c:pt idx="2878">
                  <c:v>8.5829743999999999E-2</c:v>
                </c:pt>
                <c:pt idx="2879">
                  <c:v>8.5829743999999999E-2</c:v>
                </c:pt>
                <c:pt idx="2880">
                  <c:v>8.5878140000000006E-2</c:v>
                </c:pt>
                <c:pt idx="2881">
                  <c:v>8.6047525E-2</c:v>
                </c:pt>
                <c:pt idx="2882">
                  <c:v>8.6144315999999999E-2</c:v>
                </c:pt>
                <c:pt idx="2883">
                  <c:v>8.6168514000000002E-2</c:v>
                </c:pt>
                <c:pt idx="2884">
                  <c:v>8.6265305E-2</c:v>
                </c:pt>
                <c:pt idx="2885">
                  <c:v>8.6313701000000007E-2</c:v>
                </c:pt>
                <c:pt idx="2886">
                  <c:v>8.6313701000000007E-2</c:v>
                </c:pt>
                <c:pt idx="2887">
                  <c:v>8.6313701000000007E-2</c:v>
                </c:pt>
                <c:pt idx="2888">
                  <c:v>8.6386294000000002E-2</c:v>
                </c:pt>
                <c:pt idx="2889">
                  <c:v>8.6386294000000002E-2</c:v>
                </c:pt>
                <c:pt idx="2890">
                  <c:v>8.6531480999999993E-2</c:v>
                </c:pt>
                <c:pt idx="2891">
                  <c:v>8.6531480999999993E-2</c:v>
                </c:pt>
                <c:pt idx="2892">
                  <c:v>8.6579877E-2</c:v>
                </c:pt>
                <c:pt idx="2893">
                  <c:v>8.6628273000000006E-2</c:v>
                </c:pt>
                <c:pt idx="2894">
                  <c:v>8.6700866000000001E-2</c:v>
                </c:pt>
                <c:pt idx="2895">
                  <c:v>8.6894448999999999E-2</c:v>
                </c:pt>
                <c:pt idx="2896">
                  <c:v>8.6894448999999999E-2</c:v>
                </c:pt>
                <c:pt idx="2897">
                  <c:v>8.6918647000000002E-2</c:v>
                </c:pt>
                <c:pt idx="2898">
                  <c:v>8.7015438000000001E-2</c:v>
                </c:pt>
                <c:pt idx="2899">
                  <c:v>8.7112229999999999E-2</c:v>
                </c:pt>
                <c:pt idx="2900">
                  <c:v>8.7112229999999999E-2</c:v>
                </c:pt>
                <c:pt idx="2901">
                  <c:v>8.7112229999999999E-2</c:v>
                </c:pt>
                <c:pt idx="2902">
                  <c:v>8.7136427000000002E-2</c:v>
                </c:pt>
                <c:pt idx="2903">
                  <c:v>8.7136427000000002E-2</c:v>
                </c:pt>
                <c:pt idx="2904">
                  <c:v>8.7136427000000002E-2</c:v>
                </c:pt>
                <c:pt idx="2905">
                  <c:v>8.7209020999999998E-2</c:v>
                </c:pt>
                <c:pt idx="2906">
                  <c:v>8.7281613999999993E-2</c:v>
                </c:pt>
                <c:pt idx="2907">
                  <c:v>8.7281613999999993E-2</c:v>
                </c:pt>
                <c:pt idx="2908">
                  <c:v>8.7281613999999993E-2</c:v>
                </c:pt>
                <c:pt idx="2909">
                  <c:v>8.7281613999999993E-2</c:v>
                </c:pt>
                <c:pt idx="2910">
                  <c:v>8.733001E-2</c:v>
                </c:pt>
                <c:pt idx="2911">
                  <c:v>8.733001E-2</c:v>
                </c:pt>
                <c:pt idx="2912">
                  <c:v>8.7354208000000003E-2</c:v>
                </c:pt>
                <c:pt idx="2913">
                  <c:v>8.7378406000000006E-2</c:v>
                </c:pt>
                <c:pt idx="2914">
                  <c:v>8.7378406000000006E-2</c:v>
                </c:pt>
                <c:pt idx="2915">
                  <c:v>8.7426801999999998E-2</c:v>
                </c:pt>
                <c:pt idx="2916">
                  <c:v>8.7426801999999998E-2</c:v>
                </c:pt>
                <c:pt idx="2917">
                  <c:v>8.7475197000000005E-2</c:v>
                </c:pt>
                <c:pt idx="2918">
                  <c:v>8.7499394999999994E-2</c:v>
                </c:pt>
                <c:pt idx="2919">
                  <c:v>8.7547791E-2</c:v>
                </c:pt>
                <c:pt idx="2920">
                  <c:v>8.7596186000000006E-2</c:v>
                </c:pt>
                <c:pt idx="2921">
                  <c:v>8.7620383999999996E-2</c:v>
                </c:pt>
                <c:pt idx="2922">
                  <c:v>8.7692978000000005E-2</c:v>
                </c:pt>
                <c:pt idx="2923">
                  <c:v>8.7717175999999994E-2</c:v>
                </c:pt>
                <c:pt idx="2924">
                  <c:v>8.7813967000000007E-2</c:v>
                </c:pt>
                <c:pt idx="2925">
                  <c:v>8.7910758000000006E-2</c:v>
                </c:pt>
                <c:pt idx="2926">
                  <c:v>8.7910758000000006E-2</c:v>
                </c:pt>
                <c:pt idx="2927">
                  <c:v>8.7959153999999998E-2</c:v>
                </c:pt>
                <c:pt idx="2928">
                  <c:v>8.7959153999999998E-2</c:v>
                </c:pt>
                <c:pt idx="2929">
                  <c:v>8.7983352000000001E-2</c:v>
                </c:pt>
                <c:pt idx="2930">
                  <c:v>8.8055944999999997E-2</c:v>
                </c:pt>
                <c:pt idx="2931">
                  <c:v>8.8055944999999997E-2</c:v>
                </c:pt>
                <c:pt idx="2932">
                  <c:v>8.8055944999999997E-2</c:v>
                </c:pt>
                <c:pt idx="2933">
                  <c:v>8.8055944999999997E-2</c:v>
                </c:pt>
                <c:pt idx="2934">
                  <c:v>8.8055944999999997E-2</c:v>
                </c:pt>
                <c:pt idx="2935">
                  <c:v>8.8055944999999997E-2</c:v>
                </c:pt>
                <c:pt idx="2936">
                  <c:v>8.8080143E-2</c:v>
                </c:pt>
                <c:pt idx="2937">
                  <c:v>8.8104341000000003E-2</c:v>
                </c:pt>
                <c:pt idx="2938">
                  <c:v>8.8249527999999994E-2</c:v>
                </c:pt>
                <c:pt idx="2939">
                  <c:v>8.8297924E-2</c:v>
                </c:pt>
                <c:pt idx="2940">
                  <c:v>8.8297924E-2</c:v>
                </c:pt>
                <c:pt idx="2941">
                  <c:v>8.8322122000000003E-2</c:v>
                </c:pt>
                <c:pt idx="2942">
                  <c:v>8.8394714999999999E-2</c:v>
                </c:pt>
                <c:pt idx="2943">
                  <c:v>8.8394714999999999E-2</c:v>
                </c:pt>
                <c:pt idx="2944">
                  <c:v>8.8418913000000002E-2</c:v>
                </c:pt>
                <c:pt idx="2945">
                  <c:v>8.8418913000000002E-2</c:v>
                </c:pt>
                <c:pt idx="2946">
                  <c:v>8.8418913000000002E-2</c:v>
                </c:pt>
                <c:pt idx="2947">
                  <c:v>8.8443111000000005E-2</c:v>
                </c:pt>
                <c:pt idx="2948">
                  <c:v>8.8515704000000001E-2</c:v>
                </c:pt>
                <c:pt idx="2949">
                  <c:v>8.8588297999999996E-2</c:v>
                </c:pt>
                <c:pt idx="2950">
                  <c:v>8.8636694000000002E-2</c:v>
                </c:pt>
                <c:pt idx="2951">
                  <c:v>8.8636694000000002E-2</c:v>
                </c:pt>
                <c:pt idx="2952">
                  <c:v>8.8709286999999998E-2</c:v>
                </c:pt>
                <c:pt idx="2953">
                  <c:v>8.8830276E-2</c:v>
                </c:pt>
                <c:pt idx="2954">
                  <c:v>8.8854474000000003E-2</c:v>
                </c:pt>
                <c:pt idx="2955">
                  <c:v>8.8854474000000003E-2</c:v>
                </c:pt>
                <c:pt idx="2956">
                  <c:v>8.8902869999999995E-2</c:v>
                </c:pt>
                <c:pt idx="2957">
                  <c:v>8.8951266000000001E-2</c:v>
                </c:pt>
                <c:pt idx="2958">
                  <c:v>8.8951266000000001E-2</c:v>
                </c:pt>
                <c:pt idx="2959">
                  <c:v>8.8951266000000001E-2</c:v>
                </c:pt>
                <c:pt idx="2960">
                  <c:v>8.8999660999999994E-2</c:v>
                </c:pt>
                <c:pt idx="2961">
                  <c:v>8.9023858999999997E-2</c:v>
                </c:pt>
                <c:pt idx="2962">
                  <c:v>8.9023858999999997E-2</c:v>
                </c:pt>
                <c:pt idx="2963">
                  <c:v>8.9096453000000006E-2</c:v>
                </c:pt>
                <c:pt idx="2964">
                  <c:v>8.9169046000000002E-2</c:v>
                </c:pt>
                <c:pt idx="2965">
                  <c:v>8.9265837000000001E-2</c:v>
                </c:pt>
                <c:pt idx="2966">
                  <c:v>8.9314233000000007E-2</c:v>
                </c:pt>
                <c:pt idx="2967">
                  <c:v>8.9386827000000002E-2</c:v>
                </c:pt>
                <c:pt idx="2968">
                  <c:v>8.9507816000000004E-2</c:v>
                </c:pt>
                <c:pt idx="2969">
                  <c:v>8.9507816000000004E-2</c:v>
                </c:pt>
                <c:pt idx="2970">
                  <c:v>8.9701399000000001E-2</c:v>
                </c:pt>
                <c:pt idx="2971">
                  <c:v>8.9846586000000006E-2</c:v>
                </c:pt>
                <c:pt idx="2972">
                  <c:v>8.9846586000000006E-2</c:v>
                </c:pt>
                <c:pt idx="2973">
                  <c:v>8.9870783999999995E-2</c:v>
                </c:pt>
                <c:pt idx="2974">
                  <c:v>8.9967574999999994E-2</c:v>
                </c:pt>
                <c:pt idx="2975">
                  <c:v>9.0040168000000004E-2</c:v>
                </c:pt>
                <c:pt idx="2976">
                  <c:v>9.0088563999999996E-2</c:v>
                </c:pt>
                <c:pt idx="2977">
                  <c:v>9.0112761999999999E-2</c:v>
                </c:pt>
                <c:pt idx="2978">
                  <c:v>9.0112761999999999E-2</c:v>
                </c:pt>
                <c:pt idx="2979">
                  <c:v>9.0112761999999999E-2</c:v>
                </c:pt>
                <c:pt idx="2980">
                  <c:v>9.0136960000000002E-2</c:v>
                </c:pt>
                <c:pt idx="2981">
                  <c:v>9.0209552999999998E-2</c:v>
                </c:pt>
                <c:pt idx="2982">
                  <c:v>9.0257949000000004E-2</c:v>
                </c:pt>
                <c:pt idx="2983">
                  <c:v>9.0257949000000004E-2</c:v>
                </c:pt>
                <c:pt idx="2984">
                  <c:v>9.0330542999999999E-2</c:v>
                </c:pt>
                <c:pt idx="2985">
                  <c:v>9.0427333999999998E-2</c:v>
                </c:pt>
                <c:pt idx="2986">
                  <c:v>9.0451532000000001E-2</c:v>
                </c:pt>
                <c:pt idx="2987">
                  <c:v>9.0451532000000001E-2</c:v>
                </c:pt>
                <c:pt idx="2988">
                  <c:v>9.0620916999999995E-2</c:v>
                </c:pt>
                <c:pt idx="2989">
                  <c:v>9.0645113999999999E-2</c:v>
                </c:pt>
                <c:pt idx="2990">
                  <c:v>9.0693510000000005E-2</c:v>
                </c:pt>
                <c:pt idx="2991">
                  <c:v>9.0693510000000005E-2</c:v>
                </c:pt>
                <c:pt idx="2992">
                  <c:v>9.0814499000000007E-2</c:v>
                </c:pt>
                <c:pt idx="2993">
                  <c:v>9.0838696999999996E-2</c:v>
                </c:pt>
                <c:pt idx="2994">
                  <c:v>9.0887093000000002E-2</c:v>
                </c:pt>
                <c:pt idx="2995">
                  <c:v>9.0887093000000002E-2</c:v>
                </c:pt>
                <c:pt idx="2996">
                  <c:v>9.0887093000000002E-2</c:v>
                </c:pt>
                <c:pt idx="2997">
                  <c:v>9.1008082000000004E-2</c:v>
                </c:pt>
                <c:pt idx="2998">
                  <c:v>9.1104873000000003E-2</c:v>
                </c:pt>
                <c:pt idx="2999">
                  <c:v>9.1129071000000006E-2</c:v>
                </c:pt>
                <c:pt idx="3000">
                  <c:v>9.1153268999999995E-2</c:v>
                </c:pt>
                <c:pt idx="3001">
                  <c:v>9.1153268999999995E-2</c:v>
                </c:pt>
                <c:pt idx="3002">
                  <c:v>9.1225863000000004E-2</c:v>
                </c:pt>
                <c:pt idx="3003">
                  <c:v>9.1250059999999994E-2</c:v>
                </c:pt>
                <c:pt idx="3004">
                  <c:v>9.1298456E-2</c:v>
                </c:pt>
                <c:pt idx="3005">
                  <c:v>9.1395247999999998E-2</c:v>
                </c:pt>
                <c:pt idx="3006">
                  <c:v>9.1419445000000002E-2</c:v>
                </c:pt>
                <c:pt idx="3007">
                  <c:v>9.1467840999999994E-2</c:v>
                </c:pt>
                <c:pt idx="3008">
                  <c:v>9.1516237E-2</c:v>
                </c:pt>
                <c:pt idx="3009">
                  <c:v>9.1588829999999996E-2</c:v>
                </c:pt>
                <c:pt idx="3010">
                  <c:v>9.1709818999999998E-2</c:v>
                </c:pt>
                <c:pt idx="3011">
                  <c:v>9.1709818999999998E-2</c:v>
                </c:pt>
                <c:pt idx="3012">
                  <c:v>9.1734017000000001E-2</c:v>
                </c:pt>
                <c:pt idx="3013">
                  <c:v>9.1734017000000001E-2</c:v>
                </c:pt>
                <c:pt idx="3014">
                  <c:v>9.1830808999999999E-2</c:v>
                </c:pt>
                <c:pt idx="3015">
                  <c:v>9.1830808999999999E-2</c:v>
                </c:pt>
                <c:pt idx="3016">
                  <c:v>9.1903401999999995E-2</c:v>
                </c:pt>
                <c:pt idx="3017">
                  <c:v>9.1903401999999995E-2</c:v>
                </c:pt>
                <c:pt idx="3018">
                  <c:v>9.1903401999999995E-2</c:v>
                </c:pt>
                <c:pt idx="3019">
                  <c:v>9.1951798000000001E-2</c:v>
                </c:pt>
                <c:pt idx="3020">
                  <c:v>9.2048589E-2</c:v>
                </c:pt>
                <c:pt idx="3021">
                  <c:v>9.2048589E-2</c:v>
                </c:pt>
                <c:pt idx="3022">
                  <c:v>9.226637E-2</c:v>
                </c:pt>
                <c:pt idx="3023">
                  <c:v>9.226637E-2</c:v>
                </c:pt>
                <c:pt idx="3024">
                  <c:v>9.226637E-2</c:v>
                </c:pt>
                <c:pt idx="3025">
                  <c:v>9.2290568000000003E-2</c:v>
                </c:pt>
                <c:pt idx="3026">
                  <c:v>9.2363160999999999E-2</c:v>
                </c:pt>
                <c:pt idx="3027">
                  <c:v>9.2411557000000005E-2</c:v>
                </c:pt>
                <c:pt idx="3028">
                  <c:v>9.2484150000000001E-2</c:v>
                </c:pt>
                <c:pt idx="3029">
                  <c:v>9.2508348000000004E-2</c:v>
                </c:pt>
                <c:pt idx="3030">
                  <c:v>9.2556743999999996E-2</c:v>
                </c:pt>
                <c:pt idx="3031">
                  <c:v>9.2580941999999999E-2</c:v>
                </c:pt>
                <c:pt idx="3032">
                  <c:v>9.2605140000000002E-2</c:v>
                </c:pt>
                <c:pt idx="3033">
                  <c:v>9.2605140000000002E-2</c:v>
                </c:pt>
                <c:pt idx="3034">
                  <c:v>9.2653534999999995E-2</c:v>
                </c:pt>
                <c:pt idx="3035">
                  <c:v>9.2653534999999995E-2</c:v>
                </c:pt>
                <c:pt idx="3036">
                  <c:v>9.2726129000000004E-2</c:v>
                </c:pt>
                <c:pt idx="3037">
                  <c:v>9.2750326999999994E-2</c:v>
                </c:pt>
                <c:pt idx="3038">
                  <c:v>9.2822920000000003E-2</c:v>
                </c:pt>
                <c:pt idx="3039">
                  <c:v>9.2847118000000006E-2</c:v>
                </c:pt>
                <c:pt idx="3040">
                  <c:v>9.2847118000000006E-2</c:v>
                </c:pt>
                <c:pt idx="3041">
                  <c:v>9.2919712000000002E-2</c:v>
                </c:pt>
                <c:pt idx="3042">
                  <c:v>9.2943909000000005E-2</c:v>
                </c:pt>
                <c:pt idx="3043">
                  <c:v>9.3016503E-2</c:v>
                </c:pt>
                <c:pt idx="3044">
                  <c:v>9.3016503E-2</c:v>
                </c:pt>
                <c:pt idx="3045">
                  <c:v>9.3016503E-2</c:v>
                </c:pt>
                <c:pt idx="3046">
                  <c:v>9.3040701000000003E-2</c:v>
                </c:pt>
                <c:pt idx="3047">
                  <c:v>9.3113293999999999E-2</c:v>
                </c:pt>
                <c:pt idx="3048">
                  <c:v>9.3161690000000005E-2</c:v>
                </c:pt>
                <c:pt idx="3049">
                  <c:v>9.3210085999999998E-2</c:v>
                </c:pt>
                <c:pt idx="3050">
                  <c:v>9.3210085999999998E-2</c:v>
                </c:pt>
                <c:pt idx="3051">
                  <c:v>9.3210085999999998E-2</c:v>
                </c:pt>
                <c:pt idx="3052">
                  <c:v>9.3210085999999998E-2</c:v>
                </c:pt>
                <c:pt idx="3053">
                  <c:v>9.3210085999999998E-2</c:v>
                </c:pt>
                <c:pt idx="3054">
                  <c:v>9.3210085999999998E-2</c:v>
                </c:pt>
                <c:pt idx="3055">
                  <c:v>9.3210085999999998E-2</c:v>
                </c:pt>
                <c:pt idx="3056">
                  <c:v>9.3210085999999998E-2</c:v>
                </c:pt>
                <c:pt idx="3057">
                  <c:v>9.3234284000000001E-2</c:v>
                </c:pt>
                <c:pt idx="3058">
                  <c:v>9.3234284000000001E-2</c:v>
                </c:pt>
                <c:pt idx="3059">
                  <c:v>9.3258481000000004E-2</c:v>
                </c:pt>
                <c:pt idx="3060">
                  <c:v>9.3258481000000004E-2</c:v>
                </c:pt>
                <c:pt idx="3061">
                  <c:v>9.3258481000000004E-2</c:v>
                </c:pt>
                <c:pt idx="3062">
                  <c:v>9.3306876999999996E-2</c:v>
                </c:pt>
                <c:pt idx="3063">
                  <c:v>9.3306876999999996E-2</c:v>
                </c:pt>
                <c:pt idx="3064">
                  <c:v>9.3331074999999999E-2</c:v>
                </c:pt>
                <c:pt idx="3065">
                  <c:v>9.3379471000000006E-2</c:v>
                </c:pt>
                <c:pt idx="3066">
                  <c:v>9.3403667999999995E-2</c:v>
                </c:pt>
                <c:pt idx="3067">
                  <c:v>9.3427865999999998E-2</c:v>
                </c:pt>
                <c:pt idx="3068">
                  <c:v>9.3476262000000004E-2</c:v>
                </c:pt>
                <c:pt idx="3069">
                  <c:v>9.3548855E-2</c:v>
                </c:pt>
                <c:pt idx="3070">
                  <c:v>9.3573053000000003E-2</c:v>
                </c:pt>
                <c:pt idx="3071">
                  <c:v>9.3645646999999999E-2</c:v>
                </c:pt>
                <c:pt idx="3072">
                  <c:v>9.3645646999999999E-2</c:v>
                </c:pt>
                <c:pt idx="3073">
                  <c:v>9.3669845000000002E-2</c:v>
                </c:pt>
                <c:pt idx="3074">
                  <c:v>9.3718239999999994E-2</c:v>
                </c:pt>
                <c:pt idx="3075">
                  <c:v>9.3718239999999994E-2</c:v>
                </c:pt>
                <c:pt idx="3076">
                  <c:v>9.3766636E-2</c:v>
                </c:pt>
                <c:pt idx="3077">
                  <c:v>9.3815032000000007E-2</c:v>
                </c:pt>
                <c:pt idx="3078">
                  <c:v>9.3815032000000007E-2</c:v>
                </c:pt>
                <c:pt idx="3079">
                  <c:v>9.3911823000000005E-2</c:v>
                </c:pt>
                <c:pt idx="3080">
                  <c:v>9.3911823000000005E-2</c:v>
                </c:pt>
                <c:pt idx="3081">
                  <c:v>9.3936020999999995E-2</c:v>
                </c:pt>
                <c:pt idx="3082">
                  <c:v>9.3936020999999995E-2</c:v>
                </c:pt>
                <c:pt idx="3083">
                  <c:v>9.3936020999999995E-2</c:v>
                </c:pt>
                <c:pt idx="3084">
                  <c:v>9.4008614000000004E-2</c:v>
                </c:pt>
                <c:pt idx="3085">
                  <c:v>9.4057009999999996E-2</c:v>
                </c:pt>
                <c:pt idx="3086">
                  <c:v>9.4129604000000006E-2</c:v>
                </c:pt>
                <c:pt idx="3087">
                  <c:v>9.4129604000000006E-2</c:v>
                </c:pt>
                <c:pt idx="3088">
                  <c:v>9.4226395000000004E-2</c:v>
                </c:pt>
                <c:pt idx="3089">
                  <c:v>9.4250592999999994E-2</c:v>
                </c:pt>
                <c:pt idx="3090">
                  <c:v>9.4250592999999994E-2</c:v>
                </c:pt>
                <c:pt idx="3091">
                  <c:v>9.4347384000000006E-2</c:v>
                </c:pt>
                <c:pt idx="3092">
                  <c:v>9.4419978000000002E-2</c:v>
                </c:pt>
                <c:pt idx="3093">
                  <c:v>9.4468372999999994E-2</c:v>
                </c:pt>
                <c:pt idx="3094">
                  <c:v>9.4516769E-2</c:v>
                </c:pt>
                <c:pt idx="3095">
                  <c:v>9.4637758000000002E-2</c:v>
                </c:pt>
                <c:pt idx="3096">
                  <c:v>9.4734550000000001E-2</c:v>
                </c:pt>
                <c:pt idx="3097">
                  <c:v>9.4807142999999997E-2</c:v>
                </c:pt>
                <c:pt idx="3098">
                  <c:v>9.4855539000000003E-2</c:v>
                </c:pt>
                <c:pt idx="3099">
                  <c:v>9.4879737000000006E-2</c:v>
                </c:pt>
                <c:pt idx="3100">
                  <c:v>9.4879737000000006E-2</c:v>
                </c:pt>
                <c:pt idx="3101">
                  <c:v>9.4903934999999995E-2</c:v>
                </c:pt>
                <c:pt idx="3102">
                  <c:v>9.4976528000000005E-2</c:v>
                </c:pt>
                <c:pt idx="3103">
                  <c:v>9.4976528000000005E-2</c:v>
                </c:pt>
                <c:pt idx="3104">
                  <c:v>9.5024923999999997E-2</c:v>
                </c:pt>
                <c:pt idx="3105">
                  <c:v>9.5097517000000006E-2</c:v>
                </c:pt>
                <c:pt idx="3106">
                  <c:v>9.5145912999999999E-2</c:v>
                </c:pt>
                <c:pt idx="3107">
                  <c:v>9.5145912999999999E-2</c:v>
                </c:pt>
                <c:pt idx="3108">
                  <c:v>9.5194309000000005E-2</c:v>
                </c:pt>
                <c:pt idx="3109">
                  <c:v>9.5242703999999997E-2</c:v>
                </c:pt>
                <c:pt idx="3110">
                  <c:v>9.5242703999999997E-2</c:v>
                </c:pt>
                <c:pt idx="3111">
                  <c:v>9.5242703999999997E-2</c:v>
                </c:pt>
                <c:pt idx="3112">
                  <c:v>9.5291100000000004E-2</c:v>
                </c:pt>
                <c:pt idx="3113">
                  <c:v>9.5291100000000004E-2</c:v>
                </c:pt>
                <c:pt idx="3114">
                  <c:v>9.5363693999999999E-2</c:v>
                </c:pt>
                <c:pt idx="3115">
                  <c:v>9.5436286999999995E-2</c:v>
                </c:pt>
                <c:pt idx="3116">
                  <c:v>9.5508881000000004E-2</c:v>
                </c:pt>
                <c:pt idx="3117">
                  <c:v>9.5581474E-2</c:v>
                </c:pt>
                <c:pt idx="3118">
                  <c:v>9.5629870000000006E-2</c:v>
                </c:pt>
                <c:pt idx="3119">
                  <c:v>9.5654067999999995E-2</c:v>
                </c:pt>
                <c:pt idx="3120">
                  <c:v>9.5654067999999995E-2</c:v>
                </c:pt>
                <c:pt idx="3121">
                  <c:v>9.5654067999999995E-2</c:v>
                </c:pt>
                <c:pt idx="3122">
                  <c:v>9.5678264999999998E-2</c:v>
                </c:pt>
                <c:pt idx="3123">
                  <c:v>9.5702463000000002E-2</c:v>
                </c:pt>
                <c:pt idx="3124">
                  <c:v>9.5726661000000005E-2</c:v>
                </c:pt>
                <c:pt idx="3125">
                  <c:v>9.5750858999999994E-2</c:v>
                </c:pt>
                <c:pt idx="3126">
                  <c:v>9.5750858999999994E-2</c:v>
                </c:pt>
                <c:pt idx="3127">
                  <c:v>9.5799255E-2</c:v>
                </c:pt>
                <c:pt idx="3128">
                  <c:v>9.5799255E-2</c:v>
                </c:pt>
                <c:pt idx="3129">
                  <c:v>9.5920244000000002E-2</c:v>
                </c:pt>
                <c:pt idx="3130">
                  <c:v>9.5920244000000002E-2</c:v>
                </c:pt>
                <c:pt idx="3131">
                  <c:v>9.5992836999999998E-2</c:v>
                </c:pt>
                <c:pt idx="3132">
                  <c:v>9.6041233000000004E-2</c:v>
                </c:pt>
                <c:pt idx="3133">
                  <c:v>9.6041233000000004E-2</c:v>
                </c:pt>
                <c:pt idx="3134">
                  <c:v>9.6162222000000006E-2</c:v>
                </c:pt>
                <c:pt idx="3135">
                  <c:v>9.6355805000000003E-2</c:v>
                </c:pt>
                <c:pt idx="3136">
                  <c:v>9.6428398999999998E-2</c:v>
                </c:pt>
                <c:pt idx="3137">
                  <c:v>9.6597783000000007E-2</c:v>
                </c:pt>
                <c:pt idx="3138">
                  <c:v>9.6791366000000004E-2</c:v>
                </c:pt>
                <c:pt idx="3139">
                  <c:v>9.6791366000000004E-2</c:v>
                </c:pt>
                <c:pt idx="3140">
                  <c:v>9.6912355000000006E-2</c:v>
                </c:pt>
                <c:pt idx="3141">
                  <c:v>9.6936552999999995E-2</c:v>
                </c:pt>
                <c:pt idx="3142">
                  <c:v>9.6936552999999995E-2</c:v>
                </c:pt>
                <c:pt idx="3143">
                  <c:v>9.7009147000000004E-2</c:v>
                </c:pt>
                <c:pt idx="3144">
                  <c:v>9.7033344999999993E-2</c:v>
                </c:pt>
                <c:pt idx="3145">
                  <c:v>9.7033344999999993E-2</c:v>
                </c:pt>
                <c:pt idx="3146">
                  <c:v>9.7033344999999993E-2</c:v>
                </c:pt>
                <c:pt idx="3147">
                  <c:v>9.708174E-2</c:v>
                </c:pt>
                <c:pt idx="3148">
                  <c:v>9.708174E-2</c:v>
                </c:pt>
                <c:pt idx="3149">
                  <c:v>9.7130136000000006E-2</c:v>
                </c:pt>
                <c:pt idx="3150">
                  <c:v>9.7154333999999995E-2</c:v>
                </c:pt>
                <c:pt idx="3151">
                  <c:v>9.7226927000000005E-2</c:v>
                </c:pt>
                <c:pt idx="3152">
                  <c:v>9.7226927000000005E-2</c:v>
                </c:pt>
                <c:pt idx="3153">
                  <c:v>9.7251124999999994E-2</c:v>
                </c:pt>
                <c:pt idx="3154">
                  <c:v>9.7396311999999999E-2</c:v>
                </c:pt>
                <c:pt idx="3155">
                  <c:v>9.7468905999999994E-2</c:v>
                </c:pt>
                <c:pt idx="3156">
                  <c:v>9.7468905999999994E-2</c:v>
                </c:pt>
                <c:pt idx="3157">
                  <c:v>9.7468905999999994E-2</c:v>
                </c:pt>
                <c:pt idx="3158">
                  <c:v>9.7517301000000001E-2</c:v>
                </c:pt>
                <c:pt idx="3159">
                  <c:v>9.7541499000000004E-2</c:v>
                </c:pt>
                <c:pt idx="3160">
                  <c:v>9.7565697000000007E-2</c:v>
                </c:pt>
                <c:pt idx="3161">
                  <c:v>9.7565697000000007E-2</c:v>
                </c:pt>
                <c:pt idx="3162">
                  <c:v>9.7662489000000005E-2</c:v>
                </c:pt>
                <c:pt idx="3163">
                  <c:v>9.7783477999999993E-2</c:v>
                </c:pt>
                <c:pt idx="3164">
                  <c:v>9.7880269000000006E-2</c:v>
                </c:pt>
                <c:pt idx="3165">
                  <c:v>9.7904466999999995E-2</c:v>
                </c:pt>
                <c:pt idx="3166">
                  <c:v>9.7952863000000001E-2</c:v>
                </c:pt>
                <c:pt idx="3167">
                  <c:v>9.8001257999999994E-2</c:v>
                </c:pt>
                <c:pt idx="3168">
                  <c:v>9.8049654E-2</c:v>
                </c:pt>
                <c:pt idx="3169">
                  <c:v>9.8073852000000003E-2</c:v>
                </c:pt>
                <c:pt idx="3170">
                  <c:v>9.8098050000000006E-2</c:v>
                </c:pt>
                <c:pt idx="3171">
                  <c:v>9.8122246999999996E-2</c:v>
                </c:pt>
                <c:pt idx="3172">
                  <c:v>9.8146444999999999E-2</c:v>
                </c:pt>
                <c:pt idx="3173">
                  <c:v>9.8194841000000005E-2</c:v>
                </c:pt>
                <c:pt idx="3174">
                  <c:v>9.8219038999999994E-2</c:v>
                </c:pt>
                <c:pt idx="3175">
                  <c:v>9.8364225999999999E-2</c:v>
                </c:pt>
                <c:pt idx="3176">
                  <c:v>9.8364225999999999E-2</c:v>
                </c:pt>
                <c:pt idx="3177">
                  <c:v>9.8436818999999995E-2</c:v>
                </c:pt>
                <c:pt idx="3178">
                  <c:v>9.8436818999999995E-2</c:v>
                </c:pt>
                <c:pt idx="3179">
                  <c:v>9.8485215000000001E-2</c:v>
                </c:pt>
                <c:pt idx="3180">
                  <c:v>9.8533610999999993E-2</c:v>
                </c:pt>
                <c:pt idx="3181">
                  <c:v>9.8582006E-2</c:v>
                </c:pt>
                <c:pt idx="3182">
                  <c:v>9.8606204000000003E-2</c:v>
                </c:pt>
                <c:pt idx="3183">
                  <c:v>9.8630402000000006E-2</c:v>
                </c:pt>
                <c:pt idx="3184">
                  <c:v>9.8775588999999997E-2</c:v>
                </c:pt>
                <c:pt idx="3185">
                  <c:v>9.8823985000000003E-2</c:v>
                </c:pt>
                <c:pt idx="3186">
                  <c:v>9.8848183000000006E-2</c:v>
                </c:pt>
                <c:pt idx="3187">
                  <c:v>9.8920776000000002E-2</c:v>
                </c:pt>
                <c:pt idx="3188">
                  <c:v>9.8969171999999994E-2</c:v>
                </c:pt>
                <c:pt idx="3189">
                  <c:v>9.8993369999999997E-2</c:v>
                </c:pt>
                <c:pt idx="3190">
                  <c:v>9.9017568E-2</c:v>
                </c:pt>
                <c:pt idx="3191">
                  <c:v>9.9065963000000007E-2</c:v>
                </c:pt>
                <c:pt idx="3192">
                  <c:v>9.9065963000000007E-2</c:v>
                </c:pt>
                <c:pt idx="3193">
                  <c:v>9.9065963000000007E-2</c:v>
                </c:pt>
                <c:pt idx="3194">
                  <c:v>9.9090160999999996E-2</c:v>
                </c:pt>
                <c:pt idx="3195">
                  <c:v>9.9114358999999999E-2</c:v>
                </c:pt>
                <c:pt idx="3196">
                  <c:v>9.9162755000000005E-2</c:v>
                </c:pt>
                <c:pt idx="3197">
                  <c:v>9.9162755000000005E-2</c:v>
                </c:pt>
                <c:pt idx="3198">
                  <c:v>9.9211149999999998E-2</c:v>
                </c:pt>
                <c:pt idx="3199">
                  <c:v>9.9259546000000004E-2</c:v>
                </c:pt>
                <c:pt idx="3200">
                  <c:v>9.9283743999999993E-2</c:v>
                </c:pt>
                <c:pt idx="3201">
                  <c:v>9.9332139999999999E-2</c:v>
                </c:pt>
                <c:pt idx="3202">
                  <c:v>9.9356337000000003E-2</c:v>
                </c:pt>
                <c:pt idx="3203">
                  <c:v>9.9356337000000003E-2</c:v>
                </c:pt>
                <c:pt idx="3204">
                  <c:v>9.9380535000000006E-2</c:v>
                </c:pt>
                <c:pt idx="3205">
                  <c:v>9.9404732999999995E-2</c:v>
                </c:pt>
                <c:pt idx="3206">
                  <c:v>9.9477327000000004E-2</c:v>
                </c:pt>
                <c:pt idx="3207">
                  <c:v>9.954992E-2</c:v>
                </c:pt>
                <c:pt idx="3208">
                  <c:v>9.9574118000000003E-2</c:v>
                </c:pt>
                <c:pt idx="3209">
                  <c:v>9.9598316000000006E-2</c:v>
                </c:pt>
                <c:pt idx="3210">
                  <c:v>9.9646711999999998E-2</c:v>
                </c:pt>
                <c:pt idx="3211">
                  <c:v>9.9646711999999998E-2</c:v>
                </c:pt>
                <c:pt idx="3212">
                  <c:v>9.9646711999999998E-2</c:v>
                </c:pt>
                <c:pt idx="3213">
                  <c:v>9.9743502999999997E-2</c:v>
                </c:pt>
                <c:pt idx="3214">
                  <c:v>9.9791899000000003E-2</c:v>
                </c:pt>
                <c:pt idx="3215">
                  <c:v>9.9791899000000003E-2</c:v>
                </c:pt>
                <c:pt idx="3216">
                  <c:v>9.9840293999999996E-2</c:v>
                </c:pt>
                <c:pt idx="3217">
                  <c:v>9.9864491999999999E-2</c:v>
                </c:pt>
                <c:pt idx="3218">
                  <c:v>9.9888690000000002E-2</c:v>
                </c:pt>
                <c:pt idx="3219">
                  <c:v>9.9912888000000005E-2</c:v>
                </c:pt>
                <c:pt idx="3220">
                  <c:v>9.9912888000000005E-2</c:v>
                </c:pt>
                <c:pt idx="3221">
                  <c:v>9.9961282999999998E-2</c:v>
                </c:pt>
                <c:pt idx="3222">
                  <c:v>0.10003387699999999</c:v>
                </c:pt>
                <c:pt idx="3223">
                  <c:v>0.100058075</c:v>
                </c:pt>
                <c:pt idx="3224">
                  <c:v>0.100058075</c:v>
                </c:pt>
                <c:pt idx="3225">
                  <c:v>0.10013066800000001</c:v>
                </c:pt>
                <c:pt idx="3226">
                  <c:v>0.10013066800000001</c:v>
                </c:pt>
                <c:pt idx="3227">
                  <c:v>0.10025165799999999</c:v>
                </c:pt>
                <c:pt idx="3228">
                  <c:v>0.100372647</c:v>
                </c:pt>
                <c:pt idx="3229">
                  <c:v>0.100396845</c:v>
                </c:pt>
                <c:pt idx="3230">
                  <c:v>0.100517834</c:v>
                </c:pt>
                <c:pt idx="3231">
                  <c:v>0.10056622899999999</c:v>
                </c:pt>
                <c:pt idx="3232">
                  <c:v>0.10068721899999999</c:v>
                </c:pt>
                <c:pt idx="3233">
                  <c:v>0.100808208</c:v>
                </c:pt>
                <c:pt idx="3234">
                  <c:v>0.10088080100000001</c:v>
                </c:pt>
                <c:pt idx="3235">
                  <c:v>0.100904999</c:v>
                </c:pt>
                <c:pt idx="3236">
                  <c:v>0.10109858200000001</c:v>
                </c:pt>
                <c:pt idx="3237">
                  <c:v>0.10112278</c:v>
                </c:pt>
                <c:pt idx="3238">
                  <c:v>0.10121957099999999</c:v>
                </c:pt>
                <c:pt idx="3239">
                  <c:v>0.10121957099999999</c:v>
                </c:pt>
                <c:pt idx="3240">
                  <c:v>0.10121957099999999</c:v>
                </c:pt>
                <c:pt idx="3241">
                  <c:v>0.10131636300000001</c:v>
                </c:pt>
                <c:pt idx="3242">
                  <c:v>0.10134056</c:v>
                </c:pt>
                <c:pt idx="3243">
                  <c:v>0.10146155</c:v>
                </c:pt>
                <c:pt idx="3244">
                  <c:v>0.101509945</c:v>
                </c:pt>
                <c:pt idx="3245">
                  <c:v>0.10153414299999999</c:v>
                </c:pt>
                <c:pt idx="3246">
                  <c:v>0.101558341</c:v>
                </c:pt>
                <c:pt idx="3247">
                  <c:v>0.101655132</c:v>
                </c:pt>
                <c:pt idx="3248">
                  <c:v>0.101703528</c:v>
                </c:pt>
                <c:pt idx="3249">
                  <c:v>0.101703528</c:v>
                </c:pt>
                <c:pt idx="3250">
                  <c:v>0.101727726</c:v>
                </c:pt>
                <c:pt idx="3251">
                  <c:v>0.101727726</c:v>
                </c:pt>
                <c:pt idx="3252">
                  <c:v>0.10175192399999999</c:v>
                </c:pt>
                <c:pt idx="3253">
                  <c:v>0.101776122</c:v>
                </c:pt>
                <c:pt idx="3254">
                  <c:v>0.101921309</c:v>
                </c:pt>
                <c:pt idx="3255">
                  <c:v>0.101921309</c:v>
                </c:pt>
                <c:pt idx="3256">
                  <c:v>0.102042298</c:v>
                </c:pt>
                <c:pt idx="3257">
                  <c:v>0.102090694</c:v>
                </c:pt>
                <c:pt idx="3258">
                  <c:v>0.10218748499999999</c:v>
                </c:pt>
                <c:pt idx="3259">
                  <c:v>0.10228427599999999</c:v>
                </c:pt>
                <c:pt idx="3260">
                  <c:v>0.102308474</c:v>
                </c:pt>
                <c:pt idx="3261">
                  <c:v>0.102429463</c:v>
                </c:pt>
                <c:pt idx="3262">
                  <c:v>0.102526255</c:v>
                </c:pt>
                <c:pt idx="3263">
                  <c:v>0.102623046</c:v>
                </c:pt>
                <c:pt idx="3264">
                  <c:v>0.102671442</c:v>
                </c:pt>
                <c:pt idx="3265">
                  <c:v>0.10269564</c:v>
                </c:pt>
                <c:pt idx="3266">
                  <c:v>0.102840827</c:v>
                </c:pt>
                <c:pt idx="3267">
                  <c:v>0.102840827</c:v>
                </c:pt>
                <c:pt idx="3268">
                  <c:v>0.102961816</c:v>
                </c:pt>
                <c:pt idx="3269">
                  <c:v>0.102986014</c:v>
                </c:pt>
                <c:pt idx="3270">
                  <c:v>0.103058607</c:v>
                </c:pt>
                <c:pt idx="3271">
                  <c:v>0.10313120100000001</c:v>
                </c:pt>
                <c:pt idx="3272">
                  <c:v>0.103179596</c:v>
                </c:pt>
                <c:pt idx="3273">
                  <c:v>0.103324783</c:v>
                </c:pt>
                <c:pt idx="3274">
                  <c:v>0.103397377</c:v>
                </c:pt>
                <c:pt idx="3275">
                  <c:v>0.103397377</c:v>
                </c:pt>
                <c:pt idx="3276">
                  <c:v>0.103421575</c:v>
                </c:pt>
                <c:pt idx="3277">
                  <c:v>0.103421575</c:v>
                </c:pt>
                <c:pt idx="3278">
                  <c:v>0.103421575</c:v>
                </c:pt>
                <c:pt idx="3279">
                  <c:v>0.10346996999999999</c:v>
                </c:pt>
                <c:pt idx="3280">
                  <c:v>0.10356676200000001</c:v>
                </c:pt>
                <c:pt idx="3281">
                  <c:v>0.103615158</c:v>
                </c:pt>
                <c:pt idx="3282">
                  <c:v>0.103615158</c:v>
                </c:pt>
                <c:pt idx="3283">
                  <c:v>0.103615158</c:v>
                </c:pt>
                <c:pt idx="3284">
                  <c:v>0.10366355300000001</c:v>
                </c:pt>
                <c:pt idx="3285">
                  <c:v>0.103711949</c:v>
                </c:pt>
                <c:pt idx="3286">
                  <c:v>0.103711949</c:v>
                </c:pt>
                <c:pt idx="3287">
                  <c:v>0.103736147</c:v>
                </c:pt>
                <c:pt idx="3288">
                  <c:v>0.103760345</c:v>
                </c:pt>
                <c:pt idx="3289">
                  <c:v>0.10380874</c:v>
                </c:pt>
                <c:pt idx="3290">
                  <c:v>0.103832938</c:v>
                </c:pt>
                <c:pt idx="3291">
                  <c:v>0.10390553199999999</c:v>
                </c:pt>
                <c:pt idx="3292">
                  <c:v>0.103929729</c:v>
                </c:pt>
                <c:pt idx="3293">
                  <c:v>0.103929729</c:v>
                </c:pt>
                <c:pt idx="3294">
                  <c:v>0.103978125</c:v>
                </c:pt>
                <c:pt idx="3295">
                  <c:v>0.10400232299999999</c:v>
                </c:pt>
                <c:pt idx="3296">
                  <c:v>0.104026521</c:v>
                </c:pt>
                <c:pt idx="3297">
                  <c:v>0.104026521</c:v>
                </c:pt>
                <c:pt idx="3298">
                  <c:v>0.104026521</c:v>
                </c:pt>
                <c:pt idx="3299">
                  <c:v>0.104026521</c:v>
                </c:pt>
                <c:pt idx="3300">
                  <c:v>0.104050719</c:v>
                </c:pt>
                <c:pt idx="3301">
                  <c:v>0.104074917</c:v>
                </c:pt>
                <c:pt idx="3302">
                  <c:v>0.104123312</c:v>
                </c:pt>
                <c:pt idx="3303">
                  <c:v>0.10414751</c:v>
                </c:pt>
                <c:pt idx="3304">
                  <c:v>0.104171708</c:v>
                </c:pt>
                <c:pt idx="3305">
                  <c:v>0.104195906</c:v>
                </c:pt>
                <c:pt idx="3306">
                  <c:v>0.104195906</c:v>
                </c:pt>
                <c:pt idx="3307">
                  <c:v>0.104195906</c:v>
                </c:pt>
                <c:pt idx="3308">
                  <c:v>0.104195906</c:v>
                </c:pt>
                <c:pt idx="3309">
                  <c:v>0.10443788399999999</c:v>
                </c:pt>
                <c:pt idx="3310">
                  <c:v>0.10448628</c:v>
                </c:pt>
                <c:pt idx="3311">
                  <c:v>0.104510478</c:v>
                </c:pt>
                <c:pt idx="3312">
                  <c:v>0.10453467600000001</c:v>
                </c:pt>
                <c:pt idx="3313">
                  <c:v>0.104558873</c:v>
                </c:pt>
                <c:pt idx="3314">
                  <c:v>0.10482505</c:v>
                </c:pt>
                <c:pt idx="3315">
                  <c:v>0.10482505</c:v>
                </c:pt>
                <c:pt idx="3316">
                  <c:v>0.10497023699999999</c:v>
                </c:pt>
                <c:pt idx="3317">
                  <c:v>0.10497023699999999</c:v>
                </c:pt>
                <c:pt idx="3318">
                  <c:v>0.104994434</c:v>
                </c:pt>
                <c:pt idx="3319">
                  <c:v>0.105018632</c:v>
                </c:pt>
                <c:pt idx="3320">
                  <c:v>0.10504283</c:v>
                </c:pt>
                <c:pt idx="3321">
                  <c:v>0.10504283</c:v>
                </c:pt>
                <c:pt idx="3322">
                  <c:v>0.10516381900000001</c:v>
                </c:pt>
                <c:pt idx="3323">
                  <c:v>0.10518801699999999</c:v>
                </c:pt>
                <c:pt idx="3324">
                  <c:v>0.105236413</c:v>
                </c:pt>
                <c:pt idx="3325">
                  <c:v>0.10528480899999999</c:v>
                </c:pt>
                <c:pt idx="3326">
                  <c:v>0.105333204</c:v>
                </c:pt>
                <c:pt idx="3327">
                  <c:v>0.10559938100000001</c:v>
                </c:pt>
                <c:pt idx="3328">
                  <c:v>0.10572036999999999</c:v>
                </c:pt>
                <c:pt idx="3329">
                  <c:v>0.105768765</c:v>
                </c:pt>
                <c:pt idx="3330">
                  <c:v>0.105768765</c:v>
                </c:pt>
                <c:pt idx="3331">
                  <c:v>0.105962348</c:v>
                </c:pt>
                <c:pt idx="3332">
                  <c:v>0.105962348</c:v>
                </c:pt>
                <c:pt idx="3333">
                  <c:v>0.106010744</c:v>
                </c:pt>
                <c:pt idx="3334">
                  <c:v>0.10613173300000001</c:v>
                </c:pt>
                <c:pt idx="3335">
                  <c:v>0.106228524</c:v>
                </c:pt>
                <c:pt idx="3336">
                  <c:v>0.106301118</c:v>
                </c:pt>
                <c:pt idx="3337">
                  <c:v>0.106325316</c:v>
                </c:pt>
                <c:pt idx="3338">
                  <c:v>0.106422107</c:v>
                </c:pt>
                <c:pt idx="3339">
                  <c:v>0.10647050299999999</c:v>
                </c:pt>
                <c:pt idx="3340">
                  <c:v>0.10647050299999999</c:v>
                </c:pt>
                <c:pt idx="3341">
                  <c:v>0.106494701</c:v>
                </c:pt>
                <c:pt idx="3342">
                  <c:v>0.10656729400000001</c:v>
                </c:pt>
                <c:pt idx="3343">
                  <c:v>0.106591492</c:v>
                </c:pt>
                <c:pt idx="3344">
                  <c:v>0.106591492</c:v>
                </c:pt>
                <c:pt idx="3345">
                  <c:v>0.10666408600000001</c:v>
                </c:pt>
                <c:pt idx="3346">
                  <c:v>0.10666408600000001</c:v>
                </c:pt>
                <c:pt idx="3347">
                  <c:v>0.106712481</c:v>
                </c:pt>
                <c:pt idx="3348">
                  <c:v>0.106712481</c:v>
                </c:pt>
                <c:pt idx="3349">
                  <c:v>0.106809273</c:v>
                </c:pt>
                <c:pt idx="3350">
                  <c:v>0.106930262</c:v>
                </c:pt>
                <c:pt idx="3351">
                  <c:v>0.10695446</c:v>
                </c:pt>
                <c:pt idx="3352">
                  <c:v>0.107027053</c:v>
                </c:pt>
                <c:pt idx="3353">
                  <c:v>0.107123845</c:v>
                </c:pt>
                <c:pt idx="3354">
                  <c:v>0.10717224</c:v>
                </c:pt>
                <c:pt idx="3355">
                  <c:v>0.107244834</c:v>
                </c:pt>
                <c:pt idx="3356">
                  <c:v>0.10731742700000001</c:v>
                </c:pt>
                <c:pt idx="3357">
                  <c:v>0.10731742700000001</c:v>
                </c:pt>
                <c:pt idx="3358">
                  <c:v>0.107390021</c:v>
                </c:pt>
                <c:pt idx="3359">
                  <c:v>0.107486812</c:v>
                </c:pt>
                <c:pt idx="3360">
                  <c:v>0.107486812</c:v>
                </c:pt>
                <c:pt idx="3361">
                  <c:v>0.10753520799999999</c:v>
                </c:pt>
                <c:pt idx="3362">
                  <c:v>0.107559406</c:v>
                </c:pt>
                <c:pt idx="3363">
                  <c:v>0.107583604</c:v>
                </c:pt>
                <c:pt idx="3364">
                  <c:v>0.107704593</c:v>
                </c:pt>
                <c:pt idx="3365">
                  <c:v>0.107704593</c:v>
                </c:pt>
                <c:pt idx="3366">
                  <c:v>0.107777186</c:v>
                </c:pt>
                <c:pt idx="3367">
                  <c:v>0.107801384</c:v>
                </c:pt>
                <c:pt idx="3368">
                  <c:v>0.107898175</c:v>
                </c:pt>
                <c:pt idx="3369">
                  <c:v>0.107898175</c:v>
                </c:pt>
                <c:pt idx="3370">
                  <c:v>0.107922373</c:v>
                </c:pt>
                <c:pt idx="3371">
                  <c:v>0.10797076899999999</c:v>
                </c:pt>
                <c:pt idx="3372">
                  <c:v>0.108019165</c:v>
                </c:pt>
                <c:pt idx="3373">
                  <c:v>0.108043363</c:v>
                </c:pt>
                <c:pt idx="3374">
                  <c:v>0.10806755999999999</c:v>
                </c:pt>
                <c:pt idx="3375">
                  <c:v>0.108091758</c:v>
                </c:pt>
                <c:pt idx="3376">
                  <c:v>0.108091758</c:v>
                </c:pt>
                <c:pt idx="3377">
                  <c:v>0.108115956</c:v>
                </c:pt>
                <c:pt idx="3378">
                  <c:v>0.108115956</c:v>
                </c:pt>
                <c:pt idx="3379">
                  <c:v>0.10818854999999999</c:v>
                </c:pt>
                <c:pt idx="3380">
                  <c:v>0.10818854999999999</c:v>
                </c:pt>
                <c:pt idx="3381">
                  <c:v>0.108212747</c:v>
                </c:pt>
                <c:pt idx="3382">
                  <c:v>0.10828534099999999</c:v>
                </c:pt>
                <c:pt idx="3383">
                  <c:v>0.10838213200000001</c:v>
                </c:pt>
                <c:pt idx="3384">
                  <c:v>0.10850312199999999</c:v>
                </c:pt>
                <c:pt idx="3385">
                  <c:v>0.108575715</c:v>
                </c:pt>
                <c:pt idx="3386">
                  <c:v>0.108648309</c:v>
                </c:pt>
                <c:pt idx="3387">
                  <c:v>0.108672506</c:v>
                </c:pt>
                <c:pt idx="3388">
                  <c:v>0.10872090199999999</c:v>
                </c:pt>
                <c:pt idx="3389">
                  <c:v>0.108769298</c:v>
                </c:pt>
                <c:pt idx="3390">
                  <c:v>0.108769298</c:v>
                </c:pt>
                <c:pt idx="3391">
                  <c:v>0.108841891</c:v>
                </c:pt>
                <c:pt idx="3392">
                  <c:v>0.10891448500000001</c:v>
                </c:pt>
                <c:pt idx="3393">
                  <c:v>0.10891448500000001</c:v>
                </c:pt>
                <c:pt idx="3394">
                  <c:v>0.109011276</c:v>
                </c:pt>
                <c:pt idx="3395">
                  <c:v>0.10908387</c:v>
                </c:pt>
                <c:pt idx="3396">
                  <c:v>0.109108068</c:v>
                </c:pt>
                <c:pt idx="3397">
                  <c:v>0.109180661</c:v>
                </c:pt>
                <c:pt idx="3398">
                  <c:v>0.10925325499999999</c:v>
                </c:pt>
                <c:pt idx="3399">
                  <c:v>0.10930165</c:v>
                </c:pt>
                <c:pt idx="3400">
                  <c:v>0.10930165</c:v>
                </c:pt>
                <c:pt idx="3401">
                  <c:v>0.10930165</c:v>
                </c:pt>
                <c:pt idx="3402">
                  <c:v>0.10930165</c:v>
                </c:pt>
                <c:pt idx="3403">
                  <c:v>0.109398442</c:v>
                </c:pt>
                <c:pt idx="3404">
                  <c:v>0.109495233</c:v>
                </c:pt>
                <c:pt idx="3405">
                  <c:v>0.109519431</c:v>
                </c:pt>
                <c:pt idx="3406">
                  <c:v>0.109616222</c:v>
                </c:pt>
                <c:pt idx="3407">
                  <c:v>0.10966461800000001</c:v>
                </c:pt>
                <c:pt idx="3408">
                  <c:v>0.109713014</c:v>
                </c:pt>
                <c:pt idx="3409">
                  <c:v>0.109834003</c:v>
                </c:pt>
                <c:pt idx="3410">
                  <c:v>0.109858201</c:v>
                </c:pt>
                <c:pt idx="3411">
                  <c:v>0.109906596</c:v>
                </c:pt>
                <c:pt idx="3412">
                  <c:v>0.109954992</c:v>
                </c:pt>
                <c:pt idx="3413">
                  <c:v>0.10997919</c:v>
                </c:pt>
                <c:pt idx="3414">
                  <c:v>0.110051783</c:v>
                </c:pt>
                <c:pt idx="3415">
                  <c:v>0.110051783</c:v>
                </c:pt>
                <c:pt idx="3416">
                  <c:v>0.110075981</c:v>
                </c:pt>
                <c:pt idx="3417">
                  <c:v>0.110075981</c:v>
                </c:pt>
                <c:pt idx="3418">
                  <c:v>0.11010017900000001</c:v>
                </c:pt>
                <c:pt idx="3419">
                  <c:v>0.110124377</c:v>
                </c:pt>
                <c:pt idx="3420">
                  <c:v>0.11019697000000001</c:v>
                </c:pt>
                <c:pt idx="3421">
                  <c:v>0.11022116799999999</c:v>
                </c:pt>
                <c:pt idx="3422">
                  <c:v>0.110245366</c:v>
                </c:pt>
                <c:pt idx="3423">
                  <c:v>0.11031796000000001</c:v>
                </c:pt>
                <c:pt idx="3424">
                  <c:v>0.11043894899999999</c:v>
                </c:pt>
                <c:pt idx="3425">
                  <c:v>0.110487345</c:v>
                </c:pt>
                <c:pt idx="3426">
                  <c:v>0.110511542</c:v>
                </c:pt>
                <c:pt idx="3427">
                  <c:v>0.110511542</c:v>
                </c:pt>
                <c:pt idx="3428">
                  <c:v>0.110584136</c:v>
                </c:pt>
                <c:pt idx="3429">
                  <c:v>0.110608334</c:v>
                </c:pt>
                <c:pt idx="3430">
                  <c:v>0.110656729</c:v>
                </c:pt>
                <c:pt idx="3431">
                  <c:v>0.11075352099999999</c:v>
                </c:pt>
                <c:pt idx="3432">
                  <c:v>0.11085031200000001</c:v>
                </c:pt>
                <c:pt idx="3433">
                  <c:v>0.11085031200000001</c:v>
                </c:pt>
                <c:pt idx="3434">
                  <c:v>0.11087451</c:v>
                </c:pt>
                <c:pt idx="3435">
                  <c:v>0.11087451</c:v>
                </c:pt>
                <c:pt idx="3436">
                  <c:v>0.11087451</c:v>
                </c:pt>
                <c:pt idx="3437">
                  <c:v>0.11087451</c:v>
                </c:pt>
                <c:pt idx="3438">
                  <c:v>0.11087451</c:v>
                </c:pt>
                <c:pt idx="3439">
                  <c:v>0.110898708</c:v>
                </c:pt>
                <c:pt idx="3440">
                  <c:v>0.110898708</c:v>
                </c:pt>
                <c:pt idx="3441">
                  <c:v>0.11097130099999999</c:v>
                </c:pt>
                <c:pt idx="3442">
                  <c:v>0.111092291</c:v>
                </c:pt>
                <c:pt idx="3443">
                  <c:v>0.11118908199999999</c:v>
                </c:pt>
                <c:pt idx="3444">
                  <c:v>0.111237478</c:v>
                </c:pt>
                <c:pt idx="3445">
                  <c:v>0.11128587299999999</c:v>
                </c:pt>
                <c:pt idx="3446">
                  <c:v>0.111334269</c:v>
                </c:pt>
                <c:pt idx="3447">
                  <c:v>0.111479456</c:v>
                </c:pt>
                <c:pt idx="3448">
                  <c:v>0.11155205</c:v>
                </c:pt>
                <c:pt idx="3449">
                  <c:v>0.111576247</c:v>
                </c:pt>
                <c:pt idx="3450">
                  <c:v>0.11172143399999999</c:v>
                </c:pt>
                <c:pt idx="3451">
                  <c:v>0.11176983</c:v>
                </c:pt>
                <c:pt idx="3452">
                  <c:v>0.111794028</c:v>
                </c:pt>
                <c:pt idx="3453">
                  <c:v>0.111794028</c:v>
                </c:pt>
                <c:pt idx="3454">
                  <c:v>0.11193921499999999</c:v>
                </c:pt>
                <c:pt idx="3455">
                  <c:v>0.111987611</c:v>
                </c:pt>
                <c:pt idx="3456">
                  <c:v>0.112084402</c:v>
                </c:pt>
                <c:pt idx="3457">
                  <c:v>0.112229589</c:v>
                </c:pt>
                <c:pt idx="3458">
                  <c:v>0.11225378699999999</c:v>
                </c:pt>
                <c:pt idx="3459">
                  <c:v>0.11225378699999999</c:v>
                </c:pt>
                <c:pt idx="3460">
                  <c:v>0.112302183</c:v>
                </c:pt>
                <c:pt idx="3461">
                  <c:v>0.11232638</c:v>
                </c:pt>
                <c:pt idx="3462">
                  <c:v>0.11232638</c:v>
                </c:pt>
                <c:pt idx="3463">
                  <c:v>0.112423172</c:v>
                </c:pt>
                <c:pt idx="3464">
                  <c:v>0.112495765</c:v>
                </c:pt>
                <c:pt idx="3465">
                  <c:v>0.11256835900000001</c:v>
                </c:pt>
                <c:pt idx="3466">
                  <c:v>0.11256835900000001</c:v>
                </c:pt>
                <c:pt idx="3467">
                  <c:v>0.112616755</c:v>
                </c:pt>
                <c:pt idx="3468">
                  <c:v>0.11266515000000001</c:v>
                </c:pt>
                <c:pt idx="3469">
                  <c:v>0.112713546</c:v>
                </c:pt>
                <c:pt idx="3470">
                  <c:v>0.112810337</c:v>
                </c:pt>
                <c:pt idx="3471">
                  <c:v>0.11288293100000001</c:v>
                </c:pt>
                <c:pt idx="3472">
                  <c:v>0.11288293100000001</c:v>
                </c:pt>
                <c:pt idx="3473">
                  <c:v>0.112955524</c:v>
                </c:pt>
                <c:pt idx="3474">
                  <c:v>0.113124909</c:v>
                </c:pt>
                <c:pt idx="3475">
                  <c:v>0.11322170099999999</c:v>
                </c:pt>
                <c:pt idx="3476">
                  <c:v>0.113366888</c:v>
                </c:pt>
                <c:pt idx="3477">
                  <c:v>0.11343948099999999</c:v>
                </c:pt>
                <c:pt idx="3478">
                  <c:v>0.113463679</c:v>
                </c:pt>
                <c:pt idx="3479">
                  <c:v>0.11356047</c:v>
                </c:pt>
                <c:pt idx="3480">
                  <c:v>0.113608866</c:v>
                </c:pt>
                <c:pt idx="3481">
                  <c:v>0.113657262</c:v>
                </c:pt>
                <c:pt idx="3482">
                  <c:v>0.113778251</c:v>
                </c:pt>
                <c:pt idx="3483">
                  <c:v>0.113778251</c:v>
                </c:pt>
                <c:pt idx="3484">
                  <c:v>0.113778251</c:v>
                </c:pt>
                <c:pt idx="3485">
                  <c:v>0.113778251</c:v>
                </c:pt>
                <c:pt idx="3486">
                  <c:v>0.113778251</c:v>
                </c:pt>
                <c:pt idx="3487">
                  <c:v>0.113778251</c:v>
                </c:pt>
                <c:pt idx="3488">
                  <c:v>0.113778251</c:v>
                </c:pt>
                <c:pt idx="3489">
                  <c:v>0.113802449</c:v>
                </c:pt>
                <c:pt idx="3490">
                  <c:v>0.113826647</c:v>
                </c:pt>
                <c:pt idx="3491">
                  <c:v>0.113826647</c:v>
                </c:pt>
                <c:pt idx="3492">
                  <c:v>0.113923438</c:v>
                </c:pt>
                <c:pt idx="3493">
                  <c:v>0.113923438</c:v>
                </c:pt>
                <c:pt idx="3494">
                  <c:v>0.11397183399999999</c:v>
                </c:pt>
                <c:pt idx="3495">
                  <c:v>0.11397183399999999</c:v>
                </c:pt>
                <c:pt idx="3496">
                  <c:v>0.114092823</c:v>
                </c:pt>
                <c:pt idx="3497">
                  <c:v>0.11416541600000001</c:v>
                </c:pt>
                <c:pt idx="3498">
                  <c:v>0.11416541600000001</c:v>
                </c:pt>
                <c:pt idx="3499">
                  <c:v>0.11418961399999999</c:v>
                </c:pt>
                <c:pt idx="3500">
                  <c:v>0.114262208</c:v>
                </c:pt>
                <c:pt idx="3501">
                  <c:v>0.11428640599999999</c:v>
                </c:pt>
                <c:pt idx="3502">
                  <c:v>0.11428640599999999</c:v>
                </c:pt>
                <c:pt idx="3503">
                  <c:v>0.11428640599999999</c:v>
                </c:pt>
                <c:pt idx="3504">
                  <c:v>0.11438319700000001</c:v>
                </c:pt>
                <c:pt idx="3505">
                  <c:v>0.114431593</c:v>
                </c:pt>
                <c:pt idx="3506">
                  <c:v>0.114431593</c:v>
                </c:pt>
                <c:pt idx="3507">
                  <c:v>0.114528384</c:v>
                </c:pt>
                <c:pt idx="3508">
                  <c:v>0.114649373</c:v>
                </c:pt>
                <c:pt idx="3509">
                  <c:v>0.114673571</c:v>
                </c:pt>
                <c:pt idx="3510">
                  <c:v>0.11472196699999999</c:v>
                </c:pt>
                <c:pt idx="3511">
                  <c:v>0.114891352</c:v>
                </c:pt>
                <c:pt idx="3512">
                  <c:v>0.114963945</c:v>
                </c:pt>
                <c:pt idx="3513">
                  <c:v>0.115060737</c:v>
                </c:pt>
                <c:pt idx="3514">
                  <c:v>0.115157528</c:v>
                </c:pt>
                <c:pt idx="3515">
                  <c:v>0.115205924</c:v>
                </c:pt>
                <c:pt idx="3516">
                  <c:v>0.115205924</c:v>
                </c:pt>
                <c:pt idx="3517">
                  <c:v>0.115205924</c:v>
                </c:pt>
                <c:pt idx="3518">
                  <c:v>0.115205924</c:v>
                </c:pt>
                <c:pt idx="3519">
                  <c:v>0.115205924</c:v>
                </c:pt>
                <c:pt idx="3520">
                  <c:v>0.115302715</c:v>
                </c:pt>
                <c:pt idx="3521">
                  <c:v>0.115326913</c:v>
                </c:pt>
                <c:pt idx="3522">
                  <c:v>0.115423704</c:v>
                </c:pt>
                <c:pt idx="3523">
                  <c:v>0.115496298</c:v>
                </c:pt>
                <c:pt idx="3524">
                  <c:v>0.115641485</c:v>
                </c:pt>
                <c:pt idx="3525">
                  <c:v>0.115714078</c:v>
                </c:pt>
                <c:pt idx="3526">
                  <c:v>0.115738276</c:v>
                </c:pt>
                <c:pt idx="3527">
                  <c:v>0.115762474</c:v>
                </c:pt>
                <c:pt idx="3528">
                  <c:v>0.11581087</c:v>
                </c:pt>
                <c:pt idx="3529">
                  <c:v>0.115835068</c:v>
                </c:pt>
                <c:pt idx="3530">
                  <c:v>0.115931859</c:v>
                </c:pt>
                <c:pt idx="3531">
                  <c:v>0.116052848</c:v>
                </c:pt>
                <c:pt idx="3532">
                  <c:v>0.11610124400000001</c:v>
                </c:pt>
                <c:pt idx="3533">
                  <c:v>0.116173837</c:v>
                </c:pt>
                <c:pt idx="3534">
                  <c:v>0.116173837</c:v>
                </c:pt>
                <c:pt idx="3535">
                  <c:v>0.116246431</c:v>
                </c:pt>
                <c:pt idx="3536">
                  <c:v>0.116294827</c:v>
                </c:pt>
                <c:pt idx="3537">
                  <c:v>0.11644001399999999</c:v>
                </c:pt>
                <c:pt idx="3538">
                  <c:v>0.11644001399999999</c:v>
                </c:pt>
                <c:pt idx="3539">
                  <c:v>0.116609398</c:v>
                </c:pt>
                <c:pt idx="3540">
                  <c:v>0.11670619</c:v>
                </c:pt>
                <c:pt idx="3541">
                  <c:v>0.11670619</c:v>
                </c:pt>
                <c:pt idx="3542">
                  <c:v>0.11675458499999999</c:v>
                </c:pt>
                <c:pt idx="3543">
                  <c:v>0.11697236599999999</c:v>
                </c:pt>
                <c:pt idx="3544">
                  <c:v>0.11697236599999999</c:v>
                </c:pt>
                <c:pt idx="3545">
                  <c:v>0.117093355</c:v>
                </c:pt>
                <c:pt idx="3546">
                  <c:v>0.11719014699999999</c:v>
                </c:pt>
                <c:pt idx="3547">
                  <c:v>0.11726274</c:v>
                </c:pt>
                <c:pt idx="3548">
                  <c:v>0.117311136</c:v>
                </c:pt>
                <c:pt idx="3549">
                  <c:v>0.11738372900000001</c:v>
                </c:pt>
                <c:pt idx="3550">
                  <c:v>0.11738372900000001</c:v>
                </c:pt>
                <c:pt idx="3551">
                  <c:v>0.117407927</c:v>
                </c:pt>
                <c:pt idx="3552">
                  <c:v>0.117407927</c:v>
                </c:pt>
                <c:pt idx="3553">
                  <c:v>0.117456323</c:v>
                </c:pt>
                <c:pt idx="3554">
                  <c:v>0.117528916</c:v>
                </c:pt>
                <c:pt idx="3555">
                  <c:v>0.117577312</c:v>
                </c:pt>
                <c:pt idx="3556">
                  <c:v>0.117649906</c:v>
                </c:pt>
                <c:pt idx="3557">
                  <c:v>0.11772249899999999</c:v>
                </c:pt>
                <c:pt idx="3558">
                  <c:v>0.11772249899999999</c:v>
                </c:pt>
                <c:pt idx="3559">
                  <c:v>0.11781929100000001</c:v>
                </c:pt>
                <c:pt idx="3560">
                  <c:v>0.117867686</c:v>
                </c:pt>
                <c:pt idx="3561">
                  <c:v>0.117964478</c:v>
                </c:pt>
                <c:pt idx="3562">
                  <c:v>0.11803707099999999</c:v>
                </c:pt>
                <c:pt idx="3563">
                  <c:v>0.118061269</c:v>
                </c:pt>
                <c:pt idx="3564">
                  <c:v>0.11813386200000001</c:v>
                </c:pt>
                <c:pt idx="3565">
                  <c:v>0.11815806</c:v>
                </c:pt>
                <c:pt idx="3566">
                  <c:v>0.118206456</c:v>
                </c:pt>
                <c:pt idx="3567">
                  <c:v>0.11827905</c:v>
                </c:pt>
                <c:pt idx="3568">
                  <c:v>0.11827905</c:v>
                </c:pt>
                <c:pt idx="3569">
                  <c:v>0.118303247</c:v>
                </c:pt>
                <c:pt idx="3570">
                  <c:v>0.11835164300000001</c:v>
                </c:pt>
                <c:pt idx="3571">
                  <c:v>0.11856942400000001</c:v>
                </c:pt>
                <c:pt idx="3572">
                  <c:v>0.118593621</c:v>
                </c:pt>
                <c:pt idx="3573">
                  <c:v>0.118593621</c:v>
                </c:pt>
                <c:pt idx="3574">
                  <c:v>0.118593621</c:v>
                </c:pt>
                <c:pt idx="3575">
                  <c:v>0.11869041299999999</c:v>
                </c:pt>
                <c:pt idx="3576">
                  <c:v>0.11878720399999999</c:v>
                </c:pt>
                <c:pt idx="3577">
                  <c:v>0.11878720399999999</c:v>
                </c:pt>
                <c:pt idx="3578">
                  <c:v>0.1188356</c:v>
                </c:pt>
                <c:pt idx="3579">
                  <c:v>0.1188356</c:v>
                </c:pt>
                <c:pt idx="3580">
                  <c:v>0.11888399600000001</c:v>
                </c:pt>
                <c:pt idx="3581">
                  <c:v>0.11888399600000001</c:v>
                </c:pt>
                <c:pt idx="3582">
                  <c:v>0.118908193</c:v>
                </c:pt>
                <c:pt idx="3583">
                  <c:v>0.118908193</c:v>
                </c:pt>
                <c:pt idx="3584">
                  <c:v>0.118908193</c:v>
                </c:pt>
                <c:pt idx="3585">
                  <c:v>0.119029183</c:v>
                </c:pt>
                <c:pt idx="3586">
                  <c:v>0.119029183</c:v>
                </c:pt>
                <c:pt idx="3587">
                  <c:v>0.119029183</c:v>
                </c:pt>
                <c:pt idx="3588">
                  <c:v>0.119125974</c:v>
                </c:pt>
                <c:pt idx="3589">
                  <c:v>0.119246963</c:v>
                </c:pt>
                <c:pt idx="3590">
                  <c:v>0.119343755</c:v>
                </c:pt>
                <c:pt idx="3591">
                  <c:v>0.11944054599999999</c:v>
                </c:pt>
                <c:pt idx="3592">
                  <c:v>0.119585733</c:v>
                </c:pt>
                <c:pt idx="3593">
                  <c:v>0.119585733</c:v>
                </c:pt>
                <c:pt idx="3594">
                  <c:v>0.11963412900000001</c:v>
                </c:pt>
                <c:pt idx="3595">
                  <c:v>0.11975511799999999</c:v>
                </c:pt>
                <c:pt idx="3596">
                  <c:v>0.119827711</c:v>
                </c:pt>
                <c:pt idx="3597">
                  <c:v>0.119924503</c:v>
                </c:pt>
                <c:pt idx="3598">
                  <c:v>0.11997289799999999</c:v>
                </c:pt>
                <c:pt idx="3599">
                  <c:v>0.120045492</c:v>
                </c:pt>
                <c:pt idx="3600">
                  <c:v>0.12019067899999999</c:v>
                </c:pt>
                <c:pt idx="3601">
                  <c:v>0.120263273</c:v>
                </c:pt>
                <c:pt idx="3602">
                  <c:v>0.120311668</c:v>
                </c:pt>
                <c:pt idx="3603">
                  <c:v>0.120360064</c:v>
                </c:pt>
                <c:pt idx="3604">
                  <c:v>0.120432657</c:v>
                </c:pt>
                <c:pt idx="3605">
                  <c:v>0.12060204200000001</c:v>
                </c:pt>
                <c:pt idx="3606">
                  <c:v>0.12062624</c:v>
                </c:pt>
                <c:pt idx="3607">
                  <c:v>0.120698834</c:v>
                </c:pt>
                <c:pt idx="3608">
                  <c:v>0.120698834</c:v>
                </c:pt>
                <c:pt idx="3609">
                  <c:v>0.12072303199999999</c:v>
                </c:pt>
                <c:pt idx="3610">
                  <c:v>0.120844021</c:v>
                </c:pt>
                <c:pt idx="3611">
                  <c:v>0.12096501</c:v>
                </c:pt>
                <c:pt idx="3612">
                  <c:v>0.12103760299999999</c:v>
                </c:pt>
                <c:pt idx="3613">
                  <c:v>0.121085999</c:v>
                </c:pt>
                <c:pt idx="3614">
                  <c:v>0.121206988</c:v>
                </c:pt>
                <c:pt idx="3615">
                  <c:v>0.12125538399999999</c:v>
                </c:pt>
                <c:pt idx="3616">
                  <c:v>0.121279582</c:v>
                </c:pt>
                <c:pt idx="3617">
                  <c:v>0.12130378</c:v>
                </c:pt>
                <c:pt idx="3618">
                  <c:v>0.121376373</c:v>
                </c:pt>
                <c:pt idx="3619">
                  <c:v>0.121400571</c:v>
                </c:pt>
                <c:pt idx="3620">
                  <c:v>0.121448967</c:v>
                </c:pt>
                <c:pt idx="3621">
                  <c:v>0.121545758</c:v>
                </c:pt>
                <c:pt idx="3622">
                  <c:v>0.121618352</c:v>
                </c:pt>
                <c:pt idx="3623">
                  <c:v>0.12166674700000001</c:v>
                </c:pt>
                <c:pt idx="3624">
                  <c:v>0.121739341</c:v>
                </c:pt>
                <c:pt idx="3625">
                  <c:v>0.12188452800000001</c:v>
                </c:pt>
                <c:pt idx="3626">
                  <c:v>0.121908726</c:v>
                </c:pt>
                <c:pt idx="3627">
                  <c:v>0.122150704</c:v>
                </c:pt>
                <c:pt idx="3628">
                  <c:v>0.12222329799999999</c:v>
                </c:pt>
                <c:pt idx="3629">
                  <c:v>0.122247496</c:v>
                </c:pt>
                <c:pt idx="3630">
                  <c:v>0.122247496</c:v>
                </c:pt>
                <c:pt idx="3631">
                  <c:v>0.122295891</c:v>
                </c:pt>
                <c:pt idx="3632">
                  <c:v>0.12241688000000001</c:v>
                </c:pt>
                <c:pt idx="3633">
                  <c:v>0.12244107799999999</c:v>
                </c:pt>
                <c:pt idx="3634">
                  <c:v>0.122465276</c:v>
                </c:pt>
                <c:pt idx="3635">
                  <c:v>0.122489474</c:v>
                </c:pt>
                <c:pt idx="3636">
                  <c:v>0.122513672</c:v>
                </c:pt>
                <c:pt idx="3637">
                  <c:v>0.122586265</c:v>
                </c:pt>
                <c:pt idx="3638">
                  <c:v>0.122610463</c:v>
                </c:pt>
                <c:pt idx="3639">
                  <c:v>0.122731452</c:v>
                </c:pt>
                <c:pt idx="3640">
                  <c:v>0.122731452</c:v>
                </c:pt>
                <c:pt idx="3641">
                  <c:v>0.12275564999999999</c:v>
                </c:pt>
                <c:pt idx="3642">
                  <c:v>0.122804046</c:v>
                </c:pt>
                <c:pt idx="3643">
                  <c:v>0.12285244200000001</c:v>
                </c:pt>
                <c:pt idx="3644">
                  <c:v>0.122997629</c:v>
                </c:pt>
                <c:pt idx="3645">
                  <c:v>0.123021826</c:v>
                </c:pt>
                <c:pt idx="3646">
                  <c:v>0.12307022200000001</c:v>
                </c:pt>
                <c:pt idx="3647">
                  <c:v>0.123142816</c:v>
                </c:pt>
                <c:pt idx="3648">
                  <c:v>0.12328800299999999</c:v>
                </c:pt>
                <c:pt idx="3649">
                  <c:v>0.123312201</c:v>
                </c:pt>
                <c:pt idx="3650">
                  <c:v>0.123360596</c:v>
                </c:pt>
                <c:pt idx="3651">
                  <c:v>0.12350578299999999</c:v>
                </c:pt>
                <c:pt idx="3652">
                  <c:v>0.12360257500000001</c:v>
                </c:pt>
                <c:pt idx="3653">
                  <c:v>0.123675168</c:v>
                </c:pt>
                <c:pt idx="3654">
                  <c:v>0.123796157</c:v>
                </c:pt>
                <c:pt idx="3655">
                  <c:v>0.12382035499999999</c:v>
                </c:pt>
                <c:pt idx="3656">
                  <c:v>0.12391714700000001</c:v>
                </c:pt>
                <c:pt idx="3657">
                  <c:v>0.124110729</c:v>
                </c:pt>
                <c:pt idx="3658">
                  <c:v>0.124376906</c:v>
                </c:pt>
                <c:pt idx="3659">
                  <c:v>0.124376906</c:v>
                </c:pt>
                <c:pt idx="3660">
                  <c:v>0.124401103</c:v>
                </c:pt>
                <c:pt idx="3661">
                  <c:v>0.124401103</c:v>
                </c:pt>
                <c:pt idx="3662">
                  <c:v>0.12444949900000001</c:v>
                </c:pt>
                <c:pt idx="3663">
                  <c:v>0.12457048799999999</c:v>
                </c:pt>
                <c:pt idx="3664">
                  <c:v>0.12457048799999999</c:v>
                </c:pt>
                <c:pt idx="3665">
                  <c:v>0.124643082</c:v>
                </c:pt>
                <c:pt idx="3666">
                  <c:v>0.124715675</c:v>
                </c:pt>
                <c:pt idx="3667">
                  <c:v>0.124715675</c:v>
                </c:pt>
                <c:pt idx="3668">
                  <c:v>0.124715675</c:v>
                </c:pt>
                <c:pt idx="3669">
                  <c:v>0.12478826899999999</c:v>
                </c:pt>
                <c:pt idx="3670">
                  <c:v>0.12478826899999999</c:v>
                </c:pt>
                <c:pt idx="3671">
                  <c:v>0.12478826899999999</c:v>
                </c:pt>
                <c:pt idx="3672">
                  <c:v>0.12488506000000001</c:v>
                </c:pt>
                <c:pt idx="3673">
                  <c:v>0.124933456</c:v>
                </c:pt>
                <c:pt idx="3674">
                  <c:v>0.12500604900000001</c:v>
                </c:pt>
                <c:pt idx="3675">
                  <c:v>0.12500604900000001</c:v>
                </c:pt>
                <c:pt idx="3676">
                  <c:v>0.125127039</c:v>
                </c:pt>
                <c:pt idx="3677">
                  <c:v>0.125175434</c:v>
                </c:pt>
                <c:pt idx="3678">
                  <c:v>0.12522383000000001</c:v>
                </c:pt>
                <c:pt idx="3679">
                  <c:v>0.12527222599999999</c:v>
                </c:pt>
                <c:pt idx="3680">
                  <c:v>0.125369017</c:v>
                </c:pt>
                <c:pt idx="3681">
                  <c:v>0.12546580800000001</c:v>
                </c:pt>
                <c:pt idx="3682">
                  <c:v>0.12553840199999999</c:v>
                </c:pt>
                <c:pt idx="3683">
                  <c:v>0.125610995</c:v>
                </c:pt>
                <c:pt idx="3684">
                  <c:v>0.12563519300000001</c:v>
                </c:pt>
                <c:pt idx="3685">
                  <c:v>0.12568358900000001</c:v>
                </c:pt>
                <c:pt idx="3686">
                  <c:v>0.12575618299999999</c:v>
                </c:pt>
                <c:pt idx="3687">
                  <c:v>0.125828776</c:v>
                </c:pt>
                <c:pt idx="3688">
                  <c:v>0.125998161</c:v>
                </c:pt>
                <c:pt idx="3689">
                  <c:v>0.12607075400000001</c:v>
                </c:pt>
                <c:pt idx="3690">
                  <c:v>0.12609495200000001</c:v>
                </c:pt>
                <c:pt idx="3691">
                  <c:v>0.12616754599999999</c:v>
                </c:pt>
                <c:pt idx="3692">
                  <c:v>0.126215942</c:v>
                </c:pt>
                <c:pt idx="3693">
                  <c:v>0.12628853500000001</c:v>
                </c:pt>
                <c:pt idx="3694">
                  <c:v>0.126433722</c:v>
                </c:pt>
                <c:pt idx="3695">
                  <c:v>0.126482118</c:v>
                </c:pt>
                <c:pt idx="3696">
                  <c:v>0.12650631600000001</c:v>
                </c:pt>
                <c:pt idx="3697">
                  <c:v>0.12650631600000001</c:v>
                </c:pt>
                <c:pt idx="3698">
                  <c:v>0.12657890899999999</c:v>
                </c:pt>
                <c:pt idx="3699">
                  <c:v>0.126651503</c:v>
                </c:pt>
                <c:pt idx="3700">
                  <c:v>0.12669989800000001</c:v>
                </c:pt>
                <c:pt idx="3701">
                  <c:v>0.126869283</c:v>
                </c:pt>
                <c:pt idx="3702">
                  <c:v>0.12691767900000001</c:v>
                </c:pt>
                <c:pt idx="3703">
                  <c:v>0.12699027199999999</c:v>
                </c:pt>
                <c:pt idx="3704">
                  <c:v>0.12699027199999999</c:v>
                </c:pt>
                <c:pt idx="3705">
                  <c:v>0.12703866799999999</c:v>
                </c:pt>
                <c:pt idx="3706">
                  <c:v>0.12703866799999999</c:v>
                </c:pt>
                <c:pt idx="3707">
                  <c:v>0.127087064</c:v>
                </c:pt>
                <c:pt idx="3708">
                  <c:v>0.12718385500000001</c:v>
                </c:pt>
                <c:pt idx="3709">
                  <c:v>0.127329042</c:v>
                </c:pt>
                <c:pt idx="3710">
                  <c:v>0.127329042</c:v>
                </c:pt>
                <c:pt idx="3711">
                  <c:v>0.12735324000000001</c:v>
                </c:pt>
                <c:pt idx="3712">
                  <c:v>0.12747422899999999</c:v>
                </c:pt>
                <c:pt idx="3713">
                  <c:v>0.12761941600000001</c:v>
                </c:pt>
                <c:pt idx="3714">
                  <c:v>0.12778880100000001</c:v>
                </c:pt>
                <c:pt idx="3715">
                  <c:v>0.127982384</c:v>
                </c:pt>
                <c:pt idx="3716">
                  <c:v>0.12803078000000001</c:v>
                </c:pt>
                <c:pt idx="3717">
                  <c:v>0.128127571</c:v>
                </c:pt>
                <c:pt idx="3718">
                  <c:v>0.128151769</c:v>
                </c:pt>
                <c:pt idx="3719">
                  <c:v>0.128200165</c:v>
                </c:pt>
                <c:pt idx="3720">
                  <c:v>0.12827275799999999</c:v>
                </c:pt>
                <c:pt idx="3721">
                  <c:v>0.128345352</c:v>
                </c:pt>
                <c:pt idx="3722">
                  <c:v>0.128393747</c:v>
                </c:pt>
                <c:pt idx="3723">
                  <c:v>0.12844214300000001</c:v>
                </c:pt>
                <c:pt idx="3724">
                  <c:v>0.12851473599999999</c:v>
                </c:pt>
                <c:pt idx="3725">
                  <c:v>0.128563132</c:v>
                </c:pt>
                <c:pt idx="3726">
                  <c:v>0.12863572600000001</c:v>
                </c:pt>
                <c:pt idx="3727">
                  <c:v>0.12870831899999999</c:v>
                </c:pt>
                <c:pt idx="3728">
                  <c:v>0.12875671499999999</c:v>
                </c:pt>
                <c:pt idx="3729">
                  <c:v>0.12890190200000001</c:v>
                </c:pt>
                <c:pt idx="3730">
                  <c:v>0.12892609999999999</c:v>
                </c:pt>
                <c:pt idx="3731">
                  <c:v>0.129047089</c:v>
                </c:pt>
                <c:pt idx="3732">
                  <c:v>0.12909548500000001</c:v>
                </c:pt>
                <c:pt idx="3733">
                  <c:v>0.12909548500000001</c:v>
                </c:pt>
                <c:pt idx="3734">
                  <c:v>0.12911968300000001</c:v>
                </c:pt>
                <c:pt idx="3735">
                  <c:v>0.12911968300000001</c:v>
                </c:pt>
                <c:pt idx="3736">
                  <c:v>0.12916807799999999</c:v>
                </c:pt>
                <c:pt idx="3737">
                  <c:v>0.12919227599999999</c:v>
                </c:pt>
                <c:pt idx="3738">
                  <c:v>0.12928906700000001</c:v>
                </c:pt>
                <c:pt idx="3739">
                  <c:v>0.12931326500000001</c:v>
                </c:pt>
                <c:pt idx="3740">
                  <c:v>0.12931326500000001</c:v>
                </c:pt>
                <c:pt idx="3741">
                  <c:v>0.12931326500000001</c:v>
                </c:pt>
                <c:pt idx="3742">
                  <c:v>0.12938585899999999</c:v>
                </c:pt>
                <c:pt idx="3743">
                  <c:v>0.129627837</c:v>
                </c:pt>
                <c:pt idx="3744">
                  <c:v>0.129700431</c:v>
                </c:pt>
                <c:pt idx="3745">
                  <c:v>0.12979722199999999</c:v>
                </c:pt>
                <c:pt idx="3746">
                  <c:v>0.129894013</c:v>
                </c:pt>
                <c:pt idx="3747">
                  <c:v>0.12991821100000001</c:v>
                </c:pt>
                <c:pt idx="3748">
                  <c:v>0.12996660700000001</c:v>
                </c:pt>
                <c:pt idx="3749">
                  <c:v>0.13003920099999999</c:v>
                </c:pt>
                <c:pt idx="3750">
                  <c:v>0.130063398</c:v>
                </c:pt>
                <c:pt idx="3751">
                  <c:v>0.13018438800000001</c:v>
                </c:pt>
                <c:pt idx="3752">
                  <c:v>0.13023278299999999</c:v>
                </c:pt>
                <c:pt idx="3753">
                  <c:v>0.130305377</c:v>
                </c:pt>
                <c:pt idx="3754">
                  <c:v>0.130305377</c:v>
                </c:pt>
                <c:pt idx="3755">
                  <c:v>0.130329575</c:v>
                </c:pt>
                <c:pt idx="3756">
                  <c:v>0.13035377200000001</c:v>
                </c:pt>
                <c:pt idx="3757">
                  <c:v>0.13047476199999999</c:v>
                </c:pt>
                <c:pt idx="3758">
                  <c:v>0.13047476199999999</c:v>
                </c:pt>
                <c:pt idx="3759">
                  <c:v>0.130547355</c:v>
                </c:pt>
                <c:pt idx="3760">
                  <c:v>0.13057155300000001</c:v>
                </c:pt>
                <c:pt idx="3761">
                  <c:v>0.13061994900000001</c:v>
                </c:pt>
                <c:pt idx="3762">
                  <c:v>0.13066834399999999</c:v>
                </c:pt>
                <c:pt idx="3763">
                  <c:v>0.13066834399999999</c:v>
                </c:pt>
                <c:pt idx="3764">
                  <c:v>0.130740938</c:v>
                </c:pt>
                <c:pt idx="3765">
                  <c:v>0.13083772900000001</c:v>
                </c:pt>
                <c:pt idx="3766">
                  <c:v>0.13088612499999999</c:v>
                </c:pt>
                <c:pt idx="3767">
                  <c:v>0.13088612499999999</c:v>
                </c:pt>
                <c:pt idx="3768">
                  <c:v>0.130982916</c:v>
                </c:pt>
                <c:pt idx="3769">
                  <c:v>0.13103131200000001</c:v>
                </c:pt>
                <c:pt idx="3770">
                  <c:v>0.131152301</c:v>
                </c:pt>
                <c:pt idx="3771">
                  <c:v>0.131176499</c:v>
                </c:pt>
                <c:pt idx="3772">
                  <c:v>0.13127328999999999</c:v>
                </c:pt>
                <c:pt idx="3773">
                  <c:v>0.13132168599999999</c:v>
                </c:pt>
                <c:pt idx="3774">
                  <c:v>0.13144267500000001</c:v>
                </c:pt>
                <c:pt idx="3775">
                  <c:v>0.13151526899999999</c:v>
                </c:pt>
                <c:pt idx="3776">
                  <c:v>0.131587862</c:v>
                </c:pt>
                <c:pt idx="3777">
                  <c:v>0.13166045600000001</c:v>
                </c:pt>
                <c:pt idx="3778">
                  <c:v>0.131805643</c:v>
                </c:pt>
                <c:pt idx="3779">
                  <c:v>0.131805643</c:v>
                </c:pt>
                <c:pt idx="3780">
                  <c:v>0.131805643</c:v>
                </c:pt>
                <c:pt idx="3781">
                  <c:v>0.13185403900000001</c:v>
                </c:pt>
                <c:pt idx="3782">
                  <c:v>0.13185403900000001</c:v>
                </c:pt>
                <c:pt idx="3783">
                  <c:v>0.13190243400000001</c:v>
                </c:pt>
                <c:pt idx="3784">
                  <c:v>0.13195082999999999</c:v>
                </c:pt>
                <c:pt idx="3785">
                  <c:v>0.132047621</c:v>
                </c:pt>
                <c:pt idx="3786">
                  <c:v>0.13214441299999999</c:v>
                </c:pt>
                <c:pt idx="3787">
                  <c:v>0.13216861099999999</c:v>
                </c:pt>
                <c:pt idx="3788">
                  <c:v>0.132265402</c:v>
                </c:pt>
                <c:pt idx="3789">
                  <c:v>0.13231379800000001</c:v>
                </c:pt>
                <c:pt idx="3790">
                  <c:v>0.13231379800000001</c:v>
                </c:pt>
                <c:pt idx="3791">
                  <c:v>0.13233799500000001</c:v>
                </c:pt>
                <c:pt idx="3792">
                  <c:v>0.132458985</c:v>
                </c:pt>
                <c:pt idx="3793">
                  <c:v>0.13250738000000001</c:v>
                </c:pt>
                <c:pt idx="3794">
                  <c:v>0.13262837</c:v>
                </c:pt>
                <c:pt idx="3795">
                  <c:v>0.132676765</c:v>
                </c:pt>
                <c:pt idx="3796">
                  <c:v>0.13274935900000001</c:v>
                </c:pt>
                <c:pt idx="3797">
                  <c:v>0.13284615</c:v>
                </c:pt>
                <c:pt idx="3798">
                  <c:v>0.13296713900000001</c:v>
                </c:pt>
                <c:pt idx="3799">
                  <c:v>0.133112326</c:v>
                </c:pt>
                <c:pt idx="3800">
                  <c:v>0.133281711</c:v>
                </c:pt>
                <c:pt idx="3801">
                  <c:v>0.133281711</c:v>
                </c:pt>
                <c:pt idx="3802">
                  <c:v>0.13340270000000001</c:v>
                </c:pt>
                <c:pt idx="3803">
                  <c:v>0.13345109599999999</c:v>
                </c:pt>
                <c:pt idx="3804">
                  <c:v>0.13352369</c:v>
                </c:pt>
                <c:pt idx="3805">
                  <c:v>0.13366887699999999</c:v>
                </c:pt>
                <c:pt idx="3806">
                  <c:v>0.13369307499999999</c:v>
                </c:pt>
                <c:pt idx="3807">
                  <c:v>0.133765668</c:v>
                </c:pt>
                <c:pt idx="3808">
                  <c:v>0.13383826200000001</c:v>
                </c:pt>
                <c:pt idx="3809">
                  <c:v>0.133910855</c:v>
                </c:pt>
                <c:pt idx="3810">
                  <c:v>0.133935053</c:v>
                </c:pt>
                <c:pt idx="3811">
                  <c:v>0.133959251</c:v>
                </c:pt>
                <c:pt idx="3812">
                  <c:v>0.13405604199999999</c:v>
                </c:pt>
                <c:pt idx="3813">
                  <c:v>0.13408023999999999</c:v>
                </c:pt>
                <c:pt idx="3814">
                  <c:v>0.13420122900000001</c:v>
                </c:pt>
                <c:pt idx="3815">
                  <c:v>0.13424962500000001</c:v>
                </c:pt>
                <c:pt idx="3816">
                  <c:v>0.13427382299999999</c:v>
                </c:pt>
                <c:pt idx="3817">
                  <c:v>0.134346416</c:v>
                </c:pt>
                <c:pt idx="3818">
                  <c:v>0.134346416</c:v>
                </c:pt>
                <c:pt idx="3819">
                  <c:v>0.134394812</c:v>
                </c:pt>
                <c:pt idx="3820">
                  <c:v>0.13444320800000001</c:v>
                </c:pt>
                <c:pt idx="3821">
                  <c:v>0.13444320800000001</c:v>
                </c:pt>
                <c:pt idx="3822">
                  <c:v>0.13444320800000001</c:v>
                </c:pt>
                <c:pt idx="3823">
                  <c:v>0.13468518600000001</c:v>
                </c:pt>
                <c:pt idx="3824">
                  <c:v>0.13470938399999999</c:v>
                </c:pt>
                <c:pt idx="3825">
                  <c:v>0.13473358199999999</c:v>
                </c:pt>
                <c:pt idx="3826">
                  <c:v>0.13485457100000001</c:v>
                </c:pt>
                <c:pt idx="3827">
                  <c:v>0.13485457100000001</c:v>
                </c:pt>
                <c:pt idx="3828">
                  <c:v>0.13492716399999999</c:v>
                </c:pt>
                <c:pt idx="3829">
                  <c:v>0.13492716399999999</c:v>
                </c:pt>
                <c:pt idx="3830">
                  <c:v>0.13495136199999999</c:v>
                </c:pt>
                <c:pt idx="3831">
                  <c:v>0.135023956</c:v>
                </c:pt>
                <c:pt idx="3832">
                  <c:v>0.13507235200000001</c:v>
                </c:pt>
                <c:pt idx="3833">
                  <c:v>0.135217539</c:v>
                </c:pt>
                <c:pt idx="3834">
                  <c:v>0.13529013200000001</c:v>
                </c:pt>
                <c:pt idx="3835">
                  <c:v>0.13533852800000001</c:v>
                </c:pt>
                <c:pt idx="3836">
                  <c:v>0.13533852800000001</c:v>
                </c:pt>
                <c:pt idx="3837">
                  <c:v>0.135435319</c:v>
                </c:pt>
                <c:pt idx="3838">
                  <c:v>0.13555630799999999</c:v>
                </c:pt>
                <c:pt idx="3839">
                  <c:v>0.13560470399999999</c:v>
                </c:pt>
                <c:pt idx="3840">
                  <c:v>0.13572569300000001</c:v>
                </c:pt>
                <c:pt idx="3841">
                  <c:v>0.13594347400000001</c:v>
                </c:pt>
                <c:pt idx="3842">
                  <c:v>0.13599186999999999</c:v>
                </c:pt>
                <c:pt idx="3843">
                  <c:v>0.13601606699999999</c:v>
                </c:pt>
                <c:pt idx="3844">
                  <c:v>0.13613705700000001</c:v>
                </c:pt>
                <c:pt idx="3845">
                  <c:v>0.13616125400000001</c:v>
                </c:pt>
                <c:pt idx="3846">
                  <c:v>0.13616125400000001</c:v>
                </c:pt>
                <c:pt idx="3847">
                  <c:v>0.13616125400000001</c:v>
                </c:pt>
                <c:pt idx="3848">
                  <c:v>0.13623384799999999</c:v>
                </c:pt>
                <c:pt idx="3849">
                  <c:v>0.13623384799999999</c:v>
                </c:pt>
                <c:pt idx="3850">
                  <c:v>0.13640323300000001</c:v>
                </c:pt>
                <c:pt idx="3851">
                  <c:v>0.136524222</c:v>
                </c:pt>
                <c:pt idx="3852">
                  <c:v>0.13664521099999999</c:v>
                </c:pt>
                <c:pt idx="3853">
                  <c:v>0.13679039800000001</c:v>
                </c:pt>
                <c:pt idx="3854">
                  <c:v>0.13686299199999999</c:v>
                </c:pt>
                <c:pt idx="3855">
                  <c:v>0.136935585</c:v>
                </c:pt>
                <c:pt idx="3856">
                  <c:v>0.136983981</c:v>
                </c:pt>
                <c:pt idx="3857">
                  <c:v>0.136983981</c:v>
                </c:pt>
                <c:pt idx="3858">
                  <c:v>0.136983981</c:v>
                </c:pt>
                <c:pt idx="3859">
                  <c:v>0.13703237700000001</c:v>
                </c:pt>
                <c:pt idx="3860">
                  <c:v>0.13710496999999999</c:v>
                </c:pt>
                <c:pt idx="3861">
                  <c:v>0.137153366</c:v>
                </c:pt>
                <c:pt idx="3862">
                  <c:v>0.13722595900000001</c:v>
                </c:pt>
                <c:pt idx="3863">
                  <c:v>0.13725015700000001</c:v>
                </c:pt>
                <c:pt idx="3864">
                  <c:v>0.13725015700000001</c:v>
                </c:pt>
                <c:pt idx="3865">
                  <c:v>0.137346949</c:v>
                </c:pt>
                <c:pt idx="3866">
                  <c:v>0.137371146</c:v>
                </c:pt>
                <c:pt idx="3867">
                  <c:v>0.13749213599999999</c:v>
                </c:pt>
                <c:pt idx="3868">
                  <c:v>0.137588927</c:v>
                </c:pt>
                <c:pt idx="3869">
                  <c:v>0.137588927</c:v>
                </c:pt>
                <c:pt idx="3870">
                  <c:v>0.13763732300000001</c:v>
                </c:pt>
                <c:pt idx="3871">
                  <c:v>0.13775831199999999</c:v>
                </c:pt>
                <c:pt idx="3872">
                  <c:v>0.13787930100000001</c:v>
                </c:pt>
                <c:pt idx="3873">
                  <c:v>0.13787930100000001</c:v>
                </c:pt>
                <c:pt idx="3874">
                  <c:v>0.13790349900000001</c:v>
                </c:pt>
                <c:pt idx="3875">
                  <c:v>0.13795189499999999</c:v>
                </c:pt>
                <c:pt idx="3876">
                  <c:v>0.13800029</c:v>
                </c:pt>
                <c:pt idx="3877">
                  <c:v>0.138048686</c:v>
                </c:pt>
                <c:pt idx="3878">
                  <c:v>0.13809708200000001</c:v>
                </c:pt>
                <c:pt idx="3879">
                  <c:v>0.13814547699999999</c:v>
                </c:pt>
                <c:pt idx="3880">
                  <c:v>0.138218071</c:v>
                </c:pt>
                <c:pt idx="3881">
                  <c:v>0.138218071</c:v>
                </c:pt>
                <c:pt idx="3882">
                  <c:v>0.13833906000000001</c:v>
                </c:pt>
                <c:pt idx="3883">
                  <c:v>0.13833906000000001</c:v>
                </c:pt>
                <c:pt idx="3884">
                  <c:v>0.138460049</c:v>
                </c:pt>
                <c:pt idx="3885">
                  <c:v>0.138484247</c:v>
                </c:pt>
                <c:pt idx="3886">
                  <c:v>0.138653632</c:v>
                </c:pt>
                <c:pt idx="3887">
                  <c:v>0.13867783</c:v>
                </c:pt>
                <c:pt idx="3888">
                  <c:v>0.138895611</c:v>
                </c:pt>
                <c:pt idx="3889">
                  <c:v>0.13901659999999999</c:v>
                </c:pt>
                <c:pt idx="3890">
                  <c:v>0.13904079799999999</c:v>
                </c:pt>
                <c:pt idx="3891">
                  <c:v>0.13913758900000001</c:v>
                </c:pt>
                <c:pt idx="3892">
                  <c:v>0.13916178700000001</c:v>
                </c:pt>
                <c:pt idx="3893">
                  <c:v>0.13923437999999999</c:v>
                </c:pt>
                <c:pt idx="3894">
                  <c:v>0.13923437999999999</c:v>
                </c:pt>
                <c:pt idx="3895">
                  <c:v>0.139282776</c:v>
                </c:pt>
                <c:pt idx="3896">
                  <c:v>0.13942796299999999</c:v>
                </c:pt>
                <c:pt idx="3897">
                  <c:v>0.13947635899999999</c:v>
                </c:pt>
                <c:pt idx="3898">
                  <c:v>0.13947635899999999</c:v>
                </c:pt>
                <c:pt idx="3899">
                  <c:v>0.13947635899999999</c:v>
                </c:pt>
                <c:pt idx="3900">
                  <c:v>0.139500557</c:v>
                </c:pt>
                <c:pt idx="3901">
                  <c:v>0.139524754</c:v>
                </c:pt>
                <c:pt idx="3902">
                  <c:v>0.139548952</c:v>
                </c:pt>
                <c:pt idx="3903">
                  <c:v>0.139742535</c:v>
                </c:pt>
                <c:pt idx="3904">
                  <c:v>0.13981512800000001</c:v>
                </c:pt>
                <c:pt idx="3905">
                  <c:v>0.13983932600000001</c:v>
                </c:pt>
                <c:pt idx="3906">
                  <c:v>0.139984513</c:v>
                </c:pt>
                <c:pt idx="3907">
                  <c:v>0.139984513</c:v>
                </c:pt>
                <c:pt idx="3908">
                  <c:v>0.140153898</c:v>
                </c:pt>
                <c:pt idx="3909">
                  <c:v>0.140153898</c:v>
                </c:pt>
                <c:pt idx="3910">
                  <c:v>0.14025069000000001</c:v>
                </c:pt>
                <c:pt idx="3911">
                  <c:v>0.140371679</c:v>
                </c:pt>
                <c:pt idx="3912">
                  <c:v>0.140371679</c:v>
                </c:pt>
                <c:pt idx="3913">
                  <c:v>0.14049266799999999</c:v>
                </c:pt>
                <c:pt idx="3914">
                  <c:v>0.140589459</c:v>
                </c:pt>
                <c:pt idx="3915">
                  <c:v>0.14068625100000001</c:v>
                </c:pt>
                <c:pt idx="3916">
                  <c:v>0.140783042</c:v>
                </c:pt>
                <c:pt idx="3917">
                  <c:v>0.14080724</c:v>
                </c:pt>
                <c:pt idx="3918">
                  <c:v>0.14085563600000001</c:v>
                </c:pt>
                <c:pt idx="3919">
                  <c:v>0.14087983400000001</c:v>
                </c:pt>
                <c:pt idx="3920">
                  <c:v>0.14097662499999999</c:v>
                </c:pt>
                <c:pt idx="3921">
                  <c:v>0.141025021</c:v>
                </c:pt>
                <c:pt idx="3922">
                  <c:v>0.141025021</c:v>
                </c:pt>
                <c:pt idx="3923">
                  <c:v>0.14107341600000001</c:v>
                </c:pt>
                <c:pt idx="3924">
                  <c:v>0.14107341600000001</c:v>
                </c:pt>
                <c:pt idx="3925">
                  <c:v>0.14109761400000001</c:v>
                </c:pt>
                <c:pt idx="3926">
                  <c:v>0.14117020799999999</c:v>
                </c:pt>
                <c:pt idx="3927">
                  <c:v>0.141194405</c:v>
                </c:pt>
                <c:pt idx="3928">
                  <c:v>0.141266999</c:v>
                </c:pt>
                <c:pt idx="3929">
                  <c:v>0.14136378999999999</c:v>
                </c:pt>
                <c:pt idx="3930">
                  <c:v>0.141412186</c:v>
                </c:pt>
                <c:pt idx="3931">
                  <c:v>0.14153317500000001</c:v>
                </c:pt>
                <c:pt idx="3932">
                  <c:v>0.14182354899999999</c:v>
                </c:pt>
                <c:pt idx="3933">
                  <c:v>0.14192034100000001</c:v>
                </c:pt>
                <c:pt idx="3934">
                  <c:v>0.14196873600000001</c:v>
                </c:pt>
                <c:pt idx="3935">
                  <c:v>0.142113923</c:v>
                </c:pt>
                <c:pt idx="3936">
                  <c:v>0.142113923</c:v>
                </c:pt>
                <c:pt idx="3937">
                  <c:v>0.14218651700000001</c:v>
                </c:pt>
                <c:pt idx="3938">
                  <c:v>0.14221071499999999</c:v>
                </c:pt>
                <c:pt idx="3939">
                  <c:v>0.142283308</c:v>
                </c:pt>
                <c:pt idx="3940">
                  <c:v>0.14238010000000001</c:v>
                </c:pt>
                <c:pt idx="3941">
                  <c:v>0.14240429800000001</c:v>
                </c:pt>
                <c:pt idx="3942">
                  <c:v>0.14240429800000001</c:v>
                </c:pt>
                <c:pt idx="3943">
                  <c:v>0.14242849499999999</c:v>
                </c:pt>
                <c:pt idx="3944">
                  <c:v>0.14245269299999999</c:v>
                </c:pt>
                <c:pt idx="3945">
                  <c:v>0.142549485</c:v>
                </c:pt>
                <c:pt idx="3946">
                  <c:v>0.142549485</c:v>
                </c:pt>
                <c:pt idx="3947">
                  <c:v>0.142718869</c:v>
                </c:pt>
                <c:pt idx="3948">
                  <c:v>0.14281566100000001</c:v>
                </c:pt>
                <c:pt idx="3949">
                  <c:v>0.14286405699999999</c:v>
                </c:pt>
                <c:pt idx="3950">
                  <c:v>0.142985046</c:v>
                </c:pt>
                <c:pt idx="3951">
                  <c:v>0.14308183699999999</c:v>
                </c:pt>
                <c:pt idx="3952">
                  <c:v>0.143178628</c:v>
                </c:pt>
                <c:pt idx="3953">
                  <c:v>0.143178628</c:v>
                </c:pt>
                <c:pt idx="3954">
                  <c:v>0.14332381599999999</c:v>
                </c:pt>
                <c:pt idx="3955">
                  <c:v>0.143396409</c:v>
                </c:pt>
                <c:pt idx="3956">
                  <c:v>0.14366258500000001</c:v>
                </c:pt>
                <c:pt idx="3957">
                  <c:v>0.143807772</c:v>
                </c:pt>
                <c:pt idx="3958">
                  <c:v>0.144001355</c:v>
                </c:pt>
                <c:pt idx="3959">
                  <c:v>0.144049751</c:v>
                </c:pt>
                <c:pt idx="3960">
                  <c:v>0.14412234400000001</c:v>
                </c:pt>
                <c:pt idx="3961">
                  <c:v>0.144219136</c:v>
                </c:pt>
                <c:pt idx="3962">
                  <c:v>0.14436432299999999</c:v>
                </c:pt>
                <c:pt idx="3963">
                  <c:v>0.144485312</c:v>
                </c:pt>
                <c:pt idx="3964">
                  <c:v>0.14455790499999999</c:v>
                </c:pt>
                <c:pt idx="3965">
                  <c:v>0.14455790499999999</c:v>
                </c:pt>
                <c:pt idx="3966">
                  <c:v>0.144654697</c:v>
                </c:pt>
                <c:pt idx="3967">
                  <c:v>0.144654697</c:v>
                </c:pt>
                <c:pt idx="3968">
                  <c:v>0.144678895</c:v>
                </c:pt>
                <c:pt idx="3969">
                  <c:v>0.14484828</c:v>
                </c:pt>
                <c:pt idx="3970">
                  <c:v>0.14494507100000001</c:v>
                </c:pt>
                <c:pt idx="3971">
                  <c:v>0.145090258</c:v>
                </c:pt>
                <c:pt idx="3972">
                  <c:v>0.14518704900000001</c:v>
                </c:pt>
                <c:pt idx="3973">
                  <c:v>0.14538063200000001</c:v>
                </c:pt>
                <c:pt idx="3974">
                  <c:v>0.145501621</c:v>
                </c:pt>
                <c:pt idx="3975">
                  <c:v>0.145550017</c:v>
                </c:pt>
                <c:pt idx="3976">
                  <c:v>0.14557421500000001</c:v>
                </c:pt>
                <c:pt idx="3977">
                  <c:v>0.14569520399999999</c:v>
                </c:pt>
                <c:pt idx="3978">
                  <c:v>0.1457436</c:v>
                </c:pt>
                <c:pt idx="3979">
                  <c:v>0.145767798</c:v>
                </c:pt>
                <c:pt idx="3980">
                  <c:v>0.14596138</c:v>
                </c:pt>
                <c:pt idx="3981">
                  <c:v>0.14600977600000001</c:v>
                </c:pt>
                <c:pt idx="3982">
                  <c:v>0.14610656699999999</c:v>
                </c:pt>
                <c:pt idx="3983">
                  <c:v>0.146203359</c:v>
                </c:pt>
                <c:pt idx="3984">
                  <c:v>0.14630014999999999</c:v>
                </c:pt>
                <c:pt idx="3985">
                  <c:v>0.146396941</c:v>
                </c:pt>
                <c:pt idx="3986">
                  <c:v>0.14646953500000001</c:v>
                </c:pt>
                <c:pt idx="3987">
                  <c:v>0.146566326</c:v>
                </c:pt>
                <c:pt idx="3988">
                  <c:v>0.146614722</c:v>
                </c:pt>
                <c:pt idx="3989">
                  <c:v>0.14663892000000001</c:v>
                </c:pt>
                <c:pt idx="3990">
                  <c:v>0.14666311800000001</c:v>
                </c:pt>
                <c:pt idx="3991">
                  <c:v>0.146808305</c:v>
                </c:pt>
                <c:pt idx="3992">
                  <c:v>0.14685670000000001</c:v>
                </c:pt>
                <c:pt idx="3993">
                  <c:v>0.14695349199999999</c:v>
                </c:pt>
                <c:pt idx="3994">
                  <c:v>0.14709867900000001</c:v>
                </c:pt>
                <c:pt idx="3995">
                  <c:v>0.147268064</c:v>
                </c:pt>
                <c:pt idx="3996">
                  <c:v>0.147413251</c:v>
                </c:pt>
                <c:pt idx="3997">
                  <c:v>0.147437449</c:v>
                </c:pt>
                <c:pt idx="3998">
                  <c:v>0.14758263599999999</c:v>
                </c:pt>
                <c:pt idx="3999">
                  <c:v>0.147679427</c:v>
                </c:pt>
                <c:pt idx="4000">
                  <c:v>0.147679427</c:v>
                </c:pt>
                <c:pt idx="4001">
                  <c:v>0.14777621799999999</c:v>
                </c:pt>
                <c:pt idx="4002">
                  <c:v>0.147897208</c:v>
                </c:pt>
                <c:pt idx="4003">
                  <c:v>0.14801819699999999</c:v>
                </c:pt>
                <c:pt idx="4004">
                  <c:v>0.14823597699999999</c:v>
                </c:pt>
                <c:pt idx="4005">
                  <c:v>0.14826017499999999</c:v>
                </c:pt>
                <c:pt idx="4006">
                  <c:v>0.148284373</c:v>
                </c:pt>
                <c:pt idx="4007">
                  <c:v>0.148308571</c:v>
                </c:pt>
                <c:pt idx="4008">
                  <c:v>0.14838116400000001</c:v>
                </c:pt>
                <c:pt idx="4009">
                  <c:v>0.14845375799999999</c:v>
                </c:pt>
                <c:pt idx="4010">
                  <c:v>0.14847795599999999</c:v>
                </c:pt>
                <c:pt idx="4011">
                  <c:v>0.148550549</c:v>
                </c:pt>
                <c:pt idx="4012">
                  <c:v>0.14864734099999999</c:v>
                </c:pt>
                <c:pt idx="4013">
                  <c:v>0.148719934</c:v>
                </c:pt>
                <c:pt idx="4014">
                  <c:v>0.148719934</c:v>
                </c:pt>
                <c:pt idx="4015">
                  <c:v>0.14881672600000001</c:v>
                </c:pt>
                <c:pt idx="4016">
                  <c:v>0.14884092300000001</c:v>
                </c:pt>
                <c:pt idx="4017">
                  <c:v>0.14888931899999999</c:v>
                </c:pt>
                <c:pt idx="4018">
                  <c:v>0.14903450600000001</c:v>
                </c:pt>
                <c:pt idx="4019">
                  <c:v>0.14908290199999999</c:v>
                </c:pt>
                <c:pt idx="4020">
                  <c:v>0.149155495</c:v>
                </c:pt>
                <c:pt idx="4021">
                  <c:v>0.14922808900000001</c:v>
                </c:pt>
                <c:pt idx="4022">
                  <c:v>0.14925228700000001</c:v>
                </c:pt>
                <c:pt idx="4023">
                  <c:v>0.14932487999999999</c:v>
                </c:pt>
                <c:pt idx="4024">
                  <c:v>0.149373276</c:v>
                </c:pt>
                <c:pt idx="4025">
                  <c:v>0.149373276</c:v>
                </c:pt>
                <c:pt idx="4026">
                  <c:v>0.149397474</c:v>
                </c:pt>
                <c:pt idx="4027">
                  <c:v>0.14944586900000001</c:v>
                </c:pt>
                <c:pt idx="4028">
                  <c:v>0.14944586900000001</c:v>
                </c:pt>
                <c:pt idx="4029">
                  <c:v>0.14944586900000001</c:v>
                </c:pt>
                <c:pt idx="4030">
                  <c:v>0.149615254</c:v>
                </c:pt>
                <c:pt idx="4031">
                  <c:v>0.14968784800000001</c:v>
                </c:pt>
                <c:pt idx="4032">
                  <c:v>0.14971204599999999</c:v>
                </c:pt>
                <c:pt idx="4033">
                  <c:v>0.149833035</c:v>
                </c:pt>
                <c:pt idx="4034">
                  <c:v>0.14997822199999999</c:v>
                </c:pt>
                <c:pt idx="4035">
                  <c:v>0.150026618</c:v>
                </c:pt>
                <c:pt idx="4036">
                  <c:v>0.15009921100000001</c:v>
                </c:pt>
                <c:pt idx="4037">
                  <c:v>0.15014760699999999</c:v>
                </c:pt>
                <c:pt idx="4038">
                  <c:v>0.150244398</c:v>
                </c:pt>
                <c:pt idx="4039">
                  <c:v>0.15034119000000001</c:v>
                </c:pt>
                <c:pt idx="4040">
                  <c:v>0.15034119000000001</c:v>
                </c:pt>
                <c:pt idx="4041">
                  <c:v>0.150413783</c:v>
                </c:pt>
                <c:pt idx="4042">
                  <c:v>0.150413783</c:v>
                </c:pt>
                <c:pt idx="4043">
                  <c:v>0.150462179</c:v>
                </c:pt>
                <c:pt idx="4044">
                  <c:v>0.150486377</c:v>
                </c:pt>
                <c:pt idx="4045">
                  <c:v>0.15051057400000001</c:v>
                </c:pt>
                <c:pt idx="4046">
                  <c:v>0.15053477200000001</c:v>
                </c:pt>
                <c:pt idx="4047">
                  <c:v>0.150631564</c:v>
                </c:pt>
                <c:pt idx="4048">
                  <c:v>0.15070415700000001</c:v>
                </c:pt>
                <c:pt idx="4049">
                  <c:v>0.15075255300000001</c:v>
                </c:pt>
                <c:pt idx="4050">
                  <c:v>0.15089774</c:v>
                </c:pt>
                <c:pt idx="4051">
                  <c:v>0.15094613600000001</c:v>
                </c:pt>
                <c:pt idx="4052">
                  <c:v>0.15116391600000001</c:v>
                </c:pt>
                <c:pt idx="4053">
                  <c:v>0.15126070799999999</c:v>
                </c:pt>
                <c:pt idx="4054">
                  <c:v>0.151309103</c:v>
                </c:pt>
                <c:pt idx="4055">
                  <c:v>0.15140589500000001</c:v>
                </c:pt>
                <c:pt idx="4056">
                  <c:v>0.151526884</c:v>
                </c:pt>
                <c:pt idx="4057">
                  <c:v>0.15162367500000001</c:v>
                </c:pt>
                <c:pt idx="4058">
                  <c:v>0.151720467</c:v>
                </c:pt>
                <c:pt idx="4059">
                  <c:v>0.15188985099999999</c:v>
                </c:pt>
                <c:pt idx="4060">
                  <c:v>0.15210763199999999</c:v>
                </c:pt>
                <c:pt idx="4061">
                  <c:v>0.15213183</c:v>
                </c:pt>
                <c:pt idx="4062">
                  <c:v>0.15222862100000001</c:v>
                </c:pt>
                <c:pt idx="4063">
                  <c:v>0.15225281900000001</c:v>
                </c:pt>
                <c:pt idx="4064">
                  <c:v>0.15232541299999999</c:v>
                </c:pt>
                <c:pt idx="4065">
                  <c:v>0.15242220400000001</c:v>
                </c:pt>
                <c:pt idx="4066">
                  <c:v>0.152591589</c:v>
                </c:pt>
                <c:pt idx="4067">
                  <c:v>0.15276097399999999</c:v>
                </c:pt>
                <c:pt idx="4068">
                  <c:v>0.15285776500000001</c:v>
                </c:pt>
                <c:pt idx="4069">
                  <c:v>0.15297875399999999</c:v>
                </c:pt>
                <c:pt idx="4070">
                  <c:v>0.15302715</c:v>
                </c:pt>
                <c:pt idx="4071">
                  <c:v>0.15317233699999999</c:v>
                </c:pt>
                <c:pt idx="4072">
                  <c:v>0.15329332600000001</c:v>
                </c:pt>
                <c:pt idx="4073">
                  <c:v>0.15339011799999999</c:v>
                </c:pt>
                <c:pt idx="4074">
                  <c:v>0.153462711</c:v>
                </c:pt>
                <c:pt idx="4075">
                  <c:v>0.15360789799999999</c:v>
                </c:pt>
                <c:pt idx="4076">
                  <c:v>0.153656294</c:v>
                </c:pt>
                <c:pt idx="4077">
                  <c:v>0.153680492</c:v>
                </c:pt>
                <c:pt idx="4078">
                  <c:v>0.15382567899999999</c:v>
                </c:pt>
                <c:pt idx="4079">
                  <c:v>0.153849877</c:v>
                </c:pt>
                <c:pt idx="4080">
                  <c:v>0.153874074</c:v>
                </c:pt>
                <c:pt idx="4081">
                  <c:v>0.15392247000000001</c:v>
                </c:pt>
                <c:pt idx="4082">
                  <c:v>0.15397086600000001</c:v>
                </c:pt>
                <c:pt idx="4083">
                  <c:v>0.15404345899999999</c:v>
                </c:pt>
                <c:pt idx="4084">
                  <c:v>0.15404345899999999</c:v>
                </c:pt>
                <c:pt idx="4085">
                  <c:v>0.15418864600000001</c:v>
                </c:pt>
                <c:pt idx="4086">
                  <c:v>0.15435803100000001</c:v>
                </c:pt>
                <c:pt idx="4087">
                  <c:v>0.15443062499999999</c:v>
                </c:pt>
                <c:pt idx="4088">
                  <c:v>0.154503218</c:v>
                </c:pt>
                <c:pt idx="4089">
                  <c:v>0.15457581200000001</c:v>
                </c:pt>
                <c:pt idx="4090">
                  <c:v>0.15469680099999999</c:v>
                </c:pt>
                <c:pt idx="4091">
                  <c:v>0.15481779000000001</c:v>
                </c:pt>
                <c:pt idx="4092">
                  <c:v>0.154914582</c:v>
                </c:pt>
                <c:pt idx="4093">
                  <c:v>0.154962977</c:v>
                </c:pt>
                <c:pt idx="4094">
                  <c:v>0.15505976899999999</c:v>
                </c:pt>
                <c:pt idx="4095">
                  <c:v>0.155180758</c:v>
                </c:pt>
                <c:pt idx="4096">
                  <c:v>0.15522915400000001</c:v>
                </c:pt>
                <c:pt idx="4097">
                  <c:v>0.155350143</c:v>
                </c:pt>
                <c:pt idx="4098">
                  <c:v>0.155398538</c:v>
                </c:pt>
                <c:pt idx="4099">
                  <c:v>0.15542273600000001</c:v>
                </c:pt>
                <c:pt idx="4100">
                  <c:v>0.15549532999999999</c:v>
                </c:pt>
                <c:pt idx="4101">
                  <c:v>0.155567923</c:v>
                </c:pt>
                <c:pt idx="4102">
                  <c:v>0.155567923</c:v>
                </c:pt>
                <c:pt idx="4103">
                  <c:v>0.15571310999999999</c:v>
                </c:pt>
                <c:pt idx="4104">
                  <c:v>0.155809902</c:v>
                </c:pt>
                <c:pt idx="4105">
                  <c:v>0.15590669300000001</c:v>
                </c:pt>
                <c:pt idx="4106">
                  <c:v>0.15590669300000001</c:v>
                </c:pt>
                <c:pt idx="4107">
                  <c:v>0.156027682</c:v>
                </c:pt>
                <c:pt idx="4108">
                  <c:v>0.15617286899999999</c:v>
                </c:pt>
                <c:pt idx="4109">
                  <c:v>0.156245463</c:v>
                </c:pt>
                <c:pt idx="4110">
                  <c:v>0.156269661</c:v>
                </c:pt>
                <c:pt idx="4111">
                  <c:v>0.156414848</c:v>
                </c:pt>
                <c:pt idx="4112">
                  <c:v>0.15651163900000001</c:v>
                </c:pt>
                <c:pt idx="4113">
                  <c:v>0.15656003499999999</c:v>
                </c:pt>
                <c:pt idx="4114">
                  <c:v>0.156656826</c:v>
                </c:pt>
                <c:pt idx="4115">
                  <c:v>0.156681024</c:v>
                </c:pt>
                <c:pt idx="4116">
                  <c:v>0.15670522200000001</c:v>
                </c:pt>
                <c:pt idx="4117">
                  <c:v>0.156850409</c:v>
                </c:pt>
                <c:pt idx="4118">
                  <c:v>0.156874607</c:v>
                </c:pt>
                <c:pt idx="4119">
                  <c:v>0.15692300200000001</c:v>
                </c:pt>
                <c:pt idx="4120">
                  <c:v>0.15704399199999999</c:v>
                </c:pt>
                <c:pt idx="4121">
                  <c:v>0.157310168</c:v>
                </c:pt>
                <c:pt idx="4122">
                  <c:v>0.15735856400000001</c:v>
                </c:pt>
                <c:pt idx="4123">
                  <c:v>0.15747955299999999</c:v>
                </c:pt>
                <c:pt idx="4124">
                  <c:v>0.157697333</c:v>
                </c:pt>
                <c:pt idx="4125">
                  <c:v>0.157769927</c:v>
                </c:pt>
                <c:pt idx="4126">
                  <c:v>0.157769927</c:v>
                </c:pt>
                <c:pt idx="4127">
                  <c:v>0.15786671799999999</c:v>
                </c:pt>
                <c:pt idx="4128">
                  <c:v>0.15789091599999999</c:v>
                </c:pt>
                <c:pt idx="4129">
                  <c:v>0.15796351</c:v>
                </c:pt>
                <c:pt idx="4130">
                  <c:v>0.15808449899999999</c:v>
                </c:pt>
                <c:pt idx="4131">
                  <c:v>0.158157092</c:v>
                </c:pt>
                <c:pt idx="4132">
                  <c:v>0.15818129</c:v>
                </c:pt>
                <c:pt idx="4133">
                  <c:v>0.15822968600000001</c:v>
                </c:pt>
                <c:pt idx="4134">
                  <c:v>0.15825388400000001</c:v>
                </c:pt>
                <c:pt idx="4135">
                  <c:v>0.15830227899999999</c:v>
                </c:pt>
                <c:pt idx="4136">
                  <c:v>0.158399071</c:v>
                </c:pt>
                <c:pt idx="4137">
                  <c:v>0.158568456</c:v>
                </c:pt>
                <c:pt idx="4138">
                  <c:v>0.15864104900000001</c:v>
                </c:pt>
                <c:pt idx="4139">
                  <c:v>0.15873784099999999</c:v>
                </c:pt>
                <c:pt idx="4140">
                  <c:v>0.158786236</c:v>
                </c:pt>
                <c:pt idx="4141">
                  <c:v>0.15888302800000001</c:v>
                </c:pt>
                <c:pt idx="4142">
                  <c:v>0.15910080800000001</c:v>
                </c:pt>
                <c:pt idx="4143">
                  <c:v>0.15912500600000001</c:v>
                </c:pt>
                <c:pt idx="4144">
                  <c:v>0.15912500600000001</c:v>
                </c:pt>
                <c:pt idx="4145">
                  <c:v>0.15919759999999999</c:v>
                </c:pt>
                <c:pt idx="4146">
                  <c:v>0.159245995</c:v>
                </c:pt>
                <c:pt idx="4147">
                  <c:v>0.15936698399999999</c:v>
                </c:pt>
                <c:pt idx="4148">
                  <c:v>0.159487974</c:v>
                </c:pt>
                <c:pt idx="4149">
                  <c:v>0.15960896299999999</c:v>
                </c:pt>
                <c:pt idx="4150">
                  <c:v>0.159633161</c:v>
                </c:pt>
                <c:pt idx="4151">
                  <c:v>0.15970575400000001</c:v>
                </c:pt>
                <c:pt idx="4152">
                  <c:v>0.15975415000000001</c:v>
                </c:pt>
                <c:pt idx="4153">
                  <c:v>0.159850941</c:v>
                </c:pt>
                <c:pt idx="4154">
                  <c:v>0.15994773300000001</c:v>
                </c:pt>
                <c:pt idx="4155">
                  <c:v>0.160068722</c:v>
                </c:pt>
                <c:pt idx="4156">
                  <c:v>0.16009292</c:v>
                </c:pt>
                <c:pt idx="4157">
                  <c:v>0.16016551300000001</c:v>
                </c:pt>
                <c:pt idx="4158">
                  <c:v>0.16021390899999999</c:v>
                </c:pt>
                <c:pt idx="4159">
                  <c:v>0.1603107</c:v>
                </c:pt>
                <c:pt idx="4160">
                  <c:v>0.160334898</c:v>
                </c:pt>
                <c:pt idx="4161">
                  <c:v>0.16040749200000001</c:v>
                </c:pt>
                <c:pt idx="4162">
                  <c:v>0.16040749200000001</c:v>
                </c:pt>
                <c:pt idx="4163">
                  <c:v>0.160504283</c:v>
                </c:pt>
                <c:pt idx="4164">
                  <c:v>0.16057687700000001</c:v>
                </c:pt>
                <c:pt idx="4165">
                  <c:v>0.16081885500000001</c:v>
                </c:pt>
                <c:pt idx="4166">
                  <c:v>0.160915646</c:v>
                </c:pt>
                <c:pt idx="4167">
                  <c:v>0.16101243800000001</c:v>
                </c:pt>
                <c:pt idx="4168">
                  <c:v>0.16103663600000001</c:v>
                </c:pt>
                <c:pt idx="4169">
                  <c:v>0.16106083299999999</c:v>
                </c:pt>
                <c:pt idx="4170">
                  <c:v>0.161133427</c:v>
                </c:pt>
                <c:pt idx="4171">
                  <c:v>0.16123021800000001</c:v>
                </c:pt>
                <c:pt idx="4172">
                  <c:v>0.16147219700000001</c:v>
                </c:pt>
                <c:pt idx="4173">
                  <c:v>0.16168997700000001</c:v>
                </c:pt>
                <c:pt idx="4174">
                  <c:v>0.16185936200000001</c:v>
                </c:pt>
                <c:pt idx="4175">
                  <c:v>0.16195615399999999</c:v>
                </c:pt>
                <c:pt idx="4176">
                  <c:v>0.16219813199999999</c:v>
                </c:pt>
                <c:pt idx="4177">
                  <c:v>0.162270725</c:v>
                </c:pt>
                <c:pt idx="4178">
                  <c:v>0.162270725</c:v>
                </c:pt>
                <c:pt idx="4179">
                  <c:v>0.16231912100000001</c:v>
                </c:pt>
                <c:pt idx="4180">
                  <c:v>0.162415913</c:v>
                </c:pt>
                <c:pt idx="4181">
                  <c:v>0.162464308</c:v>
                </c:pt>
                <c:pt idx="4182">
                  <c:v>0.16253690200000001</c:v>
                </c:pt>
                <c:pt idx="4183">
                  <c:v>0.162657891</c:v>
                </c:pt>
                <c:pt idx="4184">
                  <c:v>0.16273048400000001</c:v>
                </c:pt>
                <c:pt idx="4185">
                  <c:v>0.16282727599999999</c:v>
                </c:pt>
                <c:pt idx="4186">
                  <c:v>0.16294826500000001</c:v>
                </c:pt>
                <c:pt idx="4187">
                  <c:v>0.16297246300000001</c:v>
                </c:pt>
                <c:pt idx="4188">
                  <c:v>0.16299666099999999</c:v>
                </c:pt>
                <c:pt idx="4189">
                  <c:v>0.16304505599999999</c:v>
                </c:pt>
                <c:pt idx="4190">
                  <c:v>0.16326283699999999</c:v>
                </c:pt>
                <c:pt idx="4191">
                  <c:v>0.16326283699999999</c:v>
                </c:pt>
                <c:pt idx="4192">
                  <c:v>0.163311233</c:v>
                </c:pt>
                <c:pt idx="4193">
                  <c:v>0.163311233</c:v>
                </c:pt>
                <c:pt idx="4194">
                  <c:v>0.16343222199999999</c:v>
                </c:pt>
                <c:pt idx="4195">
                  <c:v>0.16343222199999999</c:v>
                </c:pt>
                <c:pt idx="4196">
                  <c:v>0.16345641999999999</c:v>
                </c:pt>
                <c:pt idx="4197">
                  <c:v>0.163553211</c:v>
                </c:pt>
                <c:pt idx="4198">
                  <c:v>0.16357740900000001</c:v>
                </c:pt>
                <c:pt idx="4199">
                  <c:v>0.16367419999999999</c:v>
                </c:pt>
                <c:pt idx="4200">
                  <c:v>0.163722596</c:v>
                </c:pt>
                <c:pt idx="4201">
                  <c:v>0.163988772</c:v>
                </c:pt>
                <c:pt idx="4202">
                  <c:v>0.16410976099999999</c:v>
                </c:pt>
                <c:pt idx="4203">
                  <c:v>0.16420655300000001</c:v>
                </c:pt>
                <c:pt idx="4204">
                  <c:v>0.16420655300000001</c:v>
                </c:pt>
                <c:pt idx="4205">
                  <c:v>0.16427914599999999</c:v>
                </c:pt>
                <c:pt idx="4206">
                  <c:v>0.16430334399999999</c:v>
                </c:pt>
                <c:pt idx="4207">
                  <c:v>0.16435174</c:v>
                </c:pt>
                <c:pt idx="4208">
                  <c:v>0.164375938</c:v>
                </c:pt>
                <c:pt idx="4209">
                  <c:v>0.16454532299999999</c:v>
                </c:pt>
                <c:pt idx="4210">
                  <c:v>0.16464211400000001</c:v>
                </c:pt>
                <c:pt idx="4211">
                  <c:v>0.16476310299999999</c:v>
                </c:pt>
                <c:pt idx="4212">
                  <c:v>0.16476310299999999</c:v>
                </c:pt>
                <c:pt idx="4213">
                  <c:v>0.16490829000000001</c:v>
                </c:pt>
                <c:pt idx="4214">
                  <c:v>0.165029279</c:v>
                </c:pt>
                <c:pt idx="4215">
                  <c:v>0.16510187300000001</c:v>
                </c:pt>
                <c:pt idx="4216">
                  <c:v>0.16515026899999999</c:v>
                </c:pt>
                <c:pt idx="4217">
                  <c:v>0.16524706</c:v>
                </c:pt>
                <c:pt idx="4218">
                  <c:v>0.16534385099999999</c:v>
                </c:pt>
                <c:pt idx="4219">
                  <c:v>0.165489038</c:v>
                </c:pt>
                <c:pt idx="4220">
                  <c:v>0.16553743400000001</c:v>
                </c:pt>
                <c:pt idx="4221">
                  <c:v>0.16570681900000001</c:v>
                </c:pt>
                <c:pt idx="4222">
                  <c:v>0.16570681900000001</c:v>
                </c:pt>
                <c:pt idx="4223">
                  <c:v>0.16580360999999999</c:v>
                </c:pt>
                <c:pt idx="4224">
                  <c:v>0.16580360999999999</c:v>
                </c:pt>
                <c:pt idx="4225">
                  <c:v>0.16592460000000001</c:v>
                </c:pt>
                <c:pt idx="4226">
                  <c:v>0.16614238000000001</c:v>
                </c:pt>
                <c:pt idx="4227">
                  <c:v>0.16623917099999999</c:v>
                </c:pt>
                <c:pt idx="4228">
                  <c:v>0.16636016100000001</c:v>
                </c:pt>
                <c:pt idx="4229">
                  <c:v>0.16648114999999999</c:v>
                </c:pt>
                <c:pt idx="4230">
                  <c:v>0.16648114999999999</c:v>
                </c:pt>
                <c:pt idx="4231">
                  <c:v>0.166505348</c:v>
                </c:pt>
                <c:pt idx="4232">
                  <c:v>0.16665053499999999</c:v>
                </c:pt>
                <c:pt idx="4233">
                  <c:v>0.16667473299999999</c:v>
                </c:pt>
                <c:pt idx="4234">
                  <c:v>0.16679572200000001</c:v>
                </c:pt>
                <c:pt idx="4235">
                  <c:v>0.166916711</c:v>
                </c:pt>
                <c:pt idx="4236">
                  <c:v>0.16703770000000001</c:v>
                </c:pt>
                <c:pt idx="4237">
                  <c:v>0.16711029399999999</c:v>
                </c:pt>
                <c:pt idx="4238">
                  <c:v>0.16711029399999999</c:v>
                </c:pt>
                <c:pt idx="4239">
                  <c:v>0.16711029399999999</c:v>
                </c:pt>
                <c:pt idx="4240">
                  <c:v>0.167134492</c:v>
                </c:pt>
                <c:pt idx="4241">
                  <c:v>0.167352272</c:v>
                </c:pt>
                <c:pt idx="4242">
                  <c:v>0.167400668</c:v>
                </c:pt>
                <c:pt idx="4243">
                  <c:v>0.16752165699999999</c:v>
                </c:pt>
                <c:pt idx="4244">
                  <c:v>0.167594251</c:v>
                </c:pt>
                <c:pt idx="4245">
                  <c:v>0.167594251</c:v>
                </c:pt>
                <c:pt idx="4246">
                  <c:v>0.167618448</c:v>
                </c:pt>
                <c:pt idx="4247">
                  <c:v>0.16766684400000001</c:v>
                </c:pt>
                <c:pt idx="4248">
                  <c:v>0.16773943799999999</c:v>
                </c:pt>
                <c:pt idx="4249">
                  <c:v>0.167836229</c:v>
                </c:pt>
                <c:pt idx="4250">
                  <c:v>0.16795721799999999</c:v>
                </c:pt>
                <c:pt idx="4251">
                  <c:v>0.16807820700000001</c:v>
                </c:pt>
                <c:pt idx="4252">
                  <c:v>0.168223394</c:v>
                </c:pt>
                <c:pt idx="4253">
                  <c:v>0.16836858199999999</c:v>
                </c:pt>
                <c:pt idx="4254">
                  <c:v>0.168489571</c:v>
                </c:pt>
                <c:pt idx="4255">
                  <c:v>0.16853796600000001</c:v>
                </c:pt>
                <c:pt idx="4256">
                  <c:v>0.168658956</c:v>
                </c:pt>
                <c:pt idx="4257">
                  <c:v>0.168683153</c:v>
                </c:pt>
                <c:pt idx="4258">
                  <c:v>0.16870735100000001</c:v>
                </c:pt>
                <c:pt idx="4259">
                  <c:v>0.16870735100000001</c:v>
                </c:pt>
                <c:pt idx="4260">
                  <c:v>0.168876736</c:v>
                </c:pt>
                <c:pt idx="4261">
                  <c:v>0.16899772499999999</c:v>
                </c:pt>
                <c:pt idx="4262">
                  <c:v>0.16904612099999999</c:v>
                </c:pt>
                <c:pt idx="4263">
                  <c:v>0.169094517</c:v>
                </c:pt>
                <c:pt idx="4264">
                  <c:v>0.16921550599999999</c:v>
                </c:pt>
                <c:pt idx="4265">
                  <c:v>0.16923970399999999</c:v>
                </c:pt>
                <c:pt idx="4266">
                  <c:v>0.16936069300000001</c:v>
                </c:pt>
                <c:pt idx="4267">
                  <c:v>0.16945748399999999</c:v>
                </c:pt>
                <c:pt idx="4268">
                  <c:v>0.16945748399999999</c:v>
                </c:pt>
                <c:pt idx="4269">
                  <c:v>0.169554276</c:v>
                </c:pt>
                <c:pt idx="4270">
                  <c:v>0.16960267100000001</c:v>
                </c:pt>
                <c:pt idx="4271">
                  <c:v>0.169772056</c:v>
                </c:pt>
                <c:pt idx="4272">
                  <c:v>0.16986884799999999</c:v>
                </c:pt>
                <c:pt idx="4273">
                  <c:v>0.169917243</c:v>
                </c:pt>
                <c:pt idx="4274">
                  <c:v>0.169965639</c:v>
                </c:pt>
                <c:pt idx="4275">
                  <c:v>0.17001403500000001</c:v>
                </c:pt>
                <c:pt idx="4276">
                  <c:v>0.170159222</c:v>
                </c:pt>
                <c:pt idx="4277">
                  <c:v>0.17028021099999999</c:v>
                </c:pt>
                <c:pt idx="4278">
                  <c:v>0.17052218899999999</c:v>
                </c:pt>
                <c:pt idx="4279">
                  <c:v>0.17071577199999999</c:v>
                </c:pt>
                <c:pt idx="4280">
                  <c:v>0.170836761</c:v>
                </c:pt>
                <c:pt idx="4281">
                  <c:v>0.17117553099999999</c:v>
                </c:pt>
                <c:pt idx="4282">
                  <c:v>0.171248125</c:v>
                </c:pt>
                <c:pt idx="4283">
                  <c:v>0.17129652000000001</c:v>
                </c:pt>
                <c:pt idx="4284">
                  <c:v>0.17141751</c:v>
                </c:pt>
                <c:pt idx="4285">
                  <c:v>0.171490103</c:v>
                </c:pt>
                <c:pt idx="4286">
                  <c:v>0.17151430100000001</c:v>
                </c:pt>
                <c:pt idx="4287">
                  <c:v>0.17161109199999999</c:v>
                </c:pt>
                <c:pt idx="4288">
                  <c:v>0.171683686</c:v>
                </c:pt>
                <c:pt idx="4289">
                  <c:v>0.17178047699999999</c:v>
                </c:pt>
                <c:pt idx="4290">
                  <c:v>0.17194986200000001</c:v>
                </c:pt>
                <c:pt idx="4291">
                  <c:v>0.172119247</c:v>
                </c:pt>
                <c:pt idx="4292">
                  <c:v>0.17221603799999999</c:v>
                </c:pt>
                <c:pt idx="4293">
                  <c:v>0.17231283</c:v>
                </c:pt>
                <c:pt idx="4294">
                  <c:v>0.17236122500000001</c:v>
                </c:pt>
                <c:pt idx="4295">
                  <c:v>0.17245801699999999</c:v>
                </c:pt>
                <c:pt idx="4296">
                  <c:v>0.17248221499999999</c:v>
                </c:pt>
                <c:pt idx="4297">
                  <c:v>0.17253061</c:v>
                </c:pt>
                <c:pt idx="4298">
                  <c:v>0.17265159899999999</c:v>
                </c:pt>
                <c:pt idx="4299">
                  <c:v>0.172724193</c:v>
                </c:pt>
                <c:pt idx="4300">
                  <c:v>0.172724193</c:v>
                </c:pt>
                <c:pt idx="4301">
                  <c:v>0.172748391</c:v>
                </c:pt>
                <c:pt idx="4302">
                  <c:v>0.172772589</c:v>
                </c:pt>
                <c:pt idx="4303">
                  <c:v>0.17282098400000001</c:v>
                </c:pt>
                <c:pt idx="4304">
                  <c:v>0.172941974</c:v>
                </c:pt>
                <c:pt idx="4305">
                  <c:v>0.173159754</c:v>
                </c:pt>
                <c:pt idx="4306">
                  <c:v>0.17330494099999999</c:v>
                </c:pt>
                <c:pt idx="4307">
                  <c:v>0.17332913899999999</c:v>
                </c:pt>
                <c:pt idx="4308">
                  <c:v>0.17349852399999999</c:v>
                </c:pt>
                <c:pt idx="4309">
                  <c:v>0.17364371100000001</c:v>
                </c:pt>
                <c:pt idx="4310">
                  <c:v>0.17386149200000001</c:v>
                </c:pt>
                <c:pt idx="4311">
                  <c:v>0.174030876</c:v>
                </c:pt>
                <c:pt idx="4312">
                  <c:v>0.174055074</c:v>
                </c:pt>
                <c:pt idx="4313">
                  <c:v>0.17410347000000001</c:v>
                </c:pt>
                <c:pt idx="4314">
                  <c:v>0.174272855</c:v>
                </c:pt>
                <c:pt idx="4315">
                  <c:v>0.17436964599999999</c:v>
                </c:pt>
                <c:pt idx="4316">
                  <c:v>0.17453903100000001</c:v>
                </c:pt>
                <c:pt idx="4317">
                  <c:v>0.17470841600000001</c:v>
                </c:pt>
                <c:pt idx="4318">
                  <c:v>0.17478100999999999</c:v>
                </c:pt>
                <c:pt idx="4319">
                  <c:v>0.17492619700000001</c:v>
                </c:pt>
                <c:pt idx="4320">
                  <c:v>0.17516817500000001</c:v>
                </c:pt>
                <c:pt idx="4321">
                  <c:v>0.17533756</c:v>
                </c:pt>
                <c:pt idx="4322">
                  <c:v>0.17541015300000001</c:v>
                </c:pt>
                <c:pt idx="4323">
                  <c:v>0.17555534</c:v>
                </c:pt>
                <c:pt idx="4324">
                  <c:v>0.175773121</c:v>
                </c:pt>
                <c:pt idx="4325">
                  <c:v>0.17582151700000001</c:v>
                </c:pt>
                <c:pt idx="4326">
                  <c:v>0.17584571500000001</c:v>
                </c:pt>
                <c:pt idx="4327">
                  <c:v>0.17601509900000001</c:v>
                </c:pt>
                <c:pt idx="4328">
                  <c:v>0.17606349499999999</c:v>
                </c:pt>
                <c:pt idx="4329">
                  <c:v>0.176160287</c:v>
                </c:pt>
                <c:pt idx="4330">
                  <c:v>0.17623288000000001</c:v>
                </c:pt>
                <c:pt idx="4331">
                  <c:v>0.176353869</c:v>
                </c:pt>
                <c:pt idx="4332">
                  <c:v>0.17647485800000001</c:v>
                </c:pt>
                <c:pt idx="4333">
                  <c:v>0.17657165</c:v>
                </c:pt>
                <c:pt idx="4334">
                  <c:v>0.17657165</c:v>
                </c:pt>
                <c:pt idx="4335">
                  <c:v>0.176620045</c:v>
                </c:pt>
                <c:pt idx="4336">
                  <c:v>0.17669263900000001</c:v>
                </c:pt>
                <c:pt idx="4337">
                  <c:v>0.176837826</c:v>
                </c:pt>
                <c:pt idx="4338">
                  <c:v>0.17688622200000001</c:v>
                </c:pt>
                <c:pt idx="4339">
                  <c:v>0.17691042000000001</c:v>
                </c:pt>
                <c:pt idx="4340">
                  <c:v>0.177031409</c:v>
                </c:pt>
                <c:pt idx="4341">
                  <c:v>0.17715239799999999</c:v>
                </c:pt>
                <c:pt idx="4342">
                  <c:v>0.17715239799999999</c:v>
                </c:pt>
                <c:pt idx="4343">
                  <c:v>0.177273387</c:v>
                </c:pt>
                <c:pt idx="4344">
                  <c:v>0.17732178300000001</c:v>
                </c:pt>
                <c:pt idx="4345">
                  <c:v>0.17737017899999999</c:v>
                </c:pt>
                <c:pt idx="4346">
                  <c:v>0.17737017899999999</c:v>
                </c:pt>
                <c:pt idx="4347">
                  <c:v>0.17758795899999999</c:v>
                </c:pt>
                <c:pt idx="4348">
                  <c:v>0.177660553</c:v>
                </c:pt>
                <c:pt idx="4349">
                  <c:v>0.17778154199999999</c:v>
                </c:pt>
                <c:pt idx="4350">
                  <c:v>0.177854135</c:v>
                </c:pt>
                <c:pt idx="4351">
                  <c:v>0.17797512500000001</c:v>
                </c:pt>
                <c:pt idx="4352">
                  <c:v>0.178071916</c:v>
                </c:pt>
                <c:pt idx="4353">
                  <c:v>0.17819290500000001</c:v>
                </c:pt>
                <c:pt idx="4354">
                  <c:v>0.178338092</c:v>
                </c:pt>
                <c:pt idx="4355">
                  <c:v>0.178507477</c:v>
                </c:pt>
                <c:pt idx="4356">
                  <c:v>0.178555873</c:v>
                </c:pt>
                <c:pt idx="4357">
                  <c:v>0.17865266399999999</c:v>
                </c:pt>
                <c:pt idx="4358">
                  <c:v>0.178773653</c:v>
                </c:pt>
                <c:pt idx="4359">
                  <c:v>0.17884624700000001</c:v>
                </c:pt>
                <c:pt idx="4360">
                  <c:v>0.178967236</c:v>
                </c:pt>
                <c:pt idx="4361">
                  <c:v>0.17908822499999999</c:v>
                </c:pt>
                <c:pt idx="4362">
                  <c:v>0.179160819</c:v>
                </c:pt>
                <c:pt idx="4363">
                  <c:v>0.17920921500000001</c:v>
                </c:pt>
                <c:pt idx="4364">
                  <c:v>0.17923341200000001</c:v>
                </c:pt>
                <c:pt idx="4365">
                  <c:v>0.179354402</c:v>
                </c:pt>
                <c:pt idx="4366">
                  <c:v>0.179378599</c:v>
                </c:pt>
                <c:pt idx="4367">
                  <c:v>0.17947539100000001</c:v>
                </c:pt>
                <c:pt idx="4368">
                  <c:v>0.17947539100000001</c:v>
                </c:pt>
                <c:pt idx="4369">
                  <c:v>0.17949958899999999</c:v>
                </c:pt>
                <c:pt idx="4370">
                  <c:v>0.179620578</c:v>
                </c:pt>
                <c:pt idx="4371">
                  <c:v>0.17971736899999999</c:v>
                </c:pt>
                <c:pt idx="4372">
                  <c:v>0.17976576499999999</c:v>
                </c:pt>
                <c:pt idx="4373">
                  <c:v>0.17986255600000001</c:v>
                </c:pt>
                <c:pt idx="4374">
                  <c:v>0.17993514999999999</c:v>
                </c:pt>
                <c:pt idx="4375">
                  <c:v>0.18010453500000001</c:v>
                </c:pt>
                <c:pt idx="4376">
                  <c:v>0.180225524</c:v>
                </c:pt>
                <c:pt idx="4377">
                  <c:v>0.18029811700000001</c:v>
                </c:pt>
                <c:pt idx="4378">
                  <c:v>0.18034651300000001</c:v>
                </c:pt>
                <c:pt idx="4379">
                  <c:v>0.1804917</c:v>
                </c:pt>
                <c:pt idx="4380">
                  <c:v>0.18056429399999999</c:v>
                </c:pt>
                <c:pt idx="4381">
                  <c:v>0.180636887</c:v>
                </c:pt>
                <c:pt idx="4382">
                  <c:v>0.180661085</c:v>
                </c:pt>
                <c:pt idx="4383">
                  <c:v>0.18070948100000001</c:v>
                </c:pt>
                <c:pt idx="4384">
                  <c:v>0.18078207399999999</c:v>
                </c:pt>
                <c:pt idx="4385">
                  <c:v>0.180903063</c:v>
                </c:pt>
                <c:pt idx="4386">
                  <c:v>0.181072448</c:v>
                </c:pt>
                <c:pt idx="4387">
                  <c:v>0.181096646</c:v>
                </c:pt>
                <c:pt idx="4388">
                  <c:v>0.181120844</c:v>
                </c:pt>
                <c:pt idx="4389">
                  <c:v>0.18121763499999999</c:v>
                </c:pt>
                <c:pt idx="4390">
                  <c:v>0.18124183299999999</c:v>
                </c:pt>
                <c:pt idx="4391">
                  <c:v>0.18141121800000001</c:v>
                </c:pt>
                <c:pt idx="4392">
                  <c:v>0.18145961399999999</c:v>
                </c:pt>
                <c:pt idx="4393">
                  <c:v>0.181556405</c:v>
                </c:pt>
                <c:pt idx="4394">
                  <c:v>0.18167739399999999</c:v>
                </c:pt>
                <c:pt idx="4395">
                  <c:v>0.181774186</c:v>
                </c:pt>
                <c:pt idx="4396">
                  <c:v>0.18184677899999999</c:v>
                </c:pt>
                <c:pt idx="4397">
                  <c:v>0.181943571</c:v>
                </c:pt>
                <c:pt idx="4398">
                  <c:v>0.18208875799999999</c:v>
                </c:pt>
                <c:pt idx="4399">
                  <c:v>0.182137153</c:v>
                </c:pt>
                <c:pt idx="4400">
                  <c:v>0.18233073599999999</c:v>
                </c:pt>
                <c:pt idx="4401">
                  <c:v>0.182354934</c:v>
                </c:pt>
                <c:pt idx="4402">
                  <c:v>0.182354934</c:v>
                </c:pt>
                <c:pt idx="4403">
                  <c:v>0.18242752700000001</c:v>
                </c:pt>
                <c:pt idx="4404">
                  <c:v>0.18262111</c:v>
                </c:pt>
                <c:pt idx="4405">
                  <c:v>0.18276629699999999</c:v>
                </c:pt>
                <c:pt idx="4406">
                  <c:v>0.18293568199999999</c:v>
                </c:pt>
                <c:pt idx="4407">
                  <c:v>0.18308086900000001</c:v>
                </c:pt>
                <c:pt idx="4408">
                  <c:v>0.18334704499999999</c:v>
                </c:pt>
                <c:pt idx="4409">
                  <c:v>0.18337124299999999</c:v>
                </c:pt>
                <c:pt idx="4410">
                  <c:v>0.18337124299999999</c:v>
                </c:pt>
                <c:pt idx="4411">
                  <c:v>0.18351643000000001</c:v>
                </c:pt>
                <c:pt idx="4412">
                  <c:v>0.18358902399999999</c:v>
                </c:pt>
                <c:pt idx="4413">
                  <c:v>0.18380680399999999</c:v>
                </c:pt>
                <c:pt idx="4414">
                  <c:v>0.18395199100000001</c:v>
                </c:pt>
                <c:pt idx="4415">
                  <c:v>0.18414557400000001</c:v>
                </c:pt>
                <c:pt idx="4416">
                  <c:v>0.184290761</c:v>
                </c:pt>
                <c:pt idx="4417">
                  <c:v>0.18446014599999999</c:v>
                </c:pt>
                <c:pt idx="4418">
                  <c:v>0.18462953100000001</c:v>
                </c:pt>
                <c:pt idx="4419">
                  <c:v>0.184726322</c:v>
                </c:pt>
                <c:pt idx="4420">
                  <c:v>0.18487150899999999</c:v>
                </c:pt>
                <c:pt idx="4421">
                  <c:v>0.184919905</c:v>
                </c:pt>
                <c:pt idx="4422">
                  <c:v>0.18506509199999999</c:v>
                </c:pt>
                <c:pt idx="4423">
                  <c:v>0.18511348799999999</c:v>
                </c:pt>
                <c:pt idx="4424">
                  <c:v>0.18521027900000001</c:v>
                </c:pt>
                <c:pt idx="4425">
                  <c:v>0.18525867500000001</c:v>
                </c:pt>
                <c:pt idx="4426">
                  <c:v>0.18530707099999999</c:v>
                </c:pt>
                <c:pt idx="4427">
                  <c:v>0.18547645600000001</c:v>
                </c:pt>
                <c:pt idx="4428">
                  <c:v>0.18552485099999999</c:v>
                </c:pt>
                <c:pt idx="4429">
                  <c:v>0.18567003800000001</c:v>
                </c:pt>
                <c:pt idx="4430">
                  <c:v>0.18567003800000001</c:v>
                </c:pt>
                <c:pt idx="4431">
                  <c:v>0.18576682999999999</c:v>
                </c:pt>
                <c:pt idx="4432">
                  <c:v>0.185815225</c:v>
                </c:pt>
                <c:pt idx="4433">
                  <c:v>0.18591201700000001</c:v>
                </c:pt>
                <c:pt idx="4434">
                  <c:v>0.186008808</c:v>
                </c:pt>
                <c:pt idx="4435">
                  <c:v>0.18632338000000001</c:v>
                </c:pt>
                <c:pt idx="4436">
                  <c:v>0.186468567</c:v>
                </c:pt>
                <c:pt idx="4437">
                  <c:v>0.18656535799999999</c:v>
                </c:pt>
                <c:pt idx="4438">
                  <c:v>0.18658955599999999</c:v>
                </c:pt>
                <c:pt idx="4439">
                  <c:v>0.18666215</c:v>
                </c:pt>
                <c:pt idx="4440">
                  <c:v>0.18678313899999999</c:v>
                </c:pt>
                <c:pt idx="4441">
                  <c:v>0.18700091999999999</c:v>
                </c:pt>
                <c:pt idx="4442">
                  <c:v>0.18719450200000001</c:v>
                </c:pt>
                <c:pt idx="4443">
                  <c:v>0.187291294</c:v>
                </c:pt>
                <c:pt idx="4444">
                  <c:v>0.18736388700000001</c:v>
                </c:pt>
                <c:pt idx="4445">
                  <c:v>0.18758166800000001</c:v>
                </c:pt>
                <c:pt idx="4446">
                  <c:v>0.18767845899999999</c:v>
                </c:pt>
                <c:pt idx="4447">
                  <c:v>0.18770265699999999</c:v>
                </c:pt>
                <c:pt idx="4448">
                  <c:v>0.18782364600000001</c:v>
                </c:pt>
                <c:pt idx="4449">
                  <c:v>0.18784784400000001</c:v>
                </c:pt>
                <c:pt idx="4450">
                  <c:v>0.187920437</c:v>
                </c:pt>
                <c:pt idx="4451">
                  <c:v>0.18804142700000001</c:v>
                </c:pt>
                <c:pt idx="4452">
                  <c:v>0.18811401999999999</c:v>
                </c:pt>
                <c:pt idx="4453">
                  <c:v>0.18833180099999999</c:v>
                </c:pt>
                <c:pt idx="4454">
                  <c:v>0.18845279000000001</c:v>
                </c:pt>
                <c:pt idx="4455">
                  <c:v>0.188597977</c:v>
                </c:pt>
                <c:pt idx="4456">
                  <c:v>0.18864637300000001</c:v>
                </c:pt>
                <c:pt idx="4457">
                  <c:v>0.18879156</c:v>
                </c:pt>
                <c:pt idx="4458">
                  <c:v>0.18896094499999999</c:v>
                </c:pt>
                <c:pt idx="4459">
                  <c:v>0.18917872499999999</c:v>
                </c:pt>
                <c:pt idx="4460">
                  <c:v>0.18934810999999999</c:v>
                </c:pt>
                <c:pt idx="4461">
                  <c:v>0.18937230799999999</c:v>
                </c:pt>
                <c:pt idx="4462">
                  <c:v>0.189444902</c:v>
                </c:pt>
                <c:pt idx="4463">
                  <c:v>0.189444902</c:v>
                </c:pt>
                <c:pt idx="4464">
                  <c:v>0.189469099</c:v>
                </c:pt>
                <c:pt idx="4465">
                  <c:v>0.189493297</c:v>
                </c:pt>
                <c:pt idx="4466">
                  <c:v>0.18956589099999999</c:v>
                </c:pt>
                <c:pt idx="4467">
                  <c:v>0.18973527600000001</c:v>
                </c:pt>
                <c:pt idx="4468">
                  <c:v>0.18978367099999999</c:v>
                </c:pt>
                <c:pt idx="4469">
                  <c:v>0.18980786899999999</c:v>
                </c:pt>
                <c:pt idx="4470">
                  <c:v>0.18983206699999999</c:v>
                </c:pt>
                <c:pt idx="4471">
                  <c:v>0.189880463</c:v>
                </c:pt>
                <c:pt idx="4472">
                  <c:v>0.18997725400000001</c:v>
                </c:pt>
                <c:pt idx="4473">
                  <c:v>0.19002564999999999</c:v>
                </c:pt>
                <c:pt idx="4474">
                  <c:v>0.19004984799999999</c:v>
                </c:pt>
                <c:pt idx="4475">
                  <c:v>0.190122441</c:v>
                </c:pt>
                <c:pt idx="4476">
                  <c:v>0.19021923199999999</c:v>
                </c:pt>
                <c:pt idx="4477">
                  <c:v>0.190316024</c:v>
                </c:pt>
                <c:pt idx="4478">
                  <c:v>0.190340222</c:v>
                </c:pt>
                <c:pt idx="4479">
                  <c:v>0.19038861700000001</c:v>
                </c:pt>
                <c:pt idx="4480">
                  <c:v>0.19058220000000001</c:v>
                </c:pt>
                <c:pt idx="4481">
                  <c:v>0.190703189</c:v>
                </c:pt>
                <c:pt idx="4482">
                  <c:v>0.19089677199999999</c:v>
                </c:pt>
                <c:pt idx="4483">
                  <c:v>0.19106615699999999</c:v>
                </c:pt>
                <c:pt idx="4484">
                  <c:v>0.19111455299999999</c:v>
                </c:pt>
                <c:pt idx="4485">
                  <c:v>0.19121134400000001</c:v>
                </c:pt>
                <c:pt idx="4486">
                  <c:v>0.191380729</c:v>
                </c:pt>
                <c:pt idx="4487">
                  <c:v>0.19150171799999999</c:v>
                </c:pt>
                <c:pt idx="4488">
                  <c:v>0.191622707</c:v>
                </c:pt>
                <c:pt idx="4489">
                  <c:v>0.191792092</c:v>
                </c:pt>
                <c:pt idx="4490">
                  <c:v>0.19196147699999999</c:v>
                </c:pt>
                <c:pt idx="4491">
                  <c:v>0.19196147699999999</c:v>
                </c:pt>
                <c:pt idx="4492">
                  <c:v>0.19208246600000001</c:v>
                </c:pt>
                <c:pt idx="4493">
                  <c:v>0.19215505999999999</c:v>
                </c:pt>
                <c:pt idx="4494">
                  <c:v>0.192276049</c:v>
                </c:pt>
                <c:pt idx="4495">
                  <c:v>0.19234864300000001</c:v>
                </c:pt>
                <c:pt idx="4496">
                  <c:v>0.19256642299999999</c:v>
                </c:pt>
                <c:pt idx="4497">
                  <c:v>0.192639017</c:v>
                </c:pt>
                <c:pt idx="4498">
                  <c:v>0.192687412</c:v>
                </c:pt>
                <c:pt idx="4499">
                  <c:v>0.192856797</c:v>
                </c:pt>
                <c:pt idx="4500">
                  <c:v>0.19295358900000001</c:v>
                </c:pt>
                <c:pt idx="4501">
                  <c:v>0.19297778600000001</c:v>
                </c:pt>
                <c:pt idx="4502">
                  <c:v>0.193122973</c:v>
                </c:pt>
                <c:pt idx="4503">
                  <c:v>0.19321976499999999</c:v>
                </c:pt>
                <c:pt idx="4504">
                  <c:v>0.19326815999999999</c:v>
                </c:pt>
                <c:pt idx="4505">
                  <c:v>0.193340754</c:v>
                </c:pt>
                <c:pt idx="4506">
                  <c:v>0.19343754499999999</c:v>
                </c:pt>
                <c:pt idx="4507">
                  <c:v>0.193558535</c:v>
                </c:pt>
                <c:pt idx="4508">
                  <c:v>0.193727919</c:v>
                </c:pt>
                <c:pt idx="4509">
                  <c:v>0.19384890900000001</c:v>
                </c:pt>
                <c:pt idx="4510">
                  <c:v>0.1939457</c:v>
                </c:pt>
                <c:pt idx="4511">
                  <c:v>0.193994096</c:v>
                </c:pt>
                <c:pt idx="4512">
                  <c:v>0.19401829400000001</c:v>
                </c:pt>
                <c:pt idx="4513">
                  <c:v>0.19406668899999999</c:v>
                </c:pt>
                <c:pt idx="4514">
                  <c:v>0.19423607400000001</c:v>
                </c:pt>
                <c:pt idx="4515">
                  <c:v>0.194405459</c:v>
                </c:pt>
                <c:pt idx="4516">
                  <c:v>0.19455064599999999</c:v>
                </c:pt>
                <c:pt idx="4517">
                  <c:v>0.194599042</c:v>
                </c:pt>
                <c:pt idx="4518">
                  <c:v>0.19472003099999999</c:v>
                </c:pt>
                <c:pt idx="4519">
                  <c:v>0.19476842699999999</c:v>
                </c:pt>
                <c:pt idx="4520">
                  <c:v>0.19486521800000001</c:v>
                </c:pt>
                <c:pt idx="4521">
                  <c:v>0.19493781199999999</c:v>
                </c:pt>
                <c:pt idx="4522">
                  <c:v>0.195058801</c:v>
                </c:pt>
                <c:pt idx="4523">
                  <c:v>0.19510719600000001</c:v>
                </c:pt>
                <c:pt idx="4524">
                  <c:v>0.195276581</c:v>
                </c:pt>
                <c:pt idx="4525">
                  <c:v>0.195421768</c:v>
                </c:pt>
                <c:pt idx="4526">
                  <c:v>0.195470164</c:v>
                </c:pt>
                <c:pt idx="4527">
                  <c:v>0.19554275800000001</c:v>
                </c:pt>
                <c:pt idx="4528">
                  <c:v>0.19573634000000001</c:v>
                </c:pt>
                <c:pt idx="4529">
                  <c:v>0.19578473599999999</c:v>
                </c:pt>
                <c:pt idx="4530">
                  <c:v>0.19580893399999999</c:v>
                </c:pt>
                <c:pt idx="4531">
                  <c:v>0.195905725</c:v>
                </c:pt>
                <c:pt idx="4532">
                  <c:v>0.19600251699999999</c:v>
                </c:pt>
                <c:pt idx="4533">
                  <c:v>0.196099308</c:v>
                </c:pt>
                <c:pt idx="4534">
                  <c:v>0.19624449499999999</c:v>
                </c:pt>
                <c:pt idx="4535">
                  <c:v>0.19643807799999999</c:v>
                </c:pt>
                <c:pt idx="4536">
                  <c:v>0.196510671</c:v>
                </c:pt>
                <c:pt idx="4537">
                  <c:v>0.196704254</c:v>
                </c:pt>
                <c:pt idx="4538">
                  <c:v>0.196728452</c:v>
                </c:pt>
                <c:pt idx="4539">
                  <c:v>0.19682524300000001</c:v>
                </c:pt>
                <c:pt idx="4540">
                  <c:v>0.19689783699999999</c:v>
                </c:pt>
                <c:pt idx="4541">
                  <c:v>0.19709141899999999</c:v>
                </c:pt>
                <c:pt idx="4542">
                  <c:v>0.197139815</c:v>
                </c:pt>
                <c:pt idx="4543">
                  <c:v>0.19728500199999999</c:v>
                </c:pt>
                <c:pt idx="4544">
                  <c:v>0.197357596</c:v>
                </c:pt>
                <c:pt idx="4545">
                  <c:v>0.197575376</c:v>
                </c:pt>
                <c:pt idx="4546">
                  <c:v>0.19769636500000001</c:v>
                </c:pt>
                <c:pt idx="4547">
                  <c:v>0.19786575000000001</c:v>
                </c:pt>
                <c:pt idx="4548">
                  <c:v>0.19786575000000001</c:v>
                </c:pt>
                <c:pt idx="4549">
                  <c:v>0.198010937</c:v>
                </c:pt>
                <c:pt idx="4550">
                  <c:v>0.198035135</c:v>
                </c:pt>
                <c:pt idx="4551">
                  <c:v>0.19810772900000001</c:v>
                </c:pt>
                <c:pt idx="4552">
                  <c:v>0.19815612399999999</c:v>
                </c:pt>
                <c:pt idx="4553">
                  <c:v>0.19818032199999999</c:v>
                </c:pt>
                <c:pt idx="4554">
                  <c:v>0.198277114</c:v>
                </c:pt>
                <c:pt idx="4555">
                  <c:v>0.198470696</c:v>
                </c:pt>
                <c:pt idx="4556">
                  <c:v>0.19856748799999999</c:v>
                </c:pt>
                <c:pt idx="4557">
                  <c:v>0.19861588299999999</c:v>
                </c:pt>
                <c:pt idx="4558">
                  <c:v>0.19873687300000001</c:v>
                </c:pt>
                <c:pt idx="4559">
                  <c:v>0.19888206</c:v>
                </c:pt>
                <c:pt idx="4560">
                  <c:v>0.19893045500000001</c:v>
                </c:pt>
                <c:pt idx="4561">
                  <c:v>0.19897885100000001</c:v>
                </c:pt>
                <c:pt idx="4562">
                  <c:v>0.19922082999999999</c:v>
                </c:pt>
                <c:pt idx="4563">
                  <c:v>0.19924502699999999</c:v>
                </c:pt>
                <c:pt idx="4564">
                  <c:v>0.19939021400000001</c:v>
                </c:pt>
                <c:pt idx="4565">
                  <c:v>0.19946280799999999</c:v>
                </c:pt>
                <c:pt idx="4566">
                  <c:v>0.19948700599999999</c:v>
                </c:pt>
                <c:pt idx="4567">
                  <c:v>0.19958379700000001</c:v>
                </c:pt>
                <c:pt idx="4568">
                  <c:v>0.19968058799999999</c:v>
                </c:pt>
                <c:pt idx="4569">
                  <c:v>0.19984997299999999</c:v>
                </c:pt>
                <c:pt idx="4570">
                  <c:v>0.20001935800000001</c:v>
                </c:pt>
                <c:pt idx="4571">
                  <c:v>0.20009195199999999</c:v>
                </c:pt>
                <c:pt idx="4572">
                  <c:v>0.20021294100000001</c:v>
                </c:pt>
                <c:pt idx="4573">
                  <c:v>0.20026133700000001</c:v>
                </c:pt>
                <c:pt idx="4574">
                  <c:v>0.20033392999999999</c:v>
                </c:pt>
                <c:pt idx="4575">
                  <c:v>0.20047911700000001</c:v>
                </c:pt>
                <c:pt idx="4576">
                  <c:v>0.20052751299999999</c:v>
                </c:pt>
                <c:pt idx="4577">
                  <c:v>0.20064850200000001</c:v>
                </c:pt>
                <c:pt idx="4578">
                  <c:v>0.20072109599999999</c:v>
                </c:pt>
                <c:pt idx="4579">
                  <c:v>0.20074529399999999</c:v>
                </c:pt>
                <c:pt idx="4580">
                  <c:v>0.20091467800000001</c:v>
                </c:pt>
                <c:pt idx="4581">
                  <c:v>0.20093887599999999</c:v>
                </c:pt>
                <c:pt idx="4582">
                  <c:v>0.20101147</c:v>
                </c:pt>
                <c:pt idx="4583">
                  <c:v>0.20122925</c:v>
                </c:pt>
                <c:pt idx="4584">
                  <c:v>0.20135024000000001</c:v>
                </c:pt>
                <c:pt idx="4585">
                  <c:v>0.20139863499999999</c:v>
                </c:pt>
                <c:pt idx="4586">
                  <c:v>0.201422833</c:v>
                </c:pt>
                <c:pt idx="4587">
                  <c:v>0.201495427</c:v>
                </c:pt>
                <c:pt idx="4588">
                  <c:v>0.20156801999999999</c:v>
                </c:pt>
                <c:pt idx="4589">
                  <c:v>0.20161641599999999</c:v>
                </c:pt>
                <c:pt idx="4590">
                  <c:v>0.20180999899999999</c:v>
                </c:pt>
                <c:pt idx="4591">
                  <c:v>0.20190679</c:v>
                </c:pt>
                <c:pt idx="4592">
                  <c:v>0.20195518600000001</c:v>
                </c:pt>
                <c:pt idx="4593">
                  <c:v>0.20219716400000001</c:v>
                </c:pt>
                <c:pt idx="4594">
                  <c:v>0.202318153</c:v>
                </c:pt>
                <c:pt idx="4595">
                  <c:v>0.20236654900000001</c:v>
                </c:pt>
                <c:pt idx="4596">
                  <c:v>0.20241494500000001</c:v>
                </c:pt>
                <c:pt idx="4597">
                  <c:v>0.202511736</c:v>
                </c:pt>
                <c:pt idx="4598">
                  <c:v>0.20260852700000001</c:v>
                </c:pt>
                <c:pt idx="4599">
                  <c:v>0.20268112099999999</c:v>
                </c:pt>
                <c:pt idx="4600">
                  <c:v>0.20287470399999999</c:v>
                </c:pt>
                <c:pt idx="4601">
                  <c:v>0.20309248399999999</c:v>
                </c:pt>
                <c:pt idx="4602">
                  <c:v>0.20314088</c:v>
                </c:pt>
                <c:pt idx="4603">
                  <c:v>0.20326186900000001</c:v>
                </c:pt>
                <c:pt idx="4604">
                  <c:v>0.20328606699999999</c:v>
                </c:pt>
                <c:pt idx="4605">
                  <c:v>0.20331026499999999</c:v>
                </c:pt>
                <c:pt idx="4606">
                  <c:v>0.20335866</c:v>
                </c:pt>
                <c:pt idx="4607">
                  <c:v>0.20350384699999999</c:v>
                </c:pt>
                <c:pt idx="4608">
                  <c:v>0.203624837</c:v>
                </c:pt>
                <c:pt idx="4609">
                  <c:v>0.20369743000000001</c:v>
                </c:pt>
                <c:pt idx="4610">
                  <c:v>0.203794222</c:v>
                </c:pt>
                <c:pt idx="4611">
                  <c:v>0.203794222</c:v>
                </c:pt>
                <c:pt idx="4612">
                  <c:v>0.2040362</c:v>
                </c:pt>
                <c:pt idx="4613">
                  <c:v>0.20408459600000001</c:v>
                </c:pt>
                <c:pt idx="4614">
                  <c:v>0.20413299100000001</c:v>
                </c:pt>
                <c:pt idx="4615">
                  <c:v>0.204253981</c:v>
                </c:pt>
                <c:pt idx="4616">
                  <c:v>0.20439916799999999</c:v>
                </c:pt>
                <c:pt idx="4617">
                  <c:v>0.204471761</c:v>
                </c:pt>
                <c:pt idx="4618">
                  <c:v>0.204641146</c:v>
                </c:pt>
                <c:pt idx="4619">
                  <c:v>0.204689542</c:v>
                </c:pt>
                <c:pt idx="4620">
                  <c:v>0.20481053099999999</c:v>
                </c:pt>
                <c:pt idx="4621">
                  <c:v>0.204858927</c:v>
                </c:pt>
                <c:pt idx="4622">
                  <c:v>0.20495571800000001</c:v>
                </c:pt>
                <c:pt idx="4623">
                  <c:v>0.20505250899999999</c:v>
                </c:pt>
                <c:pt idx="4624">
                  <c:v>0.20505250899999999</c:v>
                </c:pt>
                <c:pt idx="4625">
                  <c:v>0.20514930100000001</c:v>
                </c:pt>
                <c:pt idx="4626">
                  <c:v>0.20522189399999999</c:v>
                </c:pt>
                <c:pt idx="4627">
                  <c:v>0.20524609199999999</c:v>
                </c:pt>
                <c:pt idx="4628">
                  <c:v>0.20536708100000001</c:v>
                </c:pt>
                <c:pt idx="4629">
                  <c:v>0.20546387299999999</c:v>
                </c:pt>
                <c:pt idx="4630">
                  <c:v>0.20560906000000001</c:v>
                </c:pt>
                <c:pt idx="4631">
                  <c:v>0.20582684000000001</c:v>
                </c:pt>
                <c:pt idx="4632">
                  <c:v>0.20611721399999999</c:v>
                </c:pt>
                <c:pt idx="4633">
                  <c:v>0.20616561</c:v>
                </c:pt>
                <c:pt idx="4634">
                  <c:v>0.20628659899999999</c:v>
                </c:pt>
                <c:pt idx="4635">
                  <c:v>0.20645598400000001</c:v>
                </c:pt>
                <c:pt idx="4636">
                  <c:v>0.20652857799999999</c:v>
                </c:pt>
                <c:pt idx="4637">
                  <c:v>0.20674635799999999</c:v>
                </c:pt>
                <c:pt idx="4638">
                  <c:v>0.20684315</c:v>
                </c:pt>
                <c:pt idx="4639">
                  <c:v>0.20689154500000001</c:v>
                </c:pt>
                <c:pt idx="4640">
                  <c:v>0.20713352400000001</c:v>
                </c:pt>
                <c:pt idx="4641">
                  <c:v>0.207254513</c:v>
                </c:pt>
                <c:pt idx="4642">
                  <c:v>0.207278711</c:v>
                </c:pt>
                <c:pt idx="4643">
                  <c:v>0.20737550199999999</c:v>
                </c:pt>
                <c:pt idx="4644">
                  <c:v>0.207472293</c:v>
                </c:pt>
                <c:pt idx="4645">
                  <c:v>0.20761748099999999</c:v>
                </c:pt>
                <c:pt idx="4646">
                  <c:v>0.207641678</c:v>
                </c:pt>
                <c:pt idx="4647">
                  <c:v>0.20773847000000001</c:v>
                </c:pt>
                <c:pt idx="4648">
                  <c:v>0.20783526099999999</c:v>
                </c:pt>
                <c:pt idx="4649">
                  <c:v>0.207907855</c:v>
                </c:pt>
                <c:pt idx="4650">
                  <c:v>0.208125635</c:v>
                </c:pt>
                <c:pt idx="4651">
                  <c:v>0.20827082199999999</c:v>
                </c:pt>
                <c:pt idx="4652">
                  <c:v>0.20844020699999999</c:v>
                </c:pt>
                <c:pt idx="4653">
                  <c:v>0.208536999</c:v>
                </c:pt>
                <c:pt idx="4654">
                  <c:v>0.20865798799999999</c:v>
                </c:pt>
                <c:pt idx="4655">
                  <c:v>0.20887576799999999</c:v>
                </c:pt>
                <c:pt idx="4656">
                  <c:v>0.20906935099999999</c:v>
                </c:pt>
                <c:pt idx="4657">
                  <c:v>0.20921453800000001</c:v>
                </c:pt>
                <c:pt idx="4658">
                  <c:v>0.20943231900000001</c:v>
                </c:pt>
                <c:pt idx="4659">
                  <c:v>0.209577506</c:v>
                </c:pt>
                <c:pt idx="4660">
                  <c:v>0.20967429700000001</c:v>
                </c:pt>
                <c:pt idx="4661">
                  <c:v>0.209819484</c:v>
                </c:pt>
                <c:pt idx="4662">
                  <c:v>0.20991627500000001</c:v>
                </c:pt>
                <c:pt idx="4663">
                  <c:v>0.210061463</c:v>
                </c:pt>
                <c:pt idx="4664">
                  <c:v>0.21020664999999999</c:v>
                </c:pt>
                <c:pt idx="4665">
                  <c:v>0.21037603399999999</c:v>
                </c:pt>
                <c:pt idx="4666">
                  <c:v>0.210472826</c:v>
                </c:pt>
                <c:pt idx="4667">
                  <c:v>0.21061801299999999</c:v>
                </c:pt>
                <c:pt idx="4668">
                  <c:v>0.21083579299999999</c:v>
                </c:pt>
                <c:pt idx="4669">
                  <c:v>0.211126168</c:v>
                </c:pt>
                <c:pt idx="4670">
                  <c:v>0.21119876100000001</c:v>
                </c:pt>
                <c:pt idx="4671">
                  <c:v>0.21119876100000001</c:v>
                </c:pt>
                <c:pt idx="4672">
                  <c:v>0.21139234400000001</c:v>
                </c:pt>
                <c:pt idx="4673">
                  <c:v>0.21141654200000001</c:v>
                </c:pt>
                <c:pt idx="4674">
                  <c:v>0.211513333</c:v>
                </c:pt>
                <c:pt idx="4675">
                  <c:v>0.211561729</c:v>
                </c:pt>
                <c:pt idx="4676">
                  <c:v>0.21170691599999999</c:v>
                </c:pt>
                <c:pt idx="4677">
                  <c:v>0.21187630099999999</c:v>
                </c:pt>
                <c:pt idx="4678">
                  <c:v>0.21202148800000001</c:v>
                </c:pt>
                <c:pt idx="4679">
                  <c:v>0.212142477</c:v>
                </c:pt>
                <c:pt idx="4680">
                  <c:v>0.21221507000000001</c:v>
                </c:pt>
                <c:pt idx="4681">
                  <c:v>0.21221507000000001</c:v>
                </c:pt>
                <c:pt idx="4682">
                  <c:v>0.212360257</c:v>
                </c:pt>
                <c:pt idx="4683">
                  <c:v>0.212408653</c:v>
                </c:pt>
                <c:pt idx="4684">
                  <c:v>0.21267482900000001</c:v>
                </c:pt>
                <c:pt idx="4685">
                  <c:v>0.212820016</c:v>
                </c:pt>
                <c:pt idx="4686">
                  <c:v>0.21294100599999999</c:v>
                </c:pt>
                <c:pt idx="4687">
                  <c:v>0.213061995</c:v>
                </c:pt>
                <c:pt idx="4688">
                  <c:v>0.21313458800000001</c:v>
                </c:pt>
                <c:pt idx="4689">
                  <c:v>0.21332817100000001</c:v>
                </c:pt>
                <c:pt idx="4690">
                  <c:v>0.21344916</c:v>
                </c:pt>
                <c:pt idx="4691">
                  <c:v>0.21361854499999999</c:v>
                </c:pt>
                <c:pt idx="4692">
                  <c:v>0.213642743</c:v>
                </c:pt>
                <c:pt idx="4693">
                  <c:v>0.21393311700000001</c:v>
                </c:pt>
                <c:pt idx="4694">
                  <c:v>0.214078304</c:v>
                </c:pt>
                <c:pt idx="4695">
                  <c:v>0.21419929300000001</c:v>
                </c:pt>
                <c:pt idx="4696">
                  <c:v>0.21424768899999999</c:v>
                </c:pt>
                <c:pt idx="4697">
                  <c:v>0.214296085</c:v>
                </c:pt>
                <c:pt idx="4698">
                  <c:v>0.21436867800000001</c:v>
                </c:pt>
                <c:pt idx="4699">
                  <c:v>0.21436867800000001</c:v>
                </c:pt>
                <c:pt idx="4700">
                  <c:v>0.21444127199999999</c:v>
                </c:pt>
                <c:pt idx="4701">
                  <c:v>0.21461065700000001</c:v>
                </c:pt>
                <c:pt idx="4702">
                  <c:v>0.21468324999999999</c:v>
                </c:pt>
                <c:pt idx="4703">
                  <c:v>0.21480423900000001</c:v>
                </c:pt>
                <c:pt idx="4704">
                  <c:v>0.21485263499999999</c:v>
                </c:pt>
                <c:pt idx="4705">
                  <c:v>0.214973624</c:v>
                </c:pt>
                <c:pt idx="4706">
                  <c:v>0.21521560300000001</c:v>
                </c:pt>
                <c:pt idx="4707">
                  <c:v>0.21543338300000001</c:v>
                </c:pt>
                <c:pt idx="4708">
                  <c:v>0.215602768</c:v>
                </c:pt>
                <c:pt idx="4709">
                  <c:v>0.21574795499999999</c:v>
                </c:pt>
                <c:pt idx="4710">
                  <c:v>0.215844747</c:v>
                </c:pt>
                <c:pt idx="4711">
                  <c:v>0.21596573599999999</c:v>
                </c:pt>
                <c:pt idx="4712">
                  <c:v>0.216062527</c:v>
                </c:pt>
                <c:pt idx="4713">
                  <c:v>0.21613512100000001</c:v>
                </c:pt>
                <c:pt idx="4714">
                  <c:v>0.216231912</c:v>
                </c:pt>
                <c:pt idx="4715">
                  <c:v>0.21630450600000001</c:v>
                </c:pt>
                <c:pt idx="4716">
                  <c:v>0.216473891</c:v>
                </c:pt>
                <c:pt idx="4717">
                  <c:v>0.216691671</c:v>
                </c:pt>
                <c:pt idx="4718">
                  <c:v>0.21674006700000001</c:v>
                </c:pt>
                <c:pt idx="4719">
                  <c:v>0.216909452</c:v>
                </c:pt>
                <c:pt idx="4720">
                  <c:v>0.21700624299999999</c:v>
                </c:pt>
                <c:pt idx="4721">
                  <c:v>0.21722402399999999</c:v>
                </c:pt>
                <c:pt idx="4722">
                  <c:v>0.217320815</c:v>
                </c:pt>
                <c:pt idx="4723">
                  <c:v>0.21746600199999999</c:v>
                </c:pt>
                <c:pt idx="4724">
                  <c:v>0.21761118900000001</c:v>
                </c:pt>
                <c:pt idx="4725">
                  <c:v>0.21765958499999999</c:v>
                </c:pt>
                <c:pt idx="4726">
                  <c:v>0.21785316699999999</c:v>
                </c:pt>
                <c:pt idx="4727">
                  <c:v>0.21790156299999999</c:v>
                </c:pt>
                <c:pt idx="4728">
                  <c:v>0.217998355</c:v>
                </c:pt>
                <c:pt idx="4729">
                  <c:v>0.218167739</c:v>
                </c:pt>
                <c:pt idx="4730">
                  <c:v>0.21824033300000001</c:v>
                </c:pt>
                <c:pt idx="4731">
                  <c:v>0.218361322</c:v>
                </c:pt>
                <c:pt idx="4732">
                  <c:v>0.21843391600000001</c:v>
                </c:pt>
                <c:pt idx="4733">
                  <c:v>0.21865169600000001</c:v>
                </c:pt>
                <c:pt idx="4734">
                  <c:v>0.21870009200000001</c:v>
                </c:pt>
                <c:pt idx="4735">
                  <c:v>0.21874848799999999</c:v>
                </c:pt>
                <c:pt idx="4736">
                  <c:v>0.219038862</c:v>
                </c:pt>
                <c:pt idx="4737">
                  <c:v>0.21908725700000001</c:v>
                </c:pt>
                <c:pt idx="4738">
                  <c:v>0.21911145500000001</c:v>
                </c:pt>
                <c:pt idx="4739">
                  <c:v>0.21930503800000001</c:v>
                </c:pt>
                <c:pt idx="4740">
                  <c:v>0.219426027</c:v>
                </c:pt>
                <c:pt idx="4741">
                  <c:v>0.21954701600000001</c:v>
                </c:pt>
                <c:pt idx="4742">
                  <c:v>0.21993418200000001</c:v>
                </c:pt>
                <c:pt idx="4743">
                  <c:v>0.220127765</c:v>
                </c:pt>
                <c:pt idx="4744">
                  <c:v>0.22017616000000001</c:v>
                </c:pt>
                <c:pt idx="4745">
                  <c:v>0.22039394100000001</c:v>
                </c:pt>
                <c:pt idx="4746">
                  <c:v>0.22061172100000001</c:v>
                </c:pt>
                <c:pt idx="4747">
                  <c:v>0.22068431499999999</c:v>
                </c:pt>
                <c:pt idx="4748">
                  <c:v>0.22080530400000001</c:v>
                </c:pt>
                <c:pt idx="4749">
                  <c:v>0.220950491</c:v>
                </c:pt>
                <c:pt idx="4750">
                  <c:v>0.22111987599999999</c:v>
                </c:pt>
                <c:pt idx="4751">
                  <c:v>0.221144074</c:v>
                </c:pt>
                <c:pt idx="4752">
                  <c:v>0.22133765699999999</c:v>
                </c:pt>
                <c:pt idx="4753">
                  <c:v>0.22141025</c:v>
                </c:pt>
                <c:pt idx="4754">
                  <c:v>0.22150704199999999</c:v>
                </c:pt>
                <c:pt idx="4755">
                  <c:v>0.22165222900000001</c:v>
                </c:pt>
                <c:pt idx="4756">
                  <c:v>0.22174901999999999</c:v>
                </c:pt>
                <c:pt idx="4757">
                  <c:v>0.22194260299999999</c:v>
                </c:pt>
                <c:pt idx="4758">
                  <c:v>0.22194260299999999</c:v>
                </c:pt>
                <c:pt idx="4759">
                  <c:v>0.222063592</c:v>
                </c:pt>
                <c:pt idx="4760">
                  <c:v>0.22211198800000001</c:v>
                </c:pt>
                <c:pt idx="4761">
                  <c:v>0.222208779</c:v>
                </c:pt>
                <c:pt idx="4762">
                  <c:v>0.222281373</c:v>
                </c:pt>
                <c:pt idx="4763">
                  <c:v>0.22249915300000001</c:v>
                </c:pt>
                <c:pt idx="4764">
                  <c:v>0.22254754900000001</c:v>
                </c:pt>
                <c:pt idx="4765">
                  <c:v>0.222668538</c:v>
                </c:pt>
                <c:pt idx="4766">
                  <c:v>0.22281372499999999</c:v>
                </c:pt>
                <c:pt idx="4767">
                  <c:v>0.22295891200000001</c:v>
                </c:pt>
                <c:pt idx="4768">
                  <c:v>0.22305570299999999</c:v>
                </c:pt>
                <c:pt idx="4769">
                  <c:v>0.223128297</c:v>
                </c:pt>
                <c:pt idx="4770">
                  <c:v>0.22317669300000001</c:v>
                </c:pt>
                <c:pt idx="4771">
                  <c:v>0.22332188</c:v>
                </c:pt>
                <c:pt idx="4772">
                  <c:v>0.223515462</c:v>
                </c:pt>
                <c:pt idx="4773">
                  <c:v>0.22361225400000001</c:v>
                </c:pt>
                <c:pt idx="4774">
                  <c:v>0.223781639</c:v>
                </c:pt>
                <c:pt idx="4775">
                  <c:v>0.22383003400000001</c:v>
                </c:pt>
                <c:pt idx="4776">
                  <c:v>0.22387842999999999</c:v>
                </c:pt>
                <c:pt idx="4777">
                  <c:v>0.22399941900000001</c:v>
                </c:pt>
                <c:pt idx="4778">
                  <c:v>0.22407201299999999</c:v>
                </c:pt>
                <c:pt idx="4779">
                  <c:v>0.22421720000000001</c:v>
                </c:pt>
                <c:pt idx="4780">
                  <c:v>0.22450757399999999</c:v>
                </c:pt>
                <c:pt idx="4781">
                  <c:v>0.224628563</c:v>
                </c:pt>
                <c:pt idx="4782">
                  <c:v>0.22496733299999999</c:v>
                </c:pt>
                <c:pt idx="4783">
                  <c:v>0.225209311</c:v>
                </c:pt>
                <c:pt idx="4784">
                  <c:v>0.225233509</c:v>
                </c:pt>
                <c:pt idx="4785">
                  <c:v>0.22537869599999999</c:v>
                </c:pt>
                <c:pt idx="4786">
                  <c:v>0.225475488</c:v>
                </c:pt>
                <c:pt idx="4787">
                  <c:v>0.22562067499999999</c:v>
                </c:pt>
                <c:pt idx="4788">
                  <c:v>0.22574166400000001</c:v>
                </c:pt>
                <c:pt idx="4789">
                  <c:v>0.22581425699999999</c:v>
                </c:pt>
                <c:pt idx="4790">
                  <c:v>0.225911049</c:v>
                </c:pt>
                <c:pt idx="4791">
                  <c:v>0.22605623599999999</c:v>
                </c:pt>
                <c:pt idx="4792">
                  <c:v>0.226298214</c:v>
                </c:pt>
                <c:pt idx="4793">
                  <c:v>0.22634661</c:v>
                </c:pt>
                <c:pt idx="4794">
                  <c:v>0.22656439</c:v>
                </c:pt>
                <c:pt idx="4795">
                  <c:v>0.226757973</c:v>
                </c:pt>
                <c:pt idx="4796">
                  <c:v>0.22690315999999999</c:v>
                </c:pt>
                <c:pt idx="4797">
                  <c:v>0.226999952</c:v>
                </c:pt>
                <c:pt idx="4798">
                  <c:v>0.22704834700000001</c:v>
                </c:pt>
                <c:pt idx="4799">
                  <c:v>0.22712094099999999</c:v>
                </c:pt>
                <c:pt idx="4800">
                  <c:v>0.22724193000000001</c:v>
                </c:pt>
                <c:pt idx="4801">
                  <c:v>0.22748390800000001</c:v>
                </c:pt>
                <c:pt idx="4802">
                  <c:v>0.22755650199999999</c:v>
                </c:pt>
                <c:pt idx="4803">
                  <c:v>0.2275807</c:v>
                </c:pt>
                <c:pt idx="4804">
                  <c:v>0.227629095</c:v>
                </c:pt>
                <c:pt idx="4805">
                  <c:v>0.22777428299999999</c:v>
                </c:pt>
                <c:pt idx="4806">
                  <c:v>0.22799206299999999</c:v>
                </c:pt>
                <c:pt idx="4807">
                  <c:v>0.22816144799999999</c:v>
                </c:pt>
                <c:pt idx="4808">
                  <c:v>0.228258239</c:v>
                </c:pt>
                <c:pt idx="4809">
                  <c:v>0.228451822</c:v>
                </c:pt>
                <c:pt idx="4810">
                  <c:v>0.228645405</c:v>
                </c:pt>
                <c:pt idx="4811">
                  <c:v>0.22871799800000001</c:v>
                </c:pt>
                <c:pt idx="4812">
                  <c:v>0.22883898799999999</c:v>
                </c:pt>
                <c:pt idx="4813">
                  <c:v>0.22905676799999999</c:v>
                </c:pt>
                <c:pt idx="4814">
                  <c:v>0.22917775700000001</c:v>
                </c:pt>
                <c:pt idx="4815">
                  <c:v>0.22927454899999999</c:v>
                </c:pt>
                <c:pt idx="4816">
                  <c:v>0.22946813099999999</c:v>
                </c:pt>
                <c:pt idx="4817">
                  <c:v>0.229516527</c:v>
                </c:pt>
                <c:pt idx="4818">
                  <c:v>0.22963751600000001</c:v>
                </c:pt>
                <c:pt idx="4819">
                  <c:v>0.22980690100000001</c:v>
                </c:pt>
                <c:pt idx="4820">
                  <c:v>0.23000048400000001</c:v>
                </c:pt>
                <c:pt idx="4821">
                  <c:v>0.230169869</c:v>
                </c:pt>
                <c:pt idx="4822">
                  <c:v>0.23024246200000001</c:v>
                </c:pt>
                <c:pt idx="4823">
                  <c:v>0.23033925399999999</c:v>
                </c:pt>
                <c:pt idx="4824">
                  <c:v>0.23050863899999999</c:v>
                </c:pt>
                <c:pt idx="4825">
                  <c:v>0.23055703399999999</c:v>
                </c:pt>
                <c:pt idx="4826">
                  <c:v>0.23065382600000001</c:v>
                </c:pt>
                <c:pt idx="4827">
                  <c:v>0.23070222100000001</c:v>
                </c:pt>
                <c:pt idx="4828">
                  <c:v>0.230799013</c:v>
                </c:pt>
                <c:pt idx="4829">
                  <c:v>0.230992595</c:v>
                </c:pt>
                <c:pt idx="4830">
                  <c:v>0.23118617799999999</c:v>
                </c:pt>
                <c:pt idx="4831">
                  <c:v>0.23135556299999999</c:v>
                </c:pt>
                <c:pt idx="4832">
                  <c:v>0.23157334399999999</c:v>
                </c:pt>
                <c:pt idx="4833">
                  <c:v>0.231670135</c:v>
                </c:pt>
                <c:pt idx="4834">
                  <c:v>0.23179112399999999</c:v>
                </c:pt>
                <c:pt idx="4835">
                  <c:v>0.231912113</c:v>
                </c:pt>
                <c:pt idx="4836">
                  <c:v>0.23220248800000001</c:v>
                </c:pt>
                <c:pt idx="4837">
                  <c:v>0.23227508099999999</c:v>
                </c:pt>
                <c:pt idx="4838">
                  <c:v>0.23239607000000001</c:v>
                </c:pt>
                <c:pt idx="4839">
                  <c:v>0.232517059</c:v>
                </c:pt>
                <c:pt idx="4840">
                  <c:v>0.232565455</c:v>
                </c:pt>
                <c:pt idx="4841">
                  <c:v>0.23261385100000001</c:v>
                </c:pt>
                <c:pt idx="4842">
                  <c:v>0.23280743400000001</c:v>
                </c:pt>
                <c:pt idx="4843">
                  <c:v>0.23290422499999999</c:v>
                </c:pt>
                <c:pt idx="4844">
                  <c:v>0.23307360999999999</c:v>
                </c:pt>
                <c:pt idx="4845">
                  <c:v>0.233146203</c:v>
                </c:pt>
                <c:pt idx="4846">
                  <c:v>0.23348497300000001</c:v>
                </c:pt>
                <c:pt idx="4847">
                  <c:v>0.23355756699999999</c:v>
                </c:pt>
                <c:pt idx="4848">
                  <c:v>0.233605962</c:v>
                </c:pt>
                <c:pt idx="4849">
                  <c:v>0.23372695199999999</c:v>
                </c:pt>
                <c:pt idx="4850">
                  <c:v>0.233847941</c:v>
                </c:pt>
                <c:pt idx="4851">
                  <c:v>0.23387213900000001</c:v>
                </c:pt>
                <c:pt idx="4852">
                  <c:v>0.234017326</c:v>
                </c:pt>
                <c:pt idx="4853">
                  <c:v>0.234210908</c:v>
                </c:pt>
                <c:pt idx="4854">
                  <c:v>0.234283502</c:v>
                </c:pt>
                <c:pt idx="4855">
                  <c:v>0.234452887</c:v>
                </c:pt>
                <c:pt idx="4856">
                  <c:v>0.23457387599999999</c:v>
                </c:pt>
                <c:pt idx="4857">
                  <c:v>0.23464647</c:v>
                </c:pt>
                <c:pt idx="4858">
                  <c:v>0.23484005199999999</c:v>
                </c:pt>
                <c:pt idx="4859">
                  <c:v>0.23503363499999999</c:v>
                </c:pt>
                <c:pt idx="4860">
                  <c:v>0.23520302000000001</c:v>
                </c:pt>
                <c:pt idx="4861">
                  <c:v>0.23539660300000001</c:v>
                </c:pt>
                <c:pt idx="4862">
                  <c:v>0.23554179</c:v>
                </c:pt>
                <c:pt idx="4863">
                  <c:v>0.23554179</c:v>
                </c:pt>
                <c:pt idx="4864">
                  <c:v>0.23568697699999999</c:v>
                </c:pt>
                <c:pt idx="4865">
                  <c:v>0.23575957</c:v>
                </c:pt>
                <c:pt idx="4866">
                  <c:v>0.23583216400000001</c:v>
                </c:pt>
                <c:pt idx="4867">
                  <c:v>0.235928955</c:v>
                </c:pt>
                <c:pt idx="4868">
                  <c:v>0.235977351</c:v>
                </c:pt>
                <c:pt idx="4869">
                  <c:v>0.23607414199999999</c:v>
                </c:pt>
                <c:pt idx="4870">
                  <c:v>0.23612253799999999</c:v>
                </c:pt>
                <c:pt idx="4871">
                  <c:v>0.23626772500000001</c:v>
                </c:pt>
                <c:pt idx="4872">
                  <c:v>0.23648550500000001</c:v>
                </c:pt>
                <c:pt idx="4873">
                  <c:v>0.23675168199999999</c:v>
                </c:pt>
                <c:pt idx="4874">
                  <c:v>0.23692106700000001</c:v>
                </c:pt>
                <c:pt idx="4875">
                  <c:v>0.23699365999999999</c:v>
                </c:pt>
                <c:pt idx="4876">
                  <c:v>0.237066254</c:v>
                </c:pt>
                <c:pt idx="4877">
                  <c:v>0.237284034</c:v>
                </c:pt>
                <c:pt idx="4878">
                  <c:v>0.237477617</c:v>
                </c:pt>
                <c:pt idx="4879">
                  <c:v>0.23757440799999999</c:v>
                </c:pt>
                <c:pt idx="4880">
                  <c:v>0.23774379300000001</c:v>
                </c:pt>
                <c:pt idx="4881">
                  <c:v>0.237913178</c:v>
                </c:pt>
                <c:pt idx="4882">
                  <c:v>0.23796157400000001</c:v>
                </c:pt>
                <c:pt idx="4883">
                  <c:v>0.238082563</c:v>
                </c:pt>
                <c:pt idx="4884">
                  <c:v>0.238106761</c:v>
                </c:pt>
                <c:pt idx="4885">
                  <c:v>0.238106761</c:v>
                </c:pt>
                <c:pt idx="4886">
                  <c:v>0.23827614599999999</c:v>
                </c:pt>
                <c:pt idx="4887">
                  <c:v>0.238518124</c:v>
                </c:pt>
                <c:pt idx="4888">
                  <c:v>0.23866331099999999</c:v>
                </c:pt>
                <c:pt idx="4889">
                  <c:v>0.238735905</c:v>
                </c:pt>
                <c:pt idx="4890">
                  <c:v>0.2387843</c:v>
                </c:pt>
                <c:pt idx="4891">
                  <c:v>0.23890528999999999</c:v>
                </c:pt>
                <c:pt idx="4892">
                  <c:v>0.238977883</c:v>
                </c:pt>
                <c:pt idx="4893">
                  <c:v>0.23912306999999999</c:v>
                </c:pt>
                <c:pt idx="4894">
                  <c:v>0.23921986200000001</c:v>
                </c:pt>
                <c:pt idx="4895">
                  <c:v>0.23934085099999999</c:v>
                </c:pt>
                <c:pt idx="4896">
                  <c:v>0.23943764200000001</c:v>
                </c:pt>
                <c:pt idx="4897">
                  <c:v>0.23951023599999999</c:v>
                </c:pt>
                <c:pt idx="4898">
                  <c:v>0.23965542300000001</c:v>
                </c:pt>
                <c:pt idx="4899">
                  <c:v>0.23980061</c:v>
                </c:pt>
                <c:pt idx="4900">
                  <c:v>0.239824808</c:v>
                </c:pt>
                <c:pt idx="4901">
                  <c:v>0.24001839</c:v>
                </c:pt>
                <c:pt idx="4902">
                  <c:v>0.24013938000000001</c:v>
                </c:pt>
                <c:pt idx="4903">
                  <c:v>0.24030876400000001</c:v>
                </c:pt>
                <c:pt idx="4904">
                  <c:v>0.24050234700000001</c:v>
                </c:pt>
                <c:pt idx="4905">
                  <c:v>0.24055074300000001</c:v>
                </c:pt>
                <c:pt idx="4906">
                  <c:v>0.24069593</c:v>
                </c:pt>
                <c:pt idx="4907">
                  <c:v>0.24081691899999999</c:v>
                </c:pt>
                <c:pt idx="4908">
                  <c:v>0.240865315</c:v>
                </c:pt>
                <c:pt idx="4909">
                  <c:v>0.24098630400000001</c:v>
                </c:pt>
                <c:pt idx="4910">
                  <c:v>0.24120408500000001</c:v>
                </c:pt>
                <c:pt idx="4911">
                  <c:v>0.24147026099999999</c:v>
                </c:pt>
                <c:pt idx="4912">
                  <c:v>0.241542854</c:v>
                </c:pt>
                <c:pt idx="4913">
                  <c:v>0.24168804099999999</c:v>
                </c:pt>
                <c:pt idx="4914">
                  <c:v>0.241712239</c:v>
                </c:pt>
                <c:pt idx="4915">
                  <c:v>0.24193002</c:v>
                </c:pt>
                <c:pt idx="4916">
                  <c:v>0.24212360299999999</c:v>
                </c:pt>
                <c:pt idx="4917">
                  <c:v>0.2421478</c:v>
                </c:pt>
                <c:pt idx="4918">
                  <c:v>0.242196196</c:v>
                </c:pt>
                <c:pt idx="4919">
                  <c:v>0.24253496599999999</c:v>
                </c:pt>
                <c:pt idx="4920">
                  <c:v>0.24275274599999999</c:v>
                </c:pt>
                <c:pt idx="4921">
                  <c:v>0.242849538</c:v>
                </c:pt>
                <c:pt idx="4922">
                  <c:v>0.243043121</c:v>
                </c:pt>
                <c:pt idx="4923">
                  <c:v>0.24313991200000001</c:v>
                </c:pt>
                <c:pt idx="4924">
                  <c:v>0.243260901</c:v>
                </c:pt>
                <c:pt idx="4925">
                  <c:v>0.24335769199999999</c:v>
                </c:pt>
                <c:pt idx="4926">
                  <c:v>0.24359967099999999</c:v>
                </c:pt>
                <c:pt idx="4927">
                  <c:v>0.243696462</c:v>
                </c:pt>
                <c:pt idx="4928">
                  <c:v>0.24384164899999999</c:v>
                </c:pt>
                <c:pt idx="4929">
                  <c:v>0.24393844100000001</c:v>
                </c:pt>
                <c:pt idx="4930">
                  <c:v>0.24401103399999999</c:v>
                </c:pt>
                <c:pt idx="4931">
                  <c:v>0.24405942999999999</c:v>
                </c:pt>
                <c:pt idx="4932">
                  <c:v>0.244132023</c:v>
                </c:pt>
                <c:pt idx="4933">
                  <c:v>0.24422881499999999</c:v>
                </c:pt>
                <c:pt idx="4934">
                  <c:v>0.24439820000000001</c:v>
                </c:pt>
                <c:pt idx="4935">
                  <c:v>0.244567585</c:v>
                </c:pt>
                <c:pt idx="4936">
                  <c:v>0.244712772</c:v>
                </c:pt>
                <c:pt idx="4937">
                  <c:v>0.24483376100000001</c:v>
                </c:pt>
                <c:pt idx="4938">
                  <c:v>0.24490635399999999</c:v>
                </c:pt>
                <c:pt idx="4939">
                  <c:v>0.245003146</c:v>
                </c:pt>
                <c:pt idx="4940">
                  <c:v>0.245172531</c:v>
                </c:pt>
                <c:pt idx="4941">
                  <c:v>0.24534191599999999</c:v>
                </c:pt>
                <c:pt idx="4942">
                  <c:v>0.245366113</c:v>
                </c:pt>
                <c:pt idx="4943">
                  <c:v>0.245608092</c:v>
                </c:pt>
                <c:pt idx="4944">
                  <c:v>0.24568068500000001</c:v>
                </c:pt>
                <c:pt idx="4945">
                  <c:v>0.24572908099999999</c:v>
                </c:pt>
                <c:pt idx="4946">
                  <c:v>0.24592266400000001</c:v>
                </c:pt>
                <c:pt idx="4947">
                  <c:v>0.24599525699999999</c:v>
                </c:pt>
                <c:pt idx="4948">
                  <c:v>0.246019455</c:v>
                </c:pt>
                <c:pt idx="4949">
                  <c:v>0.246261433</c:v>
                </c:pt>
                <c:pt idx="4950">
                  <c:v>0.24635822499999999</c:v>
                </c:pt>
                <c:pt idx="4951">
                  <c:v>0.246479214</c:v>
                </c:pt>
                <c:pt idx="4952">
                  <c:v>0.24657600499999999</c:v>
                </c:pt>
                <c:pt idx="4953">
                  <c:v>0.24662440099999999</c:v>
                </c:pt>
                <c:pt idx="4954">
                  <c:v>0.24672119200000001</c:v>
                </c:pt>
                <c:pt idx="4955">
                  <c:v>0.24679378599999999</c:v>
                </c:pt>
                <c:pt idx="4956">
                  <c:v>0.24686638</c:v>
                </c:pt>
                <c:pt idx="4957">
                  <c:v>0.24693897300000001</c:v>
                </c:pt>
                <c:pt idx="4958">
                  <c:v>0.24708416</c:v>
                </c:pt>
                <c:pt idx="4959">
                  <c:v>0.24737453400000001</c:v>
                </c:pt>
                <c:pt idx="4960">
                  <c:v>0.247495523</c:v>
                </c:pt>
                <c:pt idx="4961">
                  <c:v>0.247495523</c:v>
                </c:pt>
                <c:pt idx="4962">
                  <c:v>0.247568117</c:v>
                </c:pt>
                <c:pt idx="4963">
                  <c:v>0.24781009500000001</c:v>
                </c:pt>
                <c:pt idx="4964">
                  <c:v>0.24797948</c:v>
                </c:pt>
                <c:pt idx="4965">
                  <c:v>0.24824565600000001</c:v>
                </c:pt>
                <c:pt idx="4966">
                  <c:v>0.248390844</c:v>
                </c:pt>
                <c:pt idx="4967">
                  <c:v>0.24856022799999999</c:v>
                </c:pt>
                <c:pt idx="4968">
                  <c:v>0.24870541500000001</c:v>
                </c:pt>
                <c:pt idx="4969">
                  <c:v>0.24877800899999999</c:v>
                </c:pt>
                <c:pt idx="4970">
                  <c:v>0.24899578999999999</c:v>
                </c:pt>
                <c:pt idx="4971">
                  <c:v>0.24916517399999999</c:v>
                </c:pt>
                <c:pt idx="4972">
                  <c:v>0.249237768</c:v>
                </c:pt>
                <c:pt idx="4973">
                  <c:v>0.24955234000000001</c:v>
                </c:pt>
                <c:pt idx="4974">
                  <c:v>0.24972172500000001</c:v>
                </c:pt>
                <c:pt idx="4975">
                  <c:v>0.24979431799999999</c:v>
                </c:pt>
                <c:pt idx="4976">
                  <c:v>0.25001209899999999</c:v>
                </c:pt>
                <c:pt idx="4977">
                  <c:v>0.25010888999999997</c:v>
                </c:pt>
                <c:pt idx="4978">
                  <c:v>0.25020568199999998</c:v>
                </c:pt>
                <c:pt idx="4979">
                  <c:v>0.25020568199999998</c:v>
                </c:pt>
                <c:pt idx="4980">
                  <c:v>0.25025407700000002</c:v>
                </c:pt>
                <c:pt idx="4981">
                  <c:v>0.25039926400000001</c:v>
                </c:pt>
                <c:pt idx="4982">
                  <c:v>0.25049605600000002</c:v>
                </c:pt>
                <c:pt idx="4983">
                  <c:v>0.25061704499999998</c:v>
                </c:pt>
                <c:pt idx="4984">
                  <c:v>0.250738034</c:v>
                </c:pt>
                <c:pt idx="4985">
                  <c:v>0.25102840799999998</c:v>
                </c:pt>
                <c:pt idx="4986">
                  <c:v>0.25107680399999999</c:v>
                </c:pt>
                <c:pt idx="4987">
                  <c:v>0.25129458500000001</c:v>
                </c:pt>
                <c:pt idx="4988">
                  <c:v>0.25141557399999998</c:v>
                </c:pt>
                <c:pt idx="4989">
                  <c:v>0.25153656299999999</c:v>
                </c:pt>
                <c:pt idx="4990">
                  <c:v>0.25173014599999999</c:v>
                </c:pt>
                <c:pt idx="4991">
                  <c:v>0.251802739</c:v>
                </c:pt>
                <c:pt idx="4992">
                  <c:v>0.25202052000000003</c:v>
                </c:pt>
                <c:pt idx="4993">
                  <c:v>0.25218990499999999</c:v>
                </c:pt>
                <c:pt idx="4994">
                  <c:v>0.25221410300000002</c:v>
                </c:pt>
                <c:pt idx="4995">
                  <c:v>0.25231089400000001</c:v>
                </c:pt>
                <c:pt idx="4996">
                  <c:v>0.25243188300000002</c:v>
                </c:pt>
                <c:pt idx="4997">
                  <c:v>0.25248027899999997</c:v>
                </c:pt>
                <c:pt idx="4998">
                  <c:v>0.25294003799999998</c:v>
                </c:pt>
                <c:pt idx="4999">
                  <c:v>0.25308522500000002</c:v>
                </c:pt>
                <c:pt idx="5000">
                  <c:v>0.25318201600000001</c:v>
                </c:pt>
                <c:pt idx="5001">
                  <c:v>0.25327880800000002</c:v>
                </c:pt>
                <c:pt idx="5002">
                  <c:v>0.25335140099999998</c:v>
                </c:pt>
                <c:pt idx="5003">
                  <c:v>0.25347238999999999</c:v>
                </c:pt>
                <c:pt idx="5004">
                  <c:v>0.25359337900000001</c:v>
                </c:pt>
                <c:pt idx="5005">
                  <c:v>0.25373856700000003</c:v>
                </c:pt>
                <c:pt idx="5006">
                  <c:v>0.25385955599999999</c:v>
                </c:pt>
                <c:pt idx="5007">
                  <c:v>0.25407733599999999</c:v>
                </c:pt>
                <c:pt idx="5008">
                  <c:v>0.25424672100000001</c:v>
                </c:pt>
                <c:pt idx="5009">
                  <c:v>0.25441610599999998</c:v>
                </c:pt>
                <c:pt idx="5010">
                  <c:v>0.25468228199999998</c:v>
                </c:pt>
                <c:pt idx="5011">
                  <c:v>0.25482746899999997</c:v>
                </c:pt>
                <c:pt idx="5012">
                  <c:v>0.25494845900000002</c:v>
                </c:pt>
                <c:pt idx="5013">
                  <c:v>0.25494845900000002</c:v>
                </c:pt>
                <c:pt idx="5014">
                  <c:v>0.25509364600000001</c:v>
                </c:pt>
                <c:pt idx="5015">
                  <c:v>0.25521463500000002</c:v>
                </c:pt>
                <c:pt idx="5016">
                  <c:v>0.25533562399999998</c:v>
                </c:pt>
                <c:pt idx="5017">
                  <c:v>0.25560179999999999</c:v>
                </c:pt>
                <c:pt idx="5018">
                  <c:v>0.25577118500000001</c:v>
                </c:pt>
                <c:pt idx="5019">
                  <c:v>0.25586797700000002</c:v>
                </c:pt>
                <c:pt idx="5020">
                  <c:v>0.255916372</c:v>
                </c:pt>
                <c:pt idx="5021">
                  <c:v>0.25608575700000002</c:v>
                </c:pt>
                <c:pt idx="5022">
                  <c:v>0.25627934000000002</c:v>
                </c:pt>
                <c:pt idx="5023">
                  <c:v>0.256521318</c:v>
                </c:pt>
                <c:pt idx="5024">
                  <c:v>0.256763297</c:v>
                </c:pt>
                <c:pt idx="5025">
                  <c:v>0.25690848399999999</c:v>
                </c:pt>
                <c:pt idx="5026">
                  <c:v>0.25700527499999998</c:v>
                </c:pt>
                <c:pt idx="5027">
                  <c:v>0.25724725399999998</c:v>
                </c:pt>
                <c:pt idx="5028">
                  <c:v>0.25729564900000002</c:v>
                </c:pt>
                <c:pt idx="5029">
                  <c:v>0.25741663799999998</c:v>
                </c:pt>
                <c:pt idx="5030">
                  <c:v>0.25756182500000002</c:v>
                </c:pt>
                <c:pt idx="5031">
                  <c:v>0.25770701299999998</c:v>
                </c:pt>
                <c:pt idx="5032">
                  <c:v>0.25790059500000001</c:v>
                </c:pt>
                <c:pt idx="5033">
                  <c:v>0.25794899100000002</c:v>
                </c:pt>
                <c:pt idx="5034">
                  <c:v>0.25797318899999999</c:v>
                </c:pt>
                <c:pt idx="5035">
                  <c:v>0.25819096899999999</c:v>
                </c:pt>
                <c:pt idx="5036">
                  <c:v>0.258239365</c:v>
                </c:pt>
                <c:pt idx="5037">
                  <c:v>0.25836035400000001</c:v>
                </c:pt>
                <c:pt idx="5038">
                  <c:v>0.25852973899999998</c:v>
                </c:pt>
                <c:pt idx="5039">
                  <c:v>0.25857813499999999</c:v>
                </c:pt>
                <c:pt idx="5040">
                  <c:v>0.25867492600000003</c:v>
                </c:pt>
                <c:pt idx="5041">
                  <c:v>0.25903789399999999</c:v>
                </c:pt>
                <c:pt idx="5042">
                  <c:v>0.25915888300000001</c:v>
                </c:pt>
                <c:pt idx="5043">
                  <c:v>0.25923147699999999</c:v>
                </c:pt>
                <c:pt idx="5044">
                  <c:v>0.25930407</c:v>
                </c:pt>
                <c:pt idx="5045">
                  <c:v>0.25944925699999999</c:v>
                </c:pt>
                <c:pt idx="5046">
                  <c:v>0.25959444399999998</c:v>
                </c:pt>
                <c:pt idx="5047">
                  <c:v>0.259715433</c:v>
                </c:pt>
                <c:pt idx="5048">
                  <c:v>0.25993321400000002</c:v>
                </c:pt>
              </c:numCache>
            </c:numRef>
          </c:xVal>
          <c:yVal>
            <c:numRef>
              <c:f>ROC!$B$3:$B$5051</c:f>
              <c:numCache>
                <c:formatCode>General</c:formatCode>
                <c:ptCount val="5049"/>
                <c:pt idx="0">
                  <c:v>7.5526700000000002E-2</c:v>
                </c:pt>
                <c:pt idx="1">
                  <c:v>7.5670799999999996E-2</c:v>
                </c:pt>
                <c:pt idx="2">
                  <c:v>7.5814800000000002E-2</c:v>
                </c:pt>
                <c:pt idx="3">
                  <c:v>7.5981099999999996E-2</c:v>
                </c:pt>
                <c:pt idx="4">
                  <c:v>7.6191599999999998E-2</c:v>
                </c:pt>
                <c:pt idx="5">
                  <c:v>7.6346800000000006E-2</c:v>
                </c:pt>
                <c:pt idx="6">
                  <c:v>7.6535199999999998E-2</c:v>
                </c:pt>
                <c:pt idx="7">
                  <c:v>7.67568E-2</c:v>
                </c:pt>
                <c:pt idx="8">
                  <c:v>7.6956300000000005E-2</c:v>
                </c:pt>
                <c:pt idx="9">
                  <c:v>7.7144699999999997E-2</c:v>
                </c:pt>
                <c:pt idx="10">
                  <c:v>7.7311000000000005E-2</c:v>
                </c:pt>
                <c:pt idx="11">
                  <c:v>7.7477199999999996E-2</c:v>
                </c:pt>
                <c:pt idx="12">
                  <c:v>7.7687800000000001E-2</c:v>
                </c:pt>
                <c:pt idx="13">
                  <c:v>7.7876200000000007E-2</c:v>
                </c:pt>
                <c:pt idx="14">
                  <c:v>7.8064599999999998E-2</c:v>
                </c:pt>
                <c:pt idx="15">
                  <c:v>7.8197600000000006E-2</c:v>
                </c:pt>
                <c:pt idx="16">
                  <c:v>7.8374899999999997E-2</c:v>
                </c:pt>
                <c:pt idx="17">
                  <c:v>7.8530000000000003E-2</c:v>
                </c:pt>
                <c:pt idx="18">
                  <c:v>7.8729499999999994E-2</c:v>
                </c:pt>
                <c:pt idx="19">
                  <c:v>7.8928999999999999E-2</c:v>
                </c:pt>
                <c:pt idx="20">
                  <c:v>7.9095200000000004E-2</c:v>
                </c:pt>
                <c:pt idx="21">
                  <c:v>7.9239299999999999E-2</c:v>
                </c:pt>
                <c:pt idx="22">
                  <c:v>7.9394500000000007E-2</c:v>
                </c:pt>
                <c:pt idx="23">
                  <c:v>7.9582899999999998E-2</c:v>
                </c:pt>
                <c:pt idx="24">
                  <c:v>7.9760200000000003E-2</c:v>
                </c:pt>
                <c:pt idx="25">
                  <c:v>7.9904199999999995E-2</c:v>
                </c:pt>
                <c:pt idx="26">
                  <c:v>8.01037E-2</c:v>
                </c:pt>
                <c:pt idx="27">
                  <c:v>8.0258899999999994E-2</c:v>
                </c:pt>
                <c:pt idx="28">
                  <c:v>8.0413999999999999E-2</c:v>
                </c:pt>
                <c:pt idx="29">
                  <c:v>8.0635700000000005E-2</c:v>
                </c:pt>
                <c:pt idx="30">
                  <c:v>8.0801899999999996E-2</c:v>
                </c:pt>
                <c:pt idx="31">
                  <c:v>8.0990300000000001E-2</c:v>
                </c:pt>
                <c:pt idx="32">
                  <c:v>8.1178700000000006E-2</c:v>
                </c:pt>
                <c:pt idx="33">
                  <c:v>8.1333900000000001E-2</c:v>
                </c:pt>
                <c:pt idx="34">
                  <c:v>8.1544400000000003E-2</c:v>
                </c:pt>
                <c:pt idx="35">
                  <c:v>8.1677399999999997E-2</c:v>
                </c:pt>
                <c:pt idx="36">
                  <c:v>8.1854800000000005E-2</c:v>
                </c:pt>
                <c:pt idx="37">
                  <c:v>8.2065299999999994E-2</c:v>
                </c:pt>
                <c:pt idx="38">
                  <c:v>8.2209400000000002E-2</c:v>
                </c:pt>
                <c:pt idx="39">
                  <c:v>8.2408899999999993E-2</c:v>
                </c:pt>
                <c:pt idx="40">
                  <c:v>8.2586199999999999E-2</c:v>
                </c:pt>
                <c:pt idx="41">
                  <c:v>8.2730300000000007E-2</c:v>
                </c:pt>
                <c:pt idx="42">
                  <c:v>8.2951899999999995E-2</c:v>
                </c:pt>
                <c:pt idx="43">
                  <c:v>8.3096000000000003E-2</c:v>
                </c:pt>
                <c:pt idx="44">
                  <c:v>8.3240099999999997E-2</c:v>
                </c:pt>
                <c:pt idx="45">
                  <c:v>8.3428500000000003E-2</c:v>
                </c:pt>
                <c:pt idx="46">
                  <c:v>8.3572499999999994E-2</c:v>
                </c:pt>
                <c:pt idx="47">
                  <c:v>8.3716600000000002E-2</c:v>
                </c:pt>
                <c:pt idx="48">
                  <c:v>8.3860699999999996E-2</c:v>
                </c:pt>
                <c:pt idx="49">
                  <c:v>8.4038000000000002E-2</c:v>
                </c:pt>
                <c:pt idx="50">
                  <c:v>8.4182099999999996E-2</c:v>
                </c:pt>
                <c:pt idx="51">
                  <c:v>8.4348300000000001E-2</c:v>
                </c:pt>
                <c:pt idx="52">
                  <c:v>8.4481299999999995E-2</c:v>
                </c:pt>
                <c:pt idx="53">
                  <c:v>8.4658600000000001E-2</c:v>
                </c:pt>
                <c:pt idx="54">
                  <c:v>8.4813799999999995E-2</c:v>
                </c:pt>
                <c:pt idx="55">
                  <c:v>8.49689E-2</c:v>
                </c:pt>
                <c:pt idx="56">
                  <c:v>8.5157300000000005E-2</c:v>
                </c:pt>
                <c:pt idx="57">
                  <c:v>8.5334599999999997E-2</c:v>
                </c:pt>
                <c:pt idx="58">
                  <c:v>8.5489800000000005E-2</c:v>
                </c:pt>
                <c:pt idx="59">
                  <c:v>8.5711399999999993E-2</c:v>
                </c:pt>
                <c:pt idx="60">
                  <c:v>8.5955199999999995E-2</c:v>
                </c:pt>
                <c:pt idx="61">
                  <c:v>8.6165800000000001E-2</c:v>
                </c:pt>
                <c:pt idx="62">
                  <c:v>8.6354200000000006E-2</c:v>
                </c:pt>
                <c:pt idx="63">
                  <c:v>8.6542599999999997E-2</c:v>
                </c:pt>
                <c:pt idx="64">
                  <c:v>8.6697800000000005E-2</c:v>
                </c:pt>
                <c:pt idx="65">
                  <c:v>8.6919399999999994E-2</c:v>
                </c:pt>
                <c:pt idx="66">
                  <c:v>8.7074600000000002E-2</c:v>
                </c:pt>
                <c:pt idx="67">
                  <c:v>8.7262999999999993E-2</c:v>
                </c:pt>
                <c:pt idx="68">
                  <c:v>8.7484599999999996E-2</c:v>
                </c:pt>
                <c:pt idx="69">
                  <c:v>8.7661900000000001E-2</c:v>
                </c:pt>
                <c:pt idx="70">
                  <c:v>8.7817099999999995E-2</c:v>
                </c:pt>
                <c:pt idx="71">
                  <c:v>8.80055E-2</c:v>
                </c:pt>
                <c:pt idx="72">
                  <c:v>8.8216100000000006E-2</c:v>
                </c:pt>
                <c:pt idx="73">
                  <c:v>8.8371199999999997E-2</c:v>
                </c:pt>
                <c:pt idx="74">
                  <c:v>8.8537500000000005E-2</c:v>
                </c:pt>
                <c:pt idx="75">
                  <c:v>8.8692599999999996E-2</c:v>
                </c:pt>
                <c:pt idx="76">
                  <c:v>8.8903200000000002E-2</c:v>
                </c:pt>
                <c:pt idx="77">
                  <c:v>8.9080500000000007E-2</c:v>
                </c:pt>
                <c:pt idx="78">
                  <c:v>8.9279999999999998E-2</c:v>
                </c:pt>
                <c:pt idx="79">
                  <c:v>8.9457300000000003E-2</c:v>
                </c:pt>
                <c:pt idx="80">
                  <c:v>8.9634599999999995E-2</c:v>
                </c:pt>
                <c:pt idx="81">
                  <c:v>8.9789800000000003E-2</c:v>
                </c:pt>
                <c:pt idx="82">
                  <c:v>8.9955999999999994E-2</c:v>
                </c:pt>
                <c:pt idx="83">
                  <c:v>9.0077900000000002E-2</c:v>
                </c:pt>
                <c:pt idx="84">
                  <c:v>9.0266299999999994E-2</c:v>
                </c:pt>
                <c:pt idx="85">
                  <c:v>9.0443599999999999E-2</c:v>
                </c:pt>
                <c:pt idx="86">
                  <c:v>9.0620900000000004E-2</c:v>
                </c:pt>
                <c:pt idx="87">
                  <c:v>9.0798299999999998E-2</c:v>
                </c:pt>
                <c:pt idx="88">
                  <c:v>9.0997800000000004E-2</c:v>
                </c:pt>
                <c:pt idx="89">
                  <c:v>9.1163999999999995E-2</c:v>
                </c:pt>
                <c:pt idx="90">
                  <c:v>9.13635E-2</c:v>
                </c:pt>
                <c:pt idx="91">
                  <c:v>9.1574000000000003E-2</c:v>
                </c:pt>
                <c:pt idx="92">
                  <c:v>9.1718099999999997E-2</c:v>
                </c:pt>
                <c:pt idx="93">
                  <c:v>9.1884300000000002E-2</c:v>
                </c:pt>
                <c:pt idx="94">
                  <c:v>9.2050599999999996E-2</c:v>
                </c:pt>
                <c:pt idx="95">
                  <c:v>9.2216800000000002E-2</c:v>
                </c:pt>
                <c:pt idx="96">
                  <c:v>9.2338699999999996E-2</c:v>
                </c:pt>
                <c:pt idx="97">
                  <c:v>9.2471700000000004E-2</c:v>
                </c:pt>
                <c:pt idx="98">
                  <c:v>9.2682299999999995E-2</c:v>
                </c:pt>
                <c:pt idx="99">
                  <c:v>9.28485E-2</c:v>
                </c:pt>
                <c:pt idx="100">
                  <c:v>9.3048000000000006E-2</c:v>
                </c:pt>
                <c:pt idx="101">
                  <c:v>9.31921E-2</c:v>
                </c:pt>
                <c:pt idx="102">
                  <c:v>9.3413700000000002E-2</c:v>
                </c:pt>
                <c:pt idx="103">
                  <c:v>9.3613199999999994E-2</c:v>
                </c:pt>
                <c:pt idx="104">
                  <c:v>9.3768400000000002E-2</c:v>
                </c:pt>
                <c:pt idx="105">
                  <c:v>9.3945699999999993E-2</c:v>
                </c:pt>
                <c:pt idx="106">
                  <c:v>9.4089699999999998E-2</c:v>
                </c:pt>
                <c:pt idx="107">
                  <c:v>9.4222700000000006E-2</c:v>
                </c:pt>
                <c:pt idx="108">
                  <c:v>9.4455499999999998E-2</c:v>
                </c:pt>
                <c:pt idx="109">
                  <c:v>9.4643900000000003E-2</c:v>
                </c:pt>
                <c:pt idx="110">
                  <c:v>9.4810099999999994E-2</c:v>
                </c:pt>
                <c:pt idx="111">
                  <c:v>9.49763E-2</c:v>
                </c:pt>
                <c:pt idx="112">
                  <c:v>9.5131499999999994E-2</c:v>
                </c:pt>
                <c:pt idx="113">
                  <c:v>9.5319899999999999E-2</c:v>
                </c:pt>
                <c:pt idx="114">
                  <c:v>9.5519400000000004E-2</c:v>
                </c:pt>
                <c:pt idx="115">
                  <c:v>9.5696699999999996E-2</c:v>
                </c:pt>
                <c:pt idx="116">
                  <c:v>9.5885100000000001E-2</c:v>
                </c:pt>
                <c:pt idx="117">
                  <c:v>9.6095700000000006E-2</c:v>
                </c:pt>
                <c:pt idx="118">
                  <c:v>9.62287E-2</c:v>
                </c:pt>
                <c:pt idx="119">
                  <c:v>9.6350599999999995E-2</c:v>
                </c:pt>
                <c:pt idx="120">
                  <c:v>9.6539E-2</c:v>
                </c:pt>
                <c:pt idx="121">
                  <c:v>9.6716300000000005E-2</c:v>
                </c:pt>
                <c:pt idx="122">
                  <c:v>9.6904699999999996E-2</c:v>
                </c:pt>
                <c:pt idx="123">
                  <c:v>9.7070900000000002E-2</c:v>
                </c:pt>
                <c:pt idx="124">
                  <c:v>9.7237199999999996E-2</c:v>
                </c:pt>
                <c:pt idx="125">
                  <c:v>9.7414500000000001E-2</c:v>
                </c:pt>
                <c:pt idx="126">
                  <c:v>9.7525299999999995E-2</c:v>
                </c:pt>
                <c:pt idx="127">
                  <c:v>9.7647200000000003E-2</c:v>
                </c:pt>
                <c:pt idx="128">
                  <c:v>9.7791299999999998E-2</c:v>
                </c:pt>
                <c:pt idx="129">
                  <c:v>9.7979700000000003E-2</c:v>
                </c:pt>
                <c:pt idx="130">
                  <c:v>9.8145899999999994E-2</c:v>
                </c:pt>
                <c:pt idx="131">
                  <c:v>9.8345399999999999E-2</c:v>
                </c:pt>
                <c:pt idx="132">
                  <c:v>9.8567000000000002E-2</c:v>
                </c:pt>
                <c:pt idx="133">
                  <c:v>9.8733299999999996E-2</c:v>
                </c:pt>
                <c:pt idx="134">
                  <c:v>9.8965999999999998E-2</c:v>
                </c:pt>
                <c:pt idx="135">
                  <c:v>9.9110100000000007E-2</c:v>
                </c:pt>
                <c:pt idx="136">
                  <c:v>9.9243100000000001E-2</c:v>
                </c:pt>
                <c:pt idx="137">
                  <c:v>9.9420400000000006E-2</c:v>
                </c:pt>
                <c:pt idx="138">
                  <c:v>9.9586599999999997E-2</c:v>
                </c:pt>
                <c:pt idx="139">
                  <c:v>9.9741800000000005E-2</c:v>
                </c:pt>
                <c:pt idx="140">
                  <c:v>9.9907999999999997E-2</c:v>
                </c:pt>
                <c:pt idx="141">
                  <c:v>0.100096</c:v>
                </c:pt>
                <c:pt idx="142">
                  <c:v>0.100274</c:v>
                </c:pt>
                <c:pt idx="143">
                  <c:v>0.10044</c:v>
                </c:pt>
                <c:pt idx="144">
                  <c:v>0.100606</c:v>
                </c:pt>
                <c:pt idx="145">
                  <c:v>0.100739</c:v>
                </c:pt>
                <c:pt idx="146">
                  <c:v>0.100928</c:v>
                </c:pt>
                <c:pt idx="147">
                  <c:v>0.10112699999999999</c:v>
                </c:pt>
                <c:pt idx="148">
                  <c:v>0.10126</c:v>
                </c:pt>
                <c:pt idx="149">
                  <c:v>0.101426</c:v>
                </c:pt>
                <c:pt idx="150">
                  <c:v>0.101581</c:v>
                </c:pt>
                <c:pt idx="151">
                  <c:v>0.101803</c:v>
                </c:pt>
                <c:pt idx="152">
                  <c:v>0.101992</c:v>
                </c:pt>
                <c:pt idx="153">
                  <c:v>0.102169</c:v>
                </c:pt>
                <c:pt idx="154">
                  <c:v>0.102368</c:v>
                </c:pt>
                <c:pt idx="155">
                  <c:v>0.10250099999999999</c:v>
                </c:pt>
                <c:pt idx="156">
                  <c:v>0.102668</c:v>
                </c:pt>
                <c:pt idx="157">
                  <c:v>0.10284500000000001</c:v>
                </c:pt>
                <c:pt idx="158">
                  <c:v>0.10301100000000001</c:v>
                </c:pt>
                <c:pt idx="159">
                  <c:v>0.103155</c:v>
                </c:pt>
                <c:pt idx="160">
                  <c:v>0.103321</c:v>
                </c:pt>
                <c:pt idx="161">
                  <c:v>0.103488</c:v>
                </c:pt>
                <c:pt idx="162">
                  <c:v>0.10360999999999999</c:v>
                </c:pt>
                <c:pt idx="163">
                  <c:v>0.103765</c:v>
                </c:pt>
                <c:pt idx="164">
                  <c:v>0.103986</c:v>
                </c:pt>
                <c:pt idx="165">
                  <c:v>0.104197</c:v>
                </c:pt>
                <c:pt idx="166">
                  <c:v>0.10438500000000001</c:v>
                </c:pt>
                <c:pt idx="167">
                  <c:v>0.104585</c:v>
                </c:pt>
                <c:pt idx="168">
                  <c:v>0.10477300000000001</c:v>
                </c:pt>
                <c:pt idx="169">
                  <c:v>0.104906</c:v>
                </c:pt>
                <c:pt idx="170">
                  <c:v>0.105006</c:v>
                </c:pt>
                <c:pt idx="171">
                  <c:v>0.105161</c:v>
                </c:pt>
                <c:pt idx="172">
                  <c:v>0.105349</c:v>
                </c:pt>
                <c:pt idx="173">
                  <c:v>0.105516</c:v>
                </c:pt>
                <c:pt idx="174">
                  <c:v>0.10564900000000001</c:v>
                </c:pt>
                <c:pt idx="175">
                  <c:v>0.105837</c:v>
                </c:pt>
                <c:pt idx="176">
                  <c:v>0.10598100000000001</c:v>
                </c:pt>
                <c:pt idx="177">
                  <c:v>0.10614700000000001</c:v>
                </c:pt>
                <c:pt idx="178">
                  <c:v>0.10631400000000001</c:v>
                </c:pt>
                <c:pt idx="179">
                  <c:v>0.10646899999999999</c:v>
                </c:pt>
                <c:pt idx="180">
                  <c:v>0.106613</c:v>
                </c:pt>
                <c:pt idx="181">
                  <c:v>0.106768</c:v>
                </c:pt>
                <c:pt idx="182">
                  <c:v>0.10699</c:v>
                </c:pt>
                <c:pt idx="183">
                  <c:v>0.10713399999999999</c:v>
                </c:pt>
                <c:pt idx="184">
                  <c:v>0.107322</c:v>
                </c:pt>
                <c:pt idx="185">
                  <c:v>0.107499</c:v>
                </c:pt>
                <c:pt idx="186">
                  <c:v>0.107666</c:v>
                </c:pt>
                <c:pt idx="187">
                  <c:v>0.10781</c:v>
                </c:pt>
                <c:pt idx="188">
                  <c:v>0.10800899999999999</c:v>
                </c:pt>
                <c:pt idx="189">
                  <c:v>0.108164</c:v>
                </c:pt>
                <c:pt idx="190">
                  <c:v>0.108364</c:v>
                </c:pt>
                <c:pt idx="191">
                  <c:v>0.108574</c:v>
                </c:pt>
                <c:pt idx="192">
                  <c:v>0.108752</c:v>
                </c:pt>
                <c:pt idx="193">
                  <c:v>0.108985</c:v>
                </c:pt>
                <c:pt idx="194">
                  <c:v>0.10911800000000001</c:v>
                </c:pt>
                <c:pt idx="195">
                  <c:v>0.109306</c:v>
                </c:pt>
                <c:pt idx="196">
                  <c:v>0.109483</c:v>
                </c:pt>
                <c:pt idx="197">
                  <c:v>0.109627</c:v>
                </c:pt>
                <c:pt idx="198">
                  <c:v>0.109805</c:v>
                </c:pt>
                <c:pt idx="199">
                  <c:v>0.10993799999999999</c:v>
                </c:pt>
                <c:pt idx="200">
                  <c:v>0.110126</c:v>
                </c:pt>
                <c:pt idx="201">
                  <c:v>0.110259</c:v>
                </c:pt>
                <c:pt idx="202">
                  <c:v>0.11043600000000001</c:v>
                </c:pt>
                <c:pt idx="203">
                  <c:v>0.110569</c:v>
                </c:pt>
                <c:pt idx="204">
                  <c:v>0.110691</c:v>
                </c:pt>
                <c:pt idx="205">
                  <c:v>0.11082400000000001</c:v>
                </c:pt>
                <c:pt idx="206">
                  <c:v>0.111013</c:v>
                </c:pt>
                <c:pt idx="207">
                  <c:v>0.11119</c:v>
                </c:pt>
                <c:pt idx="208">
                  <c:v>0.111356</c:v>
                </c:pt>
                <c:pt idx="209">
                  <c:v>0.111556</c:v>
                </c:pt>
                <c:pt idx="210">
                  <c:v>0.111711</c:v>
                </c:pt>
                <c:pt idx="211">
                  <c:v>0.111877</c:v>
                </c:pt>
                <c:pt idx="212">
                  <c:v>0.112077</c:v>
                </c:pt>
                <c:pt idx="213">
                  <c:v>0.112243</c:v>
                </c:pt>
                <c:pt idx="214">
                  <c:v>0.112442</c:v>
                </c:pt>
                <c:pt idx="215">
                  <c:v>0.11257499999999999</c:v>
                </c:pt>
                <c:pt idx="216">
                  <c:v>0.11274099999999999</c:v>
                </c:pt>
                <c:pt idx="217">
                  <c:v>0.11290799999999999</c:v>
                </c:pt>
                <c:pt idx="218">
                  <c:v>0.113085</c:v>
                </c:pt>
                <c:pt idx="219">
                  <c:v>0.113273</c:v>
                </c:pt>
                <c:pt idx="220">
                  <c:v>0.113473</c:v>
                </c:pt>
                <c:pt idx="221">
                  <c:v>0.11365</c:v>
                </c:pt>
                <c:pt idx="222">
                  <c:v>0.113861</c:v>
                </c:pt>
                <c:pt idx="223">
                  <c:v>0.11401600000000001</c:v>
                </c:pt>
                <c:pt idx="224">
                  <c:v>0.114215</c:v>
                </c:pt>
                <c:pt idx="225">
                  <c:v>0.11439299999999999</c:v>
                </c:pt>
                <c:pt idx="226">
                  <c:v>0.114625</c:v>
                </c:pt>
                <c:pt idx="227">
                  <c:v>0.11478099999999999</c:v>
                </c:pt>
                <c:pt idx="228">
                  <c:v>0.114925</c:v>
                </c:pt>
                <c:pt idx="229">
                  <c:v>0.115091</c:v>
                </c:pt>
                <c:pt idx="230">
                  <c:v>0.11522399999999999</c:v>
                </c:pt>
                <c:pt idx="231">
                  <c:v>0.115423</c:v>
                </c:pt>
                <c:pt idx="232">
                  <c:v>0.11561200000000001</c:v>
                </c:pt>
                <c:pt idx="233">
                  <c:v>0.11572300000000001</c:v>
                </c:pt>
                <c:pt idx="234">
                  <c:v>0.1159</c:v>
                </c:pt>
                <c:pt idx="235">
                  <c:v>0.116077</c:v>
                </c:pt>
                <c:pt idx="236">
                  <c:v>0.116244</c:v>
                </c:pt>
                <c:pt idx="237">
                  <c:v>0.11643199999999999</c:v>
                </c:pt>
                <c:pt idx="238">
                  <c:v>0.116576</c:v>
                </c:pt>
                <c:pt idx="239">
                  <c:v>0.116809</c:v>
                </c:pt>
                <c:pt idx="240">
                  <c:v>0.117008</c:v>
                </c:pt>
                <c:pt idx="241">
                  <c:v>0.117163</c:v>
                </c:pt>
                <c:pt idx="242">
                  <c:v>0.117352</c:v>
                </c:pt>
                <c:pt idx="243">
                  <c:v>0.117474</c:v>
                </c:pt>
                <c:pt idx="244">
                  <c:v>0.11765100000000001</c:v>
                </c:pt>
                <c:pt idx="245">
                  <c:v>0.117839</c:v>
                </c:pt>
                <c:pt idx="246">
                  <c:v>0.11802799999999999</c:v>
                </c:pt>
                <c:pt idx="247">
                  <c:v>0.11824900000000001</c:v>
                </c:pt>
                <c:pt idx="248">
                  <c:v>0.118449</c:v>
                </c:pt>
                <c:pt idx="249">
                  <c:v>0.118593</c:v>
                </c:pt>
                <c:pt idx="250">
                  <c:v>0.118737</c:v>
                </c:pt>
                <c:pt idx="251">
                  <c:v>0.11891400000000001</c:v>
                </c:pt>
                <c:pt idx="252">
                  <c:v>0.119036</c:v>
                </c:pt>
                <c:pt idx="253">
                  <c:v>0.11917999999999999</c:v>
                </c:pt>
                <c:pt idx="254">
                  <c:v>0.11938</c:v>
                </c:pt>
                <c:pt idx="255">
                  <c:v>0.119502</c:v>
                </c:pt>
                <c:pt idx="256">
                  <c:v>0.11967899999999999</c:v>
                </c:pt>
                <c:pt idx="257">
                  <c:v>0.119834</c:v>
                </c:pt>
                <c:pt idx="258">
                  <c:v>0.12</c:v>
                </c:pt>
                <c:pt idx="259">
                  <c:v>0.120145</c:v>
                </c:pt>
                <c:pt idx="260">
                  <c:v>0.120322</c:v>
                </c:pt>
                <c:pt idx="261">
                  <c:v>0.120499</c:v>
                </c:pt>
                <c:pt idx="262">
                  <c:v>0.12067600000000001</c:v>
                </c:pt>
                <c:pt idx="263">
                  <c:v>0.12084300000000001</c:v>
                </c:pt>
                <c:pt idx="264">
                  <c:v>0.121042</c:v>
                </c:pt>
                <c:pt idx="265">
                  <c:v>0.121208</c:v>
                </c:pt>
                <c:pt idx="266">
                  <c:v>0.12138599999999999</c:v>
                </c:pt>
                <c:pt idx="267">
                  <c:v>0.12160700000000001</c:v>
                </c:pt>
                <c:pt idx="268">
                  <c:v>0.12177399999999999</c:v>
                </c:pt>
                <c:pt idx="269">
                  <c:v>0.12194000000000001</c:v>
                </c:pt>
                <c:pt idx="270">
                  <c:v>0.122139</c:v>
                </c:pt>
                <c:pt idx="271">
                  <c:v>0.12232800000000001</c:v>
                </c:pt>
                <c:pt idx="272">
                  <c:v>0.122527</c:v>
                </c:pt>
                <c:pt idx="273">
                  <c:v>0.122682</c:v>
                </c:pt>
                <c:pt idx="274">
                  <c:v>0.122804</c:v>
                </c:pt>
                <c:pt idx="275">
                  <c:v>0.123004</c:v>
                </c:pt>
                <c:pt idx="276">
                  <c:v>0.123137</c:v>
                </c:pt>
                <c:pt idx="277">
                  <c:v>0.123281</c:v>
                </c:pt>
                <c:pt idx="278">
                  <c:v>0.123436</c:v>
                </c:pt>
                <c:pt idx="279">
                  <c:v>0.123613</c:v>
                </c:pt>
                <c:pt idx="280">
                  <c:v>0.123768</c:v>
                </c:pt>
                <c:pt idx="281">
                  <c:v>0.123946</c:v>
                </c:pt>
                <c:pt idx="282">
                  <c:v>0.124068</c:v>
                </c:pt>
                <c:pt idx="283">
                  <c:v>0.124234</c:v>
                </c:pt>
                <c:pt idx="284">
                  <c:v>0.124389</c:v>
                </c:pt>
                <c:pt idx="285">
                  <c:v>0.1245</c:v>
                </c:pt>
                <c:pt idx="286">
                  <c:v>0.124655</c:v>
                </c:pt>
                <c:pt idx="287">
                  <c:v>0.12479899999999999</c:v>
                </c:pt>
                <c:pt idx="288">
                  <c:v>0.124988</c:v>
                </c:pt>
                <c:pt idx="289">
                  <c:v>0.125198</c:v>
                </c:pt>
                <c:pt idx="290">
                  <c:v>0.12529799999999999</c:v>
                </c:pt>
                <c:pt idx="291">
                  <c:v>0.125497</c:v>
                </c:pt>
                <c:pt idx="292">
                  <c:v>0.12570799999999999</c:v>
                </c:pt>
                <c:pt idx="293">
                  <c:v>0.12584100000000001</c:v>
                </c:pt>
                <c:pt idx="294">
                  <c:v>0.12598500000000001</c:v>
                </c:pt>
                <c:pt idx="295">
                  <c:v>0.12614</c:v>
                </c:pt>
                <c:pt idx="296">
                  <c:v>0.126273</c:v>
                </c:pt>
                <c:pt idx="297">
                  <c:v>0.126439</c:v>
                </c:pt>
                <c:pt idx="298">
                  <c:v>0.12661700000000001</c:v>
                </c:pt>
                <c:pt idx="299">
                  <c:v>0.126827</c:v>
                </c:pt>
                <c:pt idx="300">
                  <c:v>0.12699299999999999</c:v>
                </c:pt>
                <c:pt idx="301">
                  <c:v>0.12714900000000001</c:v>
                </c:pt>
                <c:pt idx="302">
                  <c:v>0.127359</c:v>
                </c:pt>
                <c:pt idx="303">
                  <c:v>0.12755900000000001</c:v>
                </c:pt>
                <c:pt idx="304">
                  <c:v>0.127802</c:v>
                </c:pt>
                <c:pt idx="305">
                  <c:v>0.12795799999999999</c:v>
                </c:pt>
                <c:pt idx="306">
                  <c:v>0.12819</c:v>
                </c:pt>
                <c:pt idx="307">
                  <c:v>0.12839</c:v>
                </c:pt>
                <c:pt idx="308">
                  <c:v>0.128523</c:v>
                </c:pt>
                <c:pt idx="309">
                  <c:v>0.128744</c:v>
                </c:pt>
                <c:pt idx="310">
                  <c:v>0.12895499999999999</c:v>
                </c:pt>
                <c:pt idx="311">
                  <c:v>0.129166</c:v>
                </c:pt>
                <c:pt idx="312">
                  <c:v>0.12934300000000001</c:v>
                </c:pt>
                <c:pt idx="313">
                  <c:v>0.12954199999999999</c:v>
                </c:pt>
                <c:pt idx="314">
                  <c:v>0.12969800000000001</c:v>
                </c:pt>
                <c:pt idx="315">
                  <c:v>0.129908</c:v>
                </c:pt>
                <c:pt idx="316">
                  <c:v>0.130074</c:v>
                </c:pt>
                <c:pt idx="317">
                  <c:v>0.13025200000000001</c:v>
                </c:pt>
                <c:pt idx="318">
                  <c:v>0.13041800000000001</c:v>
                </c:pt>
                <c:pt idx="319">
                  <c:v>0.13061700000000001</c:v>
                </c:pt>
                <c:pt idx="320">
                  <c:v>0.13079499999999999</c:v>
                </c:pt>
                <c:pt idx="321">
                  <c:v>0.13096099999999999</c:v>
                </c:pt>
                <c:pt idx="322">
                  <c:v>0.13108300000000001</c:v>
                </c:pt>
                <c:pt idx="323">
                  <c:v>0.13125999999999999</c:v>
                </c:pt>
                <c:pt idx="324">
                  <c:v>0.13145999999999999</c:v>
                </c:pt>
                <c:pt idx="325">
                  <c:v>0.13168099999999999</c:v>
                </c:pt>
                <c:pt idx="326">
                  <c:v>0.131825</c:v>
                </c:pt>
                <c:pt idx="327">
                  <c:v>0.13200300000000001</c:v>
                </c:pt>
                <c:pt idx="328">
                  <c:v>0.132136</c:v>
                </c:pt>
                <c:pt idx="329">
                  <c:v>0.13233500000000001</c:v>
                </c:pt>
                <c:pt idx="330">
                  <c:v>0.13249</c:v>
                </c:pt>
                <c:pt idx="331">
                  <c:v>0.132657</c:v>
                </c:pt>
                <c:pt idx="332">
                  <c:v>0.132878</c:v>
                </c:pt>
                <c:pt idx="333">
                  <c:v>0.133044</c:v>
                </c:pt>
                <c:pt idx="334">
                  <c:v>0.13317699999999999</c:v>
                </c:pt>
                <c:pt idx="335">
                  <c:v>0.13333300000000001</c:v>
                </c:pt>
                <c:pt idx="336">
                  <c:v>0.13349900000000001</c:v>
                </c:pt>
                <c:pt idx="337">
                  <c:v>0.13364300000000001</c:v>
                </c:pt>
                <c:pt idx="338">
                  <c:v>0.13381999999999999</c:v>
                </c:pt>
                <c:pt idx="339">
                  <c:v>0.13397500000000001</c:v>
                </c:pt>
                <c:pt idx="340">
                  <c:v>0.13414200000000001</c:v>
                </c:pt>
                <c:pt idx="341">
                  <c:v>0.13437399999999999</c:v>
                </c:pt>
                <c:pt idx="342">
                  <c:v>0.134552</c:v>
                </c:pt>
                <c:pt idx="343">
                  <c:v>0.134685</c:v>
                </c:pt>
                <c:pt idx="344">
                  <c:v>0.134851</c:v>
                </c:pt>
                <c:pt idx="345">
                  <c:v>0.13508400000000001</c:v>
                </c:pt>
                <c:pt idx="346">
                  <c:v>0.13530500000000001</c:v>
                </c:pt>
                <c:pt idx="347">
                  <c:v>0.13544900000000001</c:v>
                </c:pt>
                <c:pt idx="348">
                  <c:v>0.13561599999999999</c:v>
                </c:pt>
                <c:pt idx="349">
                  <c:v>0.135793</c:v>
                </c:pt>
                <c:pt idx="350">
                  <c:v>0.13597000000000001</c:v>
                </c:pt>
                <c:pt idx="351">
                  <c:v>0.13617000000000001</c:v>
                </c:pt>
                <c:pt idx="352">
                  <c:v>0.136325</c:v>
                </c:pt>
                <c:pt idx="353">
                  <c:v>0.136458</c:v>
                </c:pt>
                <c:pt idx="354">
                  <c:v>0.13663500000000001</c:v>
                </c:pt>
                <c:pt idx="355">
                  <c:v>0.13678999999999999</c:v>
                </c:pt>
                <c:pt idx="356">
                  <c:v>0.13700100000000001</c:v>
                </c:pt>
                <c:pt idx="357">
                  <c:v>0.137211</c:v>
                </c:pt>
                <c:pt idx="358">
                  <c:v>0.13741100000000001</c:v>
                </c:pt>
                <c:pt idx="359">
                  <c:v>0.13758799999999999</c:v>
                </c:pt>
                <c:pt idx="360">
                  <c:v>0.137799</c:v>
                </c:pt>
                <c:pt idx="361">
                  <c:v>0.13800899999999999</c:v>
                </c:pt>
                <c:pt idx="362">
                  <c:v>0.13811999999999999</c:v>
                </c:pt>
                <c:pt idx="363">
                  <c:v>0.138242</c:v>
                </c:pt>
                <c:pt idx="364">
                  <c:v>0.138408</c:v>
                </c:pt>
                <c:pt idx="365">
                  <c:v>0.13852999999999999</c:v>
                </c:pt>
                <c:pt idx="366">
                  <c:v>0.13871900000000001</c:v>
                </c:pt>
                <c:pt idx="367">
                  <c:v>0.138907</c:v>
                </c:pt>
                <c:pt idx="368">
                  <c:v>0.13910700000000001</c:v>
                </c:pt>
                <c:pt idx="369">
                  <c:v>0.13925100000000001</c:v>
                </c:pt>
                <c:pt idx="370">
                  <c:v>0.139428</c:v>
                </c:pt>
                <c:pt idx="371">
                  <c:v>0.13958300000000001</c:v>
                </c:pt>
                <c:pt idx="372">
                  <c:v>0.13976</c:v>
                </c:pt>
                <c:pt idx="373">
                  <c:v>0.139904</c:v>
                </c:pt>
                <c:pt idx="374">
                  <c:v>0.140093</c:v>
                </c:pt>
                <c:pt idx="375">
                  <c:v>0.14027000000000001</c:v>
                </c:pt>
                <c:pt idx="376">
                  <c:v>0.14049200000000001</c:v>
                </c:pt>
                <c:pt idx="377">
                  <c:v>0.140625</c:v>
                </c:pt>
                <c:pt idx="378">
                  <c:v>0.14077999999999999</c:v>
                </c:pt>
                <c:pt idx="379">
                  <c:v>0.140957</c:v>
                </c:pt>
                <c:pt idx="380">
                  <c:v>0.14108999999999999</c:v>
                </c:pt>
                <c:pt idx="381">
                  <c:v>0.14127899999999999</c:v>
                </c:pt>
                <c:pt idx="382">
                  <c:v>0.14142299999999999</c:v>
                </c:pt>
                <c:pt idx="383">
                  <c:v>0.14157800000000001</c:v>
                </c:pt>
                <c:pt idx="384">
                  <c:v>0.14177699999999999</c:v>
                </c:pt>
                <c:pt idx="385">
                  <c:v>0.141955</c:v>
                </c:pt>
                <c:pt idx="386">
                  <c:v>0.142154</c:v>
                </c:pt>
                <c:pt idx="387">
                  <c:v>0.14232</c:v>
                </c:pt>
                <c:pt idx="388">
                  <c:v>0.14247599999999999</c:v>
                </c:pt>
                <c:pt idx="389">
                  <c:v>0.142675</c:v>
                </c:pt>
                <c:pt idx="390">
                  <c:v>0.14286299999999999</c:v>
                </c:pt>
                <c:pt idx="391">
                  <c:v>0.143063</c:v>
                </c:pt>
                <c:pt idx="392">
                  <c:v>0.14321800000000001</c:v>
                </c:pt>
                <c:pt idx="393">
                  <c:v>0.14339499999999999</c:v>
                </c:pt>
                <c:pt idx="394">
                  <c:v>0.14351700000000001</c:v>
                </c:pt>
                <c:pt idx="395">
                  <c:v>0.14371700000000001</c:v>
                </c:pt>
                <c:pt idx="396">
                  <c:v>0.14393800000000001</c:v>
                </c:pt>
                <c:pt idx="397">
                  <c:v>0.14412700000000001</c:v>
                </c:pt>
                <c:pt idx="398">
                  <c:v>0.14432600000000001</c:v>
                </c:pt>
                <c:pt idx="399">
                  <c:v>0.14446999999999999</c:v>
                </c:pt>
                <c:pt idx="400">
                  <c:v>0.144648</c:v>
                </c:pt>
                <c:pt idx="401">
                  <c:v>0.14485799999999999</c:v>
                </c:pt>
                <c:pt idx="402">
                  <c:v>0.14504700000000001</c:v>
                </c:pt>
                <c:pt idx="403">
                  <c:v>0.145235</c:v>
                </c:pt>
                <c:pt idx="404">
                  <c:v>0.14537900000000001</c:v>
                </c:pt>
                <c:pt idx="405">
                  <c:v>0.145568</c:v>
                </c:pt>
                <c:pt idx="406">
                  <c:v>0.145756</c:v>
                </c:pt>
                <c:pt idx="407">
                  <c:v>0.14594399999999999</c:v>
                </c:pt>
                <c:pt idx="408">
                  <c:v>0.14611099999999999</c:v>
                </c:pt>
                <c:pt idx="409">
                  <c:v>0.14627699999999999</c:v>
                </c:pt>
                <c:pt idx="410">
                  <c:v>0.14646500000000001</c:v>
                </c:pt>
                <c:pt idx="411">
                  <c:v>0.14659800000000001</c:v>
                </c:pt>
                <c:pt idx="412">
                  <c:v>0.14675299999999999</c:v>
                </c:pt>
                <c:pt idx="413">
                  <c:v>0.14688599999999999</c:v>
                </c:pt>
                <c:pt idx="414">
                  <c:v>0.14709700000000001</c:v>
                </c:pt>
                <c:pt idx="415">
                  <c:v>0.14725199999999999</c:v>
                </c:pt>
                <c:pt idx="416">
                  <c:v>0.14741799999999999</c:v>
                </c:pt>
                <c:pt idx="417">
                  <c:v>0.147673</c:v>
                </c:pt>
                <c:pt idx="418">
                  <c:v>0.147784</c:v>
                </c:pt>
                <c:pt idx="419">
                  <c:v>0.14793899999999999</c:v>
                </c:pt>
                <c:pt idx="420">
                  <c:v>0.14813899999999999</c:v>
                </c:pt>
                <c:pt idx="421">
                  <c:v>0.14827199999999999</c:v>
                </c:pt>
                <c:pt idx="422">
                  <c:v>0.14843799999999999</c:v>
                </c:pt>
                <c:pt idx="423">
                  <c:v>0.14863699999999999</c:v>
                </c:pt>
                <c:pt idx="424">
                  <c:v>0.14884800000000001</c:v>
                </c:pt>
                <c:pt idx="425">
                  <c:v>0.149036</c:v>
                </c:pt>
                <c:pt idx="426">
                  <c:v>0.149203</c:v>
                </c:pt>
                <c:pt idx="427">
                  <c:v>0.149369</c:v>
                </c:pt>
                <c:pt idx="428">
                  <c:v>0.149557</c:v>
                </c:pt>
                <c:pt idx="429">
                  <c:v>0.14974599999999999</c:v>
                </c:pt>
                <c:pt idx="430">
                  <c:v>0.149923</c:v>
                </c:pt>
                <c:pt idx="431">
                  <c:v>0.150089</c:v>
                </c:pt>
                <c:pt idx="432">
                  <c:v>0.150255</c:v>
                </c:pt>
                <c:pt idx="433">
                  <c:v>0.150422</c:v>
                </c:pt>
                <c:pt idx="434">
                  <c:v>0.15057699999999999</c:v>
                </c:pt>
                <c:pt idx="435">
                  <c:v>0.150754</c:v>
                </c:pt>
                <c:pt idx="436">
                  <c:v>0.150954</c:v>
                </c:pt>
                <c:pt idx="437">
                  <c:v>0.151064</c:v>
                </c:pt>
                <c:pt idx="438">
                  <c:v>0.15124199999999999</c:v>
                </c:pt>
                <c:pt idx="439">
                  <c:v>0.15138599999999999</c:v>
                </c:pt>
                <c:pt idx="440">
                  <c:v>0.15155199999999999</c:v>
                </c:pt>
                <c:pt idx="441">
                  <c:v>0.151674</c:v>
                </c:pt>
                <c:pt idx="442">
                  <c:v>0.151862</c:v>
                </c:pt>
                <c:pt idx="443">
                  <c:v>0.152029</c:v>
                </c:pt>
                <c:pt idx="444">
                  <c:v>0.152173</c:v>
                </c:pt>
                <c:pt idx="445">
                  <c:v>0.15237200000000001</c:v>
                </c:pt>
                <c:pt idx="446">
                  <c:v>0.152527</c:v>
                </c:pt>
                <c:pt idx="447">
                  <c:v>0.152671</c:v>
                </c:pt>
                <c:pt idx="448">
                  <c:v>0.15287100000000001</c:v>
                </c:pt>
                <c:pt idx="449">
                  <c:v>0.153026</c:v>
                </c:pt>
                <c:pt idx="450">
                  <c:v>0.15317</c:v>
                </c:pt>
                <c:pt idx="451">
                  <c:v>0.153336</c:v>
                </c:pt>
                <c:pt idx="452">
                  <c:v>0.15349199999999999</c:v>
                </c:pt>
                <c:pt idx="453">
                  <c:v>0.153669</c:v>
                </c:pt>
                <c:pt idx="454">
                  <c:v>0.153868</c:v>
                </c:pt>
                <c:pt idx="455">
                  <c:v>0.15402299999999999</c:v>
                </c:pt>
                <c:pt idx="456">
                  <c:v>0.154223</c:v>
                </c:pt>
                <c:pt idx="457">
                  <c:v>0.154445</c:v>
                </c:pt>
                <c:pt idx="458">
                  <c:v>0.154611</c:v>
                </c:pt>
                <c:pt idx="459">
                  <c:v>0.154832</c:v>
                </c:pt>
                <c:pt idx="460">
                  <c:v>0.155032</c:v>
                </c:pt>
                <c:pt idx="461">
                  <c:v>0.155165</c:v>
                </c:pt>
                <c:pt idx="462">
                  <c:v>0.155309</c:v>
                </c:pt>
                <c:pt idx="463">
                  <c:v>0.15545300000000001</c:v>
                </c:pt>
                <c:pt idx="464">
                  <c:v>0.155642</c:v>
                </c:pt>
                <c:pt idx="465">
                  <c:v>0.15583</c:v>
                </c:pt>
                <c:pt idx="466">
                  <c:v>0.156052</c:v>
                </c:pt>
                <c:pt idx="467">
                  <c:v>0.156218</c:v>
                </c:pt>
                <c:pt idx="468">
                  <c:v>0.156362</c:v>
                </c:pt>
                <c:pt idx="469">
                  <c:v>0.15656100000000001</c:v>
                </c:pt>
                <c:pt idx="470">
                  <c:v>0.15672800000000001</c:v>
                </c:pt>
                <c:pt idx="471">
                  <c:v>0.15687200000000001</c:v>
                </c:pt>
                <c:pt idx="472">
                  <c:v>0.15707099999999999</c:v>
                </c:pt>
                <c:pt idx="473">
                  <c:v>0.15723699999999999</c:v>
                </c:pt>
                <c:pt idx="474">
                  <c:v>0.15743699999999999</c:v>
                </c:pt>
                <c:pt idx="475">
                  <c:v>0.15760299999999999</c:v>
                </c:pt>
                <c:pt idx="476">
                  <c:v>0.15776899999999999</c:v>
                </c:pt>
                <c:pt idx="477">
                  <c:v>0.157947</c:v>
                </c:pt>
                <c:pt idx="478">
                  <c:v>0.158113</c:v>
                </c:pt>
                <c:pt idx="479">
                  <c:v>0.158246</c:v>
                </c:pt>
                <c:pt idx="480">
                  <c:v>0.15843399999999999</c:v>
                </c:pt>
                <c:pt idx="481">
                  <c:v>0.15860099999999999</c:v>
                </c:pt>
                <c:pt idx="482">
                  <c:v>0.15875600000000001</c:v>
                </c:pt>
                <c:pt idx="483">
                  <c:v>0.15890000000000001</c:v>
                </c:pt>
                <c:pt idx="484">
                  <c:v>0.15911</c:v>
                </c:pt>
                <c:pt idx="485">
                  <c:v>0.159277</c:v>
                </c:pt>
                <c:pt idx="486">
                  <c:v>0.15945400000000001</c:v>
                </c:pt>
                <c:pt idx="487">
                  <c:v>0.15962000000000001</c:v>
                </c:pt>
                <c:pt idx="488">
                  <c:v>0.15981999999999999</c:v>
                </c:pt>
                <c:pt idx="489">
                  <c:v>0.16003000000000001</c:v>
                </c:pt>
                <c:pt idx="490">
                  <c:v>0.16025200000000001</c:v>
                </c:pt>
                <c:pt idx="491">
                  <c:v>0.16042899999999999</c:v>
                </c:pt>
                <c:pt idx="492">
                  <c:v>0.16059499999999999</c:v>
                </c:pt>
                <c:pt idx="493">
                  <c:v>0.160806</c:v>
                </c:pt>
                <c:pt idx="494">
                  <c:v>0.160939</c:v>
                </c:pt>
                <c:pt idx="495">
                  <c:v>0.16112699999999999</c:v>
                </c:pt>
                <c:pt idx="496">
                  <c:v>0.16128200000000001</c:v>
                </c:pt>
                <c:pt idx="497">
                  <c:v>0.16150400000000001</c:v>
                </c:pt>
                <c:pt idx="498">
                  <c:v>0.161659</c:v>
                </c:pt>
                <c:pt idx="499">
                  <c:v>0.161825</c:v>
                </c:pt>
                <c:pt idx="500">
                  <c:v>0.16198100000000001</c:v>
                </c:pt>
                <c:pt idx="501">
                  <c:v>0.16220200000000001</c:v>
                </c:pt>
                <c:pt idx="502">
                  <c:v>0.16239100000000001</c:v>
                </c:pt>
                <c:pt idx="503">
                  <c:v>0.16256799999999999</c:v>
                </c:pt>
                <c:pt idx="504">
                  <c:v>0.16273399999999999</c:v>
                </c:pt>
                <c:pt idx="505">
                  <c:v>0.162856</c:v>
                </c:pt>
                <c:pt idx="506">
                  <c:v>0.163022</c:v>
                </c:pt>
                <c:pt idx="507">
                  <c:v>0.16317799999999999</c:v>
                </c:pt>
                <c:pt idx="508">
                  <c:v>0.16334399999999999</c:v>
                </c:pt>
                <c:pt idx="509">
                  <c:v>0.16353200000000001</c:v>
                </c:pt>
                <c:pt idx="510">
                  <c:v>0.163632</c:v>
                </c:pt>
                <c:pt idx="511">
                  <c:v>0.16381999999999999</c:v>
                </c:pt>
                <c:pt idx="512">
                  <c:v>0.163964</c:v>
                </c:pt>
                <c:pt idx="513">
                  <c:v>0.164108</c:v>
                </c:pt>
                <c:pt idx="514">
                  <c:v>0.164275</c:v>
                </c:pt>
                <c:pt idx="515">
                  <c:v>0.164463</c:v>
                </c:pt>
                <c:pt idx="516">
                  <c:v>0.16467399999999999</c:v>
                </c:pt>
                <c:pt idx="517">
                  <c:v>0.16483999999999999</c:v>
                </c:pt>
                <c:pt idx="518">
                  <c:v>0.165017</c:v>
                </c:pt>
                <c:pt idx="519">
                  <c:v>0.16522800000000001</c:v>
                </c:pt>
                <c:pt idx="520">
                  <c:v>0.165383</c:v>
                </c:pt>
                <c:pt idx="521">
                  <c:v>0.165516</c:v>
                </c:pt>
                <c:pt idx="522">
                  <c:v>0.16572700000000001</c:v>
                </c:pt>
                <c:pt idx="523">
                  <c:v>0.16591500000000001</c:v>
                </c:pt>
                <c:pt idx="524">
                  <c:v>0.16605900000000001</c:v>
                </c:pt>
                <c:pt idx="525">
                  <c:v>0.16620299999999999</c:v>
                </c:pt>
                <c:pt idx="526">
                  <c:v>0.16638</c:v>
                </c:pt>
                <c:pt idx="527">
                  <c:v>0.166602</c:v>
                </c:pt>
                <c:pt idx="528">
                  <c:v>0.16672400000000001</c:v>
                </c:pt>
                <c:pt idx="529">
                  <c:v>0.16686799999999999</c:v>
                </c:pt>
                <c:pt idx="530">
                  <c:v>0.167045</c:v>
                </c:pt>
                <c:pt idx="531">
                  <c:v>0.167189</c:v>
                </c:pt>
                <c:pt idx="532">
                  <c:v>0.16738900000000001</c:v>
                </c:pt>
                <c:pt idx="533">
                  <c:v>0.16753299999999999</c:v>
                </c:pt>
                <c:pt idx="534">
                  <c:v>0.167744</c:v>
                </c:pt>
                <c:pt idx="535">
                  <c:v>0.167932</c:v>
                </c:pt>
                <c:pt idx="536">
                  <c:v>0.16811999999999999</c:v>
                </c:pt>
                <c:pt idx="537">
                  <c:v>0.16828699999999999</c:v>
                </c:pt>
                <c:pt idx="538">
                  <c:v>0.168408</c:v>
                </c:pt>
                <c:pt idx="539">
                  <c:v>0.168597</c:v>
                </c:pt>
                <c:pt idx="540">
                  <c:v>0.168741</c:v>
                </c:pt>
                <c:pt idx="541">
                  <c:v>0.16888500000000001</c:v>
                </c:pt>
                <c:pt idx="542">
                  <c:v>0.16905100000000001</c:v>
                </c:pt>
                <c:pt idx="543">
                  <c:v>0.16919500000000001</c:v>
                </c:pt>
                <c:pt idx="544">
                  <c:v>0.169406</c:v>
                </c:pt>
                <c:pt idx="545">
                  <c:v>0.16959399999999999</c:v>
                </c:pt>
                <c:pt idx="546">
                  <c:v>0.16978299999999999</c:v>
                </c:pt>
                <c:pt idx="547">
                  <c:v>0.16989299999999999</c:v>
                </c:pt>
                <c:pt idx="548">
                  <c:v>0.17005999999999999</c:v>
                </c:pt>
                <c:pt idx="549">
                  <c:v>0.17022599999999999</c:v>
                </c:pt>
                <c:pt idx="550">
                  <c:v>0.17044799999999999</c:v>
                </c:pt>
                <c:pt idx="551">
                  <c:v>0.17063600000000001</c:v>
                </c:pt>
                <c:pt idx="552">
                  <c:v>0.17081299999999999</c:v>
                </c:pt>
                <c:pt idx="553">
                  <c:v>0.171013</c:v>
                </c:pt>
                <c:pt idx="554">
                  <c:v>0.17119000000000001</c:v>
                </c:pt>
                <c:pt idx="555">
                  <c:v>0.17138999999999999</c:v>
                </c:pt>
                <c:pt idx="556">
                  <c:v>0.171545</c:v>
                </c:pt>
                <c:pt idx="557">
                  <c:v>0.17172200000000001</c:v>
                </c:pt>
                <c:pt idx="558">
                  <c:v>0.171877</c:v>
                </c:pt>
                <c:pt idx="559">
                  <c:v>0.17201</c:v>
                </c:pt>
                <c:pt idx="560">
                  <c:v>0.17216500000000001</c:v>
                </c:pt>
                <c:pt idx="561">
                  <c:v>0.172343</c:v>
                </c:pt>
                <c:pt idx="562">
                  <c:v>0.172509</c:v>
                </c:pt>
                <c:pt idx="563">
                  <c:v>0.172653</c:v>
                </c:pt>
                <c:pt idx="564">
                  <c:v>0.17280799999999999</c:v>
                </c:pt>
                <c:pt idx="565">
                  <c:v>0.173008</c:v>
                </c:pt>
                <c:pt idx="566">
                  <c:v>0.17317399999999999</c:v>
                </c:pt>
                <c:pt idx="567">
                  <c:v>0.17333999999999999</c:v>
                </c:pt>
                <c:pt idx="568">
                  <c:v>0.17346200000000001</c:v>
                </c:pt>
                <c:pt idx="569">
                  <c:v>0.17365</c:v>
                </c:pt>
                <c:pt idx="570">
                  <c:v>0.17383899999999999</c:v>
                </c:pt>
                <c:pt idx="571">
                  <c:v>0.173983</c:v>
                </c:pt>
                <c:pt idx="572">
                  <c:v>0.17419299999999999</c:v>
                </c:pt>
                <c:pt idx="573">
                  <c:v>0.17433799999999999</c:v>
                </c:pt>
                <c:pt idx="574">
                  <c:v>0.17449300000000001</c:v>
                </c:pt>
                <c:pt idx="575">
                  <c:v>0.17463699999999999</c:v>
                </c:pt>
                <c:pt idx="576">
                  <c:v>0.17482500000000001</c:v>
                </c:pt>
                <c:pt idx="577">
                  <c:v>0.17502499999999999</c:v>
                </c:pt>
                <c:pt idx="578">
                  <c:v>0.17521300000000001</c:v>
                </c:pt>
                <c:pt idx="579">
                  <c:v>0.17535700000000001</c:v>
                </c:pt>
                <c:pt idx="580">
                  <c:v>0.175512</c:v>
                </c:pt>
                <c:pt idx="581">
                  <c:v>0.175679</c:v>
                </c:pt>
                <c:pt idx="582">
                  <c:v>0.17591100000000001</c:v>
                </c:pt>
                <c:pt idx="583">
                  <c:v>0.17613300000000001</c:v>
                </c:pt>
                <c:pt idx="584">
                  <c:v>0.17630999999999999</c:v>
                </c:pt>
                <c:pt idx="585">
                  <c:v>0.17649899999999999</c:v>
                </c:pt>
                <c:pt idx="586">
                  <c:v>0.17668700000000001</c:v>
                </c:pt>
                <c:pt idx="587">
                  <c:v>0.17688699999999999</c:v>
                </c:pt>
                <c:pt idx="588">
                  <c:v>0.177064</c:v>
                </c:pt>
                <c:pt idx="589">
                  <c:v>0.17719699999999999</c:v>
                </c:pt>
                <c:pt idx="590">
                  <c:v>0.177396</c:v>
                </c:pt>
                <c:pt idx="591">
                  <c:v>0.17755099999999999</c:v>
                </c:pt>
                <c:pt idx="592">
                  <c:v>0.17775099999999999</c:v>
                </c:pt>
                <c:pt idx="593">
                  <c:v>0.177873</c:v>
                </c:pt>
                <c:pt idx="594">
                  <c:v>0.17807200000000001</c:v>
                </c:pt>
                <c:pt idx="595">
                  <c:v>0.178261</c:v>
                </c:pt>
                <c:pt idx="596">
                  <c:v>0.178427</c:v>
                </c:pt>
                <c:pt idx="597">
                  <c:v>0.178649</c:v>
                </c:pt>
                <c:pt idx="598">
                  <c:v>0.178837</c:v>
                </c:pt>
                <c:pt idx="599">
                  <c:v>0.17902499999999999</c:v>
                </c:pt>
                <c:pt idx="600">
                  <c:v>0.17915800000000001</c:v>
                </c:pt>
                <c:pt idx="601">
                  <c:v>0.179314</c:v>
                </c:pt>
                <c:pt idx="602">
                  <c:v>0.17949100000000001</c:v>
                </c:pt>
                <c:pt idx="603">
                  <c:v>0.17965700000000001</c:v>
                </c:pt>
                <c:pt idx="604">
                  <c:v>0.17984600000000001</c:v>
                </c:pt>
                <c:pt idx="605">
                  <c:v>0.179979</c:v>
                </c:pt>
                <c:pt idx="606">
                  <c:v>0.18011099999999999</c:v>
                </c:pt>
                <c:pt idx="607">
                  <c:v>0.18032200000000001</c:v>
                </c:pt>
                <c:pt idx="608">
                  <c:v>0.18048800000000001</c:v>
                </c:pt>
                <c:pt idx="609">
                  <c:v>0.18066599999999999</c:v>
                </c:pt>
                <c:pt idx="610">
                  <c:v>0.18083199999999999</c:v>
                </c:pt>
                <c:pt idx="611">
                  <c:v>0.18099799999999999</c:v>
                </c:pt>
                <c:pt idx="612">
                  <c:v>0.18115300000000001</c:v>
                </c:pt>
                <c:pt idx="613">
                  <c:v>0.18138599999999999</c:v>
                </c:pt>
                <c:pt idx="614">
                  <c:v>0.18151900000000001</c:v>
                </c:pt>
                <c:pt idx="615">
                  <c:v>0.18166299999999999</c:v>
                </c:pt>
                <c:pt idx="616">
                  <c:v>0.18185100000000001</c:v>
                </c:pt>
                <c:pt idx="617">
                  <c:v>0.18204000000000001</c:v>
                </c:pt>
                <c:pt idx="618">
                  <c:v>0.18221699999999999</c:v>
                </c:pt>
                <c:pt idx="619">
                  <c:v>0.18235000000000001</c:v>
                </c:pt>
                <c:pt idx="620">
                  <c:v>0.18252699999999999</c:v>
                </c:pt>
                <c:pt idx="621">
                  <c:v>0.18264900000000001</c:v>
                </c:pt>
                <c:pt idx="622">
                  <c:v>0.182805</c:v>
                </c:pt>
                <c:pt idx="623">
                  <c:v>0.18299299999999999</c:v>
                </c:pt>
                <c:pt idx="624">
                  <c:v>0.18319199999999999</c:v>
                </c:pt>
                <c:pt idx="625">
                  <c:v>0.18330299999999999</c:v>
                </c:pt>
                <c:pt idx="626">
                  <c:v>0.18345800000000001</c:v>
                </c:pt>
                <c:pt idx="627">
                  <c:v>0.18365799999999999</c:v>
                </c:pt>
                <c:pt idx="628">
                  <c:v>0.18380199999999999</c:v>
                </c:pt>
                <c:pt idx="629">
                  <c:v>0.183924</c:v>
                </c:pt>
                <c:pt idx="630">
                  <c:v>0.18406800000000001</c:v>
                </c:pt>
                <c:pt idx="631">
                  <c:v>0.18423400000000001</c:v>
                </c:pt>
                <c:pt idx="632">
                  <c:v>0.18440000000000001</c:v>
                </c:pt>
                <c:pt idx="633">
                  <c:v>0.184533</c:v>
                </c:pt>
                <c:pt idx="634">
                  <c:v>0.1847</c:v>
                </c:pt>
                <c:pt idx="635">
                  <c:v>0.18487700000000001</c:v>
                </c:pt>
                <c:pt idx="636">
                  <c:v>0.18501000000000001</c:v>
                </c:pt>
                <c:pt idx="637">
                  <c:v>0.185143</c:v>
                </c:pt>
                <c:pt idx="638">
                  <c:v>0.18532000000000001</c:v>
                </c:pt>
                <c:pt idx="639">
                  <c:v>0.18546399999999999</c:v>
                </c:pt>
                <c:pt idx="640">
                  <c:v>0.18563099999999999</c:v>
                </c:pt>
                <c:pt idx="641">
                  <c:v>0.18576400000000001</c:v>
                </c:pt>
                <c:pt idx="642">
                  <c:v>0.185974</c:v>
                </c:pt>
                <c:pt idx="643">
                  <c:v>0.18617400000000001</c:v>
                </c:pt>
                <c:pt idx="644">
                  <c:v>0.18632899999999999</c:v>
                </c:pt>
                <c:pt idx="645">
                  <c:v>0.18653900000000001</c:v>
                </c:pt>
                <c:pt idx="646">
                  <c:v>0.18668299999999999</c:v>
                </c:pt>
                <c:pt idx="647">
                  <c:v>0.18683900000000001</c:v>
                </c:pt>
                <c:pt idx="648">
                  <c:v>0.18699399999999999</c:v>
                </c:pt>
                <c:pt idx="649">
                  <c:v>0.187171</c:v>
                </c:pt>
                <c:pt idx="650">
                  <c:v>0.187393</c:v>
                </c:pt>
                <c:pt idx="651">
                  <c:v>0.18756999999999999</c:v>
                </c:pt>
                <c:pt idx="652">
                  <c:v>0.18773599999999999</c:v>
                </c:pt>
                <c:pt idx="653">
                  <c:v>0.18792500000000001</c:v>
                </c:pt>
                <c:pt idx="654">
                  <c:v>0.18814600000000001</c:v>
                </c:pt>
                <c:pt idx="655">
                  <c:v>0.188335</c:v>
                </c:pt>
                <c:pt idx="656">
                  <c:v>0.188501</c:v>
                </c:pt>
                <c:pt idx="657">
                  <c:v>0.188667</c:v>
                </c:pt>
                <c:pt idx="658">
                  <c:v>0.18881100000000001</c:v>
                </c:pt>
                <c:pt idx="659">
                  <c:v>0.18897700000000001</c:v>
                </c:pt>
                <c:pt idx="660">
                  <c:v>0.189166</c:v>
                </c:pt>
                <c:pt idx="661">
                  <c:v>0.189299</c:v>
                </c:pt>
                <c:pt idx="662">
                  <c:v>0.189443</c:v>
                </c:pt>
                <c:pt idx="663">
                  <c:v>0.18962000000000001</c:v>
                </c:pt>
                <c:pt idx="664">
                  <c:v>0.18980900000000001</c:v>
                </c:pt>
                <c:pt idx="665">
                  <c:v>0.189997</c:v>
                </c:pt>
                <c:pt idx="666">
                  <c:v>0.19020799999999999</c:v>
                </c:pt>
                <c:pt idx="667">
                  <c:v>0.19039600000000001</c:v>
                </c:pt>
                <c:pt idx="668">
                  <c:v>0.19056200000000001</c:v>
                </c:pt>
                <c:pt idx="669">
                  <c:v>0.190717</c:v>
                </c:pt>
                <c:pt idx="670">
                  <c:v>0.190861</c:v>
                </c:pt>
                <c:pt idx="671">
                  <c:v>0.191028</c:v>
                </c:pt>
                <c:pt idx="672">
                  <c:v>0.19120500000000001</c:v>
                </c:pt>
                <c:pt idx="673">
                  <c:v>0.19136</c:v>
                </c:pt>
                <c:pt idx="674">
                  <c:v>0.191582</c:v>
                </c:pt>
                <c:pt idx="675">
                  <c:v>0.19178100000000001</c:v>
                </c:pt>
                <c:pt idx="676">
                  <c:v>0.191992</c:v>
                </c:pt>
                <c:pt idx="677">
                  <c:v>0.192158</c:v>
                </c:pt>
                <c:pt idx="678">
                  <c:v>0.19229099999999999</c:v>
                </c:pt>
                <c:pt idx="679">
                  <c:v>0.19242400000000001</c:v>
                </c:pt>
                <c:pt idx="680">
                  <c:v>0.19255700000000001</c:v>
                </c:pt>
                <c:pt idx="681">
                  <c:v>0.19271199999999999</c:v>
                </c:pt>
                <c:pt idx="682">
                  <c:v>0.192856</c:v>
                </c:pt>
                <c:pt idx="683">
                  <c:v>0.19301099999999999</c:v>
                </c:pt>
                <c:pt idx="684">
                  <c:v>0.193222</c:v>
                </c:pt>
                <c:pt idx="685">
                  <c:v>0.193355</c:v>
                </c:pt>
                <c:pt idx="686">
                  <c:v>0.193521</c:v>
                </c:pt>
                <c:pt idx="687">
                  <c:v>0.193721</c:v>
                </c:pt>
                <c:pt idx="688">
                  <c:v>0.19387599999999999</c:v>
                </c:pt>
                <c:pt idx="689">
                  <c:v>0.19404199999999999</c:v>
                </c:pt>
                <c:pt idx="690">
                  <c:v>0.19420799999999999</c:v>
                </c:pt>
                <c:pt idx="691">
                  <c:v>0.194352</c:v>
                </c:pt>
                <c:pt idx="692">
                  <c:v>0.194607</c:v>
                </c:pt>
                <c:pt idx="693">
                  <c:v>0.19481799999999999</c:v>
                </c:pt>
                <c:pt idx="694">
                  <c:v>0.195017</c:v>
                </c:pt>
                <c:pt idx="695">
                  <c:v>0.19517200000000001</c:v>
                </c:pt>
                <c:pt idx="696">
                  <c:v>0.19533900000000001</c:v>
                </c:pt>
                <c:pt idx="697">
                  <c:v>0.19548299999999999</c:v>
                </c:pt>
                <c:pt idx="698">
                  <c:v>0.19564899999999999</c:v>
                </c:pt>
                <c:pt idx="699">
                  <c:v>0.19587099999999999</c:v>
                </c:pt>
                <c:pt idx="700">
                  <c:v>0.19600400000000001</c:v>
                </c:pt>
                <c:pt idx="701">
                  <c:v>0.19619200000000001</c:v>
                </c:pt>
                <c:pt idx="702">
                  <c:v>0.196325</c:v>
                </c:pt>
                <c:pt idx="703">
                  <c:v>0.19647999999999999</c:v>
                </c:pt>
                <c:pt idx="704">
                  <c:v>0.19662399999999999</c:v>
                </c:pt>
                <c:pt idx="705">
                  <c:v>0.19677900000000001</c:v>
                </c:pt>
                <c:pt idx="706">
                  <c:v>0.19697899999999999</c:v>
                </c:pt>
                <c:pt idx="707">
                  <c:v>0.19711200000000001</c:v>
                </c:pt>
                <c:pt idx="708">
                  <c:v>0.197322</c:v>
                </c:pt>
                <c:pt idx="709">
                  <c:v>0.19745499999999999</c:v>
                </c:pt>
                <c:pt idx="710">
                  <c:v>0.19762199999999999</c:v>
                </c:pt>
                <c:pt idx="711">
                  <c:v>0.19778799999999999</c:v>
                </c:pt>
                <c:pt idx="712">
                  <c:v>0.19789899999999999</c:v>
                </c:pt>
                <c:pt idx="713">
                  <c:v>0.198076</c:v>
                </c:pt>
                <c:pt idx="714">
                  <c:v>0.198242</c:v>
                </c:pt>
                <c:pt idx="715">
                  <c:v>0.198409</c:v>
                </c:pt>
                <c:pt idx="716">
                  <c:v>0.198575</c:v>
                </c:pt>
                <c:pt idx="717">
                  <c:v>0.198763</c:v>
                </c:pt>
                <c:pt idx="718">
                  <c:v>0.19891800000000001</c:v>
                </c:pt>
                <c:pt idx="719">
                  <c:v>0.199096</c:v>
                </c:pt>
                <c:pt idx="720">
                  <c:v>0.19925100000000001</c:v>
                </c:pt>
                <c:pt idx="721">
                  <c:v>0.19942799999999999</c:v>
                </c:pt>
                <c:pt idx="722">
                  <c:v>0.199572</c:v>
                </c:pt>
                <c:pt idx="723">
                  <c:v>0.199738</c:v>
                </c:pt>
                <c:pt idx="724">
                  <c:v>0.19981599999999999</c:v>
                </c:pt>
                <c:pt idx="725">
                  <c:v>0.20005999999999999</c:v>
                </c:pt>
                <c:pt idx="726">
                  <c:v>0.20025899999999999</c:v>
                </c:pt>
                <c:pt idx="727">
                  <c:v>0.200437</c:v>
                </c:pt>
                <c:pt idx="728">
                  <c:v>0.20055899999999999</c:v>
                </c:pt>
                <c:pt idx="729">
                  <c:v>0.20074700000000001</c:v>
                </c:pt>
                <c:pt idx="730">
                  <c:v>0.200935</c:v>
                </c:pt>
                <c:pt idx="731">
                  <c:v>0.201102</c:v>
                </c:pt>
                <c:pt idx="732">
                  <c:v>0.20131199999999999</c:v>
                </c:pt>
                <c:pt idx="733">
                  <c:v>0.20144500000000001</c:v>
                </c:pt>
                <c:pt idx="734">
                  <c:v>0.20158899999999999</c:v>
                </c:pt>
                <c:pt idx="735">
                  <c:v>0.20175499999999999</c:v>
                </c:pt>
                <c:pt idx="736">
                  <c:v>0.20191100000000001</c:v>
                </c:pt>
                <c:pt idx="737">
                  <c:v>0.20208799999999999</c:v>
                </c:pt>
                <c:pt idx="738">
                  <c:v>0.202232</c:v>
                </c:pt>
                <c:pt idx="739">
                  <c:v>0.20240900000000001</c:v>
                </c:pt>
                <c:pt idx="740">
                  <c:v>0.20255300000000001</c:v>
                </c:pt>
                <c:pt idx="741">
                  <c:v>0.20273099999999999</c:v>
                </c:pt>
                <c:pt idx="742">
                  <c:v>0.20291899999999999</c:v>
                </c:pt>
                <c:pt idx="743">
                  <c:v>0.20306299999999999</c:v>
                </c:pt>
                <c:pt idx="744">
                  <c:v>0.20324</c:v>
                </c:pt>
                <c:pt idx="745">
                  <c:v>0.20339599999999999</c:v>
                </c:pt>
                <c:pt idx="746">
                  <c:v>0.20355100000000001</c:v>
                </c:pt>
                <c:pt idx="747">
                  <c:v>0.20377200000000001</c:v>
                </c:pt>
                <c:pt idx="748">
                  <c:v>0.203928</c:v>
                </c:pt>
                <c:pt idx="749">
                  <c:v>0.204094</c:v>
                </c:pt>
                <c:pt idx="750">
                  <c:v>0.20427100000000001</c:v>
                </c:pt>
                <c:pt idx="751">
                  <c:v>0.204426</c:v>
                </c:pt>
                <c:pt idx="752">
                  <c:v>0.204626</c:v>
                </c:pt>
                <c:pt idx="753">
                  <c:v>0.20474800000000001</c:v>
                </c:pt>
                <c:pt idx="754">
                  <c:v>0.204925</c:v>
                </c:pt>
                <c:pt idx="755">
                  <c:v>0.20511299999999999</c:v>
                </c:pt>
                <c:pt idx="756">
                  <c:v>0.20530200000000001</c:v>
                </c:pt>
                <c:pt idx="757">
                  <c:v>0.20546800000000001</c:v>
                </c:pt>
                <c:pt idx="758">
                  <c:v>0.20560100000000001</c:v>
                </c:pt>
                <c:pt idx="759">
                  <c:v>0.20577799999999999</c:v>
                </c:pt>
                <c:pt idx="760">
                  <c:v>0.20593400000000001</c:v>
                </c:pt>
                <c:pt idx="761">
                  <c:v>0.20608899999999999</c:v>
                </c:pt>
                <c:pt idx="762">
                  <c:v>0.20622199999999999</c:v>
                </c:pt>
                <c:pt idx="763">
                  <c:v>0.20641000000000001</c:v>
                </c:pt>
                <c:pt idx="764">
                  <c:v>0.20658699999999999</c:v>
                </c:pt>
                <c:pt idx="765">
                  <c:v>0.206731</c:v>
                </c:pt>
                <c:pt idx="766">
                  <c:v>0.206953</c:v>
                </c:pt>
                <c:pt idx="767">
                  <c:v>0.207153</c:v>
                </c:pt>
                <c:pt idx="768">
                  <c:v>0.207341</c:v>
                </c:pt>
                <c:pt idx="769">
                  <c:v>0.207507</c:v>
                </c:pt>
                <c:pt idx="770">
                  <c:v>0.207673</c:v>
                </c:pt>
                <c:pt idx="771">
                  <c:v>0.20790600000000001</c:v>
                </c:pt>
                <c:pt idx="772">
                  <c:v>0.208061</c:v>
                </c:pt>
                <c:pt idx="773">
                  <c:v>0.208205</c:v>
                </c:pt>
                <c:pt idx="774">
                  <c:v>0.208338</c:v>
                </c:pt>
                <c:pt idx="775">
                  <c:v>0.20851600000000001</c:v>
                </c:pt>
                <c:pt idx="776">
                  <c:v>0.20869299999999999</c:v>
                </c:pt>
                <c:pt idx="777">
                  <c:v>0.20887</c:v>
                </c:pt>
                <c:pt idx="778">
                  <c:v>0.20902599999999999</c:v>
                </c:pt>
                <c:pt idx="779">
                  <c:v>0.20922499999999999</c:v>
                </c:pt>
                <c:pt idx="780">
                  <c:v>0.20938000000000001</c:v>
                </c:pt>
                <c:pt idx="781">
                  <c:v>0.20950199999999999</c:v>
                </c:pt>
                <c:pt idx="782">
                  <c:v>0.20966799999999999</c:v>
                </c:pt>
                <c:pt idx="783">
                  <c:v>0.20982300000000001</c:v>
                </c:pt>
                <c:pt idx="784">
                  <c:v>0.20999000000000001</c:v>
                </c:pt>
                <c:pt idx="785">
                  <c:v>0.21015600000000001</c:v>
                </c:pt>
                <c:pt idx="786">
                  <c:v>0.210366</c:v>
                </c:pt>
                <c:pt idx="787">
                  <c:v>0.21055499999999999</c:v>
                </c:pt>
                <c:pt idx="788">
                  <c:v>0.210677</c:v>
                </c:pt>
                <c:pt idx="789">
                  <c:v>0.21083199999999999</c:v>
                </c:pt>
                <c:pt idx="790">
                  <c:v>0.211031</c:v>
                </c:pt>
                <c:pt idx="791">
                  <c:v>0.211198</c:v>
                </c:pt>
                <c:pt idx="792">
                  <c:v>0.21138599999999999</c:v>
                </c:pt>
                <c:pt idx="793">
                  <c:v>0.21155199999999999</c:v>
                </c:pt>
                <c:pt idx="794">
                  <c:v>0.21173</c:v>
                </c:pt>
                <c:pt idx="795">
                  <c:v>0.21192900000000001</c:v>
                </c:pt>
                <c:pt idx="796">
                  <c:v>0.21208399999999999</c:v>
                </c:pt>
                <c:pt idx="797">
                  <c:v>0.21226200000000001</c:v>
                </c:pt>
                <c:pt idx="798">
                  <c:v>0.21245</c:v>
                </c:pt>
                <c:pt idx="799">
                  <c:v>0.21257200000000001</c:v>
                </c:pt>
                <c:pt idx="800">
                  <c:v>0.212727</c:v>
                </c:pt>
                <c:pt idx="801">
                  <c:v>0.21290400000000001</c:v>
                </c:pt>
                <c:pt idx="802">
                  <c:v>0.21301500000000001</c:v>
                </c:pt>
                <c:pt idx="803">
                  <c:v>0.21315899999999999</c:v>
                </c:pt>
                <c:pt idx="804">
                  <c:v>0.21329200000000001</c:v>
                </c:pt>
                <c:pt idx="805">
                  <c:v>0.213425</c:v>
                </c:pt>
                <c:pt idx="806">
                  <c:v>0.213614</c:v>
                </c:pt>
                <c:pt idx="807">
                  <c:v>0.21378</c:v>
                </c:pt>
                <c:pt idx="808">
                  <c:v>0.214002</c:v>
                </c:pt>
                <c:pt idx="809">
                  <c:v>0.214112</c:v>
                </c:pt>
                <c:pt idx="810">
                  <c:v>0.21426799999999999</c:v>
                </c:pt>
                <c:pt idx="811">
                  <c:v>0.21448900000000001</c:v>
                </c:pt>
                <c:pt idx="812">
                  <c:v>0.21465500000000001</c:v>
                </c:pt>
                <c:pt idx="813">
                  <c:v>0.21482200000000001</c:v>
                </c:pt>
                <c:pt idx="814">
                  <c:v>0.21498800000000001</c:v>
                </c:pt>
                <c:pt idx="815">
                  <c:v>0.21513199999999999</c:v>
                </c:pt>
                <c:pt idx="816">
                  <c:v>0.21526500000000001</c:v>
                </c:pt>
                <c:pt idx="817">
                  <c:v>0.21539800000000001</c:v>
                </c:pt>
                <c:pt idx="818">
                  <c:v>0.21554200000000001</c:v>
                </c:pt>
                <c:pt idx="819">
                  <c:v>0.21574099999999999</c:v>
                </c:pt>
                <c:pt idx="820">
                  <c:v>0.21594099999999999</c:v>
                </c:pt>
                <c:pt idx="821">
                  <c:v>0.21614</c:v>
                </c:pt>
                <c:pt idx="822">
                  <c:v>0.21628500000000001</c:v>
                </c:pt>
                <c:pt idx="823">
                  <c:v>0.216451</c:v>
                </c:pt>
                <c:pt idx="824">
                  <c:v>0.216639</c:v>
                </c:pt>
                <c:pt idx="825">
                  <c:v>0.21681600000000001</c:v>
                </c:pt>
                <c:pt idx="826">
                  <c:v>0.216949</c:v>
                </c:pt>
                <c:pt idx="827">
                  <c:v>0.217138</c:v>
                </c:pt>
                <c:pt idx="828">
                  <c:v>0.217282</c:v>
                </c:pt>
                <c:pt idx="829">
                  <c:v>0.217504</c:v>
                </c:pt>
                <c:pt idx="830">
                  <c:v>0.21764800000000001</c:v>
                </c:pt>
                <c:pt idx="831">
                  <c:v>0.21779200000000001</c:v>
                </c:pt>
                <c:pt idx="832">
                  <c:v>0.21798000000000001</c:v>
                </c:pt>
                <c:pt idx="833">
                  <c:v>0.21810199999999999</c:v>
                </c:pt>
                <c:pt idx="834">
                  <c:v>0.21831300000000001</c:v>
                </c:pt>
                <c:pt idx="835">
                  <c:v>0.218523</c:v>
                </c:pt>
                <c:pt idx="836">
                  <c:v>0.21868899999999999</c:v>
                </c:pt>
                <c:pt idx="837">
                  <c:v>0.218833</c:v>
                </c:pt>
                <c:pt idx="838">
                  <c:v>0.21903300000000001</c:v>
                </c:pt>
                <c:pt idx="839">
                  <c:v>0.21917700000000001</c:v>
                </c:pt>
                <c:pt idx="840">
                  <c:v>0.219332</c:v>
                </c:pt>
                <c:pt idx="841">
                  <c:v>0.21946499999999999</c:v>
                </c:pt>
                <c:pt idx="842">
                  <c:v>0.21959799999999999</c:v>
                </c:pt>
                <c:pt idx="843">
                  <c:v>0.219775</c:v>
                </c:pt>
                <c:pt idx="844">
                  <c:v>0.21993099999999999</c:v>
                </c:pt>
                <c:pt idx="845">
                  <c:v>0.22007499999999999</c:v>
                </c:pt>
                <c:pt idx="846">
                  <c:v>0.22024099999999999</c:v>
                </c:pt>
                <c:pt idx="847">
                  <c:v>0.22045100000000001</c:v>
                </c:pt>
                <c:pt idx="848">
                  <c:v>0.22064</c:v>
                </c:pt>
                <c:pt idx="849">
                  <c:v>0.22078400000000001</c:v>
                </c:pt>
                <c:pt idx="850">
                  <c:v>0.220995</c:v>
                </c:pt>
                <c:pt idx="851">
                  <c:v>0.221216</c:v>
                </c:pt>
                <c:pt idx="852">
                  <c:v>0.221382</c:v>
                </c:pt>
                <c:pt idx="853">
                  <c:v>0.22150400000000001</c:v>
                </c:pt>
                <c:pt idx="854">
                  <c:v>0.221715</c:v>
                </c:pt>
                <c:pt idx="855">
                  <c:v>0.22190299999999999</c:v>
                </c:pt>
                <c:pt idx="856">
                  <c:v>0.22209200000000001</c:v>
                </c:pt>
                <c:pt idx="857">
                  <c:v>0.22222500000000001</c:v>
                </c:pt>
                <c:pt idx="858">
                  <c:v>0.222413</c:v>
                </c:pt>
                <c:pt idx="859">
                  <c:v>0.22254599999999999</c:v>
                </c:pt>
                <c:pt idx="860">
                  <c:v>0.22270100000000001</c:v>
                </c:pt>
                <c:pt idx="861">
                  <c:v>0.22282299999999999</c:v>
                </c:pt>
                <c:pt idx="862">
                  <c:v>0.22297800000000001</c:v>
                </c:pt>
                <c:pt idx="863">
                  <c:v>0.22314500000000001</c:v>
                </c:pt>
                <c:pt idx="864">
                  <c:v>0.22332199999999999</c:v>
                </c:pt>
                <c:pt idx="865">
                  <c:v>0.223466</c:v>
                </c:pt>
                <c:pt idx="866">
                  <c:v>0.22364300000000001</c:v>
                </c:pt>
                <c:pt idx="867">
                  <c:v>0.22378700000000001</c:v>
                </c:pt>
                <c:pt idx="868">
                  <c:v>0.223998</c:v>
                </c:pt>
                <c:pt idx="869">
                  <c:v>0.224186</c:v>
                </c:pt>
                <c:pt idx="870">
                  <c:v>0.22445200000000001</c:v>
                </c:pt>
                <c:pt idx="871">
                  <c:v>0.22459599999999999</c:v>
                </c:pt>
                <c:pt idx="872">
                  <c:v>0.22476299999999999</c:v>
                </c:pt>
                <c:pt idx="873">
                  <c:v>0.224851</c:v>
                </c:pt>
                <c:pt idx="874">
                  <c:v>0.22501699999999999</c:v>
                </c:pt>
                <c:pt idx="875">
                  <c:v>0.22519500000000001</c:v>
                </c:pt>
                <c:pt idx="876">
                  <c:v>0.225383</c:v>
                </c:pt>
                <c:pt idx="877">
                  <c:v>0.22551599999999999</c:v>
                </c:pt>
                <c:pt idx="878">
                  <c:v>0.22572700000000001</c:v>
                </c:pt>
                <c:pt idx="879">
                  <c:v>0.22589300000000001</c:v>
                </c:pt>
                <c:pt idx="880">
                  <c:v>0.226081</c:v>
                </c:pt>
                <c:pt idx="881">
                  <c:v>0.22625899999999999</c:v>
                </c:pt>
                <c:pt idx="882">
                  <c:v>0.22644700000000001</c:v>
                </c:pt>
                <c:pt idx="883">
                  <c:v>0.226602</c:v>
                </c:pt>
                <c:pt idx="884">
                  <c:v>0.22675699999999999</c:v>
                </c:pt>
                <c:pt idx="885">
                  <c:v>0.226913</c:v>
                </c:pt>
                <c:pt idx="886">
                  <c:v>0.22708999999999999</c:v>
                </c:pt>
                <c:pt idx="887">
                  <c:v>0.22725600000000001</c:v>
                </c:pt>
                <c:pt idx="888">
                  <c:v>0.227433</c:v>
                </c:pt>
                <c:pt idx="889">
                  <c:v>0.2276</c:v>
                </c:pt>
                <c:pt idx="890">
                  <c:v>0.22777700000000001</c:v>
                </c:pt>
                <c:pt idx="891">
                  <c:v>0.22795399999999999</c:v>
                </c:pt>
                <c:pt idx="892">
                  <c:v>0.228154</c:v>
                </c:pt>
                <c:pt idx="893">
                  <c:v>0.22828699999999999</c:v>
                </c:pt>
                <c:pt idx="894">
                  <c:v>0.22844200000000001</c:v>
                </c:pt>
                <c:pt idx="895">
                  <c:v>0.22863</c:v>
                </c:pt>
                <c:pt idx="896">
                  <c:v>0.22877400000000001</c:v>
                </c:pt>
                <c:pt idx="897">
                  <c:v>0.228963</c:v>
                </c:pt>
                <c:pt idx="898">
                  <c:v>0.229129</c:v>
                </c:pt>
                <c:pt idx="899">
                  <c:v>0.22932900000000001</c:v>
                </c:pt>
                <c:pt idx="900">
                  <c:v>0.22947300000000001</c:v>
                </c:pt>
                <c:pt idx="901">
                  <c:v>0.229661</c:v>
                </c:pt>
                <c:pt idx="902">
                  <c:v>0.229827</c:v>
                </c:pt>
                <c:pt idx="903">
                  <c:v>0.22997100000000001</c:v>
                </c:pt>
                <c:pt idx="904">
                  <c:v>0.23017099999999999</c:v>
                </c:pt>
                <c:pt idx="905">
                  <c:v>0.23035900000000001</c:v>
                </c:pt>
                <c:pt idx="906">
                  <c:v>0.23050300000000001</c:v>
                </c:pt>
                <c:pt idx="907">
                  <c:v>0.23066900000000001</c:v>
                </c:pt>
                <c:pt idx="908">
                  <c:v>0.230825</c:v>
                </c:pt>
                <c:pt idx="909">
                  <c:v>0.231013</c:v>
                </c:pt>
                <c:pt idx="910">
                  <c:v>0.231179</c:v>
                </c:pt>
                <c:pt idx="911">
                  <c:v>0.23135700000000001</c:v>
                </c:pt>
                <c:pt idx="912">
                  <c:v>0.231545</c:v>
                </c:pt>
                <c:pt idx="913">
                  <c:v>0.23173299999999999</c:v>
                </c:pt>
                <c:pt idx="914">
                  <c:v>0.231877</c:v>
                </c:pt>
                <c:pt idx="915">
                  <c:v>0.23200999999999999</c:v>
                </c:pt>
                <c:pt idx="916">
                  <c:v>0.23217699999999999</c:v>
                </c:pt>
                <c:pt idx="917">
                  <c:v>0.23234299999999999</c:v>
                </c:pt>
                <c:pt idx="918">
                  <c:v>0.23250899999999999</c:v>
                </c:pt>
                <c:pt idx="919">
                  <c:v>0.23267499999999999</c:v>
                </c:pt>
                <c:pt idx="920">
                  <c:v>0.232908</c:v>
                </c:pt>
                <c:pt idx="921">
                  <c:v>0.23308499999999999</c:v>
                </c:pt>
                <c:pt idx="922">
                  <c:v>0.23325199999999999</c:v>
                </c:pt>
                <c:pt idx="923">
                  <c:v>0.233407</c:v>
                </c:pt>
                <c:pt idx="924">
                  <c:v>0.233595</c:v>
                </c:pt>
                <c:pt idx="925">
                  <c:v>0.23378399999999999</c:v>
                </c:pt>
                <c:pt idx="926">
                  <c:v>0.233961</c:v>
                </c:pt>
                <c:pt idx="927">
                  <c:v>0.234149</c:v>
                </c:pt>
                <c:pt idx="928">
                  <c:v>0.23432700000000001</c:v>
                </c:pt>
                <c:pt idx="929">
                  <c:v>0.234482</c:v>
                </c:pt>
                <c:pt idx="930">
                  <c:v>0.23463700000000001</c:v>
                </c:pt>
                <c:pt idx="931">
                  <c:v>0.23474800000000001</c:v>
                </c:pt>
                <c:pt idx="932">
                  <c:v>0.23494699999999999</c:v>
                </c:pt>
                <c:pt idx="933">
                  <c:v>0.23508000000000001</c:v>
                </c:pt>
                <c:pt idx="934">
                  <c:v>0.23525799999999999</c:v>
                </c:pt>
                <c:pt idx="935">
                  <c:v>0.23549</c:v>
                </c:pt>
                <c:pt idx="936">
                  <c:v>0.23564499999999999</c:v>
                </c:pt>
                <c:pt idx="937">
                  <c:v>0.23579</c:v>
                </c:pt>
                <c:pt idx="938">
                  <c:v>0.235956</c:v>
                </c:pt>
                <c:pt idx="939">
                  <c:v>0.236122</c:v>
                </c:pt>
                <c:pt idx="940">
                  <c:v>0.23627699999999999</c:v>
                </c:pt>
                <c:pt idx="941">
                  <c:v>0.23646600000000001</c:v>
                </c:pt>
                <c:pt idx="942">
                  <c:v>0.23660999999999999</c:v>
                </c:pt>
                <c:pt idx="943">
                  <c:v>0.236732</c:v>
                </c:pt>
                <c:pt idx="944">
                  <c:v>0.23686499999999999</c:v>
                </c:pt>
                <c:pt idx="945">
                  <c:v>0.23703099999999999</c:v>
                </c:pt>
                <c:pt idx="946">
                  <c:v>0.23719699999999999</c:v>
                </c:pt>
                <c:pt idx="947">
                  <c:v>0.23729700000000001</c:v>
                </c:pt>
                <c:pt idx="948">
                  <c:v>0.237452</c:v>
                </c:pt>
                <c:pt idx="949">
                  <c:v>0.23763999999999999</c:v>
                </c:pt>
                <c:pt idx="950">
                  <c:v>0.23779500000000001</c:v>
                </c:pt>
                <c:pt idx="951">
                  <c:v>0.23788400000000001</c:v>
                </c:pt>
                <c:pt idx="952">
                  <c:v>0.23802799999999999</c:v>
                </c:pt>
                <c:pt idx="953">
                  <c:v>0.23818300000000001</c:v>
                </c:pt>
                <c:pt idx="954">
                  <c:v>0.23844899999999999</c:v>
                </c:pt>
                <c:pt idx="955">
                  <c:v>0.23860500000000001</c:v>
                </c:pt>
                <c:pt idx="956">
                  <c:v>0.23879300000000001</c:v>
                </c:pt>
                <c:pt idx="957">
                  <c:v>0.238959</c:v>
                </c:pt>
                <c:pt idx="958">
                  <c:v>0.23908099999999999</c:v>
                </c:pt>
                <c:pt idx="959">
                  <c:v>0.23922499999999999</c:v>
                </c:pt>
                <c:pt idx="960">
                  <c:v>0.23939099999999999</c:v>
                </c:pt>
                <c:pt idx="961">
                  <c:v>0.239535</c:v>
                </c:pt>
                <c:pt idx="962">
                  <c:v>0.239679</c:v>
                </c:pt>
                <c:pt idx="963">
                  <c:v>0.23987900000000001</c:v>
                </c:pt>
                <c:pt idx="964">
                  <c:v>0.24004500000000001</c:v>
                </c:pt>
                <c:pt idx="965">
                  <c:v>0.240178</c:v>
                </c:pt>
                <c:pt idx="966">
                  <c:v>0.24032200000000001</c:v>
                </c:pt>
                <c:pt idx="967">
                  <c:v>0.24048900000000001</c:v>
                </c:pt>
                <c:pt idx="968">
                  <c:v>0.24063300000000001</c:v>
                </c:pt>
                <c:pt idx="969">
                  <c:v>0.24079900000000001</c:v>
                </c:pt>
                <c:pt idx="970">
                  <c:v>0.24098700000000001</c:v>
                </c:pt>
                <c:pt idx="971">
                  <c:v>0.24116499999999999</c:v>
                </c:pt>
                <c:pt idx="972">
                  <c:v>0.24140800000000001</c:v>
                </c:pt>
                <c:pt idx="973">
                  <c:v>0.241586</c:v>
                </c:pt>
                <c:pt idx="974">
                  <c:v>0.24176300000000001</c:v>
                </c:pt>
                <c:pt idx="975">
                  <c:v>0.24192900000000001</c:v>
                </c:pt>
                <c:pt idx="976">
                  <c:v>0.242095</c:v>
                </c:pt>
                <c:pt idx="977">
                  <c:v>0.242284</c:v>
                </c:pt>
                <c:pt idx="978">
                  <c:v>0.24240600000000001</c:v>
                </c:pt>
                <c:pt idx="979">
                  <c:v>0.242539</c:v>
                </c:pt>
                <c:pt idx="980">
                  <c:v>0.24269399999999999</c:v>
                </c:pt>
                <c:pt idx="981">
                  <c:v>0.24282699999999999</c:v>
                </c:pt>
                <c:pt idx="982">
                  <c:v>0.242982</c:v>
                </c:pt>
                <c:pt idx="983">
                  <c:v>0.24313699999999999</c:v>
                </c:pt>
                <c:pt idx="984">
                  <c:v>0.24335899999999999</c:v>
                </c:pt>
                <c:pt idx="985">
                  <c:v>0.24349199999999999</c:v>
                </c:pt>
                <c:pt idx="986">
                  <c:v>0.243669</c:v>
                </c:pt>
                <c:pt idx="987">
                  <c:v>0.24384600000000001</c:v>
                </c:pt>
                <c:pt idx="988">
                  <c:v>0.24401300000000001</c:v>
                </c:pt>
                <c:pt idx="989">
                  <c:v>0.24413499999999999</c:v>
                </c:pt>
                <c:pt idx="990">
                  <c:v>0.24429000000000001</c:v>
                </c:pt>
                <c:pt idx="991">
                  <c:v>0.24445600000000001</c:v>
                </c:pt>
                <c:pt idx="992">
                  <c:v>0.244611</c:v>
                </c:pt>
                <c:pt idx="993">
                  <c:v>0.24476600000000001</c:v>
                </c:pt>
                <c:pt idx="994">
                  <c:v>0.24489900000000001</c:v>
                </c:pt>
                <c:pt idx="995">
                  <c:v>0.24507699999999999</c:v>
                </c:pt>
                <c:pt idx="996">
                  <c:v>0.24527599999999999</c:v>
                </c:pt>
                <c:pt idx="997">
                  <c:v>0.24542</c:v>
                </c:pt>
                <c:pt idx="998">
                  <c:v>0.24559800000000001</c:v>
                </c:pt>
                <c:pt idx="999">
                  <c:v>0.24573</c:v>
                </c:pt>
                <c:pt idx="1000">
                  <c:v>0.24588599999999999</c:v>
                </c:pt>
                <c:pt idx="1001">
                  <c:v>0.246063</c:v>
                </c:pt>
                <c:pt idx="1002">
                  <c:v>0.246285</c:v>
                </c:pt>
                <c:pt idx="1003">
                  <c:v>0.246451</c:v>
                </c:pt>
                <c:pt idx="1004">
                  <c:v>0.24657299999999999</c:v>
                </c:pt>
                <c:pt idx="1005">
                  <c:v>0.24676100000000001</c:v>
                </c:pt>
                <c:pt idx="1006">
                  <c:v>0.24693799999999999</c:v>
                </c:pt>
                <c:pt idx="1007">
                  <c:v>0.24710499999999999</c:v>
                </c:pt>
                <c:pt idx="1008">
                  <c:v>0.247304</c:v>
                </c:pt>
                <c:pt idx="1009">
                  <c:v>0.24742600000000001</c:v>
                </c:pt>
                <c:pt idx="1010">
                  <c:v>0.247559</c:v>
                </c:pt>
                <c:pt idx="1011">
                  <c:v>0.247747</c:v>
                </c:pt>
                <c:pt idx="1012">
                  <c:v>0.24793599999999999</c:v>
                </c:pt>
                <c:pt idx="1013">
                  <c:v>0.24815799999999999</c:v>
                </c:pt>
                <c:pt idx="1014">
                  <c:v>0.24834600000000001</c:v>
                </c:pt>
                <c:pt idx="1015">
                  <c:v>0.24854499999999999</c:v>
                </c:pt>
                <c:pt idx="1016">
                  <c:v>0.24870100000000001</c:v>
                </c:pt>
                <c:pt idx="1017">
                  <c:v>0.248834</c:v>
                </c:pt>
                <c:pt idx="1018">
                  <c:v>0.24895500000000001</c:v>
                </c:pt>
                <c:pt idx="1019">
                  <c:v>0.24909999999999999</c:v>
                </c:pt>
                <c:pt idx="1020">
                  <c:v>0.24926599999999999</c:v>
                </c:pt>
                <c:pt idx="1021">
                  <c:v>0.249421</c:v>
                </c:pt>
                <c:pt idx="1022">
                  <c:v>0.249609</c:v>
                </c:pt>
                <c:pt idx="1023">
                  <c:v>0.249776</c:v>
                </c:pt>
                <c:pt idx="1024">
                  <c:v>0.24990899999999999</c:v>
                </c:pt>
                <c:pt idx="1025">
                  <c:v>0.25013000000000002</c:v>
                </c:pt>
                <c:pt idx="1026">
                  <c:v>0.250274</c:v>
                </c:pt>
                <c:pt idx="1027">
                  <c:v>0.25038500000000002</c:v>
                </c:pt>
                <c:pt idx="1028">
                  <c:v>0.25057400000000002</c:v>
                </c:pt>
                <c:pt idx="1029">
                  <c:v>0.25076199999999998</c:v>
                </c:pt>
                <c:pt idx="1030">
                  <c:v>0.25093900000000002</c:v>
                </c:pt>
                <c:pt idx="1031">
                  <c:v>0.25110500000000002</c:v>
                </c:pt>
                <c:pt idx="1032">
                  <c:v>0.251272</c:v>
                </c:pt>
                <c:pt idx="1033">
                  <c:v>0.251471</c:v>
                </c:pt>
                <c:pt idx="1034">
                  <c:v>0.25162600000000002</c:v>
                </c:pt>
                <c:pt idx="1035">
                  <c:v>0.25175900000000001</c:v>
                </c:pt>
                <c:pt idx="1036">
                  <c:v>0.25192599999999998</c:v>
                </c:pt>
                <c:pt idx="1037">
                  <c:v>0.25210300000000002</c:v>
                </c:pt>
                <c:pt idx="1038">
                  <c:v>0.25226900000000002</c:v>
                </c:pt>
                <c:pt idx="1039">
                  <c:v>0.25236900000000001</c:v>
                </c:pt>
                <c:pt idx="1040">
                  <c:v>0.25256800000000001</c:v>
                </c:pt>
                <c:pt idx="1041">
                  <c:v>0.25270100000000001</c:v>
                </c:pt>
                <c:pt idx="1042">
                  <c:v>0.25286799999999998</c:v>
                </c:pt>
                <c:pt idx="1043">
                  <c:v>0.25303399999999998</c:v>
                </c:pt>
                <c:pt idx="1044">
                  <c:v>0.253189</c:v>
                </c:pt>
                <c:pt idx="1045">
                  <c:v>0.25337700000000002</c:v>
                </c:pt>
                <c:pt idx="1046">
                  <c:v>0.25353300000000001</c:v>
                </c:pt>
                <c:pt idx="1047">
                  <c:v>0.25369900000000001</c:v>
                </c:pt>
                <c:pt idx="1048">
                  <c:v>0.25385400000000002</c:v>
                </c:pt>
                <c:pt idx="1049">
                  <c:v>0.25404199999999999</c:v>
                </c:pt>
                <c:pt idx="1050">
                  <c:v>0.25420900000000002</c:v>
                </c:pt>
                <c:pt idx="1051">
                  <c:v>0.25437500000000002</c:v>
                </c:pt>
                <c:pt idx="1052">
                  <c:v>0.25452999999999998</c:v>
                </c:pt>
                <c:pt idx="1053">
                  <c:v>0.25468499999999999</c:v>
                </c:pt>
                <c:pt idx="1054">
                  <c:v>0.25485099999999999</c:v>
                </c:pt>
                <c:pt idx="1055">
                  <c:v>0.25503999999999999</c:v>
                </c:pt>
                <c:pt idx="1056">
                  <c:v>0.25517299999999998</c:v>
                </c:pt>
                <c:pt idx="1057">
                  <c:v>0.25531700000000002</c:v>
                </c:pt>
                <c:pt idx="1058">
                  <c:v>0.255494</c:v>
                </c:pt>
                <c:pt idx="1059">
                  <c:v>0.25563799999999998</c:v>
                </c:pt>
                <c:pt idx="1060">
                  <c:v>0.25580399999999998</c:v>
                </c:pt>
                <c:pt idx="1061">
                  <c:v>0.25592599999999999</c:v>
                </c:pt>
                <c:pt idx="1062">
                  <c:v>0.25611499999999998</c:v>
                </c:pt>
                <c:pt idx="1063">
                  <c:v>0.25625900000000001</c:v>
                </c:pt>
                <c:pt idx="1064">
                  <c:v>0.25638100000000003</c:v>
                </c:pt>
                <c:pt idx="1065">
                  <c:v>0.256492</c:v>
                </c:pt>
                <c:pt idx="1066">
                  <c:v>0.25668000000000002</c:v>
                </c:pt>
                <c:pt idx="1067">
                  <c:v>0.25683499999999998</c:v>
                </c:pt>
                <c:pt idx="1068">
                  <c:v>0.257023</c:v>
                </c:pt>
                <c:pt idx="1069">
                  <c:v>0.257156</c:v>
                </c:pt>
                <c:pt idx="1070">
                  <c:v>0.25735599999999997</c:v>
                </c:pt>
                <c:pt idx="1071">
                  <c:v>0.25755499999999998</c:v>
                </c:pt>
                <c:pt idx="1072">
                  <c:v>0.25772200000000001</c:v>
                </c:pt>
                <c:pt idx="1073">
                  <c:v>0.25793199999999999</c:v>
                </c:pt>
                <c:pt idx="1074">
                  <c:v>0.25812099999999999</c:v>
                </c:pt>
                <c:pt idx="1075">
                  <c:v>0.25828699999999999</c:v>
                </c:pt>
                <c:pt idx="1076">
                  <c:v>0.25846400000000003</c:v>
                </c:pt>
                <c:pt idx="1077">
                  <c:v>0.258608</c:v>
                </c:pt>
                <c:pt idx="1078">
                  <c:v>0.25873000000000002</c:v>
                </c:pt>
                <c:pt idx="1079">
                  <c:v>0.25887399999999999</c:v>
                </c:pt>
                <c:pt idx="1080">
                  <c:v>0.25903999999999999</c:v>
                </c:pt>
                <c:pt idx="1081">
                  <c:v>0.25924000000000003</c:v>
                </c:pt>
                <c:pt idx="1082">
                  <c:v>0.25946200000000003</c:v>
                </c:pt>
                <c:pt idx="1083">
                  <c:v>0.25959500000000002</c:v>
                </c:pt>
                <c:pt idx="1084">
                  <c:v>0.25974999999999998</c:v>
                </c:pt>
                <c:pt idx="1085">
                  <c:v>0.259905</c:v>
                </c:pt>
                <c:pt idx="1086">
                  <c:v>0.26003799999999999</c:v>
                </c:pt>
                <c:pt idx="1087">
                  <c:v>0.26028200000000001</c:v>
                </c:pt>
                <c:pt idx="1088">
                  <c:v>0.26042599999999999</c:v>
                </c:pt>
                <c:pt idx="1089">
                  <c:v>0.26063599999999998</c:v>
                </c:pt>
                <c:pt idx="1090">
                  <c:v>0.26076899999999997</c:v>
                </c:pt>
                <c:pt idx="1091">
                  <c:v>0.260936</c:v>
                </c:pt>
                <c:pt idx="1092">
                  <c:v>0.26113500000000001</c:v>
                </c:pt>
                <c:pt idx="1093">
                  <c:v>0.26127899999999998</c:v>
                </c:pt>
                <c:pt idx="1094">
                  <c:v>0.26146799999999998</c:v>
                </c:pt>
                <c:pt idx="1095">
                  <c:v>0.26164500000000002</c:v>
                </c:pt>
                <c:pt idx="1096">
                  <c:v>0.261822</c:v>
                </c:pt>
                <c:pt idx="1097">
                  <c:v>0.26196599999999998</c:v>
                </c:pt>
                <c:pt idx="1098">
                  <c:v>0.26214399999999999</c:v>
                </c:pt>
                <c:pt idx="1099">
                  <c:v>0.26235399999999998</c:v>
                </c:pt>
                <c:pt idx="1100">
                  <c:v>0.26251999999999998</c:v>
                </c:pt>
                <c:pt idx="1101">
                  <c:v>0.26269799999999999</c:v>
                </c:pt>
                <c:pt idx="1102">
                  <c:v>0.26287500000000003</c:v>
                </c:pt>
                <c:pt idx="1103">
                  <c:v>0.262986</c:v>
                </c:pt>
                <c:pt idx="1104">
                  <c:v>0.26311899999999999</c:v>
                </c:pt>
                <c:pt idx="1105">
                  <c:v>0.26328499999999999</c:v>
                </c:pt>
                <c:pt idx="1106">
                  <c:v>0.26341799999999999</c:v>
                </c:pt>
                <c:pt idx="1107">
                  <c:v>0.26356200000000002</c:v>
                </c:pt>
                <c:pt idx="1108">
                  <c:v>0.263739</c:v>
                </c:pt>
                <c:pt idx="1109">
                  <c:v>0.263928</c:v>
                </c:pt>
                <c:pt idx="1110">
                  <c:v>0.26408300000000001</c:v>
                </c:pt>
                <c:pt idx="1111">
                  <c:v>0.26428200000000002</c:v>
                </c:pt>
                <c:pt idx="1112">
                  <c:v>0.26444899999999999</c:v>
                </c:pt>
                <c:pt idx="1113">
                  <c:v>0.26462599999999997</c:v>
                </c:pt>
                <c:pt idx="1114">
                  <c:v>0.26479200000000003</c:v>
                </c:pt>
                <c:pt idx="1115">
                  <c:v>0.26499200000000001</c:v>
                </c:pt>
                <c:pt idx="1116">
                  <c:v>0.26516899999999999</c:v>
                </c:pt>
                <c:pt idx="1117">
                  <c:v>0.26535700000000001</c:v>
                </c:pt>
                <c:pt idx="1118">
                  <c:v>0.26552399999999998</c:v>
                </c:pt>
                <c:pt idx="1119">
                  <c:v>0.26570100000000002</c:v>
                </c:pt>
                <c:pt idx="1120">
                  <c:v>0.265845</c:v>
                </c:pt>
                <c:pt idx="1121">
                  <c:v>0.266011</c:v>
                </c:pt>
                <c:pt idx="1122">
                  <c:v>0.26614399999999999</c:v>
                </c:pt>
                <c:pt idx="1123">
                  <c:v>0.266322</c:v>
                </c:pt>
                <c:pt idx="1124">
                  <c:v>0.26646599999999998</c:v>
                </c:pt>
                <c:pt idx="1125">
                  <c:v>0.266621</c:v>
                </c:pt>
                <c:pt idx="1126">
                  <c:v>0.26677600000000001</c:v>
                </c:pt>
                <c:pt idx="1127">
                  <c:v>0.26697500000000002</c:v>
                </c:pt>
                <c:pt idx="1128">
                  <c:v>0.26714199999999999</c:v>
                </c:pt>
                <c:pt idx="1129">
                  <c:v>0.26733000000000001</c:v>
                </c:pt>
                <c:pt idx="1130">
                  <c:v>0.26750699999999999</c:v>
                </c:pt>
                <c:pt idx="1131">
                  <c:v>0.26766299999999998</c:v>
                </c:pt>
                <c:pt idx="1132">
                  <c:v>0.267818</c:v>
                </c:pt>
                <c:pt idx="1133">
                  <c:v>0.267984</c:v>
                </c:pt>
                <c:pt idx="1134">
                  <c:v>0.26811699999999999</c:v>
                </c:pt>
                <c:pt idx="1135">
                  <c:v>0.26823900000000001</c:v>
                </c:pt>
                <c:pt idx="1136">
                  <c:v>0.26841599999999999</c:v>
                </c:pt>
                <c:pt idx="1137">
                  <c:v>0.268571</c:v>
                </c:pt>
                <c:pt idx="1138">
                  <c:v>0.26873799999999998</c:v>
                </c:pt>
                <c:pt idx="1139">
                  <c:v>0.26894800000000002</c:v>
                </c:pt>
                <c:pt idx="1140">
                  <c:v>0.269125</c:v>
                </c:pt>
                <c:pt idx="1141">
                  <c:v>0.269314</c:v>
                </c:pt>
                <c:pt idx="1142">
                  <c:v>0.26945799999999998</c:v>
                </c:pt>
                <c:pt idx="1143">
                  <c:v>0.269569</c:v>
                </c:pt>
                <c:pt idx="1144">
                  <c:v>0.269735</c:v>
                </c:pt>
                <c:pt idx="1145">
                  <c:v>0.269868</c:v>
                </c:pt>
                <c:pt idx="1146">
                  <c:v>0.27002300000000001</c:v>
                </c:pt>
                <c:pt idx="1147">
                  <c:v>0.27021200000000001</c:v>
                </c:pt>
                <c:pt idx="1148">
                  <c:v>0.27036700000000002</c:v>
                </c:pt>
                <c:pt idx="1149">
                  <c:v>0.27055499999999999</c:v>
                </c:pt>
                <c:pt idx="1150">
                  <c:v>0.27072099999999999</c:v>
                </c:pt>
                <c:pt idx="1151">
                  <c:v>0.27093200000000001</c:v>
                </c:pt>
                <c:pt idx="1152">
                  <c:v>0.27110899999999999</c:v>
                </c:pt>
                <c:pt idx="1153">
                  <c:v>0.271287</c:v>
                </c:pt>
                <c:pt idx="1154">
                  <c:v>0.27148600000000001</c:v>
                </c:pt>
                <c:pt idx="1155">
                  <c:v>0.27162999999999998</c:v>
                </c:pt>
                <c:pt idx="1156">
                  <c:v>0.27173000000000003</c:v>
                </c:pt>
                <c:pt idx="1157">
                  <c:v>0.27190700000000001</c:v>
                </c:pt>
                <c:pt idx="1158">
                  <c:v>0.27207300000000001</c:v>
                </c:pt>
                <c:pt idx="1159">
                  <c:v>0.27223999999999998</c:v>
                </c:pt>
                <c:pt idx="1160">
                  <c:v>0.27240599999999998</c:v>
                </c:pt>
                <c:pt idx="1161">
                  <c:v>0.27253899999999998</c:v>
                </c:pt>
                <c:pt idx="1162">
                  <c:v>0.27268300000000001</c:v>
                </c:pt>
                <c:pt idx="1163">
                  <c:v>0.27287099999999997</c:v>
                </c:pt>
                <c:pt idx="1164">
                  <c:v>0.27300400000000002</c:v>
                </c:pt>
                <c:pt idx="1165">
                  <c:v>0.27315899999999999</c:v>
                </c:pt>
                <c:pt idx="1166">
                  <c:v>0.27335900000000002</c:v>
                </c:pt>
                <c:pt idx="1167">
                  <c:v>0.273503</c:v>
                </c:pt>
                <c:pt idx="1168">
                  <c:v>0.27367999999999998</c:v>
                </c:pt>
                <c:pt idx="1169">
                  <c:v>0.27385799999999999</c:v>
                </c:pt>
                <c:pt idx="1170">
                  <c:v>0.27404600000000001</c:v>
                </c:pt>
                <c:pt idx="1171">
                  <c:v>0.27422299999999999</c:v>
                </c:pt>
                <c:pt idx="1172">
                  <c:v>0.27436700000000003</c:v>
                </c:pt>
                <c:pt idx="1173">
                  <c:v>0.27457799999999999</c:v>
                </c:pt>
                <c:pt idx="1174">
                  <c:v>0.27478900000000001</c:v>
                </c:pt>
                <c:pt idx="1175">
                  <c:v>0.274922</c:v>
                </c:pt>
                <c:pt idx="1176">
                  <c:v>0.27505499999999999</c:v>
                </c:pt>
                <c:pt idx="1177">
                  <c:v>0.27524300000000002</c:v>
                </c:pt>
                <c:pt idx="1178">
                  <c:v>0.27538699999999999</c:v>
                </c:pt>
                <c:pt idx="1179">
                  <c:v>0.275509</c:v>
                </c:pt>
                <c:pt idx="1180">
                  <c:v>0.275642</c:v>
                </c:pt>
                <c:pt idx="1181">
                  <c:v>0.27578599999999998</c:v>
                </c:pt>
                <c:pt idx="1182">
                  <c:v>0.27593000000000001</c:v>
                </c:pt>
                <c:pt idx="1183">
                  <c:v>0.27610699999999999</c:v>
                </c:pt>
                <c:pt idx="1184">
                  <c:v>0.27623999999999999</c:v>
                </c:pt>
                <c:pt idx="1185">
                  <c:v>0.276418</c:v>
                </c:pt>
                <c:pt idx="1186">
                  <c:v>0.27657300000000001</c:v>
                </c:pt>
                <c:pt idx="1187">
                  <c:v>0.276783</c:v>
                </c:pt>
                <c:pt idx="1188">
                  <c:v>0.27696100000000001</c:v>
                </c:pt>
                <c:pt idx="1189">
                  <c:v>0.277138</c:v>
                </c:pt>
                <c:pt idx="1190">
                  <c:v>0.27731499999999998</c:v>
                </c:pt>
                <c:pt idx="1191">
                  <c:v>0.27749299999999999</c:v>
                </c:pt>
                <c:pt idx="1192">
                  <c:v>0.27765899999999999</c:v>
                </c:pt>
                <c:pt idx="1193">
                  <c:v>0.27788099999999999</c:v>
                </c:pt>
                <c:pt idx="1194">
                  <c:v>0.27804699999999999</c:v>
                </c:pt>
                <c:pt idx="1195">
                  <c:v>0.27825699999999998</c:v>
                </c:pt>
                <c:pt idx="1196">
                  <c:v>0.27840100000000001</c:v>
                </c:pt>
                <c:pt idx="1197">
                  <c:v>0.27859</c:v>
                </c:pt>
                <c:pt idx="1198">
                  <c:v>0.27879999999999999</c:v>
                </c:pt>
                <c:pt idx="1199">
                  <c:v>0.278945</c:v>
                </c:pt>
                <c:pt idx="1200">
                  <c:v>0.27907700000000002</c:v>
                </c:pt>
                <c:pt idx="1201">
                  <c:v>0.27926600000000001</c:v>
                </c:pt>
                <c:pt idx="1202">
                  <c:v>0.27942099999999997</c:v>
                </c:pt>
                <c:pt idx="1203">
                  <c:v>0.27963199999999999</c:v>
                </c:pt>
                <c:pt idx="1204">
                  <c:v>0.27978700000000001</c:v>
                </c:pt>
                <c:pt idx="1205">
                  <c:v>0.27989799999999998</c:v>
                </c:pt>
                <c:pt idx="1206">
                  <c:v>0.28007500000000002</c:v>
                </c:pt>
                <c:pt idx="1207">
                  <c:v>0.28019699999999997</c:v>
                </c:pt>
                <c:pt idx="1208">
                  <c:v>0.28037400000000001</c:v>
                </c:pt>
                <c:pt idx="1209">
                  <c:v>0.28054000000000001</c:v>
                </c:pt>
                <c:pt idx="1210">
                  <c:v>0.28066200000000002</c:v>
                </c:pt>
                <c:pt idx="1211">
                  <c:v>0.280829</c:v>
                </c:pt>
                <c:pt idx="1212">
                  <c:v>0.28100599999999998</c:v>
                </c:pt>
                <c:pt idx="1213">
                  <c:v>0.28110600000000002</c:v>
                </c:pt>
                <c:pt idx="1214">
                  <c:v>0.28128300000000001</c:v>
                </c:pt>
                <c:pt idx="1215">
                  <c:v>0.28143800000000002</c:v>
                </c:pt>
                <c:pt idx="1216">
                  <c:v>0.281615</c:v>
                </c:pt>
                <c:pt idx="1217">
                  <c:v>0.28177099999999999</c:v>
                </c:pt>
                <c:pt idx="1218">
                  <c:v>0.28192600000000001</c:v>
                </c:pt>
                <c:pt idx="1219">
                  <c:v>0.28212500000000001</c:v>
                </c:pt>
                <c:pt idx="1220">
                  <c:v>0.28224700000000003</c:v>
                </c:pt>
                <c:pt idx="1221">
                  <c:v>0.28240199999999999</c:v>
                </c:pt>
                <c:pt idx="1222">
                  <c:v>0.28253499999999998</c:v>
                </c:pt>
                <c:pt idx="1223">
                  <c:v>0.28270099999999998</c:v>
                </c:pt>
                <c:pt idx="1224">
                  <c:v>0.28285700000000003</c:v>
                </c:pt>
                <c:pt idx="1225">
                  <c:v>0.28303400000000001</c:v>
                </c:pt>
                <c:pt idx="1226">
                  <c:v>0.28325600000000001</c:v>
                </c:pt>
                <c:pt idx="1227">
                  <c:v>0.283466</c:v>
                </c:pt>
                <c:pt idx="1228">
                  <c:v>0.28357700000000002</c:v>
                </c:pt>
                <c:pt idx="1229">
                  <c:v>0.28375400000000001</c:v>
                </c:pt>
                <c:pt idx="1230">
                  <c:v>0.28390900000000002</c:v>
                </c:pt>
                <c:pt idx="1231">
                  <c:v>0.28406500000000001</c:v>
                </c:pt>
                <c:pt idx="1232">
                  <c:v>0.28424199999999999</c:v>
                </c:pt>
                <c:pt idx="1233">
                  <c:v>0.28439700000000001</c:v>
                </c:pt>
                <c:pt idx="1234">
                  <c:v>0.28453000000000001</c:v>
                </c:pt>
                <c:pt idx="1235">
                  <c:v>0.28470699999999999</c:v>
                </c:pt>
                <c:pt idx="1236">
                  <c:v>0.284885</c:v>
                </c:pt>
                <c:pt idx="1237">
                  <c:v>0.28501799999999999</c:v>
                </c:pt>
                <c:pt idx="1238">
                  <c:v>0.28515099999999999</c:v>
                </c:pt>
                <c:pt idx="1239">
                  <c:v>0.285306</c:v>
                </c:pt>
                <c:pt idx="1240">
                  <c:v>0.28549400000000003</c:v>
                </c:pt>
                <c:pt idx="1241">
                  <c:v>0.285694</c:v>
                </c:pt>
                <c:pt idx="1242">
                  <c:v>0.28586</c:v>
                </c:pt>
                <c:pt idx="1243">
                  <c:v>0.28598200000000001</c:v>
                </c:pt>
                <c:pt idx="1244">
                  <c:v>0.28609299999999999</c:v>
                </c:pt>
                <c:pt idx="1245">
                  <c:v>0.28622599999999998</c:v>
                </c:pt>
                <c:pt idx="1246">
                  <c:v>0.28644700000000001</c:v>
                </c:pt>
                <c:pt idx="1247">
                  <c:v>0.28662500000000002</c:v>
                </c:pt>
                <c:pt idx="1248">
                  <c:v>0.28679100000000002</c:v>
                </c:pt>
                <c:pt idx="1249">
                  <c:v>0.286935</c:v>
                </c:pt>
                <c:pt idx="1250">
                  <c:v>0.28704600000000002</c:v>
                </c:pt>
                <c:pt idx="1251">
                  <c:v>0.28721200000000002</c:v>
                </c:pt>
                <c:pt idx="1252">
                  <c:v>0.28741100000000003</c:v>
                </c:pt>
                <c:pt idx="1253">
                  <c:v>0.28755599999999998</c:v>
                </c:pt>
                <c:pt idx="1254">
                  <c:v>0.28776600000000002</c:v>
                </c:pt>
                <c:pt idx="1255">
                  <c:v>0.28792099999999998</c:v>
                </c:pt>
                <c:pt idx="1256">
                  <c:v>0.28812100000000002</c:v>
                </c:pt>
                <c:pt idx="1257">
                  <c:v>0.28827599999999998</c:v>
                </c:pt>
                <c:pt idx="1258">
                  <c:v>0.28842000000000001</c:v>
                </c:pt>
                <c:pt idx="1259">
                  <c:v>0.28864200000000001</c:v>
                </c:pt>
                <c:pt idx="1260">
                  <c:v>0.28882999999999998</c:v>
                </c:pt>
                <c:pt idx="1261">
                  <c:v>0.28897400000000001</c:v>
                </c:pt>
                <c:pt idx="1262">
                  <c:v>0.28914000000000001</c:v>
                </c:pt>
                <c:pt idx="1263">
                  <c:v>0.28930699999999998</c:v>
                </c:pt>
                <c:pt idx="1264">
                  <c:v>0.28943999999999998</c:v>
                </c:pt>
                <c:pt idx="1265">
                  <c:v>0.289661</c:v>
                </c:pt>
                <c:pt idx="1266">
                  <c:v>0.28986099999999998</c:v>
                </c:pt>
                <c:pt idx="1267">
                  <c:v>0.29003800000000002</c:v>
                </c:pt>
                <c:pt idx="1268">
                  <c:v>0.29019299999999998</c:v>
                </c:pt>
                <c:pt idx="1269">
                  <c:v>0.29034799999999999</c:v>
                </c:pt>
                <c:pt idx="1270">
                  <c:v>0.29052600000000001</c:v>
                </c:pt>
                <c:pt idx="1271">
                  <c:v>0.29070299999999999</c:v>
                </c:pt>
                <c:pt idx="1272">
                  <c:v>0.29086899999999999</c:v>
                </c:pt>
                <c:pt idx="1273">
                  <c:v>0.291047</c:v>
                </c:pt>
                <c:pt idx="1274">
                  <c:v>0.291213</c:v>
                </c:pt>
                <c:pt idx="1275">
                  <c:v>0.29135699999999998</c:v>
                </c:pt>
                <c:pt idx="1276">
                  <c:v>0.29150100000000001</c:v>
                </c:pt>
                <c:pt idx="1277">
                  <c:v>0.291634</c:v>
                </c:pt>
                <c:pt idx="1278">
                  <c:v>0.29177799999999998</c:v>
                </c:pt>
                <c:pt idx="1279">
                  <c:v>0.29194399999999998</c:v>
                </c:pt>
                <c:pt idx="1280">
                  <c:v>0.29210999999999998</c:v>
                </c:pt>
                <c:pt idx="1281">
                  <c:v>0.29227700000000001</c:v>
                </c:pt>
                <c:pt idx="1282">
                  <c:v>0.29244300000000001</c:v>
                </c:pt>
                <c:pt idx="1283">
                  <c:v>0.29258699999999999</c:v>
                </c:pt>
                <c:pt idx="1284">
                  <c:v>0.29269800000000001</c:v>
                </c:pt>
                <c:pt idx="1285">
                  <c:v>0.292875</c:v>
                </c:pt>
                <c:pt idx="1286">
                  <c:v>0.29303000000000001</c:v>
                </c:pt>
                <c:pt idx="1287">
                  <c:v>0.29320800000000002</c:v>
                </c:pt>
                <c:pt idx="1288">
                  <c:v>0.29340699999999997</c:v>
                </c:pt>
                <c:pt idx="1289">
                  <c:v>0.29360700000000001</c:v>
                </c:pt>
                <c:pt idx="1290">
                  <c:v>0.29375099999999998</c:v>
                </c:pt>
                <c:pt idx="1291">
                  <c:v>0.29393900000000001</c:v>
                </c:pt>
                <c:pt idx="1292">
                  <c:v>0.29410500000000001</c:v>
                </c:pt>
                <c:pt idx="1293">
                  <c:v>0.294238</c:v>
                </c:pt>
                <c:pt idx="1294">
                  <c:v>0.294404</c:v>
                </c:pt>
                <c:pt idx="1295">
                  <c:v>0.294626</c:v>
                </c:pt>
                <c:pt idx="1296">
                  <c:v>0.29482599999999998</c:v>
                </c:pt>
                <c:pt idx="1297">
                  <c:v>0.295014</c:v>
                </c:pt>
                <c:pt idx="1298">
                  <c:v>0.29520200000000002</c:v>
                </c:pt>
                <c:pt idx="1299">
                  <c:v>0.29535800000000001</c:v>
                </c:pt>
                <c:pt idx="1300">
                  <c:v>0.29550199999999999</c:v>
                </c:pt>
                <c:pt idx="1301">
                  <c:v>0.29567900000000003</c:v>
                </c:pt>
                <c:pt idx="1302">
                  <c:v>0.29585600000000001</c:v>
                </c:pt>
                <c:pt idx="1303">
                  <c:v>0.296045</c:v>
                </c:pt>
                <c:pt idx="1304">
                  <c:v>0.296211</c:v>
                </c:pt>
                <c:pt idx="1305">
                  <c:v>0.296377</c:v>
                </c:pt>
                <c:pt idx="1306">
                  <c:v>0.29648799999999997</c:v>
                </c:pt>
                <c:pt idx="1307">
                  <c:v>0.29666500000000001</c:v>
                </c:pt>
                <c:pt idx="1308">
                  <c:v>0.29683199999999998</c:v>
                </c:pt>
                <c:pt idx="1309">
                  <c:v>0.29703099999999999</c:v>
                </c:pt>
                <c:pt idx="1310">
                  <c:v>0.29726399999999997</c:v>
                </c:pt>
                <c:pt idx="1311">
                  <c:v>0.29744100000000001</c:v>
                </c:pt>
                <c:pt idx="1312">
                  <c:v>0.29756300000000002</c:v>
                </c:pt>
                <c:pt idx="1313">
                  <c:v>0.29774</c:v>
                </c:pt>
                <c:pt idx="1314">
                  <c:v>0.297929</c:v>
                </c:pt>
                <c:pt idx="1315">
                  <c:v>0.29808400000000002</c:v>
                </c:pt>
                <c:pt idx="1316">
                  <c:v>0.29823899999999998</c:v>
                </c:pt>
                <c:pt idx="1317">
                  <c:v>0.29838300000000001</c:v>
                </c:pt>
                <c:pt idx="1318">
                  <c:v>0.29852699999999999</c:v>
                </c:pt>
                <c:pt idx="1319">
                  <c:v>0.298682</c:v>
                </c:pt>
                <c:pt idx="1320">
                  <c:v>0.29882599999999998</c:v>
                </c:pt>
                <c:pt idx="1321">
                  <c:v>0.29894799999999999</c:v>
                </c:pt>
                <c:pt idx="1322">
                  <c:v>0.29916999999999999</c:v>
                </c:pt>
                <c:pt idx="1323">
                  <c:v>0.29931400000000002</c:v>
                </c:pt>
                <c:pt idx="1324">
                  <c:v>0.29946899999999999</c:v>
                </c:pt>
                <c:pt idx="1325">
                  <c:v>0.29964600000000002</c:v>
                </c:pt>
                <c:pt idx="1326">
                  <c:v>0.29979099999999997</c:v>
                </c:pt>
                <c:pt idx="1327">
                  <c:v>0.29996800000000001</c:v>
                </c:pt>
                <c:pt idx="1328">
                  <c:v>0.30012299999999997</c:v>
                </c:pt>
                <c:pt idx="1329">
                  <c:v>0.30031099999999999</c:v>
                </c:pt>
                <c:pt idx="1330">
                  <c:v>0.30055500000000002</c:v>
                </c:pt>
                <c:pt idx="1331">
                  <c:v>0.30074400000000001</c:v>
                </c:pt>
                <c:pt idx="1332">
                  <c:v>0.30089900000000003</c:v>
                </c:pt>
                <c:pt idx="1333">
                  <c:v>0.30107600000000001</c:v>
                </c:pt>
                <c:pt idx="1334">
                  <c:v>0.30124200000000001</c:v>
                </c:pt>
                <c:pt idx="1335">
                  <c:v>0.30140899999999998</c:v>
                </c:pt>
                <c:pt idx="1336">
                  <c:v>0.30157499999999998</c:v>
                </c:pt>
                <c:pt idx="1337">
                  <c:v>0.30171900000000001</c:v>
                </c:pt>
                <c:pt idx="1338">
                  <c:v>0.30186299999999999</c:v>
                </c:pt>
                <c:pt idx="1339">
                  <c:v>0.30205100000000001</c:v>
                </c:pt>
                <c:pt idx="1340">
                  <c:v>0.30217300000000002</c:v>
                </c:pt>
                <c:pt idx="1341">
                  <c:v>0.302317</c:v>
                </c:pt>
                <c:pt idx="1342">
                  <c:v>0.30246099999999998</c:v>
                </c:pt>
                <c:pt idx="1343">
                  <c:v>0.302672</c:v>
                </c:pt>
                <c:pt idx="1344">
                  <c:v>0.30282700000000001</c:v>
                </c:pt>
                <c:pt idx="1345">
                  <c:v>0.30299300000000001</c:v>
                </c:pt>
                <c:pt idx="1346">
                  <c:v>0.303149</c:v>
                </c:pt>
                <c:pt idx="1347">
                  <c:v>0.30333700000000002</c:v>
                </c:pt>
                <c:pt idx="1348">
                  <c:v>0.30354700000000001</c:v>
                </c:pt>
                <c:pt idx="1349">
                  <c:v>0.30371399999999998</c:v>
                </c:pt>
                <c:pt idx="1350">
                  <c:v>0.30387999999999998</c:v>
                </c:pt>
                <c:pt idx="1351">
                  <c:v>0.304035</c:v>
                </c:pt>
                <c:pt idx="1352">
                  <c:v>0.30419000000000002</c:v>
                </c:pt>
                <c:pt idx="1353">
                  <c:v>0.30431200000000003</c:v>
                </c:pt>
                <c:pt idx="1354">
                  <c:v>0.30450100000000002</c:v>
                </c:pt>
                <c:pt idx="1355">
                  <c:v>0.30465599999999998</c:v>
                </c:pt>
                <c:pt idx="1356">
                  <c:v>0.304844</c:v>
                </c:pt>
                <c:pt idx="1357">
                  <c:v>0.304977</c:v>
                </c:pt>
                <c:pt idx="1358">
                  <c:v>0.30515399999999998</c:v>
                </c:pt>
                <c:pt idx="1359">
                  <c:v>0.30532100000000001</c:v>
                </c:pt>
                <c:pt idx="1360">
                  <c:v>0.30544300000000002</c:v>
                </c:pt>
                <c:pt idx="1361">
                  <c:v>0.30564200000000002</c:v>
                </c:pt>
                <c:pt idx="1362">
                  <c:v>0.305786</c:v>
                </c:pt>
                <c:pt idx="1363">
                  <c:v>0.305952</c:v>
                </c:pt>
                <c:pt idx="1364">
                  <c:v>0.30611899999999997</c:v>
                </c:pt>
                <c:pt idx="1365">
                  <c:v>0.306307</c:v>
                </c:pt>
                <c:pt idx="1366">
                  <c:v>0.30651800000000001</c:v>
                </c:pt>
                <c:pt idx="1367">
                  <c:v>0.30667299999999997</c:v>
                </c:pt>
                <c:pt idx="1368">
                  <c:v>0.30685000000000001</c:v>
                </c:pt>
                <c:pt idx="1369">
                  <c:v>0.30707200000000001</c:v>
                </c:pt>
                <c:pt idx="1370">
                  <c:v>0.30723800000000001</c:v>
                </c:pt>
                <c:pt idx="1371">
                  <c:v>0.30740400000000001</c:v>
                </c:pt>
                <c:pt idx="1372">
                  <c:v>0.307537</c:v>
                </c:pt>
                <c:pt idx="1373">
                  <c:v>0.307703</c:v>
                </c:pt>
                <c:pt idx="1374">
                  <c:v>0.307836</c:v>
                </c:pt>
                <c:pt idx="1375">
                  <c:v>0.30795800000000001</c:v>
                </c:pt>
                <c:pt idx="1376">
                  <c:v>0.30808000000000002</c:v>
                </c:pt>
                <c:pt idx="1377">
                  <c:v>0.30821300000000001</c:v>
                </c:pt>
                <c:pt idx="1378">
                  <c:v>0.30836799999999998</c:v>
                </c:pt>
                <c:pt idx="1379">
                  <c:v>0.30852299999999999</c:v>
                </c:pt>
                <c:pt idx="1380">
                  <c:v>0.308701</c:v>
                </c:pt>
                <c:pt idx="1381">
                  <c:v>0.30885600000000002</c:v>
                </c:pt>
                <c:pt idx="1382">
                  <c:v>0.30901099999999998</c:v>
                </c:pt>
                <c:pt idx="1383">
                  <c:v>0.309166</c:v>
                </c:pt>
                <c:pt idx="1384">
                  <c:v>0.30935499999999999</c:v>
                </c:pt>
                <c:pt idx="1385">
                  <c:v>0.30953199999999997</c:v>
                </c:pt>
                <c:pt idx="1386">
                  <c:v>0.30966500000000002</c:v>
                </c:pt>
                <c:pt idx="1387">
                  <c:v>0.30981999999999998</c:v>
                </c:pt>
                <c:pt idx="1388">
                  <c:v>0.30999700000000002</c:v>
                </c:pt>
                <c:pt idx="1389">
                  <c:v>0.31017499999999998</c:v>
                </c:pt>
                <c:pt idx="1390">
                  <c:v>0.310363</c:v>
                </c:pt>
                <c:pt idx="1391">
                  <c:v>0.31051800000000002</c:v>
                </c:pt>
                <c:pt idx="1392">
                  <c:v>0.31074000000000002</c:v>
                </c:pt>
                <c:pt idx="1393">
                  <c:v>0.31089499999999998</c:v>
                </c:pt>
                <c:pt idx="1394">
                  <c:v>0.31103900000000001</c:v>
                </c:pt>
                <c:pt idx="1395">
                  <c:v>0.31116100000000002</c:v>
                </c:pt>
                <c:pt idx="1396">
                  <c:v>0.311361</c:v>
                </c:pt>
                <c:pt idx="1397">
                  <c:v>0.31151600000000002</c:v>
                </c:pt>
                <c:pt idx="1398">
                  <c:v>0.31168200000000001</c:v>
                </c:pt>
                <c:pt idx="1399">
                  <c:v>0.311859</c:v>
                </c:pt>
                <c:pt idx="1400">
                  <c:v>0.31204799999999999</c:v>
                </c:pt>
                <c:pt idx="1401">
                  <c:v>0.31225799999999998</c:v>
                </c:pt>
                <c:pt idx="1402">
                  <c:v>0.312413</c:v>
                </c:pt>
                <c:pt idx="1403">
                  <c:v>0.31258000000000002</c:v>
                </c:pt>
                <c:pt idx="1404">
                  <c:v>0.31269000000000002</c:v>
                </c:pt>
                <c:pt idx="1405">
                  <c:v>0.31286799999999998</c:v>
                </c:pt>
                <c:pt idx="1406">
                  <c:v>0.31303399999999998</c:v>
                </c:pt>
                <c:pt idx="1407">
                  <c:v>0.313222</c:v>
                </c:pt>
                <c:pt idx="1408">
                  <c:v>0.31338899999999997</c:v>
                </c:pt>
                <c:pt idx="1409">
                  <c:v>0.31354399999999999</c:v>
                </c:pt>
                <c:pt idx="1410">
                  <c:v>0.31368800000000002</c:v>
                </c:pt>
                <c:pt idx="1411">
                  <c:v>0.313832</c:v>
                </c:pt>
                <c:pt idx="1412">
                  <c:v>0.31398700000000002</c:v>
                </c:pt>
                <c:pt idx="1413">
                  <c:v>0.31419799999999998</c:v>
                </c:pt>
                <c:pt idx="1414">
                  <c:v>0.31434200000000001</c:v>
                </c:pt>
                <c:pt idx="1415">
                  <c:v>0.31450800000000001</c:v>
                </c:pt>
                <c:pt idx="1416">
                  <c:v>0.31465199999999999</c:v>
                </c:pt>
                <c:pt idx="1417">
                  <c:v>0.31484000000000001</c:v>
                </c:pt>
                <c:pt idx="1418">
                  <c:v>0.315029</c:v>
                </c:pt>
                <c:pt idx="1419">
                  <c:v>0.315195</c:v>
                </c:pt>
                <c:pt idx="1420">
                  <c:v>0.315384</c:v>
                </c:pt>
                <c:pt idx="1421">
                  <c:v>0.31557200000000002</c:v>
                </c:pt>
                <c:pt idx="1422">
                  <c:v>0.31579400000000002</c:v>
                </c:pt>
                <c:pt idx="1423">
                  <c:v>0.315971</c:v>
                </c:pt>
                <c:pt idx="1424">
                  <c:v>0.31618099999999999</c:v>
                </c:pt>
                <c:pt idx="1425">
                  <c:v>0.316326</c:v>
                </c:pt>
                <c:pt idx="1426">
                  <c:v>0.31651400000000002</c:v>
                </c:pt>
                <c:pt idx="1427">
                  <c:v>0.31664700000000001</c:v>
                </c:pt>
                <c:pt idx="1428">
                  <c:v>0.31683499999999998</c:v>
                </c:pt>
                <c:pt idx="1429">
                  <c:v>0.31701299999999999</c:v>
                </c:pt>
                <c:pt idx="1430">
                  <c:v>0.317135</c:v>
                </c:pt>
                <c:pt idx="1431">
                  <c:v>0.31727899999999998</c:v>
                </c:pt>
                <c:pt idx="1432">
                  <c:v>0.31743399999999999</c:v>
                </c:pt>
                <c:pt idx="1433">
                  <c:v>0.31762200000000002</c:v>
                </c:pt>
                <c:pt idx="1434">
                  <c:v>0.31775500000000001</c:v>
                </c:pt>
                <c:pt idx="1435">
                  <c:v>0.31796600000000003</c:v>
                </c:pt>
                <c:pt idx="1436">
                  <c:v>0.31816499999999998</c:v>
                </c:pt>
                <c:pt idx="1437">
                  <c:v>0.31831999999999999</c:v>
                </c:pt>
                <c:pt idx="1438">
                  <c:v>0.31845299999999999</c:v>
                </c:pt>
                <c:pt idx="1439">
                  <c:v>0.31867499999999999</c:v>
                </c:pt>
                <c:pt idx="1440">
                  <c:v>0.31884099999999999</c:v>
                </c:pt>
                <c:pt idx="1441">
                  <c:v>0.31898500000000002</c:v>
                </c:pt>
                <c:pt idx="1442">
                  <c:v>0.31917400000000001</c:v>
                </c:pt>
                <c:pt idx="1443">
                  <c:v>0.31928499999999999</c:v>
                </c:pt>
                <c:pt idx="1444">
                  <c:v>0.31940600000000002</c:v>
                </c:pt>
                <c:pt idx="1445">
                  <c:v>0.319517</c:v>
                </c:pt>
                <c:pt idx="1446">
                  <c:v>0.31971699999999997</c:v>
                </c:pt>
                <c:pt idx="1447">
                  <c:v>0.31987199999999999</c:v>
                </c:pt>
                <c:pt idx="1448">
                  <c:v>0.32000499999999998</c:v>
                </c:pt>
                <c:pt idx="1449">
                  <c:v>0.32018200000000002</c:v>
                </c:pt>
                <c:pt idx="1450">
                  <c:v>0.32031500000000002</c:v>
                </c:pt>
                <c:pt idx="1451">
                  <c:v>0.32045899999999999</c:v>
                </c:pt>
                <c:pt idx="1452">
                  <c:v>0.32059199999999999</c:v>
                </c:pt>
                <c:pt idx="1453">
                  <c:v>0.32077</c:v>
                </c:pt>
                <c:pt idx="1454">
                  <c:v>0.32092500000000002</c:v>
                </c:pt>
                <c:pt idx="1455">
                  <c:v>0.32109100000000002</c:v>
                </c:pt>
                <c:pt idx="1456">
                  <c:v>0.32129000000000002</c:v>
                </c:pt>
                <c:pt idx="1457">
                  <c:v>0.32141199999999998</c:v>
                </c:pt>
                <c:pt idx="1458">
                  <c:v>0.32160100000000003</c:v>
                </c:pt>
                <c:pt idx="1459">
                  <c:v>0.32181100000000001</c:v>
                </c:pt>
                <c:pt idx="1460">
                  <c:v>0.32197799999999999</c:v>
                </c:pt>
                <c:pt idx="1461">
                  <c:v>0.32212200000000002</c:v>
                </c:pt>
                <c:pt idx="1462">
                  <c:v>0.32232100000000002</c:v>
                </c:pt>
                <c:pt idx="1463">
                  <c:v>0.322465</c:v>
                </c:pt>
                <c:pt idx="1464">
                  <c:v>0.32258700000000001</c:v>
                </c:pt>
                <c:pt idx="1465">
                  <c:v>0.32270900000000002</c:v>
                </c:pt>
                <c:pt idx="1466">
                  <c:v>0.322853</c:v>
                </c:pt>
                <c:pt idx="1467">
                  <c:v>0.32299699999999998</c:v>
                </c:pt>
                <c:pt idx="1468">
                  <c:v>0.323208</c:v>
                </c:pt>
                <c:pt idx="1469">
                  <c:v>0.32338499999999998</c:v>
                </c:pt>
                <c:pt idx="1470">
                  <c:v>0.32351799999999997</c:v>
                </c:pt>
                <c:pt idx="1471">
                  <c:v>0.32367299999999999</c:v>
                </c:pt>
                <c:pt idx="1472">
                  <c:v>0.32386199999999998</c:v>
                </c:pt>
                <c:pt idx="1473">
                  <c:v>0.32398300000000002</c:v>
                </c:pt>
                <c:pt idx="1474">
                  <c:v>0.32417200000000002</c:v>
                </c:pt>
                <c:pt idx="1475">
                  <c:v>0.32430500000000001</c:v>
                </c:pt>
                <c:pt idx="1476">
                  <c:v>0.32447100000000001</c:v>
                </c:pt>
                <c:pt idx="1477">
                  <c:v>0.32458199999999998</c:v>
                </c:pt>
                <c:pt idx="1478">
                  <c:v>0.324737</c:v>
                </c:pt>
                <c:pt idx="1479">
                  <c:v>0.32488099999999998</c:v>
                </c:pt>
                <c:pt idx="1480">
                  <c:v>0.32502500000000001</c:v>
                </c:pt>
                <c:pt idx="1481">
                  <c:v>0.32519100000000001</c:v>
                </c:pt>
                <c:pt idx="1482">
                  <c:v>0.32533600000000001</c:v>
                </c:pt>
                <c:pt idx="1483">
                  <c:v>0.32544600000000001</c:v>
                </c:pt>
                <c:pt idx="1484">
                  <c:v>0.32560099999999997</c:v>
                </c:pt>
                <c:pt idx="1485">
                  <c:v>0.32577899999999999</c:v>
                </c:pt>
                <c:pt idx="1486">
                  <c:v>0.32591199999999998</c:v>
                </c:pt>
                <c:pt idx="1487">
                  <c:v>0.3261</c:v>
                </c:pt>
                <c:pt idx="1488">
                  <c:v>0.32622200000000001</c:v>
                </c:pt>
                <c:pt idx="1489">
                  <c:v>0.32639899999999999</c:v>
                </c:pt>
                <c:pt idx="1490">
                  <c:v>0.32655499999999998</c:v>
                </c:pt>
                <c:pt idx="1491">
                  <c:v>0.32674300000000001</c:v>
                </c:pt>
                <c:pt idx="1492">
                  <c:v>0.32689800000000002</c:v>
                </c:pt>
                <c:pt idx="1493">
                  <c:v>0.32712000000000002</c:v>
                </c:pt>
                <c:pt idx="1494">
                  <c:v>0.327297</c:v>
                </c:pt>
                <c:pt idx="1495">
                  <c:v>0.327463</c:v>
                </c:pt>
                <c:pt idx="1496">
                  <c:v>0.32761800000000002</c:v>
                </c:pt>
                <c:pt idx="1497">
                  <c:v>0.32776300000000003</c:v>
                </c:pt>
                <c:pt idx="1498">
                  <c:v>0.32792900000000003</c:v>
                </c:pt>
                <c:pt idx="1499">
                  <c:v>0.32806200000000002</c:v>
                </c:pt>
                <c:pt idx="1500">
                  <c:v>0.328206</c:v>
                </c:pt>
                <c:pt idx="1501">
                  <c:v>0.32838299999999998</c:v>
                </c:pt>
                <c:pt idx="1502">
                  <c:v>0.32854899999999998</c:v>
                </c:pt>
                <c:pt idx="1503">
                  <c:v>0.32873799999999997</c:v>
                </c:pt>
                <c:pt idx="1504">
                  <c:v>0.328926</c:v>
                </c:pt>
                <c:pt idx="1505">
                  <c:v>0.32905899999999999</c:v>
                </c:pt>
                <c:pt idx="1506">
                  <c:v>0.32922499999999999</c:v>
                </c:pt>
                <c:pt idx="1507">
                  <c:v>0.32937</c:v>
                </c:pt>
                <c:pt idx="1508">
                  <c:v>0.329536</c:v>
                </c:pt>
                <c:pt idx="1509">
                  <c:v>0.32971299999999998</c:v>
                </c:pt>
                <c:pt idx="1510">
                  <c:v>0.329901</c:v>
                </c:pt>
                <c:pt idx="1511">
                  <c:v>0.33008999999999999</c:v>
                </c:pt>
                <c:pt idx="1512">
                  <c:v>0.33024500000000001</c:v>
                </c:pt>
                <c:pt idx="1513">
                  <c:v>0.33041100000000001</c:v>
                </c:pt>
                <c:pt idx="1514">
                  <c:v>0.33055499999999999</c:v>
                </c:pt>
                <c:pt idx="1515">
                  <c:v>0.330766</c:v>
                </c:pt>
                <c:pt idx="1516">
                  <c:v>0.33090999999999998</c:v>
                </c:pt>
                <c:pt idx="1517">
                  <c:v>0.33107599999999998</c:v>
                </c:pt>
                <c:pt idx="1518">
                  <c:v>0.33126499999999998</c:v>
                </c:pt>
                <c:pt idx="1519">
                  <c:v>0.33138699999999999</c:v>
                </c:pt>
                <c:pt idx="1520">
                  <c:v>0.33159699999999998</c:v>
                </c:pt>
                <c:pt idx="1521">
                  <c:v>0.33175199999999999</c:v>
                </c:pt>
                <c:pt idx="1522">
                  <c:v>0.331874</c:v>
                </c:pt>
                <c:pt idx="1523">
                  <c:v>0.33201799999999998</c:v>
                </c:pt>
                <c:pt idx="1524">
                  <c:v>0.33213999999999999</c:v>
                </c:pt>
                <c:pt idx="1525">
                  <c:v>0.33232899999999999</c:v>
                </c:pt>
                <c:pt idx="1526">
                  <c:v>0.332484</c:v>
                </c:pt>
                <c:pt idx="1527">
                  <c:v>0.332617</c:v>
                </c:pt>
                <c:pt idx="1528">
                  <c:v>0.33277200000000001</c:v>
                </c:pt>
                <c:pt idx="1529">
                  <c:v>0.33295999999999998</c:v>
                </c:pt>
                <c:pt idx="1530">
                  <c:v>0.33312599999999998</c:v>
                </c:pt>
                <c:pt idx="1531">
                  <c:v>0.33331499999999997</c:v>
                </c:pt>
                <c:pt idx="1532">
                  <c:v>0.33348100000000003</c:v>
                </c:pt>
                <c:pt idx="1533">
                  <c:v>0.33364700000000003</c:v>
                </c:pt>
                <c:pt idx="1534">
                  <c:v>0.333814</c:v>
                </c:pt>
                <c:pt idx="1535">
                  <c:v>0.33402399999999999</c:v>
                </c:pt>
                <c:pt idx="1536">
                  <c:v>0.33420100000000003</c:v>
                </c:pt>
                <c:pt idx="1537">
                  <c:v>0.33437899999999998</c:v>
                </c:pt>
                <c:pt idx="1538">
                  <c:v>0.33455600000000002</c:v>
                </c:pt>
                <c:pt idx="1539">
                  <c:v>0.334789</c:v>
                </c:pt>
                <c:pt idx="1540">
                  <c:v>0.334955</c:v>
                </c:pt>
                <c:pt idx="1541">
                  <c:v>0.335121</c:v>
                </c:pt>
                <c:pt idx="1542">
                  <c:v>0.33533200000000002</c:v>
                </c:pt>
                <c:pt idx="1543">
                  <c:v>0.33549800000000002</c:v>
                </c:pt>
                <c:pt idx="1544">
                  <c:v>0.335642</c:v>
                </c:pt>
                <c:pt idx="1545">
                  <c:v>0.33577499999999999</c:v>
                </c:pt>
                <c:pt idx="1546">
                  <c:v>0.33597500000000002</c:v>
                </c:pt>
                <c:pt idx="1547">
                  <c:v>0.33610800000000002</c:v>
                </c:pt>
                <c:pt idx="1548">
                  <c:v>0.336285</c:v>
                </c:pt>
                <c:pt idx="1549">
                  <c:v>0.33642899999999998</c:v>
                </c:pt>
                <c:pt idx="1550">
                  <c:v>0.33659499999999998</c:v>
                </c:pt>
                <c:pt idx="1551">
                  <c:v>0.33677299999999999</c:v>
                </c:pt>
                <c:pt idx="1552">
                  <c:v>0.33691700000000002</c:v>
                </c:pt>
                <c:pt idx="1553">
                  <c:v>0.337061</c:v>
                </c:pt>
                <c:pt idx="1554">
                  <c:v>0.33726</c:v>
                </c:pt>
                <c:pt idx="1555">
                  <c:v>0.33740399999999998</c:v>
                </c:pt>
                <c:pt idx="1556">
                  <c:v>0.33752599999999999</c:v>
                </c:pt>
                <c:pt idx="1557">
                  <c:v>0.33768100000000001</c:v>
                </c:pt>
                <c:pt idx="1558">
                  <c:v>0.33784799999999998</c:v>
                </c:pt>
                <c:pt idx="1559">
                  <c:v>0.338003</c:v>
                </c:pt>
                <c:pt idx="1560">
                  <c:v>0.33815800000000001</c:v>
                </c:pt>
                <c:pt idx="1561">
                  <c:v>0.33831299999999997</c:v>
                </c:pt>
                <c:pt idx="1562">
                  <c:v>0.33843499999999999</c:v>
                </c:pt>
                <c:pt idx="1563">
                  <c:v>0.33857900000000002</c:v>
                </c:pt>
                <c:pt idx="1564">
                  <c:v>0.338756</c:v>
                </c:pt>
                <c:pt idx="1565">
                  <c:v>0.33895599999999998</c:v>
                </c:pt>
                <c:pt idx="1566">
                  <c:v>0.339111</c:v>
                </c:pt>
                <c:pt idx="1567">
                  <c:v>0.33925499999999997</c:v>
                </c:pt>
                <c:pt idx="1568">
                  <c:v>0.33943200000000001</c:v>
                </c:pt>
                <c:pt idx="1569">
                  <c:v>0.33959899999999998</c:v>
                </c:pt>
                <c:pt idx="1570">
                  <c:v>0.33979799999999999</c:v>
                </c:pt>
                <c:pt idx="1571">
                  <c:v>0.33993099999999998</c:v>
                </c:pt>
                <c:pt idx="1572">
                  <c:v>0.340119</c:v>
                </c:pt>
                <c:pt idx="1573">
                  <c:v>0.340252</c:v>
                </c:pt>
                <c:pt idx="1574">
                  <c:v>0.34040799999999999</c:v>
                </c:pt>
                <c:pt idx="1575">
                  <c:v>0.34055200000000002</c:v>
                </c:pt>
                <c:pt idx="1576">
                  <c:v>0.34071800000000002</c:v>
                </c:pt>
                <c:pt idx="1577">
                  <c:v>0.34087299999999998</c:v>
                </c:pt>
                <c:pt idx="1578">
                  <c:v>0.34101700000000001</c:v>
                </c:pt>
                <c:pt idx="1579">
                  <c:v>0.34126099999999998</c:v>
                </c:pt>
                <c:pt idx="1580">
                  <c:v>0.341416</c:v>
                </c:pt>
                <c:pt idx="1581">
                  <c:v>0.341582</c:v>
                </c:pt>
                <c:pt idx="1582">
                  <c:v>0.34170400000000001</c:v>
                </c:pt>
                <c:pt idx="1583">
                  <c:v>0.34185900000000002</c:v>
                </c:pt>
                <c:pt idx="1584">
                  <c:v>0.34204800000000002</c:v>
                </c:pt>
                <c:pt idx="1585">
                  <c:v>0.34220299999999998</c:v>
                </c:pt>
                <c:pt idx="1586">
                  <c:v>0.342414</c:v>
                </c:pt>
                <c:pt idx="1587">
                  <c:v>0.34254699999999999</c:v>
                </c:pt>
                <c:pt idx="1588">
                  <c:v>0.34272399999999997</c:v>
                </c:pt>
                <c:pt idx="1589">
                  <c:v>0.34286800000000001</c:v>
                </c:pt>
                <c:pt idx="1590">
                  <c:v>0.34304499999999999</c:v>
                </c:pt>
                <c:pt idx="1591">
                  <c:v>0.34318900000000002</c:v>
                </c:pt>
                <c:pt idx="1592">
                  <c:v>0.34336699999999998</c:v>
                </c:pt>
                <c:pt idx="1593">
                  <c:v>0.34347699999999998</c:v>
                </c:pt>
                <c:pt idx="1594">
                  <c:v>0.34364400000000001</c:v>
                </c:pt>
                <c:pt idx="1595">
                  <c:v>0.34383200000000003</c:v>
                </c:pt>
                <c:pt idx="1596">
                  <c:v>0.34398699999999999</c:v>
                </c:pt>
                <c:pt idx="1597">
                  <c:v>0.34413100000000002</c:v>
                </c:pt>
                <c:pt idx="1598">
                  <c:v>0.344275</c:v>
                </c:pt>
                <c:pt idx="1599">
                  <c:v>0.34441899999999998</c:v>
                </c:pt>
                <c:pt idx="1600">
                  <c:v>0.34456399999999998</c:v>
                </c:pt>
                <c:pt idx="1601">
                  <c:v>0.34469699999999998</c:v>
                </c:pt>
                <c:pt idx="1602">
                  <c:v>0.34489599999999998</c:v>
                </c:pt>
                <c:pt idx="1603">
                  <c:v>0.34504000000000001</c:v>
                </c:pt>
                <c:pt idx="1604">
                  <c:v>0.34520600000000001</c:v>
                </c:pt>
                <c:pt idx="1605">
                  <c:v>0.34538400000000002</c:v>
                </c:pt>
                <c:pt idx="1606">
                  <c:v>0.34557199999999999</c:v>
                </c:pt>
                <c:pt idx="1607">
                  <c:v>0.34570499999999998</c:v>
                </c:pt>
                <c:pt idx="1608">
                  <c:v>0.34586</c:v>
                </c:pt>
                <c:pt idx="1609">
                  <c:v>0.34601500000000002</c:v>
                </c:pt>
                <c:pt idx="1610">
                  <c:v>0.34619299999999997</c:v>
                </c:pt>
                <c:pt idx="1611">
                  <c:v>0.34637000000000001</c:v>
                </c:pt>
                <c:pt idx="1612">
                  <c:v>0.34652500000000003</c:v>
                </c:pt>
                <c:pt idx="1613">
                  <c:v>0.34671400000000002</c:v>
                </c:pt>
                <c:pt idx="1614">
                  <c:v>0.34688000000000002</c:v>
                </c:pt>
                <c:pt idx="1615">
                  <c:v>0.34703499999999998</c:v>
                </c:pt>
                <c:pt idx="1616">
                  <c:v>0.34716799999999998</c:v>
                </c:pt>
                <c:pt idx="1617">
                  <c:v>0.347356</c:v>
                </c:pt>
                <c:pt idx="1618">
                  <c:v>0.34756700000000001</c:v>
                </c:pt>
                <c:pt idx="1619">
                  <c:v>0.34775499999999998</c:v>
                </c:pt>
                <c:pt idx="1620">
                  <c:v>0.34789900000000001</c:v>
                </c:pt>
                <c:pt idx="1621">
                  <c:v>0.34809899999999999</c:v>
                </c:pt>
                <c:pt idx="1622">
                  <c:v>0.34828700000000001</c:v>
                </c:pt>
                <c:pt idx="1623">
                  <c:v>0.34844199999999997</c:v>
                </c:pt>
                <c:pt idx="1624">
                  <c:v>0.34861999999999999</c:v>
                </c:pt>
                <c:pt idx="1625">
                  <c:v>0.34879700000000002</c:v>
                </c:pt>
                <c:pt idx="1626">
                  <c:v>0.348941</c:v>
                </c:pt>
                <c:pt idx="1627">
                  <c:v>0.34908499999999998</c:v>
                </c:pt>
                <c:pt idx="1628">
                  <c:v>0.34918500000000002</c:v>
                </c:pt>
                <c:pt idx="1629">
                  <c:v>0.34931800000000002</c:v>
                </c:pt>
                <c:pt idx="1630">
                  <c:v>0.34947299999999998</c:v>
                </c:pt>
                <c:pt idx="1631">
                  <c:v>0.349661</c:v>
                </c:pt>
                <c:pt idx="1632">
                  <c:v>0.34982799999999997</c:v>
                </c:pt>
                <c:pt idx="1633">
                  <c:v>0.35005999999999998</c:v>
                </c:pt>
                <c:pt idx="1634">
                  <c:v>0.35021600000000003</c:v>
                </c:pt>
                <c:pt idx="1635">
                  <c:v>0.35037099999999999</c:v>
                </c:pt>
                <c:pt idx="1636">
                  <c:v>0.350526</c:v>
                </c:pt>
                <c:pt idx="1637">
                  <c:v>0.35070299999999999</c:v>
                </c:pt>
                <c:pt idx="1638">
                  <c:v>0.35084700000000002</c:v>
                </c:pt>
                <c:pt idx="1639">
                  <c:v>0.35094700000000001</c:v>
                </c:pt>
                <c:pt idx="1640">
                  <c:v>0.35112399999999999</c:v>
                </c:pt>
                <c:pt idx="1641">
                  <c:v>0.35126800000000002</c:v>
                </c:pt>
                <c:pt idx="1642">
                  <c:v>0.35138999999999998</c:v>
                </c:pt>
                <c:pt idx="1643">
                  <c:v>0.35155700000000001</c:v>
                </c:pt>
                <c:pt idx="1644">
                  <c:v>0.35169</c:v>
                </c:pt>
                <c:pt idx="1645">
                  <c:v>0.351823</c:v>
                </c:pt>
                <c:pt idx="1646">
                  <c:v>0.35199999999999998</c:v>
                </c:pt>
                <c:pt idx="1647">
                  <c:v>0.35213299999999997</c:v>
                </c:pt>
                <c:pt idx="1648">
                  <c:v>0.35234300000000002</c:v>
                </c:pt>
                <c:pt idx="1649">
                  <c:v>0.352576</c:v>
                </c:pt>
                <c:pt idx="1650">
                  <c:v>0.352742</c:v>
                </c:pt>
                <c:pt idx="1651">
                  <c:v>0.35293099999999999</c:v>
                </c:pt>
                <c:pt idx="1652">
                  <c:v>0.35308600000000001</c:v>
                </c:pt>
                <c:pt idx="1653">
                  <c:v>0.35322999999999999</c:v>
                </c:pt>
                <c:pt idx="1654">
                  <c:v>0.35339599999999999</c:v>
                </c:pt>
                <c:pt idx="1655">
                  <c:v>0.353551</c:v>
                </c:pt>
                <c:pt idx="1656">
                  <c:v>0.35370699999999999</c:v>
                </c:pt>
                <c:pt idx="1657">
                  <c:v>0.35383999999999999</c:v>
                </c:pt>
                <c:pt idx="1658">
                  <c:v>0.35406100000000001</c:v>
                </c:pt>
                <c:pt idx="1659">
                  <c:v>0.35418300000000003</c:v>
                </c:pt>
                <c:pt idx="1660">
                  <c:v>0.354294</c:v>
                </c:pt>
                <c:pt idx="1661">
                  <c:v>0.35446</c:v>
                </c:pt>
                <c:pt idx="1662">
                  <c:v>0.35464899999999999</c:v>
                </c:pt>
                <c:pt idx="1663">
                  <c:v>0.35483700000000001</c:v>
                </c:pt>
                <c:pt idx="1664">
                  <c:v>0.355014</c:v>
                </c:pt>
                <c:pt idx="1665">
                  <c:v>0.35515799999999997</c:v>
                </c:pt>
                <c:pt idx="1666">
                  <c:v>0.355325</c:v>
                </c:pt>
                <c:pt idx="1667">
                  <c:v>0.355458</c:v>
                </c:pt>
                <c:pt idx="1668">
                  <c:v>0.35559099999999999</c:v>
                </c:pt>
                <c:pt idx="1669">
                  <c:v>0.35573500000000002</c:v>
                </c:pt>
                <c:pt idx="1670">
                  <c:v>0.35593399999999997</c:v>
                </c:pt>
                <c:pt idx="1671">
                  <c:v>0.35606700000000002</c:v>
                </c:pt>
                <c:pt idx="1672">
                  <c:v>0.356267</c:v>
                </c:pt>
                <c:pt idx="1673">
                  <c:v>0.356433</c:v>
                </c:pt>
                <c:pt idx="1674">
                  <c:v>0.356632</c:v>
                </c:pt>
                <c:pt idx="1675">
                  <c:v>0.35679899999999998</c:v>
                </c:pt>
                <c:pt idx="1676">
                  <c:v>0.35692000000000002</c:v>
                </c:pt>
                <c:pt idx="1677">
                  <c:v>0.35708699999999999</c:v>
                </c:pt>
                <c:pt idx="1678">
                  <c:v>0.35723100000000002</c:v>
                </c:pt>
                <c:pt idx="1679">
                  <c:v>0.35739700000000002</c:v>
                </c:pt>
                <c:pt idx="1680">
                  <c:v>0.357541</c:v>
                </c:pt>
                <c:pt idx="1681">
                  <c:v>0.35775200000000001</c:v>
                </c:pt>
                <c:pt idx="1682">
                  <c:v>0.35788500000000001</c:v>
                </c:pt>
                <c:pt idx="1683">
                  <c:v>0.358095</c:v>
                </c:pt>
                <c:pt idx="1684">
                  <c:v>0.35827199999999998</c:v>
                </c:pt>
                <c:pt idx="1685">
                  <c:v>0.35844999999999999</c:v>
                </c:pt>
                <c:pt idx="1686">
                  <c:v>0.358649</c:v>
                </c:pt>
                <c:pt idx="1687">
                  <c:v>0.35879299999999997</c:v>
                </c:pt>
                <c:pt idx="1688">
                  <c:v>0.35891499999999998</c:v>
                </c:pt>
                <c:pt idx="1689">
                  <c:v>0.35907</c:v>
                </c:pt>
                <c:pt idx="1690">
                  <c:v>0.35922599999999999</c:v>
                </c:pt>
                <c:pt idx="1691">
                  <c:v>0.35934700000000003</c:v>
                </c:pt>
                <c:pt idx="1692">
                  <c:v>0.35952499999999998</c:v>
                </c:pt>
                <c:pt idx="1693">
                  <c:v>0.35965799999999998</c:v>
                </c:pt>
                <c:pt idx="1694">
                  <c:v>0.35979100000000003</c:v>
                </c:pt>
                <c:pt idx="1695">
                  <c:v>0.35998999999999998</c:v>
                </c:pt>
                <c:pt idx="1696">
                  <c:v>0.36020099999999999</c:v>
                </c:pt>
                <c:pt idx="1697">
                  <c:v>0.36033399999999999</c:v>
                </c:pt>
                <c:pt idx="1698">
                  <c:v>0.36047800000000002</c:v>
                </c:pt>
                <c:pt idx="1699">
                  <c:v>0.36061100000000001</c:v>
                </c:pt>
                <c:pt idx="1700">
                  <c:v>0.360788</c:v>
                </c:pt>
                <c:pt idx="1701">
                  <c:v>0.36096600000000001</c:v>
                </c:pt>
                <c:pt idx="1702">
                  <c:v>0.36109799999999997</c:v>
                </c:pt>
                <c:pt idx="1703">
                  <c:v>0.36129800000000001</c:v>
                </c:pt>
                <c:pt idx="1704">
                  <c:v>0.36144199999999999</c:v>
                </c:pt>
                <c:pt idx="1705">
                  <c:v>0.36157499999999998</c:v>
                </c:pt>
                <c:pt idx="1706">
                  <c:v>0.36175200000000002</c:v>
                </c:pt>
                <c:pt idx="1707">
                  <c:v>0.36187399999999997</c:v>
                </c:pt>
                <c:pt idx="1708">
                  <c:v>0.361985</c:v>
                </c:pt>
                <c:pt idx="1709">
                  <c:v>0.36209599999999997</c:v>
                </c:pt>
                <c:pt idx="1710">
                  <c:v>0.36227300000000001</c:v>
                </c:pt>
                <c:pt idx="1711">
                  <c:v>0.36243900000000001</c:v>
                </c:pt>
                <c:pt idx="1712">
                  <c:v>0.36258400000000002</c:v>
                </c:pt>
                <c:pt idx="1713">
                  <c:v>0.362761</c:v>
                </c:pt>
                <c:pt idx="1714">
                  <c:v>0.36288300000000001</c:v>
                </c:pt>
                <c:pt idx="1715">
                  <c:v>0.36307099999999998</c:v>
                </c:pt>
                <c:pt idx="1716">
                  <c:v>0.36326000000000003</c:v>
                </c:pt>
                <c:pt idx="1717">
                  <c:v>0.36341499999999999</c:v>
                </c:pt>
                <c:pt idx="1718">
                  <c:v>0.36358099999999999</c:v>
                </c:pt>
                <c:pt idx="1719">
                  <c:v>0.36376900000000001</c:v>
                </c:pt>
                <c:pt idx="1720">
                  <c:v>0.36399100000000001</c:v>
                </c:pt>
                <c:pt idx="1721">
                  <c:v>0.36413499999999999</c:v>
                </c:pt>
                <c:pt idx="1722">
                  <c:v>0.364257</c:v>
                </c:pt>
                <c:pt idx="1723">
                  <c:v>0.36444500000000002</c:v>
                </c:pt>
                <c:pt idx="1724">
                  <c:v>0.36462299999999997</c:v>
                </c:pt>
                <c:pt idx="1725">
                  <c:v>0.36476700000000001</c:v>
                </c:pt>
                <c:pt idx="1726">
                  <c:v>0.36491099999999999</c:v>
                </c:pt>
                <c:pt idx="1727">
                  <c:v>0.36509900000000001</c:v>
                </c:pt>
                <c:pt idx="1728">
                  <c:v>0.36524299999999998</c:v>
                </c:pt>
                <c:pt idx="1729">
                  <c:v>0.36543199999999998</c:v>
                </c:pt>
                <c:pt idx="1730">
                  <c:v>0.36560900000000002</c:v>
                </c:pt>
                <c:pt idx="1731">
                  <c:v>0.365786</c:v>
                </c:pt>
                <c:pt idx="1732">
                  <c:v>0.36599700000000002</c:v>
                </c:pt>
                <c:pt idx="1733">
                  <c:v>0.366174</c:v>
                </c:pt>
                <c:pt idx="1734">
                  <c:v>0.36630699999999999</c:v>
                </c:pt>
                <c:pt idx="1735">
                  <c:v>0.36646200000000001</c:v>
                </c:pt>
                <c:pt idx="1736">
                  <c:v>0.366651</c:v>
                </c:pt>
                <c:pt idx="1737">
                  <c:v>0.36685000000000001</c:v>
                </c:pt>
                <c:pt idx="1738">
                  <c:v>0.36701699999999998</c:v>
                </c:pt>
                <c:pt idx="1739">
                  <c:v>0.36722700000000003</c:v>
                </c:pt>
                <c:pt idx="1740">
                  <c:v>0.367371</c:v>
                </c:pt>
                <c:pt idx="1741">
                  <c:v>0.36752600000000002</c:v>
                </c:pt>
                <c:pt idx="1742">
                  <c:v>0.36769299999999999</c:v>
                </c:pt>
                <c:pt idx="1743">
                  <c:v>0.367892</c:v>
                </c:pt>
                <c:pt idx="1744">
                  <c:v>0.368058</c:v>
                </c:pt>
                <c:pt idx="1745">
                  <c:v>0.36821300000000001</c:v>
                </c:pt>
                <c:pt idx="1746">
                  <c:v>0.36835699999999999</c:v>
                </c:pt>
                <c:pt idx="1747">
                  <c:v>0.36851299999999998</c:v>
                </c:pt>
                <c:pt idx="1748">
                  <c:v>0.36865700000000001</c:v>
                </c:pt>
                <c:pt idx="1749">
                  <c:v>0.36880099999999999</c:v>
                </c:pt>
                <c:pt idx="1750">
                  <c:v>0.36896699999999999</c:v>
                </c:pt>
                <c:pt idx="1751">
                  <c:v>0.36911100000000002</c:v>
                </c:pt>
                <c:pt idx="1752">
                  <c:v>0.36932199999999998</c:v>
                </c:pt>
                <c:pt idx="1753">
                  <c:v>0.36946600000000002</c:v>
                </c:pt>
                <c:pt idx="1754">
                  <c:v>0.36957699999999999</c:v>
                </c:pt>
                <c:pt idx="1755">
                  <c:v>0.36972100000000002</c:v>
                </c:pt>
                <c:pt idx="1756">
                  <c:v>0.36992000000000003</c:v>
                </c:pt>
                <c:pt idx="1757">
                  <c:v>0.37008600000000003</c:v>
                </c:pt>
                <c:pt idx="1758">
                  <c:v>0.37026399999999998</c:v>
                </c:pt>
                <c:pt idx="1759">
                  <c:v>0.370452</c:v>
                </c:pt>
                <c:pt idx="1760">
                  <c:v>0.37066300000000002</c:v>
                </c:pt>
                <c:pt idx="1761">
                  <c:v>0.37077300000000002</c:v>
                </c:pt>
                <c:pt idx="1762">
                  <c:v>0.37090600000000001</c:v>
                </c:pt>
                <c:pt idx="1763">
                  <c:v>0.371062</c:v>
                </c:pt>
                <c:pt idx="1764">
                  <c:v>0.371228</c:v>
                </c:pt>
                <c:pt idx="1765">
                  <c:v>0.37133899999999997</c:v>
                </c:pt>
                <c:pt idx="1766">
                  <c:v>0.37148300000000001</c:v>
                </c:pt>
                <c:pt idx="1767">
                  <c:v>0.371616</c:v>
                </c:pt>
                <c:pt idx="1768">
                  <c:v>0.371782</c:v>
                </c:pt>
                <c:pt idx="1769">
                  <c:v>0.372004</c:v>
                </c:pt>
                <c:pt idx="1770">
                  <c:v>0.372114</c:v>
                </c:pt>
                <c:pt idx="1771">
                  <c:v>0.37226999999999999</c:v>
                </c:pt>
                <c:pt idx="1772">
                  <c:v>0.37241400000000002</c:v>
                </c:pt>
                <c:pt idx="1773">
                  <c:v>0.37261300000000003</c:v>
                </c:pt>
                <c:pt idx="1774">
                  <c:v>0.37280200000000002</c:v>
                </c:pt>
                <c:pt idx="1775">
                  <c:v>0.37291200000000002</c:v>
                </c:pt>
                <c:pt idx="1776">
                  <c:v>0.37307899999999999</c:v>
                </c:pt>
                <c:pt idx="1777">
                  <c:v>0.37325599999999998</c:v>
                </c:pt>
                <c:pt idx="1778">
                  <c:v>0.37341099999999999</c:v>
                </c:pt>
                <c:pt idx="1779">
                  <c:v>0.37356600000000001</c:v>
                </c:pt>
                <c:pt idx="1780">
                  <c:v>0.373699</c:v>
                </c:pt>
                <c:pt idx="1781">
                  <c:v>0.37384299999999998</c:v>
                </c:pt>
                <c:pt idx="1782">
                  <c:v>0.373998</c:v>
                </c:pt>
                <c:pt idx="1783">
                  <c:v>0.37416500000000003</c:v>
                </c:pt>
                <c:pt idx="1784">
                  <c:v>0.37428699999999998</c:v>
                </c:pt>
                <c:pt idx="1785">
                  <c:v>0.37437500000000001</c:v>
                </c:pt>
                <c:pt idx="1786">
                  <c:v>0.37456400000000001</c:v>
                </c:pt>
                <c:pt idx="1787">
                  <c:v>0.37471900000000002</c:v>
                </c:pt>
                <c:pt idx="1788">
                  <c:v>0.37491799999999997</c:v>
                </c:pt>
                <c:pt idx="1789">
                  <c:v>0.37512899999999999</c:v>
                </c:pt>
                <c:pt idx="1790">
                  <c:v>0.37528400000000001</c:v>
                </c:pt>
                <c:pt idx="1791">
                  <c:v>0.37540600000000002</c:v>
                </c:pt>
                <c:pt idx="1792">
                  <c:v>0.37561600000000001</c:v>
                </c:pt>
                <c:pt idx="1793">
                  <c:v>0.37573800000000002</c:v>
                </c:pt>
                <c:pt idx="1794">
                  <c:v>0.37591599999999997</c:v>
                </c:pt>
                <c:pt idx="1795">
                  <c:v>0.37611499999999998</c:v>
                </c:pt>
                <c:pt idx="1796">
                  <c:v>0.37629200000000002</c:v>
                </c:pt>
                <c:pt idx="1797">
                  <c:v>0.376448</c:v>
                </c:pt>
                <c:pt idx="1798">
                  <c:v>0.376581</c:v>
                </c:pt>
                <c:pt idx="1799">
                  <c:v>0.376747</c:v>
                </c:pt>
                <c:pt idx="1800">
                  <c:v>0.37686900000000001</c:v>
                </c:pt>
                <c:pt idx="1801">
                  <c:v>0.37701299999999999</c:v>
                </c:pt>
                <c:pt idx="1802">
                  <c:v>0.37717899999999999</c:v>
                </c:pt>
                <c:pt idx="1803">
                  <c:v>0.377334</c:v>
                </c:pt>
                <c:pt idx="1804">
                  <c:v>0.37747799999999998</c:v>
                </c:pt>
                <c:pt idx="1805">
                  <c:v>0.37765599999999999</c:v>
                </c:pt>
                <c:pt idx="1806">
                  <c:v>0.37783299999999997</c:v>
                </c:pt>
                <c:pt idx="1807">
                  <c:v>0.37799899999999997</c:v>
                </c:pt>
                <c:pt idx="1808">
                  <c:v>0.37815399999999999</c:v>
                </c:pt>
                <c:pt idx="1809">
                  <c:v>0.37829800000000002</c:v>
                </c:pt>
                <c:pt idx="1810">
                  <c:v>0.37848700000000002</c:v>
                </c:pt>
                <c:pt idx="1811">
                  <c:v>0.37860899999999997</c:v>
                </c:pt>
                <c:pt idx="1812">
                  <c:v>0.37878600000000001</c:v>
                </c:pt>
                <c:pt idx="1813">
                  <c:v>0.37894099999999997</c:v>
                </c:pt>
                <c:pt idx="1814">
                  <c:v>0.37911899999999998</c:v>
                </c:pt>
                <c:pt idx="1815">
                  <c:v>0.37922899999999998</c:v>
                </c:pt>
                <c:pt idx="1816">
                  <c:v>0.37939600000000001</c:v>
                </c:pt>
                <c:pt idx="1817">
                  <c:v>0.37952900000000001</c:v>
                </c:pt>
                <c:pt idx="1818">
                  <c:v>0.379695</c:v>
                </c:pt>
                <c:pt idx="1819">
                  <c:v>0.37987199999999999</c:v>
                </c:pt>
                <c:pt idx="1820">
                  <c:v>0.380027</c:v>
                </c:pt>
                <c:pt idx="1821">
                  <c:v>0.380216</c:v>
                </c:pt>
                <c:pt idx="1822">
                  <c:v>0.38037100000000001</c:v>
                </c:pt>
                <c:pt idx="1823">
                  <c:v>0.38052599999999998</c:v>
                </c:pt>
                <c:pt idx="1824">
                  <c:v>0.38067000000000001</c:v>
                </c:pt>
                <c:pt idx="1825">
                  <c:v>0.38085799999999997</c:v>
                </c:pt>
                <c:pt idx="1826">
                  <c:v>0.38101400000000002</c:v>
                </c:pt>
                <c:pt idx="1827">
                  <c:v>0.38116899999999998</c:v>
                </c:pt>
                <c:pt idx="1828">
                  <c:v>0.381357</c:v>
                </c:pt>
                <c:pt idx="1829">
                  <c:v>0.381523</c:v>
                </c:pt>
                <c:pt idx="1830">
                  <c:v>0.38166699999999998</c:v>
                </c:pt>
                <c:pt idx="1831">
                  <c:v>0.38181199999999998</c:v>
                </c:pt>
                <c:pt idx="1832">
                  <c:v>0.381967</c:v>
                </c:pt>
                <c:pt idx="1833">
                  <c:v>0.38211099999999998</c:v>
                </c:pt>
                <c:pt idx="1834">
                  <c:v>0.38225500000000001</c:v>
                </c:pt>
                <c:pt idx="1835">
                  <c:v>0.38244299999999998</c:v>
                </c:pt>
                <c:pt idx="1836">
                  <c:v>0.38260899999999998</c:v>
                </c:pt>
                <c:pt idx="1837">
                  <c:v>0.38274200000000003</c:v>
                </c:pt>
                <c:pt idx="1838">
                  <c:v>0.38288699999999998</c:v>
                </c:pt>
                <c:pt idx="1839">
                  <c:v>0.38302000000000003</c:v>
                </c:pt>
                <c:pt idx="1840">
                  <c:v>0.38317499999999999</c:v>
                </c:pt>
                <c:pt idx="1841">
                  <c:v>0.38337399999999999</c:v>
                </c:pt>
                <c:pt idx="1842">
                  <c:v>0.38355099999999998</c:v>
                </c:pt>
                <c:pt idx="1843">
                  <c:v>0.383718</c:v>
                </c:pt>
                <c:pt idx="1844">
                  <c:v>0.383851</c:v>
                </c:pt>
                <c:pt idx="1845">
                  <c:v>0.38405</c:v>
                </c:pt>
                <c:pt idx="1846">
                  <c:v>0.384183</c:v>
                </c:pt>
                <c:pt idx="1847">
                  <c:v>0.38430500000000001</c:v>
                </c:pt>
                <c:pt idx="1848">
                  <c:v>0.38446000000000002</c:v>
                </c:pt>
                <c:pt idx="1849">
                  <c:v>0.38463799999999998</c:v>
                </c:pt>
                <c:pt idx="1850">
                  <c:v>0.384793</c:v>
                </c:pt>
                <c:pt idx="1851">
                  <c:v>0.38494800000000001</c:v>
                </c:pt>
                <c:pt idx="1852">
                  <c:v>0.38511400000000001</c:v>
                </c:pt>
                <c:pt idx="1853">
                  <c:v>0.38531399999999999</c:v>
                </c:pt>
                <c:pt idx="1854">
                  <c:v>0.38549099999999997</c:v>
                </c:pt>
                <c:pt idx="1855">
                  <c:v>0.38565700000000003</c:v>
                </c:pt>
                <c:pt idx="1856">
                  <c:v>0.38583400000000001</c:v>
                </c:pt>
                <c:pt idx="1857">
                  <c:v>0.385967</c:v>
                </c:pt>
                <c:pt idx="1858">
                  <c:v>0.38611200000000001</c:v>
                </c:pt>
                <c:pt idx="1859">
                  <c:v>0.38629999999999998</c:v>
                </c:pt>
                <c:pt idx="1860">
                  <c:v>0.38643300000000003</c:v>
                </c:pt>
                <c:pt idx="1861">
                  <c:v>0.38663199999999998</c:v>
                </c:pt>
                <c:pt idx="1862">
                  <c:v>0.38675399999999999</c:v>
                </c:pt>
                <c:pt idx="1863">
                  <c:v>0.38692100000000001</c:v>
                </c:pt>
                <c:pt idx="1864">
                  <c:v>0.387042</c:v>
                </c:pt>
                <c:pt idx="1865">
                  <c:v>0.38722000000000001</c:v>
                </c:pt>
                <c:pt idx="1866">
                  <c:v>0.38740799999999997</c:v>
                </c:pt>
                <c:pt idx="1867">
                  <c:v>0.38756299999999999</c:v>
                </c:pt>
                <c:pt idx="1868">
                  <c:v>0.38770700000000002</c:v>
                </c:pt>
                <c:pt idx="1869">
                  <c:v>0.387874</c:v>
                </c:pt>
                <c:pt idx="1870">
                  <c:v>0.387984</c:v>
                </c:pt>
                <c:pt idx="1871">
                  <c:v>0.38816200000000001</c:v>
                </c:pt>
                <c:pt idx="1872">
                  <c:v>0.38831700000000002</c:v>
                </c:pt>
                <c:pt idx="1873">
                  <c:v>0.38851599999999997</c:v>
                </c:pt>
                <c:pt idx="1874">
                  <c:v>0.38867200000000002</c:v>
                </c:pt>
                <c:pt idx="1875">
                  <c:v>0.38882699999999998</c:v>
                </c:pt>
                <c:pt idx="1876">
                  <c:v>0.38899299999999998</c:v>
                </c:pt>
                <c:pt idx="1877">
                  <c:v>0.38914799999999999</c:v>
                </c:pt>
                <c:pt idx="1878">
                  <c:v>0.38930300000000001</c:v>
                </c:pt>
                <c:pt idx="1879">
                  <c:v>0.389436</c:v>
                </c:pt>
                <c:pt idx="1880">
                  <c:v>0.389602</c:v>
                </c:pt>
                <c:pt idx="1881">
                  <c:v>0.389791</c:v>
                </c:pt>
                <c:pt idx="1882">
                  <c:v>0.38994600000000001</c:v>
                </c:pt>
                <c:pt idx="1883">
                  <c:v>0.39010099999999998</c:v>
                </c:pt>
                <c:pt idx="1884">
                  <c:v>0.39027899999999999</c:v>
                </c:pt>
                <c:pt idx="1885">
                  <c:v>0.39041100000000001</c:v>
                </c:pt>
                <c:pt idx="1886">
                  <c:v>0.39061099999999999</c:v>
                </c:pt>
                <c:pt idx="1887">
                  <c:v>0.39078800000000002</c:v>
                </c:pt>
                <c:pt idx="1888">
                  <c:v>0.39097700000000002</c:v>
                </c:pt>
                <c:pt idx="1889">
                  <c:v>0.39113199999999998</c:v>
                </c:pt>
                <c:pt idx="1890">
                  <c:v>0.39126499999999997</c:v>
                </c:pt>
                <c:pt idx="1891">
                  <c:v>0.39144200000000001</c:v>
                </c:pt>
                <c:pt idx="1892">
                  <c:v>0.39161899999999999</c:v>
                </c:pt>
                <c:pt idx="1893">
                  <c:v>0.39177499999999998</c:v>
                </c:pt>
                <c:pt idx="1894">
                  <c:v>0.39197399999999999</c:v>
                </c:pt>
                <c:pt idx="1895">
                  <c:v>0.39211800000000002</c:v>
                </c:pt>
                <c:pt idx="1896">
                  <c:v>0.39230700000000002</c:v>
                </c:pt>
                <c:pt idx="1897">
                  <c:v>0.39249499999999998</c:v>
                </c:pt>
                <c:pt idx="1898">
                  <c:v>0.392683</c:v>
                </c:pt>
                <c:pt idx="1899">
                  <c:v>0.39283899999999999</c:v>
                </c:pt>
                <c:pt idx="1900">
                  <c:v>0.39302700000000002</c:v>
                </c:pt>
                <c:pt idx="1901">
                  <c:v>0.39319300000000001</c:v>
                </c:pt>
                <c:pt idx="1902">
                  <c:v>0.39341500000000001</c:v>
                </c:pt>
                <c:pt idx="1903">
                  <c:v>0.39354800000000001</c:v>
                </c:pt>
                <c:pt idx="1904">
                  <c:v>0.39371400000000001</c:v>
                </c:pt>
                <c:pt idx="1905">
                  <c:v>0.39391399999999999</c:v>
                </c:pt>
                <c:pt idx="1906">
                  <c:v>0.39407999999999999</c:v>
                </c:pt>
                <c:pt idx="1907">
                  <c:v>0.39421299999999998</c:v>
                </c:pt>
                <c:pt idx="1908">
                  <c:v>0.39439000000000002</c:v>
                </c:pt>
                <c:pt idx="1909">
                  <c:v>0.39452300000000001</c:v>
                </c:pt>
                <c:pt idx="1910">
                  <c:v>0.39468900000000001</c:v>
                </c:pt>
                <c:pt idx="1911">
                  <c:v>0.39485599999999998</c:v>
                </c:pt>
                <c:pt idx="1912">
                  <c:v>0.39503300000000002</c:v>
                </c:pt>
                <c:pt idx="1913">
                  <c:v>0.395177</c:v>
                </c:pt>
                <c:pt idx="1914">
                  <c:v>0.39535399999999998</c:v>
                </c:pt>
                <c:pt idx="1915">
                  <c:v>0.39549800000000002</c:v>
                </c:pt>
                <c:pt idx="1916">
                  <c:v>0.39572000000000002</c:v>
                </c:pt>
                <c:pt idx="1917">
                  <c:v>0.39585300000000001</c:v>
                </c:pt>
                <c:pt idx="1918">
                  <c:v>0.39600800000000003</c:v>
                </c:pt>
                <c:pt idx="1919">
                  <c:v>0.39618500000000001</c:v>
                </c:pt>
                <c:pt idx="1920">
                  <c:v>0.396341</c:v>
                </c:pt>
                <c:pt idx="1921">
                  <c:v>0.39648499999999998</c:v>
                </c:pt>
                <c:pt idx="1922">
                  <c:v>0.39663999999999999</c:v>
                </c:pt>
                <c:pt idx="1923">
                  <c:v>0.396762</c:v>
                </c:pt>
                <c:pt idx="1924">
                  <c:v>0.39688400000000001</c:v>
                </c:pt>
                <c:pt idx="1925">
                  <c:v>0.39707199999999998</c:v>
                </c:pt>
                <c:pt idx="1926">
                  <c:v>0.39727200000000001</c:v>
                </c:pt>
                <c:pt idx="1927">
                  <c:v>0.39743800000000001</c:v>
                </c:pt>
                <c:pt idx="1928">
                  <c:v>0.397648</c:v>
                </c:pt>
                <c:pt idx="1929">
                  <c:v>0.397837</c:v>
                </c:pt>
                <c:pt idx="1930">
                  <c:v>0.39802500000000002</c:v>
                </c:pt>
                <c:pt idx="1931">
                  <c:v>0.39817999999999998</c:v>
                </c:pt>
                <c:pt idx="1932">
                  <c:v>0.39838000000000001</c:v>
                </c:pt>
                <c:pt idx="1933">
                  <c:v>0.39856799999999998</c:v>
                </c:pt>
                <c:pt idx="1934">
                  <c:v>0.39871200000000001</c:v>
                </c:pt>
                <c:pt idx="1935">
                  <c:v>0.39887800000000001</c:v>
                </c:pt>
                <c:pt idx="1936">
                  <c:v>0.39898899999999998</c:v>
                </c:pt>
                <c:pt idx="1937">
                  <c:v>0.399144</c:v>
                </c:pt>
                <c:pt idx="1938">
                  <c:v>0.39929999999999999</c:v>
                </c:pt>
                <c:pt idx="1939">
                  <c:v>0.39954299999999998</c:v>
                </c:pt>
                <c:pt idx="1940">
                  <c:v>0.39972099999999999</c:v>
                </c:pt>
                <c:pt idx="1941">
                  <c:v>0.39986500000000003</c:v>
                </c:pt>
                <c:pt idx="1942">
                  <c:v>0.40005299999999999</c:v>
                </c:pt>
                <c:pt idx="1943">
                  <c:v>0.40019700000000002</c:v>
                </c:pt>
                <c:pt idx="1944">
                  <c:v>0.40037499999999998</c:v>
                </c:pt>
                <c:pt idx="1945">
                  <c:v>0.40055200000000002</c:v>
                </c:pt>
                <c:pt idx="1946">
                  <c:v>0.40070699999999998</c:v>
                </c:pt>
                <c:pt idx="1947">
                  <c:v>0.40087299999999998</c:v>
                </c:pt>
                <c:pt idx="1948">
                  <c:v>0.40104000000000001</c:v>
                </c:pt>
                <c:pt idx="1949">
                  <c:v>0.40115000000000001</c:v>
                </c:pt>
                <c:pt idx="1950">
                  <c:v>0.401283</c:v>
                </c:pt>
                <c:pt idx="1951">
                  <c:v>0.40143800000000002</c:v>
                </c:pt>
                <c:pt idx="1952">
                  <c:v>0.40160499999999999</c:v>
                </c:pt>
                <c:pt idx="1953">
                  <c:v>0.40176000000000001</c:v>
                </c:pt>
                <c:pt idx="1954">
                  <c:v>0.40191500000000002</c:v>
                </c:pt>
                <c:pt idx="1955">
                  <c:v>0.40203699999999998</c:v>
                </c:pt>
                <c:pt idx="1956">
                  <c:v>0.40219199999999999</c:v>
                </c:pt>
                <c:pt idx="1957">
                  <c:v>0.40234700000000001</c:v>
                </c:pt>
                <c:pt idx="1958">
                  <c:v>0.40250200000000003</c:v>
                </c:pt>
                <c:pt idx="1959">
                  <c:v>0.402669</c:v>
                </c:pt>
                <c:pt idx="1960">
                  <c:v>0.40281299999999998</c:v>
                </c:pt>
                <c:pt idx="1961">
                  <c:v>0.40293499999999999</c:v>
                </c:pt>
                <c:pt idx="1962">
                  <c:v>0.40311200000000003</c:v>
                </c:pt>
                <c:pt idx="1963">
                  <c:v>0.40327800000000003</c:v>
                </c:pt>
                <c:pt idx="1964">
                  <c:v>0.403422</c:v>
                </c:pt>
                <c:pt idx="1965">
                  <c:v>0.40357700000000002</c:v>
                </c:pt>
                <c:pt idx="1966">
                  <c:v>0.40368799999999999</c:v>
                </c:pt>
                <c:pt idx="1967">
                  <c:v>0.40390999999999999</c:v>
                </c:pt>
                <c:pt idx="1968">
                  <c:v>0.40406500000000001</c:v>
                </c:pt>
                <c:pt idx="1969">
                  <c:v>0.40422000000000002</c:v>
                </c:pt>
                <c:pt idx="1970">
                  <c:v>0.40438600000000002</c:v>
                </c:pt>
                <c:pt idx="1971">
                  <c:v>0.40460800000000002</c:v>
                </c:pt>
                <c:pt idx="1972">
                  <c:v>0.404752</c:v>
                </c:pt>
                <c:pt idx="1973">
                  <c:v>0.40488499999999999</c:v>
                </c:pt>
                <c:pt idx="1974">
                  <c:v>0.40500700000000001</c:v>
                </c:pt>
                <c:pt idx="1975">
                  <c:v>0.40516200000000002</c:v>
                </c:pt>
                <c:pt idx="1976">
                  <c:v>0.40538400000000002</c:v>
                </c:pt>
                <c:pt idx="1977">
                  <c:v>0.40551700000000002</c:v>
                </c:pt>
                <c:pt idx="1978">
                  <c:v>0.40566099999999999</c:v>
                </c:pt>
                <c:pt idx="1979">
                  <c:v>0.40580500000000003</c:v>
                </c:pt>
                <c:pt idx="1980">
                  <c:v>0.40592699999999998</c:v>
                </c:pt>
                <c:pt idx="1981">
                  <c:v>0.40607100000000002</c:v>
                </c:pt>
                <c:pt idx="1982">
                  <c:v>0.406248</c:v>
                </c:pt>
                <c:pt idx="1983">
                  <c:v>0.40639199999999998</c:v>
                </c:pt>
                <c:pt idx="1984">
                  <c:v>0.40653600000000001</c:v>
                </c:pt>
                <c:pt idx="1985">
                  <c:v>0.40667999999999999</c:v>
                </c:pt>
                <c:pt idx="1986">
                  <c:v>0.40683599999999998</c:v>
                </c:pt>
                <c:pt idx="1987">
                  <c:v>0.407024</c:v>
                </c:pt>
                <c:pt idx="1988">
                  <c:v>0.40721200000000002</c:v>
                </c:pt>
                <c:pt idx="1989">
                  <c:v>0.40737899999999999</c:v>
                </c:pt>
                <c:pt idx="1990">
                  <c:v>0.40752300000000002</c:v>
                </c:pt>
                <c:pt idx="1991">
                  <c:v>0.40762199999999998</c:v>
                </c:pt>
                <c:pt idx="1992">
                  <c:v>0.40777799999999997</c:v>
                </c:pt>
                <c:pt idx="1993">
                  <c:v>0.40795500000000001</c:v>
                </c:pt>
                <c:pt idx="1994">
                  <c:v>0.40812100000000001</c:v>
                </c:pt>
                <c:pt idx="1995">
                  <c:v>0.40829900000000002</c:v>
                </c:pt>
                <c:pt idx="1996">
                  <c:v>0.40845399999999998</c:v>
                </c:pt>
                <c:pt idx="1997">
                  <c:v>0.40858699999999998</c:v>
                </c:pt>
                <c:pt idx="1998">
                  <c:v>0.40875299999999998</c:v>
                </c:pt>
                <c:pt idx="1999">
                  <c:v>0.40887499999999999</c:v>
                </c:pt>
                <c:pt idx="2000">
                  <c:v>0.40903</c:v>
                </c:pt>
                <c:pt idx="2001">
                  <c:v>0.409163</c:v>
                </c:pt>
                <c:pt idx="2002">
                  <c:v>0.40929599999999999</c:v>
                </c:pt>
                <c:pt idx="2003">
                  <c:v>0.40945100000000001</c:v>
                </c:pt>
                <c:pt idx="2004">
                  <c:v>0.40961700000000001</c:v>
                </c:pt>
                <c:pt idx="2005">
                  <c:v>0.40972799999999998</c:v>
                </c:pt>
                <c:pt idx="2006">
                  <c:v>0.409883</c:v>
                </c:pt>
                <c:pt idx="2007">
                  <c:v>0.41002699999999997</c:v>
                </c:pt>
                <c:pt idx="2008">
                  <c:v>0.410194</c:v>
                </c:pt>
                <c:pt idx="2009">
                  <c:v>0.41037099999999999</c:v>
                </c:pt>
                <c:pt idx="2010">
                  <c:v>0.41053699999999999</c:v>
                </c:pt>
                <c:pt idx="2011">
                  <c:v>0.41071400000000002</c:v>
                </c:pt>
                <c:pt idx="2012">
                  <c:v>0.41084700000000002</c:v>
                </c:pt>
                <c:pt idx="2013">
                  <c:v>0.41100300000000001</c:v>
                </c:pt>
                <c:pt idx="2014">
                  <c:v>0.41115800000000002</c:v>
                </c:pt>
                <c:pt idx="2015">
                  <c:v>0.41136800000000001</c:v>
                </c:pt>
                <c:pt idx="2016">
                  <c:v>0.41147899999999998</c:v>
                </c:pt>
                <c:pt idx="2017">
                  <c:v>0.41165600000000002</c:v>
                </c:pt>
                <c:pt idx="2018">
                  <c:v>0.41183399999999998</c:v>
                </c:pt>
                <c:pt idx="2019">
                  <c:v>0.41195599999999999</c:v>
                </c:pt>
                <c:pt idx="2020">
                  <c:v>0.41213300000000003</c:v>
                </c:pt>
                <c:pt idx="2021">
                  <c:v>0.41225499999999998</c:v>
                </c:pt>
                <c:pt idx="2022">
                  <c:v>0.41237699999999999</c:v>
                </c:pt>
                <c:pt idx="2023">
                  <c:v>0.412576</c:v>
                </c:pt>
                <c:pt idx="2024">
                  <c:v>0.41273100000000001</c:v>
                </c:pt>
                <c:pt idx="2025">
                  <c:v>0.41290900000000003</c:v>
                </c:pt>
                <c:pt idx="2026">
                  <c:v>0.41306399999999999</c:v>
                </c:pt>
                <c:pt idx="2027">
                  <c:v>0.41319699999999998</c:v>
                </c:pt>
                <c:pt idx="2028">
                  <c:v>0.41336299999999998</c:v>
                </c:pt>
                <c:pt idx="2029">
                  <c:v>0.41355199999999998</c:v>
                </c:pt>
                <c:pt idx="2030">
                  <c:v>0.41367300000000001</c:v>
                </c:pt>
                <c:pt idx="2031">
                  <c:v>0.41380600000000001</c:v>
                </c:pt>
                <c:pt idx="2032">
                  <c:v>0.41388399999999997</c:v>
                </c:pt>
                <c:pt idx="2033">
                  <c:v>0.41400599999999999</c:v>
                </c:pt>
                <c:pt idx="2034">
                  <c:v>0.414161</c:v>
                </c:pt>
                <c:pt idx="2035">
                  <c:v>0.414294</c:v>
                </c:pt>
                <c:pt idx="2036">
                  <c:v>0.41443799999999997</c:v>
                </c:pt>
                <c:pt idx="2037">
                  <c:v>0.41459299999999999</c:v>
                </c:pt>
                <c:pt idx="2038">
                  <c:v>0.41473700000000002</c:v>
                </c:pt>
                <c:pt idx="2039">
                  <c:v>0.414937</c:v>
                </c:pt>
                <c:pt idx="2040">
                  <c:v>0.415103</c:v>
                </c:pt>
                <c:pt idx="2041">
                  <c:v>0.41523599999999999</c:v>
                </c:pt>
                <c:pt idx="2042">
                  <c:v>0.41541299999999998</c:v>
                </c:pt>
                <c:pt idx="2043">
                  <c:v>0.41553499999999999</c:v>
                </c:pt>
                <c:pt idx="2044">
                  <c:v>0.41569</c:v>
                </c:pt>
                <c:pt idx="2045">
                  <c:v>0.41584599999999999</c:v>
                </c:pt>
                <c:pt idx="2046">
                  <c:v>0.41600100000000001</c:v>
                </c:pt>
                <c:pt idx="2047">
                  <c:v>0.41614499999999999</c:v>
                </c:pt>
                <c:pt idx="2048">
                  <c:v>0.416267</c:v>
                </c:pt>
                <c:pt idx="2049">
                  <c:v>0.41642200000000001</c:v>
                </c:pt>
                <c:pt idx="2050">
                  <c:v>0.41660999999999998</c:v>
                </c:pt>
                <c:pt idx="2051">
                  <c:v>0.41679899999999998</c:v>
                </c:pt>
                <c:pt idx="2052">
                  <c:v>0.41692099999999999</c:v>
                </c:pt>
                <c:pt idx="2053">
                  <c:v>0.41703099999999999</c:v>
                </c:pt>
                <c:pt idx="2054">
                  <c:v>0.41718699999999997</c:v>
                </c:pt>
                <c:pt idx="2055">
                  <c:v>0.41733100000000001</c:v>
                </c:pt>
                <c:pt idx="2056">
                  <c:v>0.41750799999999999</c:v>
                </c:pt>
                <c:pt idx="2057">
                  <c:v>0.41764099999999998</c:v>
                </c:pt>
                <c:pt idx="2058">
                  <c:v>0.417852</c:v>
                </c:pt>
                <c:pt idx="2059">
                  <c:v>0.41799599999999998</c:v>
                </c:pt>
                <c:pt idx="2060">
                  <c:v>0.41814000000000001</c:v>
                </c:pt>
                <c:pt idx="2061">
                  <c:v>0.41830600000000001</c:v>
                </c:pt>
                <c:pt idx="2062">
                  <c:v>0.41851699999999997</c:v>
                </c:pt>
                <c:pt idx="2063">
                  <c:v>0.41867199999999999</c:v>
                </c:pt>
                <c:pt idx="2064">
                  <c:v>0.41883799999999999</c:v>
                </c:pt>
                <c:pt idx="2065">
                  <c:v>0.41900399999999999</c:v>
                </c:pt>
                <c:pt idx="2066">
                  <c:v>0.41913699999999998</c:v>
                </c:pt>
                <c:pt idx="2067">
                  <c:v>0.41931400000000002</c:v>
                </c:pt>
                <c:pt idx="2068">
                  <c:v>0.41948099999999999</c:v>
                </c:pt>
                <c:pt idx="2069">
                  <c:v>0.41962500000000003</c:v>
                </c:pt>
                <c:pt idx="2070">
                  <c:v>0.41974699999999998</c:v>
                </c:pt>
                <c:pt idx="2071">
                  <c:v>0.419902</c:v>
                </c:pt>
                <c:pt idx="2072">
                  <c:v>0.42001300000000003</c:v>
                </c:pt>
                <c:pt idx="2073">
                  <c:v>0.42012300000000002</c:v>
                </c:pt>
                <c:pt idx="2074">
                  <c:v>0.42026799999999997</c:v>
                </c:pt>
                <c:pt idx="2075">
                  <c:v>0.42042299999999999</c:v>
                </c:pt>
                <c:pt idx="2076">
                  <c:v>0.420622</c:v>
                </c:pt>
                <c:pt idx="2077">
                  <c:v>0.42077700000000001</c:v>
                </c:pt>
                <c:pt idx="2078">
                  <c:v>0.42094399999999998</c:v>
                </c:pt>
                <c:pt idx="2079">
                  <c:v>0.42112100000000002</c:v>
                </c:pt>
                <c:pt idx="2080">
                  <c:v>0.421232</c:v>
                </c:pt>
                <c:pt idx="2081">
                  <c:v>0.42139799999999999</c:v>
                </c:pt>
                <c:pt idx="2082">
                  <c:v>0.42154199999999997</c:v>
                </c:pt>
                <c:pt idx="2083">
                  <c:v>0.42169699999999999</c:v>
                </c:pt>
                <c:pt idx="2084">
                  <c:v>0.42182999999999998</c:v>
                </c:pt>
                <c:pt idx="2085">
                  <c:v>0.42199599999999998</c:v>
                </c:pt>
                <c:pt idx="2086">
                  <c:v>0.42214000000000002</c:v>
                </c:pt>
                <c:pt idx="2087">
                  <c:v>0.42228500000000002</c:v>
                </c:pt>
                <c:pt idx="2088">
                  <c:v>0.42243999999999998</c:v>
                </c:pt>
                <c:pt idx="2089">
                  <c:v>0.422628</c:v>
                </c:pt>
                <c:pt idx="2090">
                  <c:v>0.422794</c:v>
                </c:pt>
                <c:pt idx="2091">
                  <c:v>0.42294900000000002</c:v>
                </c:pt>
                <c:pt idx="2092">
                  <c:v>0.42317100000000002</c:v>
                </c:pt>
                <c:pt idx="2093">
                  <c:v>0.42328199999999999</c:v>
                </c:pt>
                <c:pt idx="2094">
                  <c:v>0.42347000000000001</c:v>
                </c:pt>
                <c:pt idx="2095">
                  <c:v>0.42359200000000002</c:v>
                </c:pt>
                <c:pt idx="2096">
                  <c:v>0.42372500000000002</c:v>
                </c:pt>
                <c:pt idx="2097">
                  <c:v>0.423869</c:v>
                </c:pt>
                <c:pt idx="2098">
                  <c:v>0.42403600000000002</c:v>
                </c:pt>
                <c:pt idx="2099">
                  <c:v>0.42426799999999998</c:v>
                </c:pt>
                <c:pt idx="2100">
                  <c:v>0.42443500000000001</c:v>
                </c:pt>
                <c:pt idx="2101">
                  <c:v>0.42462299999999997</c:v>
                </c:pt>
                <c:pt idx="2102">
                  <c:v>0.42476700000000001</c:v>
                </c:pt>
                <c:pt idx="2103">
                  <c:v>0.42493300000000001</c:v>
                </c:pt>
                <c:pt idx="2104">
                  <c:v>0.42502200000000001</c:v>
                </c:pt>
                <c:pt idx="2105">
                  <c:v>0.42519899999999999</c:v>
                </c:pt>
                <c:pt idx="2106">
                  <c:v>0.42541000000000001</c:v>
                </c:pt>
                <c:pt idx="2107">
                  <c:v>0.425543</c:v>
                </c:pt>
                <c:pt idx="2108">
                  <c:v>0.42571999999999999</c:v>
                </c:pt>
                <c:pt idx="2109">
                  <c:v>0.42588599999999999</c:v>
                </c:pt>
                <c:pt idx="2110">
                  <c:v>0.42598599999999998</c:v>
                </c:pt>
                <c:pt idx="2111">
                  <c:v>0.42615199999999998</c:v>
                </c:pt>
                <c:pt idx="2112">
                  <c:v>0.42629600000000001</c:v>
                </c:pt>
                <c:pt idx="2113">
                  <c:v>0.42647400000000002</c:v>
                </c:pt>
                <c:pt idx="2114">
                  <c:v>0.42668400000000001</c:v>
                </c:pt>
                <c:pt idx="2115">
                  <c:v>0.42679499999999998</c:v>
                </c:pt>
                <c:pt idx="2116">
                  <c:v>0.42693900000000001</c:v>
                </c:pt>
                <c:pt idx="2117">
                  <c:v>0.42710500000000001</c:v>
                </c:pt>
                <c:pt idx="2118">
                  <c:v>0.42723800000000001</c:v>
                </c:pt>
                <c:pt idx="2119">
                  <c:v>0.42741600000000002</c:v>
                </c:pt>
                <c:pt idx="2120">
                  <c:v>0.42753799999999997</c:v>
                </c:pt>
                <c:pt idx="2121">
                  <c:v>0.42768200000000001</c:v>
                </c:pt>
                <c:pt idx="2122">
                  <c:v>0.42779200000000001</c:v>
                </c:pt>
                <c:pt idx="2123">
                  <c:v>0.42797000000000002</c:v>
                </c:pt>
                <c:pt idx="2124">
                  <c:v>0.428147</c:v>
                </c:pt>
                <c:pt idx="2125">
                  <c:v>0.42827999999999999</c:v>
                </c:pt>
                <c:pt idx="2126">
                  <c:v>0.42843500000000001</c:v>
                </c:pt>
                <c:pt idx="2127">
                  <c:v>0.42861300000000002</c:v>
                </c:pt>
                <c:pt idx="2128">
                  <c:v>0.42876799999999998</c:v>
                </c:pt>
                <c:pt idx="2129">
                  <c:v>0.42893399999999998</c:v>
                </c:pt>
                <c:pt idx="2130">
                  <c:v>0.429089</c:v>
                </c:pt>
                <c:pt idx="2131">
                  <c:v>0.42922199999999999</c:v>
                </c:pt>
                <c:pt idx="2132">
                  <c:v>0.429344</c:v>
                </c:pt>
                <c:pt idx="2133">
                  <c:v>0.429477</c:v>
                </c:pt>
                <c:pt idx="2134">
                  <c:v>0.42970999999999998</c:v>
                </c:pt>
                <c:pt idx="2135">
                  <c:v>0.429898</c:v>
                </c:pt>
                <c:pt idx="2136">
                  <c:v>0.43007499999999999</c:v>
                </c:pt>
                <c:pt idx="2137">
                  <c:v>0.430253</c:v>
                </c:pt>
                <c:pt idx="2138">
                  <c:v>0.43044100000000002</c:v>
                </c:pt>
                <c:pt idx="2139">
                  <c:v>0.430585</c:v>
                </c:pt>
                <c:pt idx="2140">
                  <c:v>0.43076300000000001</c:v>
                </c:pt>
                <c:pt idx="2141">
                  <c:v>0.43090699999999998</c:v>
                </c:pt>
                <c:pt idx="2142">
                  <c:v>0.43109500000000001</c:v>
                </c:pt>
                <c:pt idx="2143">
                  <c:v>0.43123899999999998</c:v>
                </c:pt>
                <c:pt idx="2144">
                  <c:v>0.43140499999999998</c:v>
                </c:pt>
                <c:pt idx="2145">
                  <c:v>0.43154900000000002</c:v>
                </c:pt>
                <c:pt idx="2146">
                  <c:v>0.43174899999999999</c:v>
                </c:pt>
                <c:pt idx="2147">
                  <c:v>0.43190400000000001</c:v>
                </c:pt>
                <c:pt idx="2148">
                  <c:v>0.43209199999999998</c:v>
                </c:pt>
                <c:pt idx="2149">
                  <c:v>0.43223699999999998</c:v>
                </c:pt>
                <c:pt idx="2150">
                  <c:v>0.43245800000000001</c:v>
                </c:pt>
                <c:pt idx="2151">
                  <c:v>0.43263600000000002</c:v>
                </c:pt>
                <c:pt idx="2152">
                  <c:v>0.43283500000000003</c:v>
                </c:pt>
                <c:pt idx="2153">
                  <c:v>0.43302299999999999</c:v>
                </c:pt>
                <c:pt idx="2154">
                  <c:v>0.433201</c:v>
                </c:pt>
                <c:pt idx="2155">
                  <c:v>0.43340000000000001</c:v>
                </c:pt>
                <c:pt idx="2156">
                  <c:v>0.43356600000000001</c:v>
                </c:pt>
                <c:pt idx="2157">
                  <c:v>0.43371100000000001</c:v>
                </c:pt>
                <c:pt idx="2158">
                  <c:v>0.43391000000000002</c:v>
                </c:pt>
                <c:pt idx="2159">
                  <c:v>0.43406499999999998</c:v>
                </c:pt>
                <c:pt idx="2160">
                  <c:v>0.43420900000000001</c:v>
                </c:pt>
                <c:pt idx="2161">
                  <c:v>0.43439800000000001</c:v>
                </c:pt>
                <c:pt idx="2162">
                  <c:v>0.43450800000000001</c:v>
                </c:pt>
                <c:pt idx="2163">
                  <c:v>0.434641</c:v>
                </c:pt>
                <c:pt idx="2164">
                  <c:v>0.43478499999999998</c:v>
                </c:pt>
                <c:pt idx="2165">
                  <c:v>0.43491800000000003</c:v>
                </c:pt>
                <c:pt idx="2166">
                  <c:v>0.43512899999999999</c:v>
                </c:pt>
                <c:pt idx="2167">
                  <c:v>0.43532900000000002</c:v>
                </c:pt>
                <c:pt idx="2168">
                  <c:v>0.43549500000000002</c:v>
                </c:pt>
                <c:pt idx="2169">
                  <c:v>0.43562800000000002</c:v>
                </c:pt>
                <c:pt idx="2170">
                  <c:v>0.43575000000000003</c:v>
                </c:pt>
                <c:pt idx="2171">
                  <c:v>0.43590499999999999</c:v>
                </c:pt>
                <c:pt idx="2172">
                  <c:v>0.436027</c:v>
                </c:pt>
                <c:pt idx="2173">
                  <c:v>0.43620399999999998</c:v>
                </c:pt>
                <c:pt idx="2174">
                  <c:v>0.43638100000000002</c:v>
                </c:pt>
                <c:pt idx="2175">
                  <c:v>0.43655899999999997</c:v>
                </c:pt>
                <c:pt idx="2176">
                  <c:v>0.43668099999999999</c:v>
                </c:pt>
                <c:pt idx="2177">
                  <c:v>0.43684699999999999</c:v>
                </c:pt>
                <c:pt idx="2178">
                  <c:v>0.43699100000000002</c:v>
                </c:pt>
                <c:pt idx="2179">
                  <c:v>0.43714599999999998</c:v>
                </c:pt>
                <c:pt idx="2180">
                  <c:v>0.437301</c:v>
                </c:pt>
                <c:pt idx="2181">
                  <c:v>0.43746699999999999</c:v>
                </c:pt>
                <c:pt idx="2182">
                  <c:v>0.437612</c:v>
                </c:pt>
                <c:pt idx="2183">
                  <c:v>0.437778</c:v>
                </c:pt>
                <c:pt idx="2184">
                  <c:v>0.43788899999999997</c:v>
                </c:pt>
                <c:pt idx="2185">
                  <c:v>0.43808799999999998</c:v>
                </c:pt>
                <c:pt idx="2186">
                  <c:v>0.43826500000000002</c:v>
                </c:pt>
                <c:pt idx="2187">
                  <c:v>0.43842100000000001</c:v>
                </c:pt>
                <c:pt idx="2188">
                  <c:v>0.43859799999999999</c:v>
                </c:pt>
                <c:pt idx="2189">
                  <c:v>0.43872</c:v>
                </c:pt>
                <c:pt idx="2190">
                  <c:v>0.43886399999999998</c:v>
                </c:pt>
                <c:pt idx="2191">
                  <c:v>0.43906299999999998</c:v>
                </c:pt>
                <c:pt idx="2192">
                  <c:v>0.43924099999999999</c:v>
                </c:pt>
                <c:pt idx="2193">
                  <c:v>0.43944</c:v>
                </c:pt>
                <c:pt idx="2194">
                  <c:v>0.43957299999999999</c:v>
                </c:pt>
                <c:pt idx="2195">
                  <c:v>0.43974999999999997</c:v>
                </c:pt>
                <c:pt idx="2196">
                  <c:v>0.43992799999999999</c:v>
                </c:pt>
                <c:pt idx="2197">
                  <c:v>0.44011600000000001</c:v>
                </c:pt>
                <c:pt idx="2198">
                  <c:v>0.44025999999999998</c:v>
                </c:pt>
                <c:pt idx="2199">
                  <c:v>0.44042599999999998</c:v>
                </c:pt>
                <c:pt idx="2200">
                  <c:v>0.44059300000000001</c:v>
                </c:pt>
                <c:pt idx="2201">
                  <c:v>0.44079200000000002</c:v>
                </c:pt>
                <c:pt idx="2202">
                  <c:v>0.44091399999999997</c:v>
                </c:pt>
                <c:pt idx="2203">
                  <c:v>0.44101400000000002</c:v>
                </c:pt>
                <c:pt idx="2204">
                  <c:v>0.44116899999999998</c:v>
                </c:pt>
                <c:pt idx="2205">
                  <c:v>0.44131300000000001</c:v>
                </c:pt>
                <c:pt idx="2206">
                  <c:v>0.44146800000000003</c:v>
                </c:pt>
                <c:pt idx="2207">
                  <c:v>0.441612</c:v>
                </c:pt>
                <c:pt idx="2208">
                  <c:v>0.441745</c:v>
                </c:pt>
                <c:pt idx="2209">
                  <c:v>0.44188899999999998</c:v>
                </c:pt>
                <c:pt idx="2210">
                  <c:v>0.442056</c:v>
                </c:pt>
                <c:pt idx="2211">
                  <c:v>0.442299</c:v>
                </c:pt>
                <c:pt idx="2212">
                  <c:v>0.44245499999999999</c:v>
                </c:pt>
                <c:pt idx="2213">
                  <c:v>0.44258799999999998</c:v>
                </c:pt>
                <c:pt idx="2214">
                  <c:v>0.442776</c:v>
                </c:pt>
                <c:pt idx="2215">
                  <c:v>0.442942</c:v>
                </c:pt>
                <c:pt idx="2216">
                  <c:v>0.443108</c:v>
                </c:pt>
                <c:pt idx="2217">
                  <c:v>0.44328600000000001</c:v>
                </c:pt>
                <c:pt idx="2218">
                  <c:v>0.44338499999999997</c:v>
                </c:pt>
                <c:pt idx="2219">
                  <c:v>0.44356299999999999</c:v>
                </c:pt>
                <c:pt idx="2220">
                  <c:v>0.44375100000000001</c:v>
                </c:pt>
                <c:pt idx="2221">
                  <c:v>0.44396200000000002</c:v>
                </c:pt>
                <c:pt idx="2222">
                  <c:v>0.44418299999999999</c:v>
                </c:pt>
                <c:pt idx="2223">
                  <c:v>0.44429400000000002</c:v>
                </c:pt>
                <c:pt idx="2224">
                  <c:v>0.44448300000000002</c:v>
                </c:pt>
                <c:pt idx="2225">
                  <c:v>0.44462699999999999</c:v>
                </c:pt>
                <c:pt idx="2226">
                  <c:v>0.44474900000000001</c:v>
                </c:pt>
                <c:pt idx="2227">
                  <c:v>0.44487100000000002</c:v>
                </c:pt>
                <c:pt idx="2228">
                  <c:v>0.44501499999999999</c:v>
                </c:pt>
                <c:pt idx="2229">
                  <c:v>0.44517000000000001</c:v>
                </c:pt>
                <c:pt idx="2230">
                  <c:v>0.44532500000000003</c:v>
                </c:pt>
                <c:pt idx="2231">
                  <c:v>0.44549100000000003</c:v>
                </c:pt>
                <c:pt idx="2232">
                  <c:v>0.44566800000000001</c:v>
                </c:pt>
                <c:pt idx="2233">
                  <c:v>0.445857</c:v>
                </c:pt>
                <c:pt idx="2234">
                  <c:v>0.44599</c:v>
                </c:pt>
                <c:pt idx="2235">
                  <c:v>0.44608999999999999</c:v>
                </c:pt>
                <c:pt idx="2236">
                  <c:v>0.44625599999999999</c:v>
                </c:pt>
                <c:pt idx="2237">
                  <c:v>0.44640000000000002</c:v>
                </c:pt>
                <c:pt idx="2238">
                  <c:v>0.446577</c:v>
                </c:pt>
                <c:pt idx="2239">
                  <c:v>0.44668799999999997</c:v>
                </c:pt>
                <c:pt idx="2240">
                  <c:v>0.44686500000000001</c:v>
                </c:pt>
                <c:pt idx="2241">
                  <c:v>0.44706499999999999</c:v>
                </c:pt>
                <c:pt idx="2242">
                  <c:v>0.44727499999999998</c:v>
                </c:pt>
                <c:pt idx="2243">
                  <c:v>0.44748599999999999</c:v>
                </c:pt>
                <c:pt idx="2244">
                  <c:v>0.44762999999999997</c:v>
                </c:pt>
                <c:pt idx="2245">
                  <c:v>0.44781799999999999</c:v>
                </c:pt>
                <c:pt idx="2246">
                  <c:v>0.44794</c:v>
                </c:pt>
                <c:pt idx="2247">
                  <c:v>0.44809500000000002</c:v>
                </c:pt>
                <c:pt idx="2248">
                  <c:v>0.44824000000000003</c:v>
                </c:pt>
                <c:pt idx="2249">
                  <c:v>0.44837300000000002</c:v>
                </c:pt>
                <c:pt idx="2250">
                  <c:v>0.44858300000000001</c:v>
                </c:pt>
                <c:pt idx="2251">
                  <c:v>0.44878299999999999</c:v>
                </c:pt>
                <c:pt idx="2252">
                  <c:v>0.44899299999999998</c:v>
                </c:pt>
                <c:pt idx="2253">
                  <c:v>0.44913700000000001</c:v>
                </c:pt>
                <c:pt idx="2254">
                  <c:v>0.44933699999999999</c:v>
                </c:pt>
                <c:pt idx="2255">
                  <c:v>0.44946999999999998</c:v>
                </c:pt>
                <c:pt idx="2256">
                  <c:v>0.44964700000000002</c:v>
                </c:pt>
                <c:pt idx="2257">
                  <c:v>0.44976899999999997</c:v>
                </c:pt>
                <c:pt idx="2258">
                  <c:v>0.44993499999999997</c:v>
                </c:pt>
                <c:pt idx="2259">
                  <c:v>0.45007900000000001</c:v>
                </c:pt>
                <c:pt idx="2260">
                  <c:v>0.45024500000000001</c:v>
                </c:pt>
                <c:pt idx="2261">
                  <c:v>0.45042300000000002</c:v>
                </c:pt>
                <c:pt idx="2262">
                  <c:v>0.4506</c:v>
                </c:pt>
                <c:pt idx="2263">
                  <c:v>0.450766</c:v>
                </c:pt>
                <c:pt idx="2264">
                  <c:v>0.45088800000000001</c:v>
                </c:pt>
                <c:pt idx="2265">
                  <c:v>0.45104300000000003</c:v>
                </c:pt>
                <c:pt idx="2266">
                  <c:v>0.45116499999999998</c:v>
                </c:pt>
                <c:pt idx="2267">
                  <c:v>0.451376</c:v>
                </c:pt>
                <c:pt idx="2268">
                  <c:v>0.45155299999999998</c:v>
                </c:pt>
                <c:pt idx="2269">
                  <c:v>0.45173099999999999</c:v>
                </c:pt>
                <c:pt idx="2270">
                  <c:v>0.45186399999999999</c:v>
                </c:pt>
                <c:pt idx="2271">
                  <c:v>0.45202999999999999</c:v>
                </c:pt>
                <c:pt idx="2272">
                  <c:v>0.45217400000000002</c:v>
                </c:pt>
                <c:pt idx="2273">
                  <c:v>0.45229599999999998</c:v>
                </c:pt>
                <c:pt idx="2274">
                  <c:v>0.45245099999999999</c:v>
                </c:pt>
                <c:pt idx="2275">
                  <c:v>0.45262799999999997</c:v>
                </c:pt>
                <c:pt idx="2276">
                  <c:v>0.45281700000000003</c:v>
                </c:pt>
                <c:pt idx="2277">
                  <c:v>0.45295000000000002</c:v>
                </c:pt>
                <c:pt idx="2278">
                  <c:v>0.45311600000000002</c:v>
                </c:pt>
                <c:pt idx="2279">
                  <c:v>0.45326</c:v>
                </c:pt>
                <c:pt idx="2280">
                  <c:v>0.45346999999999998</c:v>
                </c:pt>
                <c:pt idx="2281">
                  <c:v>0.453648</c:v>
                </c:pt>
                <c:pt idx="2282">
                  <c:v>0.45379199999999997</c:v>
                </c:pt>
                <c:pt idx="2283">
                  <c:v>0.45395799999999997</c:v>
                </c:pt>
                <c:pt idx="2284">
                  <c:v>0.45407999999999998</c:v>
                </c:pt>
                <c:pt idx="2285">
                  <c:v>0.45425700000000002</c:v>
                </c:pt>
                <c:pt idx="2286">
                  <c:v>0.45442399999999999</c:v>
                </c:pt>
                <c:pt idx="2287">
                  <c:v>0.45456800000000003</c:v>
                </c:pt>
                <c:pt idx="2288">
                  <c:v>0.45471200000000001</c:v>
                </c:pt>
                <c:pt idx="2289">
                  <c:v>0.45492199999999999</c:v>
                </c:pt>
                <c:pt idx="2290">
                  <c:v>0.45507700000000001</c:v>
                </c:pt>
                <c:pt idx="2291">
                  <c:v>0.45522099999999999</c:v>
                </c:pt>
                <c:pt idx="2292">
                  <c:v>0.455399</c:v>
                </c:pt>
                <c:pt idx="2293">
                  <c:v>0.45555400000000001</c:v>
                </c:pt>
                <c:pt idx="2294">
                  <c:v>0.45569799999999999</c:v>
                </c:pt>
                <c:pt idx="2295">
                  <c:v>0.45580900000000002</c:v>
                </c:pt>
                <c:pt idx="2296">
                  <c:v>0.45594200000000001</c:v>
                </c:pt>
                <c:pt idx="2297">
                  <c:v>0.45612999999999998</c:v>
                </c:pt>
                <c:pt idx="2298">
                  <c:v>0.45629599999999998</c:v>
                </c:pt>
                <c:pt idx="2299">
                  <c:v>0.45642899999999997</c:v>
                </c:pt>
                <c:pt idx="2300">
                  <c:v>0.456596</c:v>
                </c:pt>
                <c:pt idx="2301">
                  <c:v>0.45679500000000001</c:v>
                </c:pt>
                <c:pt idx="2302">
                  <c:v>0.45695000000000002</c:v>
                </c:pt>
                <c:pt idx="2303">
                  <c:v>0.45712799999999998</c:v>
                </c:pt>
                <c:pt idx="2304">
                  <c:v>0.45730500000000002</c:v>
                </c:pt>
                <c:pt idx="2305">
                  <c:v>0.45740500000000001</c:v>
                </c:pt>
                <c:pt idx="2306">
                  <c:v>0.45754899999999998</c:v>
                </c:pt>
                <c:pt idx="2307">
                  <c:v>0.45772600000000002</c:v>
                </c:pt>
                <c:pt idx="2308">
                  <c:v>0.457903</c:v>
                </c:pt>
                <c:pt idx="2309">
                  <c:v>0.45806999999999998</c:v>
                </c:pt>
                <c:pt idx="2310">
                  <c:v>0.45822499999999999</c:v>
                </c:pt>
                <c:pt idx="2311">
                  <c:v>0.45838000000000001</c:v>
                </c:pt>
                <c:pt idx="2312">
                  <c:v>0.458513</c:v>
                </c:pt>
                <c:pt idx="2313">
                  <c:v>0.45870100000000003</c:v>
                </c:pt>
                <c:pt idx="2314">
                  <c:v>0.458812</c:v>
                </c:pt>
                <c:pt idx="2315">
                  <c:v>0.45891199999999999</c:v>
                </c:pt>
                <c:pt idx="2316">
                  <c:v>0.45904499999999998</c:v>
                </c:pt>
                <c:pt idx="2317">
                  <c:v>0.45921099999999998</c:v>
                </c:pt>
                <c:pt idx="2318">
                  <c:v>0.45934399999999997</c:v>
                </c:pt>
                <c:pt idx="2319">
                  <c:v>0.45957700000000001</c:v>
                </c:pt>
                <c:pt idx="2320">
                  <c:v>0.45977600000000002</c:v>
                </c:pt>
                <c:pt idx="2321">
                  <c:v>0.45992</c:v>
                </c:pt>
                <c:pt idx="2322">
                  <c:v>0.46007599999999998</c:v>
                </c:pt>
                <c:pt idx="2323">
                  <c:v>0.46027499999999999</c:v>
                </c:pt>
                <c:pt idx="2324">
                  <c:v>0.46045199999999997</c:v>
                </c:pt>
                <c:pt idx="2325">
                  <c:v>0.46057399999999998</c:v>
                </c:pt>
                <c:pt idx="2326">
                  <c:v>0.46074100000000001</c:v>
                </c:pt>
                <c:pt idx="2327">
                  <c:v>0.46090700000000001</c:v>
                </c:pt>
                <c:pt idx="2328">
                  <c:v>0.46102900000000002</c:v>
                </c:pt>
                <c:pt idx="2329">
                  <c:v>0.46118399999999998</c:v>
                </c:pt>
                <c:pt idx="2330">
                  <c:v>0.461339</c:v>
                </c:pt>
                <c:pt idx="2331">
                  <c:v>0.46149400000000002</c:v>
                </c:pt>
                <c:pt idx="2332">
                  <c:v>0.46164899999999998</c:v>
                </c:pt>
                <c:pt idx="2333">
                  <c:v>0.46178200000000003</c:v>
                </c:pt>
                <c:pt idx="2334">
                  <c:v>0.461926</c:v>
                </c:pt>
                <c:pt idx="2335">
                  <c:v>0.46210400000000001</c:v>
                </c:pt>
                <c:pt idx="2336">
                  <c:v>0.46222600000000003</c:v>
                </c:pt>
                <c:pt idx="2337">
                  <c:v>0.46233600000000002</c:v>
                </c:pt>
                <c:pt idx="2338">
                  <c:v>0.46245799999999998</c:v>
                </c:pt>
                <c:pt idx="2339">
                  <c:v>0.46257999999999999</c:v>
                </c:pt>
                <c:pt idx="2340">
                  <c:v>0.462758</c:v>
                </c:pt>
                <c:pt idx="2341">
                  <c:v>0.46295700000000001</c:v>
                </c:pt>
                <c:pt idx="2342">
                  <c:v>0.46313399999999999</c:v>
                </c:pt>
                <c:pt idx="2343">
                  <c:v>0.46324500000000002</c:v>
                </c:pt>
                <c:pt idx="2344">
                  <c:v>0.463389</c:v>
                </c:pt>
                <c:pt idx="2345">
                  <c:v>0.46354400000000001</c:v>
                </c:pt>
                <c:pt idx="2346">
                  <c:v>0.46366600000000002</c:v>
                </c:pt>
                <c:pt idx="2347">
                  <c:v>0.46379900000000002</c:v>
                </c:pt>
                <c:pt idx="2348">
                  <c:v>0.46393200000000001</c:v>
                </c:pt>
                <c:pt idx="2349">
                  <c:v>0.46406500000000001</c:v>
                </c:pt>
                <c:pt idx="2350">
                  <c:v>0.46416499999999999</c:v>
                </c:pt>
                <c:pt idx="2351">
                  <c:v>0.46433099999999999</c:v>
                </c:pt>
                <c:pt idx="2352">
                  <c:v>0.464453</c:v>
                </c:pt>
                <c:pt idx="2353">
                  <c:v>0.46462999999999999</c:v>
                </c:pt>
                <c:pt idx="2354">
                  <c:v>0.46476299999999998</c:v>
                </c:pt>
                <c:pt idx="2355">
                  <c:v>0.46493000000000001</c:v>
                </c:pt>
                <c:pt idx="2356">
                  <c:v>0.46514</c:v>
                </c:pt>
                <c:pt idx="2357">
                  <c:v>0.46526200000000001</c:v>
                </c:pt>
                <c:pt idx="2358">
                  <c:v>0.465395</c:v>
                </c:pt>
                <c:pt idx="2359">
                  <c:v>0.46557199999999999</c:v>
                </c:pt>
                <c:pt idx="2360">
                  <c:v>0.46572799999999998</c:v>
                </c:pt>
                <c:pt idx="2361">
                  <c:v>0.46589399999999997</c:v>
                </c:pt>
                <c:pt idx="2362">
                  <c:v>0.46604899999999999</c:v>
                </c:pt>
                <c:pt idx="2363">
                  <c:v>0.46623700000000001</c:v>
                </c:pt>
                <c:pt idx="2364">
                  <c:v>0.466393</c:v>
                </c:pt>
                <c:pt idx="2365">
                  <c:v>0.46647</c:v>
                </c:pt>
                <c:pt idx="2366">
                  <c:v>0.46662500000000001</c:v>
                </c:pt>
                <c:pt idx="2367">
                  <c:v>0.46677999999999997</c:v>
                </c:pt>
                <c:pt idx="2368">
                  <c:v>0.46691300000000002</c:v>
                </c:pt>
                <c:pt idx="2369">
                  <c:v>0.46708</c:v>
                </c:pt>
                <c:pt idx="2370">
                  <c:v>0.46725699999999998</c:v>
                </c:pt>
                <c:pt idx="2371">
                  <c:v>0.467445</c:v>
                </c:pt>
                <c:pt idx="2372">
                  <c:v>0.46757799999999999</c:v>
                </c:pt>
                <c:pt idx="2373">
                  <c:v>0.46775600000000001</c:v>
                </c:pt>
                <c:pt idx="2374">
                  <c:v>0.46794400000000003</c:v>
                </c:pt>
                <c:pt idx="2375">
                  <c:v>0.46807700000000002</c:v>
                </c:pt>
                <c:pt idx="2376">
                  <c:v>0.46829900000000002</c:v>
                </c:pt>
                <c:pt idx="2377">
                  <c:v>0.468443</c:v>
                </c:pt>
                <c:pt idx="2378">
                  <c:v>0.468642</c:v>
                </c:pt>
                <c:pt idx="2379">
                  <c:v>0.468775</c:v>
                </c:pt>
                <c:pt idx="2380">
                  <c:v>0.46890799999999999</c:v>
                </c:pt>
                <c:pt idx="2381">
                  <c:v>0.46905200000000002</c:v>
                </c:pt>
                <c:pt idx="2382">
                  <c:v>0.469219</c:v>
                </c:pt>
                <c:pt idx="2383">
                  <c:v>0.46939599999999998</c:v>
                </c:pt>
                <c:pt idx="2384">
                  <c:v>0.46956199999999998</c:v>
                </c:pt>
                <c:pt idx="2385">
                  <c:v>0.46968399999999999</c:v>
                </c:pt>
                <c:pt idx="2386">
                  <c:v>0.46981699999999998</c:v>
                </c:pt>
                <c:pt idx="2387">
                  <c:v>0.470028</c:v>
                </c:pt>
                <c:pt idx="2388">
                  <c:v>0.47015000000000001</c:v>
                </c:pt>
                <c:pt idx="2389">
                  <c:v>0.470327</c:v>
                </c:pt>
                <c:pt idx="2390">
                  <c:v>0.47050399999999998</c:v>
                </c:pt>
                <c:pt idx="2391">
                  <c:v>0.47063700000000003</c:v>
                </c:pt>
                <c:pt idx="2392">
                  <c:v>0.47083700000000001</c:v>
                </c:pt>
                <c:pt idx="2393">
                  <c:v>0.47092499999999998</c:v>
                </c:pt>
                <c:pt idx="2394">
                  <c:v>0.47104699999999999</c:v>
                </c:pt>
                <c:pt idx="2395">
                  <c:v>0.471169</c:v>
                </c:pt>
                <c:pt idx="2396">
                  <c:v>0.471335</c:v>
                </c:pt>
                <c:pt idx="2397">
                  <c:v>0.47149000000000002</c:v>
                </c:pt>
                <c:pt idx="2398">
                  <c:v>0.47162300000000001</c:v>
                </c:pt>
                <c:pt idx="2399">
                  <c:v>0.47176800000000002</c:v>
                </c:pt>
                <c:pt idx="2400">
                  <c:v>0.471889</c:v>
                </c:pt>
                <c:pt idx="2401">
                  <c:v>0.47201100000000001</c:v>
                </c:pt>
                <c:pt idx="2402">
                  <c:v>0.472167</c:v>
                </c:pt>
                <c:pt idx="2403">
                  <c:v>0.472277</c:v>
                </c:pt>
                <c:pt idx="2404">
                  <c:v>0.47244399999999998</c:v>
                </c:pt>
                <c:pt idx="2405">
                  <c:v>0.47259899999999999</c:v>
                </c:pt>
                <c:pt idx="2406">
                  <c:v>0.47276499999999999</c:v>
                </c:pt>
                <c:pt idx="2407">
                  <c:v>0.47290900000000002</c:v>
                </c:pt>
                <c:pt idx="2408">
                  <c:v>0.47309699999999999</c:v>
                </c:pt>
                <c:pt idx="2409">
                  <c:v>0.47326400000000002</c:v>
                </c:pt>
                <c:pt idx="2410">
                  <c:v>0.47341899999999998</c:v>
                </c:pt>
                <c:pt idx="2411">
                  <c:v>0.47359600000000002</c:v>
                </c:pt>
                <c:pt idx="2412">
                  <c:v>0.47379599999999999</c:v>
                </c:pt>
                <c:pt idx="2413">
                  <c:v>0.473995</c:v>
                </c:pt>
                <c:pt idx="2414">
                  <c:v>0.47418399999999999</c:v>
                </c:pt>
                <c:pt idx="2415">
                  <c:v>0.47437200000000002</c:v>
                </c:pt>
                <c:pt idx="2416">
                  <c:v>0.474549</c:v>
                </c:pt>
                <c:pt idx="2417">
                  <c:v>0.47469299999999998</c:v>
                </c:pt>
                <c:pt idx="2418">
                  <c:v>0.47486</c:v>
                </c:pt>
                <c:pt idx="2419">
                  <c:v>0.475026</c:v>
                </c:pt>
                <c:pt idx="2420">
                  <c:v>0.47518100000000002</c:v>
                </c:pt>
                <c:pt idx="2421">
                  <c:v>0.47531400000000001</c:v>
                </c:pt>
                <c:pt idx="2422">
                  <c:v>0.475491</c:v>
                </c:pt>
                <c:pt idx="2423">
                  <c:v>0.47567999999999999</c:v>
                </c:pt>
                <c:pt idx="2424">
                  <c:v>0.47585699999999997</c:v>
                </c:pt>
                <c:pt idx="2425">
                  <c:v>0.476045</c:v>
                </c:pt>
                <c:pt idx="2426">
                  <c:v>0.47623399999999999</c:v>
                </c:pt>
                <c:pt idx="2427">
                  <c:v>0.47636699999999998</c:v>
                </c:pt>
                <c:pt idx="2428">
                  <c:v>0.47654400000000002</c:v>
                </c:pt>
                <c:pt idx="2429">
                  <c:v>0.47663299999999997</c:v>
                </c:pt>
                <c:pt idx="2430">
                  <c:v>0.47678799999999999</c:v>
                </c:pt>
                <c:pt idx="2431">
                  <c:v>0.47697600000000001</c:v>
                </c:pt>
                <c:pt idx="2432">
                  <c:v>0.47711999999999999</c:v>
                </c:pt>
                <c:pt idx="2433">
                  <c:v>0.47728700000000002</c:v>
                </c:pt>
                <c:pt idx="2434">
                  <c:v>0.477408</c:v>
                </c:pt>
                <c:pt idx="2435">
                  <c:v>0.47756399999999999</c:v>
                </c:pt>
                <c:pt idx="2436">
                  <c:v>0.47772999999999999</c:v>
                </c:pt>
                <c:pt idx="2437">
                  <c:v>0.47790700000000003</c:v>
                </c:pt>
                <c:pt idx="2438">
                  <c:v>0.47802899999999998</c:v>
                </c:pt>
                <c:pt idx="2439">
                  <c:v>0.47816199999999998</c:v>
                </c:pt>
                <c:pt idx="2440">
                  <c:v>0.47832799999999998</c:v>
                </c:pt>
                <c:pt idx="2441">
                  <c:v>0.478439</c:v>
                </c:pt>
                <c:pt idx="2442">
                  <c:v>0.478628</c:v>
                </c:pt>
                <c:pt idx="2443">
                  <c:v>0.47877199999999998</c:v>
                </c:pt>
                <c:pt idx="2444">
                  <c:v>0.47890500000000003</c:v>
                </c:pt>
                <c:pt idx="2445">
                  <c:v>0.47902699999999998</c:v>
                </c:pt>
                <c:pt idx="2446">
                  <c:v>0.479182</c:v>
                </c:pt>
                <c:pt idx="2447">
                  <c:v>0.47937000000000002</c:v>
                </c:pt>
                <c:pt idx="2448">
                  <c:v>0.479547</c:v>
                </c:pt>
                <c:pt idx="2449">
                  <c:v>0.47970299999999999</c:v>
                </c:pt>
                <c:pt idx="2450">
                  <c:v>0.47981299999999999</c:v>
                </c:pt>
                <c:pt idx="2451">
                  <c:v>0.47996899999999998</c:v>
                </c:pt>
                <c:pt idx="2452">
                  <c:v>0.480124</c:v>
                </c:pt>
                <c:pt idx="2453">
                  <c:v>0.48022300000000001</c:v>
                </c:pt>
                <c:pt idx="2454">
                  <c:v>0.48042299999999999</c:v>
                </c:pt>
                <c:pt idx="2455">
                  <c:v>0.48057800000000001</c:v>
                </c:pt>
                <c:pt idx="2456">
                  <c:v>0.480744</c:v>
                </c:pt>
                <c:pt idx="2457">
                  <c:v>0.48092200000000002</c:v>
                </c:pt>
                <c:pt idx="2458">
                  <c:v>0.48108800000000002</c:v>
                </c:pt>
                <c:pt idx="2459">
                  <c:v>0.48125400000000002</c:v>
                </c:pt>
                <c:pt idx="2460">
                  <c:v>0.48145399999999999</c:v>
                </c:pt>
                <c:pt idx="2461">
                  <c:v>0.48158699999999999</c:v>
                </c:pt>
                <c:pt idx="2462">
                  <c:v>0.48175299999999999</c:v>
                </c:pt>
                <c:pt idx="2463">
                  <c:v>0.48195199999999999</c:v>
                </c:pt>
                <c:pt idx="2464">
                  <c:v>0.48213</c:v>
                </c:pt>
                <c:pt idx="2465">
                  <c:v>0.48232900000000001</c:v>
                </c:pt>
                <c:pt idx="2466">
                  <c:v>0.482462</c:v>
                </c:pt>
                <c:pt idx="2467">
                  <c:v>0.48265000000000002</c:v>
                </c:pt>
                <c:pt idx="2468">
                  <c:v>0.48275000000000001</c:v>
                </c:pt>
                <c:pt idx="2469">
                  <c:v>0.48289399999999999</c:v>
                </c:pt>
                <c:pt idx="2470">
                  <c:v>0.483072</c:v>
                </c:pt>
                <c:pt idx="2471">
                  <c:v>0.48326000000000002</c:v>
                </c:pt>
                <c:pt idx="2472">
                  <c:v>0.48341499999999998</c:v>
                </c:pt>
                <c:pt idx="2473">
                  <c:v>0.48358099999999998</c:v>
                </c:pt>
                <c:pt idx="2474">
                  <c:v>0.48371399999999998</c:v>
                </c:pt>
                <c:pt idx="2475">
                  <c:v>0.48383599999999999</c:v>
                </c:pt>
                <c:pt idx="2476">
                  <c:v>0.48402499999999998</c:v>
                </c:pt>
                <c:pt idx="2477">
                  <c:v>0.48416900000000002</c:v>
                </c:pt>
                <c:pt idx="2478">
                  <c:v>0.48436800000000002</c:v>
                </c:pt>
                <c:pt idx="2479">
                  <c:v>0.48454599999999998</c:v>
                </c:pt>
                <c:pt idx="2480">
                  <c:v>0.48470099999999999</c:v>
                </c:pt>
                <c:pt idx="2481">
                  <c:v>0.48485600000000001</c:v>
                </c:pt>
                <c:pt idx="2482">
                  <c:v>0.48507800000000001</c:v>
                </c:pt>
                <c:pt idx="2483">
                  <c:v>0.48525499999999999</c:v>
                </c:pt>
                <c:pt idx="2484">
                  <c:v>0.48536600000000002</c:v>
                </c:pt>
                <c:pt idx="2485">
                  <c:v>0.48551</c:v>
                </c:pt>
                <c:pt idx="2486">
                  <c:v>0.485709</c:v>
                </c:pt>
                <c:pt idx="2487">
                  <c:v>0.48585299999999998</c:v>
                </c:pt>
                <c:pt idx="2488">
                  <c:v>0.48599700000000001</c:v>
                </c:pt>
                <c:pt idx="2489">
                  <c:v>0.48616399999999999</c:v>
                </c:pt>
                <c:pt idx="2490">
                  <c:v>0.48632999999999998</c:v>
                </c:pt>
                <c:pt idx="2491">
                  <c:v>0.486485</c:v>
                </c:pt>
                <c:pt idx="2492">
                  <c:v>0.48664000000000002</c:v>
                </c:pt>
                <c:pt idx="2493">
                  <c:v>0.48686200000000002</c:v>
                </c:pt>
                <c:pt idx="2494">
                  <c:v>0.48698399999999997</c:v>
                </c:pt>
                <c:pt idx="2495">
                  <c:v>0.48715000000000003</c:v>
                </c:pt>
                <c:pt idx="2496">
                  <c:v>0.48736099999999999</c:v>
                </c:pt>
                <c:pt idx="2497">
                  <c:v>0.48748200000000003</c:v>
                </c:pt>
                <c:pt idx="2498">
                  <c:v>0.48767100000000002</c:v>
                </c:pt>
                <c:pt idx="2499">
                  <c:v>0.487815</c:v>
                </c:pt>
                <c:pt idx="2500">
                  <c:v>0.48793700000000001</c:v>
                </c:pt>
                <c:pt idx="2501">
                  <c:v>0.48808099999999999</c:v>
                </c:pt>
                <c:pt idx="2502">
                  <c:v>0.48826900000000001</c:v>
                </c:pt>
                <c:pt idx="2503">
                  <c:v>0.488458</c:v>
                </c:pt>
                <c:pt idx="2504">
                  <c:v>0.48858000000000001</c:v>
                </c:pt>
                <c:pt idx="2505">
                  <c:v>0.48873499999999998</c:v>
                </c:pt>
                <c:pt idx="2506">
                  <c:v>0.48886800000000002</c:v>
                </c:pt>
                <c:pt idx="2507">
                  <c:v>0.489012</c:v>
                </c:pt>
                <c:pt idx="2508">
                  <c:v>0.48918899999999998</c:v>
                </c:pt>
                <c:pt idx="2509">
                  <c:v>0.48933300000000002</c:v>
                </c:pt>
                <c:pt idx="2510">
                  <c:v>0.48946600000000001</c:v>
                </c:pt>
                <c:pt idx="2511">
                  <c:v>0.48959900000000001</c:v>
                </c:pt>
                <c:pt idx="2512">
                  <c:v>0.48975400000000002</c:v>
                </c:pt>
                <c:pt idx="2513">
                  <c:v>0.489921</c:v>
                </c:pt>
                <c:pt idx="2514">
                  <c:v>0.49007600000000001</c:v>
                </c:pt>
                <c:pt idx="2515">
                  <c:v>0.49019800000000002</c:v>
                </c:pt>
                <c:pt idx="2516">
                  <c:v>0.49033100000000002</c:v>
                </c:pt>
                <c:pt idx="2517">
                  <c:v>0.49047499999999999</c:v>
                </c:pt>
                <c:pt idx="2518">
                  <c:v>0.49065199999999998</c:v>
                </c:pt>
                <c:pt idx="2519">
                  <c:v>0.49075200000000002</c:v>
                </c:pt>
                <c:pt idx="2520">
                  <c:v>0.490896</c:v>
                </c:pt>
                <c:pt idx="2521">
                  <c:v>0.49108400000000002</c:v>
                </c:pt>
                <c:pt idx="2522">
                  <c:v>0.49126199999999998</c:v>
                </c:pt>
                <c:pt idx="2523">
                  <c:v>0.49140600000000001</c:v>
                </c:pt>
                <c:pt idx="2524">
                  <c:v>0.49154999999999999</c:v>
                </c:pt>
                <c:pt idx="2525">
                  <c:v>0.491705</c:v>
                </c:pt>
                <c:pt idx="2526">
                  <c:v>0.49188199999999999</c:v>
                </c:pt>
                <c:pt idx="2527">
                  <c:v>0.49210399999999999</c:v>
                </c:pt>
                <c:pt idx="2528">
                  <c:v>0.49232500000000001</c:v>
                </c:pt>
                <c:pt idx="2529">
                  <c:v>0.49246899999999999</c:v>
                </c:pt>
                <c:pt idx="2530">
                  <c:v>0.49262499999999998</c:v>
                </c:pt>
                <c:pt idx="2531">
                  <c:v>0.49278</c:v>
                </c:pt>
                <c:pt idx="2532">
                  <c:v>0.49290200000000001</c:v>
                </c:pt>
                <c:pt idx="2533">
                  <c:v>0.49304599999999998</c:v>
                </c:pt>
                <c:pt idx="2534">
                  <c:v>0.49321199999999998</c:v>
                </c:pt>
                <c:pt idx="2535">
                  <c:v>0.49334499999999998</c:v>
                </c:pt>
                <c:pt idx="2536">
                  <c:v>0.49346699999999999</c:v>
                </c:pt>
                <c:pt idx="2537">
                  <c:v>0.49362200000000001</c:v>
                </c:pt>
                <c:pt idx="2538">
                  <c:v>0.493755</c:v>
                </c:pt>
                <c:pt idx="2539">
                  <c:v>0.49393199999999998</c:v>
                </c:pt>
                <c:pt idx="2540">
                  <c:v>0.49405399999999999</c:v>
                </c:pt>
                <c:pt idx="2541">
                  <c:v>0.494176</c:v>
                </c:pt>
                <c:pt idx="2542">
                  <c:v>0.49431999999999998</c:v>
                </c:pt>
                <c:pt idx="2543">
                  <c:v>0.49452000000000002</c:v>
                </c:pt>
                <c:pt idx="2544">
                  <c:v>0.49476399999999998</c:v>
                </c:pt>
                <c:pt idx="2545">
                  <c:v>0.49492999999999998</c:v>
                </c:pt>
                <c:pt idx="2546">
                  <c:v>0.49506299999999998</c:v>
                </c:pt>
                <c:pt idx="2547">
                  <c:v>0.49521799999999999</c:v>
                </c:pt>
                <c:pt idx="2548">
                  <c:v>0.49537300000000001</c:v>
                </c:pt>
                <c:pt idx="2549">
                  <c:v>0.49548399999999998</c:v>
                </c:pt>
                <c:pt idx="2550">
                  <c:v>0.49560599999999999</c:v>
                </c:pt>
                <c:pt idx="2551">
                  <c:v>0.495805</c:v>
                </c:pt>
                <c:pt idx="2552">
                  <c:v>0.49592700000000001</c:v>
                </c:pt>
                <c:pt idx="2553">
                  <c:v>0.49612699999999998</c:v>
                </c:pt>
                <c:pt idx="2554">
                  <c:v>0.49629299999999998</c:v>
                </c:pt>
                <c:pt idx="2555">
                  <c:v>0.49645899999999998</c:v>
                </c:pt>
                <c:pt idx="2556">
                  <c:v>0.49657000000000001</c:v>
                </c:pt>
                <c:pt idx="2557">
                  <c:v>0.49670300000000001</c:v>
                </c:pt>
                <c:pt idx="2558">
                  <c:v>0.496836</c:v>
                </c:pt>
                <c:pt idx="2559">
                  <c:v>0.497002</c:v>
                </c:pt>
                <c:pt idx="2560">
                  <c:v>0.49715700000000002</c:v>
                </c:pt>
                <c:pt idx="2561">
                  <c:v>0.49730099999999999</c:v>
                </c:pt>
                <c:pt idx="2562">
                  <c:v>0.497423</c:v>
                </c:pt>
                <c:pt idx="2563">
                  <c:v>0.49762299999999998</c:v>
                </c:pt>
                <c:pt idx="2564">
                  <c:v>0.49778899999999998</c:v>
                </c:pt>
                <c:pt idx="2565">
                  <c:v>0.49791099999999999</c:v>
                </c:pt>
                <c:pt idx="2566">
                  <c:v>0.49806600000000001</c:v>
                </c:pt>
                <c:pt idx="2567">
                  <c:v>0.49818800000000002</c:v>
                </c:pt>
                <c:pt idx="2568">
                  <c:v>0.49839899999999998</c:v>
                </c:pt>
                <c:pt idx="2569">
                  <c:v>0.49852000000000002</c:v>
                </c:pt>
                <c:pt idx="2570">
                  <c:v>0.49866500000000002</c:v>
                </c:pt>
                <c:pt idx="2571">
                  <c:v>0.49884200000000001</c:v>
                </c:pt>
                <c:pt idx="2572">
                  <c:v>0.49901899999999999</c:v>
                </c:pt>
                <c:pt idx="2573">
                  <c:v>0.49913000000000002</c:v>
                </c:pt>
                <c:pt idx="2574">
                  <c:v>0.49933</c:v>
                </c:pt>
                <c:pt idx="2575">
                  <c:v>0.499496</c:v>
                </c:pt>
                <c:pt idx="2576">
                  <c:v>0.49963999999999997</c:v>
                </c:pt>
                <c:pt idx="2577">
                  <c:v>0.49980599999999997</c:v>
                </c:pt>
                <c:pt idx="2578">
                  <c:v>0.49998300000000001</c:v>
                </c:pt>
                <c:pt idx="2579">
                  <c:v>0.50010500000000002</c:v>
                </c:pt>
                <c:pt idx="2580">
                  <c:v>0.50022699999999998</c:v>
                </c:pt>
                <c:pt idx="2581">
                  <c:v>0.50032699999999997</c:v>
                </c:pt>
                <c:pt idx="2582">
                  <c:v>0.50046000000000002</c:v>
                </c:pt>
                <c:pt idx="2583">
                  <c:v>0.50066999999999995</c:v>
                </c:pt>
                <c:pt idx="2584">
                  <c:v>0.50079200000000001</c:v>
                </c:pt>
                <c:pt idx="2585">
                  <c:v>0.50093600000000005</c:v>
                </c:pt>
                <c:pt idx="2586">
                  <c:v>0.50112500000000004</c:v>
                </c:pt>
                <c:pt idx="2587">
                  <c:v>0.50125799999999998</c:v>
                </c:pt>
                <c:pt idx="2588">
                  <c:v>0.50136899999999995</c:v>
                </c:pt>
                <c:pt idx="2589">
                  <c:v>0.50152399999999997</c:v>
                </c:pt>
                <c:pt idx="2590">
                  <c:v>0.501668</c:v>
                </c:pt>
                <c:pt idx="2591">
                  <c:v>0.50178999999999996</c:v>
                </c:pt>
                <c:pt idx="2592">
                  <c:v>0.50192300000000001</c:v>
                </c:pt>
                <c:pt idx="2593">
                  <c:v>0.50209999999999999</c:v>
                </c:pt>
                <c:pt idx="2594">
                  <c:v>0.50224400000000002</c:v>
                </c:pt>
                <c:pt idx="2595">
                  <c:v>0.50236599999999998</c:v>
                </c:pt>
                <c:pt idx="2596">
                  <c:v>0.50251000000000001</c:v>
                </c:pt>
                <c:pt idx="2597">
                  <c:v>0.50266500000000003</c:v>
                </c:pt>
                <c:pt idx="2598">
                  <c:v>0.50280899999999995</c:v>
                </c:pt>
                <c:pt idx="2599">
                  <c:v>0.50297599999999998</c:v>
                </c:pt>
                <c:pt idx="2600">
                  <c:v>0.50316399999999994</c:v>
                </c:pt>
                <c:pt idx="2601">
                  <c:v>0.50330799999999998</c:v>
                </c:pt>
                <c:pt idx="2602">
                  <c:v>0.50343000000000004</c:v>
                </c:pt>
                <c:pt idx="2603">
                  <c:v>0.50354100000000002</c:v>
                </c:pt>
                <c:pt idx="2604">
                  <c:v>0.50368500000000005</c:v>
                </c:pt>
                <c:pt idx="2605">
                  <c:v>0.50381799999999999</c:v>
                </c:pt>
                <c:pt idx="2606">
                  <c:v>0.50395100000000004</c:v>
                </c:pt>
                <c:pt idx="2607">
                  <c:v>0.50406200000000001</c:v>
                </c:pt>
                <c:pt idx="2608">
                  <c:v>0.50424999999999998</c:v>
                </c:pt>
                <c:pt idx="2609">
                  <c:v>0.50439400000000001</c:v>
                </c:pt>
                <c:pt idx="2610">
                  <c:v>0.50451599999999996</c:v>
                </c:pt>
                <c:pt idx="2611">
                  <c:v>0.50466</c:v>
                </c:pt>
                <c:pt idx="2612">
                  <c:v>0.50481500000000001</c:v>
                </c:pt>
                <c:pt idx="2613">
                  <c:v>0.50502599999999997</c:v>
                </c:pt>
                <c:pt idx="2614">
                  <c:v>0.50515900000000002</c:v>
                </c:pt>
                <c:pt idx="2615">
                  <c:v>0.50529199999999996</c:v>
                </c:pt>
                <c:pt idx="2616">
                  <c:v>0.50546899999999995</c:v>
                </c:pt>
                <c:pt idx="2617">
                  <c:v>0.50562399999999996</c:v>
                </c:pt>
                <c:pt idx="2618">
                  <c:v>0.50577899999999998</c:v>
                </c:pt>
                <c:pt idx="2619">
                  <c:v>0.50593500000000002</c:v>
                </c:pt>
                <c:pt idx="2620">
                  <c:v>0.50612299999999999</c:v>
                </c:pt>
                <c:pt idx="2621">
                  <c:v>0.50631099999999996</c:v>
                </c:pt>
                <c:pt idx="2622">
                  <c:v>0.50647799999999998</c:v>
                </c:pt>
                <c:pt idx="2623">
                  <c:v>0.50667700000000004</c:v>
                </c:pt>
                <c:pt idx="2624">
                  <c:v>0.50682099999999997</c:v>
                </c:pt>
                <c:pt idx="2625">
                  <c:v>0.50700999999999996</c:v>
                </c:pt>
                <c:pt idx="2626">
                  <c:v>0.50720900000000002</c:v>
                </c:pt>
                <c:pt idx="2627">
                  <c:v>0.50737500000000002</c:v>
                </c:pt>
                <c:pt idx="2628">
                  <c:v>0.50753099999999995</c:v>
                </c:pt>
                <c:pt idx="2629">
                  <c:v>0.50769699999999995</c:v>
                </c:pt>
                <c:pt idx="2630">
                  <c:v>0.50787400000000005</c:v>
                </c:pt>
                <c:pt idx="2631">
                  <c:v>0.50798500000000002</c:v>
                </c:pt>
                <c:pt idx="2632">
                  <c:v>0.50819499999999995</c:v>
                </c:pt>
                <c:pt idx="2633">
                  <c:v>0.508328</c:v>
                </c:pt>
                <c:pt idx="2634">
                  <c:v>0.50850600000000001</c:v>
                </c:pt>
                <c:pt idx="2635">
                  <c:v>0.50862799999999997</c:v>
                </c:pt>
                <c:pt idx="2636">
                  <c:v>0.508772</c:v>
                </c:pt>
                <c:pt idx="2637">
                  <c:v>0.50892700000000002</c:v>
                </c:pt>
                <c:pt idx="2638">
                  <c:v>0.50911499999999998</c:v>
                </c:pt>
                <c:pt idx="2639">
                  <c:v>0.50925900000000002</c:v>
                </c:pt>
                <c:pt idx="2640">
                  <c:v>0.50939199999999996</c:v>
                </c:pt>
                <c:pt idx="2641">
                  <c:v>0.50953599999999999</c:v>
                </c:pt>
                <c:pt idx="2642">
                  <c:v>0.50970300000000002</c:v>
                </c:pt>
                <c:pt idx="2643">
                  <c:v>0.50985800000000003</c:v>
                </c:pt>
                <c:pt idx="2644">
                  <c:v>0.50999099999999997</c:v>
                </c:pt>
                <c:pt idx="2645">
                  <c:v>0.51011300000000004</c:v>
                </c:pt>
                <c:pt idx="2646">
                  <c:v>0.51029000000000002</c:v>
                </c:pt>
                <c:pt idx="2647">
                  <c:v>0.51040099999999999</c:v>
                </c:pt>
                <c:pt idx="2648">
                  <c:v>0.51062200000000002</c:v>
                </c:pt>
                <c:pt idx="2649">
                  <c:v>0.51078900000000005</c:v>
                </c:pt>
                <c:pt idx="2650">
                  <c:v>0.510988</c:v>
                </c:pt>
                <c:pt idx="2651">
                  <c:v>0.51113200000000003</c:v>
                </c:pt>
                <c:pt idx="2652">
                  <c:v>0.51129899999999995</c:v>
                </c:pt>
                <c:pt idx="2653">
                  <c:v>0.51144299999999998</c:v>
                </c:pt>
                <c:pt idx="2654">
                  <c:v>0.511598</c:v>
                </c:pt>
                <c:pt idx="2655">
                  <c:v>0.511764</c:v>
                </c:pt>
                <c:pt idx="2656">
                  <c:v>0.51196299999999995</c:v>
                </c:pt>
                <c:pt idx="2657">
                  <c:v>0.51208500000000001</c:v>
                </c:pt>
                <c:pt idx="2658">
                  <c:v>0.51225200000000004</c:v>
                </c:pt>
                <c:pt idx="2659">
                  <c:v>0.51238499999999998</c:v>
                </c:pt>
                <c:pt idx="2660">
                  <c:v>0.51258400000000004</c:v>
                </c:pt>
                <c:pt idx="2661">
                  <c:v>0.51275000000000004</c:v>
                </c:pt>
                <c:pt idx="2662">
                  <c:v>0.51286100000000001</c:v>
                </c:pt>
                <c:pt idx="2663">
                  <c:v>0.51300500000000004</c:v>
                </c:pt>
                <c:pt idx="2664">
                  <c:v>0.51319400000000004</c:v>
                </c:pt>
                <c:pt idx="2665">
                  <c:v>0.51330399999999998</c:v>
                </c:pt>
                <c:pt idx="2666">
                  <c:v>0.51343700000000003</c:v>
                </c:pt>
                <c:pt idx="2667">
                  <c:v>0.51358199999999998</c:v>
                </c:pt>
                <c:pt idx="2668">
                  <c:v>0.51372600000000002</c:v>
                </c:pt>
                <c:pt idx="2669">
                  <c:v>0.51389200000000002</c:v>
                </c:pt>
                <c:pt idx="2670">
                  <c:v>0.51403600000000005</c:v>
                </c:pt>
                <c:pt idx="2671">
                  <c:v>0.51419099999999995</c:v>
                </c:pt>
                <c:pt idx="2672">
                  <c:v>0.51439100000000004</c:v>
                </c:pt>
                <c:pt idx="2673">
                  <c:v>0.51454599999999995</c:v>
                </c:pt>
                <c:pt idx="2674">
                  <c:v>0.51470099999999996</c:v>
                </c:pt>
                <c:pt idx="2675">
                  <c:v>0.51483400000000001</c:v>
                </c:pt>
                <c:pt idx="2676">
                  <c:v>0.51497800000000005</c:v>
                </c:pt>
                <c:pt idx="2677">
                  <c:v>0.51512199999999997</c:v>
                </c:pt>
                <c:pt idx="2678">
                  <c:v>0.51532100000000003</c:v>
                </c:pt>
                <c:pt idx="2679">
                  <c:v>0.515432</c:v>
                </c:pt>
                <c:pt idx="2680">
                  <c:v>0.51563199999999998</c:v>
                </c:pt>
                <c:pt idx="2681">
                  <c:v>0.515787</c:v>
                </c:pt>
                <c:pt idx="2682">
                  <c:v>0.51599700000000004</c:v>
                </c:pt>
                <c:pt idx="2683">
                  <c:v>0.51617500000000005</c:v>
                </c:pt>
                <c:pt idx="2684">
                  <c:v>0.51635200000000003</c:v>
                </c:pt>
                <c:pt idx="2685">
                  <c:v>0.51657399999999998</c:v>
                </c:pt>
                <c:pt idx="2686">
                  <c:v>0.51671800000000001</c:v>
                </c:pt>
                <c:pt idx="2687">
                  <c:v>0.51682899999999998</c:v>
                </c:pt>
                <c:pt idx="2688">
                  <c:v>0.51699499999999998</c:v>
                </c:pt>
                <c:pt idx="2689">
                  <c:v>0.51712800000000003</c:v>
                </c:pt>
                <c:pt idx="2690">
                  <c:v>0.51732699999999998</c:v>
                </c:pt>
                <c:pt idx="2691">
                  <c:v>0.51750499999999999</c:v>
                </c:pt>
                <c:pt idx="2692">
                  <c:v>0.51763800000000004</c:v>
                </c:pt>
                <c:pt idx="2693">
                  <c:v>0.51780400000000004</c:v>
                </c:pt>
                <c:pt idx="2694">
                  <c:v>0.51793699999999998</c:v>
                </c:pt>
                <c:pt idx="2695">
                  <c:v>0.51808100000000001</c:v>
                </c:pt>
                <c:pt idx="2696">
                  <c:v>0.518258</c:v>
                </c:pt>
                <c:pt idx="2697">
                  <c:v>0.51844699999999999</c:v>
                </c:pt>
                <c:pt idx="2698">
                  <c:v>0.51858000000000004</c:v>
                </c:pt>
                <c:pt idx="2699">
                  <c:v>0.51873499999999995</c:v>
                </c:pt>
                <c:pt idx="2700">
                  <c:v>0.518868</c:v>
                </c:pt>
                <c:pt idx="2701">
                  <c:v>0.51897899999999997</c:v>
                </c:pt>
                <c:pt idx="2702">
                  <c:v>0.51907800000000004</c:v>
                </c:pt>
                <c:pt idx="2703">
                  <c:v>0.51921099999999998</c:v>
                </c:pt>
                <c:pt idx="2704">
                  <c:v>0.51936700000000002</c:v>
                </c:pt>
                <c:pt idx="2705">
                  <c:v>0.51954400000000001</c:v>
                </c:pt>
                <c:pt idx="2706">
                  <c:v>0.51968800000000004</c:v>
                </c:pt>
                <c:pt idx="2707">
                  <c:v>0.51983199999999996</c:v>
                </c:pt>
                <c:pt idx="2708">
                  <c:v>0.52002000000000004</c:v>
                </c:pt>
                <c:pt idx="2709">
                  <c:v>0.52015299999999998</c:v>
                </c:pt>
                <c:pt idx="2710">
                  <c:v>0.52029700000000001</c:v>
                </c:pt>
                <c:pt idx="2711">
                  <c:v>0.52046400000000004</c:v>
                </c:pt>
                <c:pt idx="2712">
                  <c:v>0.52064100000000002</c:v>
                </c:pt>
                <c:pt idx="2713">
                  <c:v>0.52079600000000004</c:v>
                </c:pt>
                <c:pt idx="2714">
                  <c:v>0.52093999999999996</c:v>
                </c:pt>
                <c:pt idx="2715">
                  <c:v>0.52110599999999996</c:v>
                </c:pt>
                <c:pt idx="2716">
                  <c:v>0.52122800000000002</c:v>
                </c:pt>
                <c:pt idx="2717">
                  <c:v>0.52138399999999996</c:v>
                </c:pt>
                <c:pt idx="2718">
                  <c:v>0.52153899999999997</c:v>
                </c:pt>
                <c:pt idx="2719">
                  <c:v>0.52166100000000004</c:v>
                </c:pt>
                <c:pt idx="2720">
                  <c:v>0.52176</c:v>
                </c:pt>
                <c:pt idx="2721">
                  <c:v>0.52190400000000003</c:v>
                </c:pt>
                <c:pt idx="2722">
                  <c:v>0.52202599999999999</c:v>
                </c:pt>
                <c:pt idx="2723">
                  <c:v>0.52215900000000004</c:v>
                </c:pt>
                <c:pt idx="2724">
                  <c:v>0.52231399999999994</c:v>
                </c:pt>
                <c:pt idx="2725">
                  <c:v>0.52249199999999996</c:v>
                </c:pt>
                <c:pt idx="2726">
                  <c:v>0.52262500000000001</c:v>
                </c:pt>
                <c:pt idx="2727">
                  <c:v>0.52276900000000004</c:v>
                </c:pt>
                <c:pt idx="2728">
                  <c:v>0.52293500000000004</c:v>
                </c:pt>
                <c:pt idx="2729">
                  <c:v>0.52309000000000005</c:v>
                </c:pt>
                <c:pt idx="2730">
                  <c:v>0.52321200000000001</c:v>
                </c:pt>
                <c:pt idx="2731">
                  <c:v>0.52338899999999999</c:v>
                </c:pt>
                <c:pt idx="2732">
                  <c:v>0.52349999999999997</c:v>
                </c:pt>
                <c:pt idx="2733">
                  <c:v>0.52361100000000005</c:v>
                </c:pt>
                <c:pt idx="2734">
                  <c:v>0.52372200000000002</c:v>
                </c:pt>
                <c:pt idx="2735">
                  <c:v>0.52388800000000002</c:v>
                </c:pt>
                <c:pt idx="2736">
                  <c:v>0.52405400000000002</c:v>
                </c:pt>
                <c:pt idx="2737">
                  <c:v>0.52423200000000003</c:v>
                </c:pt>
                <c:pt idx="2738">
                  <c:v>0.52437599999999995</c:v>
                </c:pt>
                <c:pt idx="2739">
                  <c:v>0.524509</c:v>
                </c:pt>
                <c:pt idx="2740">
                  <c:v>0.52466400000000002</c:v>
                </c:pt>
                <c:pt idx="2741">
                  <c:v>0.52485199999999999</c:v>
                </c:pt>
                <c:pt idx="2742">
                  <c:v>0.525007</c:v>
                </c:pt>
                <c:pt idx="2743">
                  <c:v>0.52515199999999995</c:v>
                </c:pt>
                <c:pt idx="2744">
                  <c:v>0.52531799999999995</c:v>
                </c:pt>
                <c:pt idx="2745">
                  <c:v>0.525451</c:v>
                </c:pt>
                <c:pt idx="2746">
                  <c:v>0.52563899999999997</c:v>
                </c:pt>
                <c:pt idx="2747">
                  <c:v>0.525783</c:v>
                </c:pt>
                <c:pt idx="2748">
                  <c:v>0.52592700000000003</c:v>
                </c:pt>
                <c:pt idx="2749">
                  <c:v>0.52605999999999997</c:v>
                </c:pt>
                <c:pt idx="2750">
                  <c:v>0.52621499999999999</c:v>
                </c:pt>
                <c:pt idx="2751">
                  <c:v>0.52634800000000004</c:v>
                </c:pt>
                <c:pt idx="2752">
                  <c:v>0.52654800000000002</c:v>
                </c:pt>
                <c:pt idx="2753">
                  <c:v>0.52670300000000003</c:v>
                </c:pt>
                <c:pt idx="2754">
                  <c:v>0.52685800000000005</c:v>
                </c:pt>
                <c:pt idx="2755">
                  <c:v>0.52701299999999995</c:v>
                </c:pt>
                <c:pt idx="2756">
                  <c:v>0.527169</c:v>
                </c:pt>
                <c:pt idx="2757">
                  <c:v>0.52731300000000003</c:v>
                </c:pt>
                <c:pt idx="2758">
                  <c:v>0.52745699999999995</c:v>
                </c:pt>
                <c:pt idx="2759">
                  <c:v>0.52760099999999999</c:v>
                </c:pt>
                <c:pt idx="2760">
                  <c:v>0.52782200000000001</c:v>
                </c:pt>
                <c:pt idx="2761">
                  <c:v>0.52794399999999997</c:v>
                </c:pt>
                <c:pt idx="2762">
                  <c:v>0.52809899999999999</c:v>
                </c:pt>
                <c:pt idx="2763">
                  <c:v>0.52829899999999996</c:v>
                </c:pt>
                <c:pt idx="2764">
                  <c:v>0.52847599999999995</c:v>
                </c:pt>
                <c:pt idx="2765">
                  <c:v>0.52865399999999996</c:v>
                </c:pt>
                <c:pt idx="2766">
                  <c:v>0.52880899999999997</c:v>
                </c:pt>
                <c:pt idx="2767">
                  <c:v>0.52888599999999997</c:v>
                </c:pt>
                <c:pt idx="2768">
                  <c:v>0.529053</c:v>
                </c:pt>
                <c:pt idx="2769">
                  <c:v>0.52919700000000003</c:v>
                </c:pt>
                <c:pt idx="2770">
                  <c:v>0.52941800000000006</c:v>
                </c:pt>
                <c:pt idx="2771">
                  <c:v>0.52959599999999996</c:v>
                </c:pt>
                <c:pt idx="2772">
                  <c:v>0.52971800000000002</c:v>
                </c:pt>
                <c:pt idx="2773">
                  <c:v>0.52988400000000002</c:v>
                </c:pt>
                <c:pt idx="2774">
                  <c:v>0.53011600000000003</c:v>
                </c:pt>
                <c:pt idx="2775">
                  <c:v>0.53023799999999999</c:v>
                </c:pt>
                <c:pt idx="2776">
                  <c:v>0.53038200000000002</c:v>
                </c:pt>
                <c:pt idx="2777">
                  <c:v>0.53052699999999997</c:v>
                </c:pt>
                <c:pt idx="2778">
                  <c:v>0.53066000000000002</c:v>
                </c:pt>
                <c:pt idx="2779">
                  <c:v>0.53080400000000005</c:v>
                </c:pt>
                <c:pt idx="2780">
                  <c:v>0.53092499999999998</c:v>
                </c:pt>
                <c:pt idx="2781">
                  <c:v>0.53111399999999998</c:v>
                </c:pt>
                <c:pt idx="2782">
                  <c:v>0.53129099999999996</c:v>
                </c:pt>
                <c:pt idx="2783">
                  <c:v>0.53142400000000001</c:v>
                </c:pt>
                <c:pt idx="2784">
                  <c:v>0.53157900000000002</c:v>
                </c:pt>
                <c:pt idx="2785">
                  <c:v>0.53174600000000005</c:v>
                </c:pt>
                <c:pt idx="2786">
                  <c:v>0.53190099999999996</c:v>
                </c:pt>
                <c:pt idx="2787">
                  <c:v>0.53203400000000001</c:v>
                </c:pt>
                <c:pt idx="2788">
                  <c:v>0.53223299999999996</c:v>
                </c:pt>
                <c:pt idx="2789">
                  <c:v>0.53237699999999999</c:v>
                </c:pt>
                <c:pt idx="2790">
                  <c:v>0.53257699999999997</c:v>
                </c:pt>
                <c:pt idx="2791">
                  <c:v>0.53274299999999997</c:v>
                </c:pt>
                <c:pt idx="2792">
                  <c:v>0.532887</c:v>
                </c:pt>
                <c:pt idx="2793">
                  <c:v>0.53304200000000002</c:v>
                </c:pt>
                <c:pt idx="2794">
                  <c:v>0.53320800000000002</c:v>
                </c:pt>
                <c:pt idx="2795">
                  <c:v>0.53337500000000004</c:v>
                </c:pt>
                <c:pt idx="2796">
                  <c:v>0.53355200000000003</c:v>
                </c:pt>
                <c:pt idx="2797">
                  <c:v>0.53369599999999995</c:v>
                </c:pt>
                <c:pt idx="2798">
                  <c:v>0.53386199999999995</c:v>
                </c:pt>
                <c:pt idx="2799">
                  <c:v>0.53401699999999996</c:v>
                </c:pt>
                <c:pt idx="2800">
                  <c:v>0.53418399999999999</c:v>
                </c:pt>
                <c:pt idx="2801">
                  <c:v>0.53431700000000004</c:v>
                </c:pt>
                <c:pt idx="2802">
                  <c:v>0.53447199999999995</c:v>
                </c:pt>
                <c:pt idx="2803">
                  <c:v>0.53464900000000004</c:v>
                </c:pt>
                <c:pt idx="2804">
                  <c:v>0.53478199999999998</c:v>
                </c:pt>
                <c:pt idx="2805">
                  <c:v>0.53489299999999995</c:v>
                </c:pt>
                <c:pt idx="2806">
                  <c:v>0.53505899999999995</c:v>
                </c:pt>
                <c:pt idx="2807">
                  <c:v>0.53518100000000002</c:v>
                </c:pt>
                <c:pt idx="2808">
                  <c:v>0.53537000000000001</c:v>
                </c:pt>
                <c:pt idx="2809">
                  <c:v>0.53552500000000003</c:v>
                </c:pt>
                <c:pt idx="2810">
                  <c:v>0.53566899999999995</c:v>
                </c:pt>
                <c:pt idx="2811">
                  <c:v>0.535802</c:v>
                </c:pt>
                <c:pt idx="2812">
                  <c:v>0.53594600000000003</c:v>
                </c:pt>
                <c:pt idx="2813">
                  <c:v>0.53612300000000002</c:v>
                </c:pt>
                <c:pt idx="2814">
                  <c:v>0.53623399999999999</c:v>
                </c:pt>
                <c:pt idx="2815">
                  <c:v>0.53637800000000002</c:v>
                </c:pt>
                <c:pt idx="2816">
                  <c:v>0.53653300000000004</c:v>
                </c:pt>
                <c:pt idx="2817">
                  <c:v>0.53668800000000005</c:v>
                </c:pt>
                <c:pt idx="2818">
                  <c:v>0.53677699999999995</c:v>
                </c:pt>
                <c:pt idx="2819">
                  <c:v>0.53693199999999996</c:v>
                </c:pt>
                <c:pt idx="2820">
                  <c:v>0.53710899999999995</c:v>
                </c:pt>
                <c:pt idx="2821">
                  <c:v>0.53725400000000001</c:v>
                </c:pt>
                <c:pt idx="2822">
                  <c:v>0.53740900000000003</c:v>
                </c:pt>
                <c:pt idx="2823">
                  <c:v>0.53758600000000001</c:v>
                </c:pt>
                <c:pt idx="2824">
                  <c:v>0.53774100000000002</c:v>
                </c:pt>
                <c:pt idx="2825">
                  <c:v>0.53790700000000002</c:v>
                </c:pt>
                <c:pt idx="2826">
                  <c:v>0.53799600000000003</c:v>
                </c:pt>
                <c:pt idx="2827">
                  <c:v>0.53819600000000001</c:v>
                </c:pt>
                <c:pt idx="2828">
                  <c:v>0.53834000000000004</c:v>
                </c:pt>
                <c:pt idx="2829">
                  <c:v>0.53848399999999996</c:v>
                </c:pt>
                <c:pt idx="2830">
                  <c:v>0.53867200000000004</c:v>
                </c:pt>
                <c:pt idx="2831">
                  <c:v>0.538794</c:v>
                </c:pt>
                <c:pt idx="2832">
                  <c:v>0.53895999999999999</c:v>
                </c:pt>
                <c:pt idx="2833">
                  <c:v>0.53919300000000003</c:v>
                </c:pt>
                <c:pt idx="2834">
                  <c:v>0.53932599999999997</c:v>
                </c:pt>
                <c:pt idx="2835">
                  <c:v>0.53942599999999996</c:v>
                </c:pt>
                <c:pt idx="2836">
                  <c:v>0.53958099999999998</c:v>
                </c:pt>
                <c:pt idx="2837">
                  <c:v>0.53975799999999996</c:v>
                </c:pt>
                <c:pt idx="2838">
                  <c:v>0.53992399999999996</c:v>
                </c:pt>
                <c:pt idx="2839">
                  <c:v>0.54004600000000003</c:v>
                </c:pt>
                <c:pt idx="2840">
                  <c:v>0.54020100000000004</c:v>
                </c:pt>
                <c:pt idx="2841">
                  <c:v>0.540412</c:v>
                </c:pt>
                <c:pt idx="2842">
                  <c:v>0.54055600000000004</c:v>
                </c:pt>
                <c:pt idx="2843">
                  <c:v>0.54069999999999996</c:v>
                </c:pt>
                <c:pt idx="2844">
                  <c:v>0.54085499999999997</c:v>
                </c:pt>
                <c:pt idx="2845">
                  <c:v>0.54094399999999998</c:v>
                </c:pt>
                <c:pt idx="2846">
                  <c:v>0.54115500000000005</c:v>
                </c:pt>
                <c:pt idx="2847">
                  <c:v>0.54130999999999996</c:v>
                </c:pt>
                <c:pt idx="2848">
                  <c:v>0.54146499999999997</c:v>
                </c:pt>
                <c:pt idx="2849">
                  <c:v>0.54166400000000003</c:v>
                </c:pt>
                <c:pt idx="2850">
                  <c:v>0.54183099999999995</c:v>
                </c:pt>
                <c:pt idx="2851">
                  <c:v>0.54206299999999996</c:v>
                </c:pt>
                <c:pt idx="2852">
                  <c:v>0.54222999999999999</c:v>
                </c:pt>
                <c:pt idx="2853">
                  <c:v>0.54236300000000004</c:v>
                </c:pt>
                <c:pt idx="2854">
                  <c:v>0.54249599999999998</c:v>
                </c:pt>
                <c:pt idx="2855">
                  <c:v>0.54267299999999996</c:v>
                </c:pt>
                <c:pt idx="2856">
                  <c:v>0.542883</c:v>
                </c:pt>
                <c:pt idx="2857">
                  <c:v>0.54309399999999997</c:v>
                </c:pt>
                <c:pt idx="2858">
                  <c:v>0.54327099999999995</c:v>
                </c:pt>
                <c:pt idx="2859">
                  <c:v>0.54342599999999996</c:v>
                </c:pt>
                <c:pt idx="2860">
                  <c:v>0.54357100000000003</c:v>
                </c:pt>
                <c:pt idx="2861">
                  <c:v>0.54371499999999995</c:v>
                </c:pt>
                <c:pt idx="2862">
                  <c:v>0.54388099999999995</c:v>
                </c:pt>
                <c:pt idx="2863">
                  <c:v>0.54404699999999995</c:v>
                </c:pt>
                <c:pt idx="2864">
                  <c:v>0.54416900000000001</c:v>
                </c:pt>
                <c:pt idx="2865">
                  <c:v>0.54436799999999996</c:v>
                </c:pt>
                <c:pt idx="2866">
                  <c:v>0.54457900000000004</c:v>
                </c:pt>
                <c:pt idx="2867">
                  <c:v>0.54474500000000003</c:v>
                </c:pt>
                <c:pt idx="2868">
                  <c:v>0.54487799999999997</c:v>
                </c:pt>
                <c:pt idx="2869">
                  <c:v>0.54504399999999997</c:v>
                </c:pt>
                <c:pt idx="2870">
                  <c:v>0.54520000000000002</c:v>
                </c:pt>
                <c:pt idx="2871">
                  <c:v>0.54535500000000003</c:v>
                </c:pt>
                <c:pt idx="2872">
                  <c:v>0.54557599999999995</c:v>
                </c:pt>
                <c:pt idx="2873">
                  <c:v>0.545709</c:v>
                </c:pt>
                <c:pt idx="2874">
                  <c:v>0.54585399999999995</c:v>
                </c:pt>
                <c:pt idx="2875">
                  <c:v>0.54599799999999998</c:v>
                </c:pt>
                <c:pt idx="2876">
                  <c:v>0.54616399999999998</c:v>
                </c:pt>
                <c:pt idx="2877">
                  <c:v>0.54629700000000003</c:v>
                </c:pt>
                <c:pt idx="2878">
                  <c:v>0.54642999999999997</c:v>
                </c:pt>
                <c:pt idx="2879">
                  <c:v>0.54656300000000002</c:v>
                </c:pt>
                <c:pt idx="2880">
                  <c:v>0.54669599999999996</c:v>
                </c:pt>
                <c:pt idx="2881">
                  <c:v>0.54679599999999995</c:v>
                </c:pt>
                <c:pt idx="2882">
                  <c:v>0.54695099999999996</c:v>
                </c:pt>
                <c:pt idx="2883">
                  <c:v>0.54708400000000001</c:v>
                </c:pt>
                <c:pt idx="2884">
                  <c:v>0.54723900000000003</c:v>
                </c:pt>
                <c:pt idx="2885">
                  <c:v>0.54738299999999995</c:v>
                </c:pt>
                <c:pt idx="2886">
                  <c:v>0.54752699999999999</c:v>
                </c:pt>
                <c:pt idx="2887">
                  <c:v>0.54770399999999997</c:v>
                </c:pt>
                <c:pt idx="2888">
                  <c:v>0.547848</c:v>
                </c:pt>
                <c:pt idx="2889">
                  <c:v>0.54805899999999996</c:v>
                </c:pt>
                <c:pt idx="2890">
                  <c:v>0.54818100000000003</c:v>
                </c:pt>
                <c:pt idx="2891">
                  <c:v>0.54835800000000001</c:v>
                </c:pt>
                <c:pt idx="2892">
                  <c:v>0.54850200000000005</c:v>
                </c:pt>
                <c:pt idx="2893">
                  <c:v>0.548624</c:v>
                </c:pt>
                <c:pt idx="2894">
                  <c:v>0.54876800000000003</c:v>
                </c:pt>
                <c:pt idx="2895">
                  <c:v>0.54890099999999997</c:v>
                </c:pt>
                <c:pt idx="2896">
                  <c:v>0.54910099999999995</c:v>
                </c:pt>
                <c:pt idx="2897">
                  <c:v>0.54927800000000004</c:v>
                </c:pt>
                <c:pt idx="2898">
                  <c:v>0.54938900000000002</c:v>
                </c:pt>
                <c:pt idx="2899">
                  <c:v>0.54949999999999999</c:v>
                </c:pt>
                <c:pt idx="2900">
                  <c:v>0.54966599999999999</c:v>
                </c:pt>
                <c:pt idx="2901">
                  <c:v>0.54985399999999995</c:v>
                </c:pt>
                <c:pt idx="2902">
                  <c:v>0.549987</c:v>
                </c:pt>
                <c:pt idx="2903">
                  <c:v>0.550153</c:v>
                </c:pt>
                <c:pt idx="2904">
                  <c:v>0.55032000000000003</c:v>
                </c:pt>
                <c:pt idx="2905">
                  <c:v>0.55045299999999997</c:v>
                </c:pt>
                <c:pt idx="2906">
                  <c:v>0.55062999999999995</c:v>
                </c:pt>
                <c:pt idx="2907">
                  <c:v>0.55078499999999997</c:v>
                </c:pt>
                <c:pt idx="2908">
                  <c:v>0.55096299999999998</c:v>
                </c:pt>
                <c:pt idx="2909">
                  <c:v>0.55110700000000001</c:v>
                </c:pt>
                <c:pt idx="2910">
                  <c:v>0.551284</c:v>
                </c:pt>
                <c:pt idx="2911">
                  <c:v>0.55145</c:v>
                </c:pt>
                <c:pt idx="2912">
                  <c:v>0.55158300000000005</c:v>
                </c:pt>
                <c:pt idx="2913">
                  <c:v>0.55176000000000003</c:v>
                </c:pt>
                <c:pt idx="2914">
                  <c:v>0.55190499999999998</c:v>
                </c:pt>
                <c:pt idx="2915">
                  <c:v>0.55200400000000005</c:v>
                </c:pt>
                <c:pt idx="2916">
                  <c:v>0.55215899999999996</c:v>
                </c:pt>
                <c:pt idx="2917">
                  <c:v>0.55232599999999998</c:v>
                </c:pt>
                <c:pt idx="2918">
                  <c:v>0.55250299999999997</c:v>
                </c:pt>
                <c:pt idx="2919">
                  <c:v>0.552647</c:v>
                </c:pt>
                <c:pt idx="2920">
                  <c:v>0.55278000000000005</c:v>
                </c:pt>
                <c:pt idx="2921">
                  <c:v>0.55293499999999995</c:v>
                </c:pt>
                <c:pt idx="2922">
                  <c:v>0.55310099999999995</c:v>
                </c:pt>
                <c:pt idx="2923">
                  <c:v>0.55322300000000002</c:v>
                </c:pt>
                <c:pt idx="2924">
                  <c:v>0.55334499999999998</c:v>
                </c:pt>
                <c:pt idx="2925">
                  <c:v>0.55343399999999998</c:v>
                </c:pt>
                <c:pt idx="2926">
                  <c:v>0.55361099999999996</c:v>
                </c:pt>
                <c:pt idx="2927">
                  <c:v>0.55374400000000001</c:v>
                </c:pt>
                <c:pt idx="2928">
                  <c:v>0.55389900000000003</c:v>
                </c:pt>
                <c:pt idx="2929">
                  <c:v>0.55405499999999996</c:v>
                </c:pt>
                <c:pt idx="2930">
                  <c:v>0.55418699999999999</c:v>
                </c:pt>
                <c:pt idx="2931">
                  <c:v>0.55429799999999996</c:v>
                </c:pt>
                <c:pt idx="2932">
                  <c:v>0.55446499999999999</c:v>
                </c:pt>
                <c:pt idx="2933">
                  <c:v>0.55467500000000003</c:v>
                </c:pt>
                <c:pt idx="2934">
                  <c:v>0.55483000000000005</c:v>
                </c:pt>
                <c:pt idx="2935">
                  <c:v>0.55498499999999995</c:v>
                </c:pt>
                <c:pt idx="2936">
                  <c:v>0.55512899999999998</c:v>
                </c:pt>
                <c:pt idx="2937">
                  <c:v>0.55525100000000005</c:v>
                </c:pt>
                <c:pt idx="2938">
                  <c:v>0.55536200000000002</c:v>
                </c:pt>
                <c:pt idx="2939">
                  <c:v>0.55548399999999998</c:v>
                </c:pt>
                <c:pt idx="2940">
                  <c:v>0.55562800000000001</c:v>
                </c:pt>
                <c:pt idx="2941">
                  <c:v>0.55577200000000004</c:v>
                </c:pt>
                <c:pt idx="2942">
                  <c:v>0.555894</c:v>
                </c:pt>
                <c:pt idx="2943">
                  <c:v>0.55607200000000001</c:v>
                </c:pt>
                <c:pt idx="2944">
                  <c:v>0.55620400000000003</c:v>
                </c:pt>
                <c:pt idx="2945">
                  <c:v>0.55638200000000004</c:v>
                </c:pt>
                <c:pt idx="2946">
                  <c:v>0.55652599999999997</c:v>
                </c:pt>
                <c:pt idx="2947">
                  <c:v>0.55667</c:v>
                </c:pt>
                <c:pt idx="2948">
                  <c:v>0.55679199999999995</c:v>
                </c:pt>
                <c:pt idx="2949">
                  <c:v>0.55694699999999997</c:v>
                </c:pt>
                <c:pt idx="2950">
                  <c:v>0.557091</c:v>
                </c:pt>
                <c:pt idx="2951">
                  <c:v>0.55723500000000004</c:v>
                </c:pt>
                <c:pt idx="2952">
                  <c:v>0.55736799999999997</c:v>
                </c:pt>
                <c:pt idx="2953">
                  <c:v>0.55746799999999996</c:v>
                </c:pt>
                <c:pt idx="2954">
                  <c:v>0.557612</c:v>
                </c:pt>
                <c:pt idx="2955">
                  <c:v>0.55779999999999996</c:v>
                </c:pt>
                <c:pt idx="2956">
                  <c:v>0.557944</c:v>
                </c:pt>
                <c:pt idx="2957">
                  <c:v>0.55805499999999997</c:v>
                </c:pt>
                <c:pt idx="2958">
                  <c:v>0.558199</c:v>
                </c:pt>
                <c:pt idx="2959">
                  <c:v>0.55836600000000003</c:v>
                </c:pt>
                <c:pt idx="2960">
                  <c:v>0.55848699999999996</c:v>
                </c:pt>
                <c:pt idx="2961">
                  <c:v>0.55865399999999998</c:v>
                </c:pt>
                <c:pt idx="2962">
                  <c:v>0.55886400000000003</c:v>
                </c:pt>
                <c:pt idx="2963">
                  <c:v>0.55900799999999995</c:v>
                </c:pt>
                <c:pt idx="2964">
                  <c:v>0.55910800000000005</c:v>
                </c:pt>
                <c:pt idx="2965">
                  <c:v>0.55921900000000002</c:v>
                </c:pt>
                <c:pt idx="2966">
                  <c:v>0.559396</c:v>
                </c:pt>
                <c:pt idx="2967">
                  <c:v>0.55954000000000004</c:v>
                </c:pt>
                <c:pt idx="2968">
                  <c:v>0.55966199999999999</c:v>
                </c:pt>
                <c:pt idx="2969">
                  <c:v>0.55982799999999999</c:v>
                </c:pt>
                <c:pt idx="2970">
                  <c:v>0.55992799999999998</c:v>
                </c:pt>
                <c:pt idx="2971">
                  <c:v>0.56006100000000003</c:v>
                </c:pt>
                <c:pt idx="2972">
                  <c:v>0.56021600000000005</c:v>
                </c:pt>
                <c:pt idx="2973">
                  <c:v>0.56040500000000004</c:v>
                </c:pt>
                <c:pt idx="2974">
                  <c:v>0.560504</c:v>
                </c:pt>
                <c:pt idx="2975">
                  <c:v>0.56066000000000005</c:v>
                </c:pt>
                <c:pt idx="2976">
                  <c:v>0.56080399999999997</c:v>
                </c:pt>
                <c:pt idx="2977">
                  <c:v>0.56096999999999997</c:v>
                </c:pt>
                <c:pt idx="2978">
                  <c:v>0.56114699999999995</c:v>
                </c:pt>
                <c:pt idx="2979">
                  <c:v>0.56129099999999998</c:v>
                </c:pt>
                <c:pt idx="2980">
                  <c:v>0.56143500000000002</c:v>
                </c:pt>
                <c:pt idx="2981">
                  <c:v>0.56156799999999996</c:v>
                </c:pt>
                <c:pt idx="2982">
                  <c:v>0.56167900000000004</c:v>
                </c:pt>
                <c:pt idx="2983">
                  <c:v>0.56190099999999998</c:v>
                </c:pt>
                <c:pt idx="2984">
                  <c:v>0.56203400000000003</c:v>
                </c:pt>
                <c:pt idx="2985">
                  <c:v>0.56218900000000005</c:v>
                </c:pt>
                <c:pt idx="2986">
                  <c:v>0.56234399999999996</c:v>
                </c:pt>
                <c:pt idx="2987">
                  <c:v>0.56250999999999995</c:v>
                </c:pt>
                <c:pt idx="2988">
                  <c:v>0.56263200000000002</c:v>
                </c:pt>
                <c:pt idx="2989">
                  <c:v>0.56277600000000005</c:v>
                </c:pt>
                <c:pt idx="2990">
                  <c:v>0.56290899999999999</c:v>
                </c:pt>
                <c:pt idx="2991">
                  <c:v>0.56306500000000004</c:v>
                </c:pt>
                <c:pt idx="2992">
                  <c:v>0.56319699999999995</c:v>
                </c:pt>
                <c:pt idx="2993">
                  <c:v>0.56334200000000001</c:v>
                </c:pt>
                <c:pt idx="2994">
                  <c:v>0.56346300000000005</c:v>
                </c:pt>
                <c:pt idx="2995">
                  <c:v>0.56364099999999995</c:v>
                </c:pt>
                <c:pt idx="2996">
                  <c:v>0.56376300000000001</c:v>
                </c:pt>
                <c:pt idx="2997">
                  <c:v>0.56386199999999997</c:v>
                </c:pt>
                <c:pt idx="2998">
                  <c:v>0.56400700000000004</c:v>
                </c:pt>
                <c:pt idx="2999">
                  <c:v>0.56415099999999996</c:v>
                </c:pt>
                <c:pt idx="3000">
                  <c:v>0.56432800000000005</c:v>
                </c:pt>
                <c:pt idx="3001">
                  <c:v>0.56446099999999999</c:v>
                </c:pt>
                <c:pt idx="3002">
                  <c:v>0.56461600000000001</c:v>
                </c:pt>
                <c:pt idx="3003">
                  <c:v>0.56473799999999996</c:v>
                </c:pt>
                <c:pt idx="3004">
                  <c:v>0.564882</c:v>
                </c:pt>
                <c:pt idx="3005">
                  <c:v>0.564971</c:v>
                </c:pt>
                <c:pt idx="3006">
                  <c:v>0.56510400000000005</c:v>
                </c:pt>
                <c:pt idx="3007">
                  <c:v>0.56524799999999997</c:v>
                </c:pt>
                <c:pt idx="3008">
                  <c:v>0.56539200000000001</c:v>
                </c:pt>
                <c:pt idx="3009">
                  <c:v>0.56551399999999996</c:v>
                </c:pt>
                <c:pt idx="3010">
                  <c:v>0.56566899999999998</c:v>
                </c:pt>
                <c:pt idx="3011">
                  <c:v>0.56585700000000005</c:v>
                </c:pt>
                <c:pt idx="3012">
                  <c:v>0.56602399999999997</c:v>
                </c:pt>
                <c:pt idx="3013">
                  <c:v>0.56621200000000005</c:v>
                </c:pt>
                <c:pt idx="3014">
                  <c:v>0.56632300000000002</c:v>
                </c:pt>
                <c:pt idx="3015">
                  <c:v>0.56652199999999997</c:v>
                </c:pt>
                <c:pt idx="3016">
                  <c:v>0.566666</c:v>
                </c:pt>
                <c:pt idx="3017">
                  <c:v>0.56682100000000002</c:v>
                </c:pt>
                <c:pt idx="3018">
                  <c:v>0.56698800000000005</c:v>
                </c:pt>
                <c:pt idx="3019">
                  <c:v>0.56711</c:v>
                </c:pt>
                <c:pt idx="3020">
                  <c:v>0.56723199999999996</c:v>
                </c:pt>
                <c:pt idx="3021">
                  <c:v>0.56743100000000002</c:v>
                </c:pt>
                <c:pt idx="3022">
                  <c:v>0.56750900000000004</c:v>
                </c:pt>
                <c:pt idx="3023">
                  <c:v>0.56767500000000004</c:v>
                </c:pt>
                <c:pt idx="3024">
                  <c:v>0.56784100000000004</c:v>
                </c:pt>
                <c:pt idx="3025">
                  <c:v>0.56798499999999996</c:v>
                </c:pt>
                <c:pt idx="3026">
                  <c:v>0.56813999999999998</c:v>
                </c:pt>
                <c:pt idx="3027">
                  <c:v>0.56826200000000004</c:v>
                </c:pt>
                <c:pt idx="3028">
                  <c:v>0.56845100000000004</c:v>
                </c:pt>
                <c:pt idx="3029">
                  <c:v>0.56862800000000002</c:v>
                </c:pt>
                <c:pt idx="3030">
                  <c:v>0.56880500000000001</c:v>
                </c:pt>
                <c:pt idx="3031">
                  <c:v>0.56893800000000005</c:v>
                </c:pt>
                <c:pt idx="3032">
                  <c:v>0.56912700000000005</c:v>
                </c:pt>
                <c:pt idx="3033">
                  <c:v>0.56931500000000002</c:v>
                </c:pt>
                <c:pt idx="3034">
                  <c:v>0.56945900000000005</c:v>
                </c:pt>
                <c:pt idx="3035">
                  <c:v>0.56963600000000003</c:v>
                </c:pt>
                <c:pt idx="3036">
                  <c:v>0.569747</c:v>
                </c:pt>
                <c:pt idx="3037">
                  <c:v>0.56990200000000002</c:v>
                </c:pt>
                <c:pt idx="3038">
                  <c:v>0.57005799999999995</c:v>
                </c:pt>
                <c:pt idx="3039">
                  <c:v>0.57020199999999999</c:v>
                </c:pt>
                <c:pt idx="3040">
                  <c:v>0.57037899999999997</c:v>
                </c:pt>
                <c:pt idx="3041">
                  <c:v>0.570523</c:v>
                </c:pt>
                <c:pt idx="3042">
                  <c:v>0.570689</c:v>
                </c:pt>
                <c:pt idx="3043">
                  <c:v>0.57081099999999996</c:v>
                </c:pt>
                <c:pt idx="3044">
                  <c:v>0.57096599999999997</c:v>
                </c:pt>
                <c:pt idx="3045">
                  <c:v>0.57115499999999997</c:v>
                </c:pt>
                <c:pt idx="3046">
                  <c:v>0.57130999999999998</c:v>
                </c:pt>
                <c:pt idx="3047">
                  <c:v>0.57144300000000003</c:v>
                </c:pt>
                <c:pt idx="3048">
                  <c:v>0.57156499999999999</c:v>
                </c:pt>
                <c:pt idx="3049">
                  <c:v>0.57168699999999995</c:v>
                </c:pt>
                <c:pt idx="3050">
                  <c:v>0.57185299999999994</c:v>
                </c:pt>
                <c:pt idx="3051">
                  <c:v>0.57198599999999999</c:v>
                </c:pt>
                <c:pt idx="3052">
                  <c:v>0.57214100000000001</c:v>
                </c:pt>
                <c:pt idx="3053">
                  <c:v>0.57229600000000003</c:v>
                </c:pt>
                <c:pt idx="3054">
                  <c:v>0.57247300000000001</c:v>
                </c:pt>
                <c:pt idx="3055">
                  <c:v>0.57271700000000003</c:v>
                </c:pt>
                <c:pt idx="3056">
                  <c:v>0.57288399999999995</c:v>
                </c:pt>
                <c:pt idx="3057">
                  <c:v>0.573017</c:v>
                </c:pt>
                <c:pt idx="3058">
                  <c:v>0.57317200000000001</c:v>
                </c:pt>
                <c:pt idx="3059">
                  <c:v>0.57333800000000001</c:v>
                </c:pt>
                <c:pt idx="3060">
                  <c:v>0.57350400000000001</c:v>
                </c:pt>
                <c:pt idx="3061">
                  <c:v>0.573681</c:v>
                </c:pt>
                <c:pt idx="3062">
                  <c:v>0.57385900000000001</c:v>
                </c:pt>
                <c:pt idx="3063">
                  <c:v>0.57400300000000004</c:v>
                </c:pt>
                <c:pt idx="3064">
                  <c:v>0.57416900000000004</c:v>
                </c:pt>
                <c:pt idx="3065">
                  <c:v>0.57439099999999998</c:v>
                </c:pt>
                <c:pt idx="3066">
                  <c:v>0.57455699999999998</c:v>
                </c:pt>
                <c:pt idx="3067">
                  <c:v>0.57467900000000005</c:v>
                </c:pt>
                <c:pt idx="3068">
                  <c:v>0.574901</c:v>
                </c:pt>
                <c:pt idx="3069">
                  <c:v>0.57507799999999998</c:v>
                </c:pt>
                <c:pt idx="3070">
                  <c:v>0.57520000000000004</c:v>
                </c:pt>
                <c:pt idx="3071">
                  <c:v>0.57534399999999997</c:v>
                </c:pt>
                <c:pt idx="3072">
                  <c:v>0.57552099999999995</c:v>
                </c:pt>
                <c:pt idx="3073">
                  <c:v>0.57568699999999995</c:v>
                </c:pt>
                <c:pt idx="3074">
                  <c:v>0.57583099999999998</c:v>
                </c:pt>
                <c:pt idx="3075">
                  <c:v>0.57599800000000001</c:v>
                </c:pt>
                <c:pt idx="3076">
                  <c:v>0.57615300000000003</c:v>
                </c:pt>
                <c:pt idx="3077">
                  <c:v>0.57630800000000004</c:v>
                </c:pt>
                <c:pt idx="3078">
                  <c:v>0.57647400000000004</c:v>
                </c:pt>
                <c:pt idx="3079">
                  <c:v>0.576596</c:v>
                </c:pt>
                <c:pt idx="3080">
                  <c:v>0.57674000000000003</c:v>
                </c:pt>
                <c:pt idx="3081">
                  <c:v>0.57688399999999995</c:v>
                </c:pt>
                <c:pt idx="3082">
                  <c:v>0.577017</c:v>
                </c:pt>
                <c:pt idx="3083">
                  <c:v>0.57715000000000005</c:v>
                </c:pt>
                <c:pt idx="3084">
                  <c:v>0.57730499999999996</c:v>
                </c:pt>
                <c:pt idx="3085">
                  <c:v>0.577461</c:v>
                </c:pt>
                <c:pt idx="3086">
                  <c:v>0.57759400000000005</c:v>
                </c:pt>
                <c:pt idx="3087">
                  <c:v>0.57778200000000002</c:v>
                </c:pt>
                <c:pt idx="3088">
                  <c:v>0.57791499999999996</c:v>
                </c:pt>
                <c:pt idx="3089">
                  <c:v>0.57811400000000002</c:v>
                </c:pt>
                <c:pt idx="3090">
                  <c:v>0.57829200000000003</c:v>
                </c:pt>
                <c:pt idx="3091">
                  <c:v>0.57846900000000001</c:v>
                </c:pt>
                <c:pt idx="3092">
                  <c:v>0.57857999999999998</c:v>
                </c:pt>
                <c:pt idx="3093">
                  <c:v>0.578735</c:v>
                </c:pt>
                <c:pt idx="3094">
                  <c:v>0.57889000000000002</c:v>
                </c:pt>
                <c:pt idx="3095">
                  <c:v>0.57906800000000003</c:v>
                </c:pt>
                <c:pt idx="3096">
                  <c:v>0.57923400000000003</c:v>
                </c:pt>
                <c:pt idx="3097">
                  <c:v>0.579345</c:v>
                </c:pt>
                <c:pt idx="3098">
                  <c:v>0.57946600000000004</c:v>
                </c:pt>
                <c:pt idx="3099">
                  <c:v>0.57964400000000005</c:v>
                </c:pt>
                <c:pt idx="3100">
                  <c:v>0.57981000000000005</c:v>
                </c:pt>
                <c:pt idx="3101">
                  <c:v>0.57996499999999995</c:v>
                </c:pt>
                <c:pt idx="3102">
                  <c:v>0.58007600000000004</c:v>
                </c:pt>
                <c:pt idx="3103">
                  <c:v>0.58024200000000004</c:v>
                </c:pt>
                <c:pt idx="3104">
                  <c:v>0.58039700000000005</c:v>
                </c:pt>
                <c:pt idx="3105">
                  <c:v>0.58052999999999999</c:v>
                </c:pt>
                <c:pt idx="3106">
                  <c:v>0.58068600000000004</c:v>
                </c:pt>
                <c:pt idx="3107">
                  <c:v>0.58080699999999996</c:v>
                </c:pt>
                <c:pt idx="3108">
                  <c:v>0.58094000000000001</c:v>
                </c:pt>
                <c:pt idx="3109">
                  <c:v>0.58111800000000002</c:v>
                </c:pt>
                <c:pt idx="3110">
                  <c:v>0.58128400000000002</c:v>
                </c:pt>
                <c:pt idx="3111">
                  <c:v>0.58141699999999996</c:v>
                </c:pt>
                <c:pt idx="3112">
                  <c:v>0.58151699999999995</c:v>
                </c:pt>
                <c:pt idx="3113">
                  <c:v>0.58172699999999999</c:v>
                </c:pt>
                <c:pt idx="3114">
                  <c:v>0.58187100000000003</c:v>
                </c:pt>
                <c:pt idx="3115">
                  <c:v>0.58197100000000002</c:v>
                </c:pt>
                <c:pt idx="3116">
                  <c:v>0.58209299999999997</c:v>
                </c:pt>
                <c:pt idx="3117">
                  <c:v>0.582237</c:v>
                </c:pt>
                <c:pt idx="3118">
                  <c:v>0.58235899999999996</c:v>
                </c:pt>
                <c:pt idx="3119">
                  <c:v>0.58248100000000003</c:v>
                </c:pt>
                <c:pt idx="3120">
                  <c:v>0.58264700000000003</c:v>
                </c:pt>
                <c:pt idx="3121">
                  <c:v>0.58285799999999999</c:v>
                </c:pt>
                <c:pt idx="3122">
                  <c:v>0.58300200000000002</c:v>
                </c:pt>
                <c:pt idx="3123">
                  <c:v>0.58310200000000001</c:v>
                </c:pt>
                <c:pt idx="3124">
                  <c:v>0.58322300000000005</c:v>
                </c:pt>
                <c:pt idx="3125">
                  <c:v>0.58338999999999996</c:v>
                </c:pt>
                <c:pt idx="3126">
                  <c:v>0.58356699999999995</c:v>
                </c:pt>
                <c:pt idx="3127">
                  <c:v>0.58373299999999995</c:v>
                </c:pt>
                <c:pt idx="3128">
                  <c:v>0.58387699999999998</c:v>
                </c:pt>
                <c:pt idx="3129">
                  <c:v>0.58398799999999995</c:v>
                </c:pt>
                <c:pt idx="3130">
                  <c:v>0.58416500000000005</c:v>
                </c:pt>
                <c:pt idx="3131">
                  <c:v>0.58431</c:v>
                </c:pt>
                <c:pt idx="3132">
                  <c:v>0.58440899999999996</c:v>
                </c:pt>
                <c:pt idx="3133">
                  <c:v>0.58457499999999996</c:v>
                </c:pt>
                <c:pt idx="3134">
                  <c:v>0.58470800000000001</c:v>
                </c:pt>
                <c:pt idx="3135">
                  <c:v>0.58481899999999998</c:v>
                </c:pt>
                <c:pt idx="3136">
                  <c:v>0.58498600000000001</c:v>
                </c:pt>
                <c:pt idx="3137">
                  <c:v>0.58513000000000004</c:v>
                </c:pt>
                <c:pt idx="3138">
                  <c:v>0.58521800000000002</c:v>
                </c:pt>
                <c:pt idx="3139">
                  <c:v>0.58538500000000004</c:v>
                </c:pt>
                <c:pt idx="3140">
                  <c:v>0.58546200000000004</c:v>
                </c:pt>
                <c:pt idx="3141">
                  <c:v>0.58559499999999998</c:v>
                </c:pt>
                <c:pt idx="3142">
                  <c:v>0.58579499999999995</c:v>
                </c:pt>
                <c:pt idx="3143">
                  <c:v>0.58591599999999999</c:v>
                </c:pt>
                <c:pt idx="3144">
                  <c:v>0.58606100000000005</c:v>
                </c:pt>
                <c:pt idx="3145">
                  <c:v>0.58619399999999999</c:v>
                </c:pt>
                <c:pt idx="3146">
                  <c:v>0.58637099999999998</c:v>
                </c:pt>
                <c:pt idx="3147">
                  <c:v>0.58650400000000003</c:v>
                </c:pt>
                <c:pt idx="3148">
                  <c:v>0.58667000000000002</c:v>
                </c:pt>
                <c:pt idx="3149">
                  <c:v>0.58680299999999996</c:v>
                </c:pt>
                <c:pt idx="3150">
                  <c:v>0.58697999999999995</c:v>
                </c:pt>
                <c:pt idx="3151">
                  <c:v>0.587113</c:v>
                </c:pt>
                <c:pt idx="3152">
                  <c:v>0.58731299999999997</c:v>
                </c:pt>
                <c:pt idx="3153">
                  <c:v>0.58747899999999997</c:v>
                </c:pt>
                <c:pt idx="3154">
                  <c:v>0.58761200000000002</c:v>
                </c:pt>
                <c:pt idx="3155">
                  <c:v>0.58774499999999996</c:v>
                </c:pt>
                <c:pt idx="3156">
                  <c:v>0.58787800000000001</c:v>
                </c:pt>
                <c:pt idx="3157">
                  <c:v>0.58806599999999998</c:v>
                </c:pt>
                <c:pt idx="3158">
                  <c:v>0.58819900000000003</c:v>
                </c:pt>
                <c:pt idx="3159">
                  <c:v>0.58836599999999994</c:v>
                </c:pt>
                <c:pt idx="3160">
                  <c:v>0.58857599999999999</c:v>
                </c:pt>
                <c:pt idx="3161">
                  <c:v>0.58872000000000002</c:v>
                </c:pt>
                <c:pt idx="3162">
                  <c:v>0.58885299999999996</c:v>
                </c:pt>
                <c:pt idx="3163">
                  <c:v>0.58898600000000001</c:v>
                </c:pt>
                <c:pt idx="3164">
                  <c:v>0.58909699999999998</c:v>
                </c:pt>
                <c:pt idx="3165">
                  <c:v>0.58926299999999998</c:v>
                </c:pt>
                <c:pt idx="3166">
                  <c:v>0.58940700000000001</c:v>
                </c:pt>
                <c:pt idx="3167">
                  <c:v>0.58957400000000004</c:v>
                </c:pt>
                <c:pt idx="3168">
                  <c:v>0.58976200000000001</c:v>
                </c:pt>
                <c:pt idx="3169">
                  <c:v>0.58990600000000004</c:v>
                </c:pt>
                <c:pt idx="3170">
                  <c:v>0.59007200000000004</c:v>
                </c:pt>
                <c:pt idx="3171">
                  <c:v>0.59020499999999998</c:v>
                </c:pt>
                <c:pt idx="3172">
                  <c:v>0.59034900000000001</c:v>
                </c:pt>
                <c:pt idx="3173">
                  <c:v>0.59051600000000004</c:v>
                </c:pt>
                <c:pt idx="3174">
                  <c:v>0.59068200000000004</c:v>
                </c:pt>
                <c:pt idx="3175">
                  <c:v>0.59084800000000004</c:v>
                </c:pt>
                <c:pt idx="3176">
                  <c:v>0.59099199999999996</c:v>
                </c:pt>
                <c:pt idx="3177">
                  <c:v>0.59113599999999999</c:v>
                </c:pt>
                <c:pt idx="3178">
                  <c:v>0.59131400000000001</c:v>
                </c:pt>
                <c:pt idx="3179">
                  <c:v>0.59150199999999997</c:v>
                </c:pt>
                <c:pt idx="3180">
                  <c:v>0.59169000000000005</c:v>
                </c:pt>
                <c:pt idx="3181">
                  <c:v>0.59185699999999997</c:v>
                </c:pt>
                <c:pt idx="3182">
                  <c:v>0.59202299999999997</c:v>
                </c:pt>
                <c:pt idx="3183">
                  <c:v>0.59214500000000003</c:v>
                </c:pt>
                <c:pt idx="3184">
                  <c:v>0.59223300000000001</c:v>
                </c:pt>
                <c:pt idx="3185">
                  <c:v>0.59235499999999996</c:v>
                </c:pt>
                <c:pt idx="3186">
                  <c:v>0.59251100000000001</c:v>
                </c:pt>
                <c:pt idx="3187">
                  <c:v>0.59264300000000003</c:v>
                </c:pt>
                <c:pt idx="3188">
                  <c:v>0.59280999999999995</c:v>
                </c:pt>
                <c:pt idx="3189">
                  <c:v>0.59296499999999996</c:v>
                </c:pt>
                <c:pt idx="3190">
                  <c:v>0.59315300000000004</c:v>
                </c:pt>
                <c:pt idx="3191">
                  <c:v>0.59331999999999996</c:v>
                </c:pt>
                <c:pt idx="3192">
                  <c:v>0.59349700000000005</c:v>
                </c:pt>
                <c:pt idx="3193">
                  <c:v>0.593696</c:v>
                </c:pt>
                <c:pt idx="3194">
                  <c:v>0.59384000000000003</c:v>
                </c:pt>
                <c:pt idx="3195">
                  <c:v>0.59399599999999997</c:v>
                </c:pt>
                <c:pt idx="3196">
                  <c:v>0.59410600000000002</c:v>
                </c:pt>
                <c:pt idx="3197">
                  <c:v>0.59428400000000003</c:v>
                </c:pt>
                <c:pt idx="3198">
                  <c:v>0.59443900000000005</c:v>
                </c:pt>
                <c:pt idx="3199">
                  <c:v>0.594638</c:v>
                </c:pt>
                <c:pt idx="3200">
                  <c:v>0.59482699999999999</c:v>
                </c:pt>
                <c:pt idx="3201">
                  <c:v>0.59494899999999995</c:v>
                </c:pt>
                <c:pt idx="3202">
                  <c:v>0.59510399999999997</c:v>
                </c:pt>
                <c:pt idx="3203">
                  <c:v>0.59531400000000001</c:v>
                </c:pt>
                <c:pt idx="3204">
                  <c:v>0.59548100000000004</c:v>
                </c:pt>
                <c:pt idx="3205">
                  <c:v>0.59563600000000005</c:v>
                </c:pt>
                <c:pt idx="3206">
                  <c:v>0.59580200000000005</c:v>
                </c:pt>
                <c:pt idx="3207">
                  <c:v>0.59594599999999998</c:v>
                </c:pt>
                <c:pt idx="3208">
                  <c:v>0.59606800000000004</c:v>
                </c:pt>
                <c:pt idx="3209">
                  <c:v>0.59622299999999995</c:v>
                </c:pt>
                <c:pt idx="3210">
                  <c:v>0.59634500000000001</c:v>
                </c:pt>
                <c:pt idx="3211">
                  <c:v>0.59648900000000005</c:v>
                </c:pt>
                <c:pt idx="3212">
                  <c:v>0.59663299999999997</c:v>
                </c:pt>
                <c:pt idx="3213">
                  <c:v>0.59680999999999995</c:v>
                </c:pt>
                <c:pt idx="3214">
                  <c:v>0.59699899999999995</c:v>
                </c:pt>
                <c:pt idx="3215">
                  <c:v>0.59714299999999998</c:v>
                </c:pt>
                <c:pt idx="3216">
                  <c:v>0.59730899999999998</c:v>
                </c:pt>
                <c:pt idx="3217">
                  <c:v>0.59752000000000005</c:v>
                </c:pt>
                <c:pt idx="3218">
                  <c:v>0.59766399999999997</c:v>
                </c:pt>
                <c:pt idx="3219">
                  <c:v>0.59781899999999999</c:v>
                </c:pt>
                <c:pt idx="3220">
                  <c:v>0.59799599999999997</c:v>
                </c:pt>
                <c:pt idx="3221">
                  <c:v>0.59814000000000001</c:v>
                </c:pt>
                <c:pt idx="3222">
                  <c:v>0.59830700000000003</c:v>
                </c:pt>
                <c:pt idx="3223">
                  <c:v>0.59847300000000003</c:v>
                </c:pt>
                <c:pt idx="3224">
                  <c:v>0.59861699999999995</c:v>
                </c:pt>
                <c:pt idx="3225">
                  <c:v>0.59878299999999995</c:v>
                </c:pt>
                <c:pt idx="3226">
                  <c:v>0.59897199999999995</c:v>
                </c:pt>
                <c:pt idx="3227">
                  <c:v>0.59911599999999998</c:v>
                </c:pt>
                <c:pt idx="3228">
                  <c:v>0.59924900000000003</c:v>
                </c:pt>
                <c:pt idx="3229">
                  <c:v>0.59940400000000005</c:v>
                </c:pt>
                <c:pt idx="3230">
                  <c:v>0.59953699999999999</c:v>
                </c:pt>
                <c:pt idx="3231">
                  <c:v>0.59971399999999997</c:v>
                </c:pt>
                <c:pt idx="3232">
                  <c:v>0.59981399999999996</c:v>
                </c:pt>
                <c:pt idx="3233">
                  <c:v>0.59990200000000005</c:v>
                </c:pt>
                <c:pt idx="3234">
                  <c:v>0.60003499999999999</c:v>
                </c:pt>
                <c:pt idx="3235">
                  <c:v>0.60016800000000003</c:v>
                </c:pt>
                <c:pt idx="3236">
                  <c:v>0.60030099999999997</c:v>
                </c:pt>
                <c:pt idx="3237">
                  <c:v>0.60045700000000002</c:v>
                </c:pt>
                <c:pt idx="3238">
                  <c:v>0.60062300000000002</c:v>
                </c:pt>
                <c:pt idx="3239">
                  <c:v>0.6008</c:v>
                </c:pt>
                <c:pt idx="3240">
                  <c:v>0.60093300000000005</c:v>
                </c:pt>
                <c:pt idx="3241">
                  <c:v>0.60106599999999999</c:v>
                </c:pt>
                <c:pt idx="3242">
                  <c:v>0.60116599999999998</c:v>
                </c:pt>
                <c:pt idx="3243">
                  <c:v>0.60128800000000004</c:v>
                </c:pt>
                <c:pt idx="3244">
                  <c:v>0.60146500000000003</c:v>
                </c:pt>
                <c:pt idx="3245">
                  <c:v>0.60163100000000003</c:v>
                </c:pt>
                <c:pt idx="3246">
                  <c:v>0.60179800000000006</c:v>
                </c:pt>
                <c:pt idx="3247">
                  <c:v>0.601997</c:v>
                </c:pt>
                <c:pt idx="3248">
                  <c:v>0.60211899999999996</c:v>
                </c:pt>
                <c:pt idx="3249">
                  <c:v>0.60230700000000004</c:v>
                </c:pt>
                <c:pt idx="3250">
                  <c:v>0.60241800000000001</c:v>
                </c:pt>
                <c:pt idx="3251">
                  <c:v>0.60261799999999999</c:v>
                </c:pt>
                <c:pt idx="3252">
                  <c:v>0.602773</c:v>
                </c:pt>
                <c:pt idx="3253">
                  <c:v>0.60288399999999998</c:v>
                </c:pt>
                <c:pt idx="3254">
                  <c:v>0.60300600000000004</c:v>
                </c:pt>
                <c:pt idx="3255">
                  <c:v>0.60314999999999996</c:v>
                </c:pt>
                <c:pt idx="3256">
                  <c:v>0.60326000000000002</c:v>
                </c:pt>
                <c:pt idx="3257">
                  <c:v>0.60340499999999997</c:v>
                </c:pt>
                <c:pt idx="3258">
                  <c:v>0.603549</c:v>
                </c:pt>
                <c:pt idx="3259">
                  <c:v>0.60367000000000004</c:v>
                </c:pt>
                <c:pt idx="3260">
                  <c:v>0.60385900000000003</c:v>
                </c:pt>
                <c:pt idx="3261">
                  <c:v>0.60399199999999997</c:v>
                </c:pt>
                <c:pt idx="3262">
                  <c:v>0.60410299999999995</c:v>
                </c:pt>
                <c:pt idx="3263">
                  <c:v>0.60422500000000001</c:v>
                </c:pt>
                <c:pt idx="3264">
                  <c:v>0.60436900000000005</c:v>
                </c:pt>
                <c:pt idx="3265">
                  <c:v>0.60450199999999998</c:v>
                </c:pt>
                <c:pt idx="3266">
                  <c:v>0.60460100000000006</c:v>
                </c:pt>
                <c:pt idx="3267">
                  <c:v>0.60480100000000003</c:v>
                </c:pt>
                <c:pt idx="3268">
                  <c:v>0.60497800000000002</c:v>
                </c:pt>
                <c:pt idx="3269">
                  <c:v>0.60511099999999995</c:v>
                </c:pt>
                <c:pt idx="3270">
                  <c:v>0.60523300000000002</c:v>
                </c:pt>
                <c:pt idx="3271">
                  <c:v>0.60535499999999998</c:v>
                </c:pt>
                <c:pt idx="3272">
                  <c:v>0.60546599999999995</c:v>
                </c:pt>
                <c:pt idx="3273">
                  <c:v>0.60558800000000002</c:v>
                </c:pt>
                <c:pt idx="3274">
                  <c:v>0.60569899999999999</c:v>
                </c:pt>
                <c:pt idx="3275">
                  <c:v>0.605854</c:v>
                </c:pt>
                <c:pt idx="3276">
                  <c:v>0.60599800000000004</c:v>
                </c:pt>
                <c:pt idx="3277">
                  <c:v>0.60615300000000005</c:v>
                </c:pt>
                <c:pt idx="3278">
                  <c:v>0.60631900000000005</c:v>
                </c:pt>
                <c:pt idx="3279">
                  <c:v>0.60645199999999999</c:v>
                </c:pt>
                <c:pt idx="3280">
                  <c:v>0.60659600000000002</c:v>
                </c:pt>
                <c:pt idx="3281">
                  <c:v>0.60677400000000004</c:v>
                </c:pt>
                <c:pt idx="3282">
                  <c:v>0.60691799999999996</c:v>
                </c:pt>
                <c:pt idx="3283">
                  <c:v>0.60708399999999996</c:v>
                </c:pt>
                <c:pt idx="3284">
                  <c:v>0.60721700000000001</c:v>
                </c:pt>
                <c:pt idx="3285">
                  <c:v>0.60734999999999995</c:v>
                </c:pt>
                <c:pt idx="3286">
                  <c:v>0.60751599999999994</c:v>
                </c:pt>
                <c:pt idx="3287">
                  <c:v>0.60770400000000002</c:v>
                </c:pt>
                <c:pt idx="3288">
                  <c:v>0.60787100000000005</c:v>
                </c:pt>
                <c:pt idx="3289">
                  <c:v>0.60802599999999996</c:v>
                </c:pt>
                <c:pt idx="3290">
                  <c:v>0.60818099999999997</c:v>
                </c:pt>
                <c:pt idx="3291">
                  <c:v>0.60831400000000002</c:v>
                </c:pt>
                <c:pt idx="3292">
                  <c:v>0.608491</c:v>
                </c:pt>
                <c:pt idx="3293">
                  <c:v>0.60864700000000005</c:v>
                </c:pt>
                <c:pt idx="3294">
                  <c:v>0.60882400000000003</c:v>
                </c:pt>
                <c:pt idx="3295">
                  <c:v>0.60892400000000002</c:v>
                </c:pt>
                <c:pt idx="3296">
                  <c:v>0.60906800000000005</c:v>
                </c:pt>
                <c:pt idx="3297">
                  <c:v>0.60921199999999998</c:v>
                </c:pt>
                <c:pt idx="3298">
                  <c:v>0.60938899999999996</c:v>
                </c:pt>
                <c:pt idx="3299">
                  <c:v>0.60953299999999999</c:v>
                </c:pt>
                <c:pt idx="3300">
                  <c:v>0.60968800000000001</c:v>
                </c:pt>
                <c:pt idx="3301">
                  <c:v>0.60983200000000004</c:v>
                </c:pt>
                <c:pt idx="3302">
                  <c:v>0.61002100000000004</c:v>
                </c:pt>
                <c:pt idx="3303">
                  <c:v>0.610209</c:v>
                </c:pt>
                <c:pt idx="3304">
                  <c:v>0.61033099999999996</c:v>
                </c:pt>
                <c:pt idx="3305">
                  <c:v>0.61045300000000002</c:v>
                </c:pt>
                <c:pt idx="3306">
                  <c:v>0.61059699999999995</c:v>
                </c:pt>
                <c:pt idx="3307">
                  <c:v>0.610819</c:v>
                </c:pt>
                <c:pt idx="3308">
                  <c:v>0.61102900000000004</c:v>
                </c:pt>
                <c:pt idx="3309">
                  <c:v>0.61111800000000005</c:v>
                </c:pt>
                <c:pt idx="3310">
                  <c:v>0.61128400000000005</c:v>
                </c:pt>
                <c:pt idx="3311">
                  <c:v>0.61142799999999997</c:v>
                </c:pt>
                <c:pt idx="3312">
                  <c:v>0.61158299999999999</c:v>
                </c:pt>
                <c:pt idx="3313">
                  <c:v>0.61168299999999998</c:v>
                </c:pt>
                <c:pt idx="3314">
                  <c:v>0.61177199999999998</c:v>
                </c:pt>
                <c:pt idx="3315">
                  <c:v>0.61193799999999998</c:v>
                </c:pt>
                <c:pt idx="3316">
                  <c:v>0.61204899999999995</c:v>
                </c:pt>
                <c:pt idx="3317">
                  <c:v>0.61221499999999995</c:v>
                </c:pt>
                <c:pt idx="3318">
                  <c:v>0.61238099999999995</c:v>
                </c:pt>
                <c:pt idx="3319">
                  <c:v>0.612514</c:v>
                </c:pt>
                <c:pt idx="3320">
                  <c:v>0.61265800000000004</c:v>
                </c:pt>
                <c:pt idx="3321">
                  <c:v>0.61283600000000005</c:v>
                </c:pt>
                <c:pt idx="3322">
                  <c:v>0.61296899999999999</c:v>
                </c:pt>
                <c:pt idx="3323">
                  <c:v>0.613124</c:v>
                </c:pt>
                <c:pt idx="3324">
                  <c:v>0.61327900000000002</c:v>
                </c:pt>
                <c:pt idx="3325">
                  <c:v>0.61346699999999998</c:v>
                </c:pt>
                <c:pt idx="3326">
                  <c:v>0.61357799999999996</c:v>
                </c:pt>
                <c:pt idx="3327">
                  <c:v>0.61368900000000004</c:v>
                </c:pt>
                <c:pt idx="3328">
                  <c:v>0.61384399999999995</c:v>
                </c:pt>
                <c:pt idx="3329">
                  <c:v>0.61395500000000003</c:v>
                </c:pt>
                <c:pt idx="3330">
                  <c:v>0.61412100000000003</c:v>
                </c:pt>
                <c:pt idx="3331">
                  <c:v>0.614232</c:v>
                </c:pt>
                <c:pt idx="3332">
                  <c:v>0.61437600000000003</c:v>
                </c:pt>
                <c:pt idx="3333">
                  <c:v>0.61457600000000001</c:v>
                </c:pt>
                <c:pt idx="3334">
                  <c:v>0.61472000000000004</c:v>
                </c:pt>
                <c:pt idx="3335">
                  <c:v>0.61479700000000004</c:v>
                </c:pt>
                <c:pt idx="3336">
                  <c:v>0.61489700000000003</c:v>
                </c:pt>
                <c:pt idx="3337">
                  <c:v>0.61506300000000003</c:v>
                </c:pt>
                <c:pt idx="3338">
                  <c:v>0.615174</c:v>
                </c:pt>
                <c:pt idx="3339">
                  <c:v>0.61532900000000001</c:v>
                </c:pt>
                <c:pt idx="3340">
                  <c:v>0.61549500000000001</c:v>
                </c:pt>
                <c:pt idx="3341">
                  <c:v>0.61569499999999999</c:v>
                </c:pt>
                <c:pt idx="3342">
                  <c:v>0.61586099999999999</c:v>
                </c:pt>
                <c:pt idx="3343">
                  <c:v>0.61610500000000001</c:v>
                </c:pt>
                <c:pt idx="3344">
                  <c:v>0.61626000000000003</c:v>
                </c:pt>
                <c:pt idx="3345">
                  <c:v>0.61642600000000003</c:v>
                </c:pt>
                <c:pt idx="3346">
                  <c:v>0.61658199999999996</c:v>
                </c:pt>
                <c:pt idx="3347">
                  <c:v>0.616726</c:v>
                </c:pt>
                <c:pt idx="3348">
                  <c:v>0.61691399999999996</c:v>
                </c:pt>
                <c:pt idx="3349">
                  <c:v>0.61703600000000003</c:v>
                </c:pt>
                <c:pt idx="3350">
                  <c:v>0.61716899999999997</c:v>
                </c:pt>
                <c:pt idx="3351">
                  <c:v>0.61732399999999998</c:v>
                </c:pt>
                <c:pt idx="3352">
                  <c:v>0.61744600000000005</c:v>
                </c:pt>
                <c:pt idx="3353">
                  <c:v>0.61756800000000001</c:v>
                </c:pt>
                <c:pt idx="3354">
                  <c:v>0.61774499999999999</c:v>
                </c:pt>
                <c:pt idx="3355">
                  <c:v>0.61785599999999996</c:v>
                </c:pt>
                <c:pt idx="3356">
                  <c:v>0.61799999999999999</c:v>
                </c:pt>
                <c:pt idx="3357">
                  <c:v>0.61819999999999997</c:v>
                </c:pt>
                <c:pt idx="3358">
                  <c:v>0.61836599999999997</c:v>
                </c:pt>
                <c:pt idx="3359">
                  <c:v>0.61848800000000004</c:v>
                </c:pt>
                <c:pt idx="3360">
                  <c:v>0.61868699999999999</c:v>
                </c:pt>
                <c:pt idx="3361">
                  <c:v>0.618842</c:v>
                </c:pt>
                <c:pt idx="3362">
                  <c:v>0.61900900000000003</c:v>
                </c:pt>
                <c:pt idx="3363">
                  <c:v>0.619197</c:v>
                </c:pt>
                <c:pt idx="3364">
                  <c:v>0.61933000000000005</c:v>
                </c:pt>
                <c:pt idx="3365">
                  <c:v>0.61947399999999997</c:v>
                </c:pt>
                <c:pt idx="3366">
                  <c:v>0.61960700000000002</c:v>
                </c:pt>
                <c:pt idx="3367">
                  <c:v>0.619784</c:v>
                </c:pt>
                <c:pt idx="3368">
                  <c:v>0.61987300000000001</c:v>
                </c:pt>
                <c:pt idx="3369">
                  <c:v>0.62003900000000001</c:v>
                </c:pt>
                <c:pt idx="3370">
                  <c:v>0.62016099999999996</c:v>
                </c:pt>
                <c:pt idx="3371">
                  <c:v>0.62034999999999996</c:v>
                </c:pt>
                <c:pt idx="3372">
                  <c:v>0.62048300000000001</c:v>
                </c:pt>
                <c:pt idx="3373">
                  <c:v>0.62064900000000001</c:v>
                </c:pt>
                <c:pt idx="3374">
                  <c:v>0.62082599999999999</c:v>
                </c:pt>
                <c:pt idx="3375">
                  <c:v>0.62097000000000002</c:v>
                </c:pt>
                <c:pt idx="3376">
                  <c:v>0.62109199999999998</c:v>
                </c:pt>
                <c:pt idx="3377">
                  <c:v>0.62121400000000004</c:v>
                </c:pt>
                <c:pt idx="3378">
                  <c:v>0.62135799999999997</c:v>
                </c:pt>
                <c:pt idx="3379">
                  <c:v>0.62153499999999995</c:v>
                </c:pt>
                <c:pt idx="3380">
                  <c:v>0.62173500000000004</c:v>
                </c:pt>
                <c:pt idx="3381">
                  <c:v>0.62187899999999996</c:v>
                </c:pt>
                <c:pt idx="3382">
                  <c:v>0.62205600000000005</c:v>
                </c:pt>
                <c:pt idx="3383">
                  <c:v>0.62221099999999996</c:v>
                </c:pt>
                <c:pt idx="3384">
                  <c:v>0.62232200000000004</c:v>
                </c:pt>
                <c:pt idx="3385">
                  <c:v>0.62243300000000001</c:v>
                </c:pt>
                <c:pt idx="3386">
                  <c:v>0.62261</c:v>
                </c:pt>
                <c:pt idx="3387">
                  <c:v>0.62275400000000003</c:v>
                </c:pt>
                <c:pt idx="3388">
                  <c:v>0.62288699999999997</c:v>
                </c:pt>
                <c:pt idx="3389">
                  <c:v>0.62298699999999996</c:v>
                </c:pt>
                <c:pt idx="3390">
                  <c:v>0.62312000000000001</c:v>
                </c:pt>
                <c:pt idx="3391">
                  <c:v>0.62325299999999995</c:v>
                </c:pt>
                <c:pt idx="3392">
                  <c:v>0.62343000000000004</c:v>
                </c:pt>
                <c:pt idx="3393">
                  <c:v>0.623641</c:v>
                </c:pt>
                <c:pt idx="3394">
                  <c:v>0.62379600000000002</c:v>
                </c:pt>
                <c:pt idx="3395">
                  <c:v>0.62391799999999997</c:v>
                </c:pt>
                <c:pt idx="3396">
                  <c:v>0.62407299999999999</c:v>
                </c:pt>
                <c:pt idx="3397">
                  <c:v>0.62422800000000001</c:v>
                </c:pt>
                <c:pt idx="3398">
                  <c:v>0.624417</c:v>
                </c:pt>
                <c:pt idx="3399">
                  <c:v>0.62455000000000005</c:v>
                </c:pt>
                <c:pt idx="3400">
                  <c:v>0.62472700000000003</c:v>
                </c:pt>
                <c:pt idx="3401">
                  <c:v>0.62489300000000003</c:v>
                </c:pt>
                <c:pt idx="3402">
                  <c:v>0.62509300000000001</c:v>
                </c:pt>
                <c:pt idx="3403">
                  <c:v>0.62523700000000004</c:v>
                </c:pt>
                <c:pt idx="3404">
                  <c:v>0.62539199999999995</c:v>
                </c:pt>
                <c:pt idx="3405">
                  <c:v>0.62554699999999996</c:v>
                </c:pt>
                <c:pt idx="3406">
                  <c:v>0.62573599999999996</c:v>
                </c:pt>
                <c:pt idx="3407">
                  <c:v>0.62584600000000001</c:v>
                </c:pt>
                <c:pt idx="3408">
                  <c:v>0.625946</c:v>
                </c:pt>
                <c:pt idx="3409">
                  <c:v>0.62605699999999997</c:v>
                </c:pt>
                <c:pt idx="3410">
                  <c:v>0.62620100000000001</c:v>
                </c:pt>
                <c:pt idx="3411">
                  <c:v>0.62637799999999999</c:v>
                </c:pt>
                <c:pt idx="3412">
                  <c:v>0.62654500000000002</c:v>
                </c:pt>
                <c:pt idx="3413">
                  <c:v>0.62670000000000003</c:v>
                </c:pt>
                <c:pt idx="3414">
                  <c:v>0.62684399999999996</c:v>
                </c:pt>
                <c:pt idx="3415">
                  <c:v>0.62697700000000001</c:v>
                </c:pt>
                <c:pt idx="3416">
                  <c:v>0.62710999999999995</c:v>
                </c:pt>
                <c:pt idx="3417">
                  <c:v>0.62725399999999998</c:v>
                </c:pt>
                <c:pt idx="3418">
                  <c:v>0.62740899999999999</c:v>
                </c:pt>
                <c:pt idx="3419">
                  <c:v>0.62756400000000001</c:v>
                </c:pt>
                <c:pt idx="3420">
                  <c:v>0.62773000000000001</c:v>
                </c:pt>
                <c:pt idx="3421">
                  <c:v>0.62788600000000006</c:v>
                </c:pt>
                <c:pt idx="3422">
                  <c:v>0.62802999999999998</c:v>
                </c:pt>
                <c:pt idx="3423">
                  <c:v>0.62818499999999999</c:v>
                </c:pt>
                <c:pt idx="3424">
                  <c:v>0.62830699999999995</c:v>
                </c:pt>
                <c:pt idx="3425">
                  <c:v>0.62840600000000002</c:v>
                </c:pt>
                <c:pt idx="3426">
                  <c:v>0.62859500000000001</c:v>
                </c:pt>
                <c:pt idx="3427">
                  <c:v>0.62875000000000003</c:v>
                </c:pt>
                <c:pt idx="3428">
                  <c:v>0.62890500000000005</c:v>
                </c:pt>
                <c:pt idx="3429">
                  <c:v>0.62905999999999995</c:v>
                </c:pt>
                <c:pt idx="3430">
                  <c:v>0.62920399999999999</c:v>
                </c:pt>
                <c:pt idx="3431">
                  <c:v>0.62933700000000004</c:v>
                </c:pt>
                <c:pt idx="3432">
                  <c:v>0.62943700000000002</c:v>
                </c:pt>
                <c:pt idx="3433">
                  <c:v>0.62961400000000001</c:v>
                </c:pt>
                <c:pt idx="3434">
                  <c:v>0.62981399999999998</c:v>
                </c:pt>
                <c:pt idx="3435">
                  <c:v>0.63002400000000003</c:v>
                </c:pt>
                <c:pt idx="3436">
                  <c:v>0.63022400000000001</c:v>
                </c:pt>
                <c:pt idx="3437">
                  <c:v>0.63036800000000004</c:v>
                </c:pt>
                <c:pt idx="3438">
                  <c:v>0.63054500000000002</c:v>
                </c:pt>
                <c:pt idx="3439">
                  <c:v>0.63073400000000002</c:v>
                </c:pt>
                <c:pt idx="3440">
                  <c:v>0.63090000000000002</c:v>
                </c:pt>
                <c:pt idx="3441">
                  <c:v>0.63102199999999997</c:v>
                </c:pt>
                <c:pt idx="3442">
                  <c:v>0.63118799999999997</c:v>
                </c:pt>
                <c:pt idx="3443">
                  <c:v>0.63128799999999996</c:v>
                </c:pt>
                <c:pt idx="3444">
                  <c:v>0.63142100000000001</c:v>
                </c:pt>
                <c:pt idx="3445">
                  <c:v>0.63160899999999998</c:v>
                </c:pt>
                <c:pt idx="3446">
                  <c:v>0.63175300000000001</c:v>
                </c:pt>
                <c:pt idx="3447">
                  <c:v>0.631853</c:v>
                </c:pt>
                <c:pt idx="3448">
                  <c:v>0.632019</c:v>
                </c:pt>
                <c:pt idx="3449">
                  <c:v>0.63216300000000003</c:v>
                </c:pt>
                <c:pt idx="3450">
                  <c:v>0.63229599999999997</c:v>
                </c:pt>
                <c:pt idx="3451">
                  <c:v>0.63245200000000001</c:v>
                </c:pt>
                <c:pt idx="3452">
                  <c:v>0.63261800000000001</c:v>
                </c:pt>
                <c:pt idx="3453">
                  <c:v>0.63273999999999997</c:v>
                </c:pt>
                <c:pt idx="3454">
                  <c:v>0.63289499999999999</c:v>
                </c:pt>
                <c:pt idx="3455">
                  <c:v>0.63307199999999997</c:v>
                </c:pt>
                <c:pt idx="3456">
                  <c:v>0.63317199999999996</c:v>
                </c:pt>
                <c:pt idx="3457">
                  <c:v>0.63333799999999996</c:v>
                </c:pt>
                <c:pt idx="3458">
                  <c:v>0.63350399999999996</c:v>
                </c:pt>
                <c:pt idx="3459">
                  <c:v>0.63368199999999997</c:v>
                </c:pt>
                <c:pt idx="3460">
                  <c:v>0.63385899999999995</c:v>
                </c:pt>
                <c:pt idx="3461">
                  <c:v>0.633992</c:v>
                </c:pt>
                <c:pt idx="3462">
                  <c:v>0.63416899999999998</c:v>
                </c:pt>
                <c:pt idx="3463">
                  <c:v>0.634324</c:v>
                </c:pt>
                <c:pt idx="3464">
                  <c:v>0.63444599999999995</c:v>
                </c:pt>
                <c:pt idx="3465">
                  <c:v>0.63458999999999999</c:v>
                </c:pt>
                <c:pt idx="3466">
                  <c:v>0.63473500000000005</c:v>
                </c:pt>
                <c:pt idx="3467">
                  <c:v>0.63484499999999999</c:v>
                </c:pt>
                <c:pt idx="3468">
                  <c:v>0.63503399999999999</c:v>
                </c:pt>
                <c:pt idx="3469">
                  <c:v>0.635189</c:v>
                </c:pt>
                <c:pt idx="3470">
                  <c:v>0.63529999999999998</c:v>
                </c:pt>
                <c:pt idx="3471">
                  <c:v>0.63547699999999996</c:v>
                </c:pt>
                <c:pt idx="3472">
                  <c:v>0.63564299999999996</c:v>
                </c:pt>
                <c:pt idx="3473">
                  <c:v>0.63578699999999999</c:v>
                </c:pt>
                <c:pt idx="3474">
                  <c:v>0.63590899999999995</c:v>
                </c:pt>
                <c:pt idx="3475">
                  <c:v>0.63605299999999998</c:v>
                </c:pt>
                <c:pt idx="3476">
                  <c:v>0.63614199999999999</c:v>
                </c:pt>
                <c:pt idx="3477">
                  <c:v>0.63626400000000005</c:v>
                </c:pt>
                <c:pt idx="3478">
                  <c:v>0.63639699999999999</c:v>
                </c:pt>
                <c:pt idx="3479">
                  <c:v>0.63655200000000001</c:v>
                </c:pt>
                <c:pt idx="3480">
                  <c:v>0.63667399999999996</c:v>
                </c:pt>
                <c:pt idx="3481">
                  <c:v>0.63680700000000001</c:v>
                </c:pt>
                <c:pt idx="3482">
                  <c:v>0.63696200000000003</c:v>
                </c:pt>
                <c:pt idx="3483">
                  <c:v>0.63711700000000004</c:v>
                </c:pt>
                <c:pt idx="3484">
                  <c:v>0.63729499999999994</c:v>
                </c:pt>
                <c:pt idx="3485">
                  <c:v>0.63750499999999999</c:v>
                </c:pt>
                <c:pt idx="3486">
                  <c:v>0.63768199999999997</c:v>
                </c:pt>
                <c:pt idx="3487">
                  <c:v>0.637849</c:v>
                </c:pt>
                <c:pt idx="3488">
                  <c:v>0.63800400000000002</c:v>
                </c:pt>
                <c:pt idx="3489">
                  <c:v>0.63814800000000005</c:v>
                </c:pt>
                <c:pt idx="3490">
                  <c:v>0.63829199999999997</c:v>
                </c:pt>
                <c:pt idx="3491">
                  <c:v>0.63848000000000005</c:v>
                </c:pt>
                <c:pt idx="3492">
                  <c:v>0.63861299999999999</c:v>
                </c:pt>
                <c:pt idx="3493">
                  <c:v>0.63878000000000001</c:v>
                </c:pt>
                <c:pt idx="3494">
                  <c:v>0.63891299999999995</c:v>
                </c:pt>
                <c:pt idx="3495">
                  <c:v>0.63909000000000005</c:v>
                </c:pt>
                <c:pt idx="3496">
                  <c:v>0.63924499999999995</c:v>
                </c:pt>
                <c:pt idx="3497">
                  <c:v>0.639378</c:v>
                </c:pt>
                <c:pt idx="3498">
                  <c:v>0.63951100000000005</c:v>
                </c:pt>
                <c:pt idx="3499">
                  <c:v>0.63967700000000005</c:v>
                </c:pt>
                <c:pt idx="3500">
                  <c:v>0.63982099999999997</c:v>
                </c:pt>
                <c:pt idx="3501">
                  <c:v>0.63997700000000002</c:v>
                </c:pt>
                <c:pt idx="3502">
                  <c:v>0.640154</c:v>
                </c:pt>
                <c:pt idx="3503">
                  <c:v>0.64037500000000003</c:v>
                </c:pt>
                <c:pt idx="3504">
                  <c:v>0.64046400000000003</c:v>
                </c:pt>
                <c:pt idx="3505">
                  <c:v>0.64063000000000003</c:v>
                </c:pt>
                <c:pt idx="3506">
                  <c:v>0.64079699999999995</c:v>
                </c:pt>
                <c:pt idx="3507">
                  <c:v>0.64095199999999997</c:v>
                </c:pt>
                <c:pt idx="3508">
                  <c:v>0.64107400000000003</c:v>
                </c:pt>
                <c:pt idx="3509">
                  <c:v>0.64129499999999995</c:v>
                </c:pt>
                <c:pt idx="3510">
                  <c:v>0.641428</c:v>
                </c:pt>
                <c:pt idx="3511">
                  <c:v>0.64153899999999997</c:v>
                </c:pt>
                <c:pt idx="3512">
                  <c:v>0.64165000000000005</c:v>
                </c:pt>
                <c:pt idx="3513">
                  <c:v>0.64182700000000004</c:v>
                </c:pt>
                <c:pt idx="3514">
                  <c:v>0.64193800000000001</c:v>
                </c:pt>
                <c:pt idx="3515">
                  <c:v>0.64211499999999999</c:v>
                </c:pt>
                <c:pt idx="3516">
                  <c:v>0.64227100000000004</c:v>
                </c:pt>
                <c:pt idx="3517">
                  <c:v>0.64242600000000005</c:v>
                </c:pt>
                <c:pt idx="3518">
                  <c:v>0.64256999999999997</c:v>
                </c:pt>
                <c:pt idx="3519">
                  <c:v>0.64273599999999997</c:v>
                </c:pt>
                <c:pt idx="3520">
                  <c:v>0.64285800000000004</c:v>
                </c:pt>
                <c:pt idx="3521">
                  <c:v>0.64307999999999998</c:v>
                </c:pt>
                <c:pt idx="3522">
                  <c:v>0.64321300000000003</c:v>
                </c:pt>
                <c:pt idx="3523">
                  <c:v>0.64341199999999998</c:v>
                </c:pt>
                <c:pt idx="3524">
                  <c:v>0.64357799999999998</c:v>
                </c:pt>
                <c:pt idx="3525">
                  <c:v>0.64370000000000005</c:v>
                </c:pt>
                <c:pt idx="3526">
                  <c:v>0.64383299999999999</c:v>
                </c:pt>
                <c:pt idx="3527">
                  <c:v>0.64397700000000002</c:v>
                </c:pt>
                <c:pt idx="3528">
                  <c:v>0.644177</c:v>
                </c:pt>
                <c:pt idx="3529">
                  <c:v>0.64433200000000002</c:v>
                </c:pt>
                <c:pt idx="3530">
                  <c:v>0.64442100000000002</c:v>
                </c:pt>
                <c:pt idx="3531">
                  <c:v>0.64453099999999997</c:v>
                </c:pt>
                <c:pt idx="3532">
                  <c:v>0.64473100000000005</c:v>
                </c:pt>
                <c:pt idx="3533">
                  <c:v>0.64486399999999999</c:v>
                </c:pt>
                <c:pt idx="3534">
                  <c:v>0.64500800000000003</c:v>
                </c:pt>
                <c:pt idx="3535">
                  <c:v>0.64514099999999996</c:v>
                </c:pt>
                <c:pt idx="3536">
                  <c:v>0.64526300000000003</c:v>
                </c:pt>
                <c:pt idx="3537">
                  <c:v>0.64540699999999995</c:v>
                </c:pt>
                <c:pt idx="3538">
                  <c:v>0.64555099999999999</c:v>
                </c:pt>
                <c:pt idx="3539">
                  <c:v>0.64563999999999999</c:v>
                </c:pt>
                <c:pt idx="3540">
                  <c:v>0.64580599999999999</c:v>
                </c:pt>
                <c:pt idx="3541">
                  <c:v>0.64596100000000001</c:v>
                </c:pt>
                <c:pt idx="3542">
                  <c:v>0.64607199999999998</c:v>
                </c:pt>
                <c:pt idx="3543">
                  <c:v>0.64612700000000001</c:v>
                </c:pt>
                <c:pt idx="3544">
                  <c:v>0.64630500000000002</c:v>
                </c:pt>
                <c:pt idx="3545">
                  <c:v>0.64649299999999998</c:v>
                </c:pt>
                <c:pt idx="3546">
                  <c:v>0.64660399999999996</c:v>
                </c:pt>
                <c:pt idx="3547">
                  <c:v>0.64674799999999999</c:v>
                </c:pt>
                <c:pt idx="3548">
                  <c:v>0.64692499999999997</c:v>
                </c:pt>
                <c:pt idx="3549">
                  <c:v>0.64705800000000002</c:v>
                </c:pt>
                <c:pt idx="3550">
                  <c:v>0.64720200000000006</c:v>
                </c:pt>
                <c:pt idx="3551">
                  <c:v>0.64737999999999996</c:v>
                </c:pt>
                <c:pt idx="3552">
                  <c:v>0.64752399999999999</c:v>
                </c:pt>
                <c:pt idx="3553">
                  <c:v>0.64766800000000002</c:v>
                </c:pt>
                <c:pt idx="3554">
                  <c:v>0.64777899999999999</c:v>
                </c:pt>
                <c:pt idx="3555">
                  <c:v>0.64794499999999999</c:v>
                </c:pt>
                <c:pt idx="3556">
                  <c:v>0.64807800000000004</c:v>
                </c:pt>
                <c:pt idx="3557">
                  <c:v>0.64822199999999996</c:v>
                </c:pt>
                <c:pt idx="3558">
                  <c:v>0.64838799999999996</c:v>
                </c:pt>
                <c:pt idx="3559">
                  <c:v>0.64851000000000003</c:v>
                </c:pt>
                <c:pt idx="3560">
                  <c:v>0.648621</c:v>
                </c:pt>
                <c:pt idx="3561">
                  <c:v>0.64875400000000005</c:v>
                </c:pt>
                <c:pt idx="3562">
                  <c:v>0.64893100000000004</c:v>
                </c:pt>
                <c:pt idx="3563">
                  <c:v>0.64907499999999996</c:v>
                </c:pt>
                <c:pt idx="3564">
                  <c:v>0.64920800000000001</c:v>
                </c:pt>
                <c:pt idx="3565">
                  <c:v>0.64937400000000001</c:v>
                </c:pt>
                <c:pt idx="3566">
                  <c:v>0.64954100000000004</c:v>
                </c:pt>
                <c:pt idx="3567">
                  <c:v>0.64966299999999999</c:v>
                </c:pt>
                <c:pt idx="3568">
                  <c:v>0.64986200000000005</c:v>
                </c:pt>
                <c:pt idx="3569">
                  <c:v>0.65002800000000005</c:v>
                </c:pt>
                <c:pt idx="3570">
                  <c:v>0.65019400000000005</c:v>
                </c:pt>
                <c:pt idx="3571">
                  <c:v>0.65028300000000006</c:v>
                </c:pt>
                <c:pt idx="3572">
                  <c:v>0.65042699999999998</c:v>
                </c:pt>
                <c:pt idx="3573">
                  <c:v>0.65058199999999999</c:v>
                </c:pt>
                <c:pt idx="3574">
                  <c:v>0.65077099999999999</c:v>
                </c:pt>
                <c:pt idx="3575">
                  <c:v>0.65090400000000004</c:v>
                </c:pt>
                <c:pt idx="3576">
                  <c:v>0.65105900000000005</c:v>
                </c:pt>
                <c:pt idx="3577">
                  <c:v>0.65121399999999996</c:v>
                </c:pt>
                <c:pt idx="3578">
                  <c:v>0.65136899999999998</c:v>
                </c:pt>
                <c:pt idx="3579">
                  <c:v>0.65152399999999999</c:v>
                </c:pt>
                <c:pt idx="3580">
                  <c:v>0.65169100000000002</c:v>
                </c:pt>
                <c:pt idx="3581">
                  <c:v>0.65187899999999999</c:v>
                </c:pt>
                <c:pt idx="3582">
                  <c:v>0.65201200000000004</c:v>
                </c:pt>
                <c:pt idx="3583">
                  <c:v>0.65216700000000005</c:v>
                </c:pt>
                <c:pt idx="3584">
                  <c:v>0.65232199999999996</c:v>
                </c:pt>
                <c:pt idx="3585">
                  <c:v>0.65244400000000002</c:v>
                </c:pt>
                <c:pt idx="3586">
                  <c:v>0.65259900000000004</c:v>
                </c:pt>
                <c:pt idx="3587">
                  <c:v>0.65273199999999998</c:v>
                </c:pt>
                <c:pt idx="3588">
                  <c:v>0.65288800000000002</c:v>
                </c:pt>
                <c:pt idx="3589">
                  <c:v>0.65305400000000002</c:v>
                </c:pt>
                <c:pt idx="3590">
                  <c:v>0.65322000000000002</c:v>
                </c:pt>
                <c:pt idx="3591">
                  <c:v>0.65336399999999994</c:v>
                </c:pt>
                <c:pt idx="3592">
                  <c:v>0.65350799999999998</c:v>
                </c:pt>
                <c:pt idx="3593">
                  <c:v>0.65366299999999999</c:v>
                </c:pt>
                <c:pt idx="3594">
                  <c:v>0.65384100000000001</c:v>
                </c:pt>
                <c:pt idx="3595">
                  <c:v>0.65392899999999998</c:v>
                </c:pt>
                <c:pt idx="3596">
                  <c:v>0.65406200000000003</c:v>
                </c:pt>
                <c:pt idx="3597">
                  <c:v>0.65420599999999995</c:v>
                </c:pt>
                <c:pt idx="3598">
                  <c:v>0.65432800000000002</c:v>
                </c:pt>
                <c:pt idx="3599">
                  <c:v>0.65451700000000002</c:v>
                </c:pt>
                <c:pt idx="3600">
                  <c:v>0.65463899999999997</c:v>
                </c:pt>
                <c:pt idx="3601">
                  <c:v>0.65474900000000003</c:v>
                </c:pt>
                <c:pt idx="3602">
                  <c:v>0.65489299999999995</c:v>
                </c:pt>
                <c:pt idx="3603">
                  <c:v>0.65508200000000005</c:v>
                </c:pt>
                <c:pt idx="3604">
                  <c:v>0.65521499999999999</c:v>
                </c:pt>
                <c:pt idx="3605">
                  <c:v>0.65531499999999998</c:v>
                </c:pt>
                <c:pt idx="3606">
                  <c:v>0.65549199999999996</c:v>
                </c:pt>
                <c:pt idx="3607">
                  <c:v>0.65562500000000001</c:v>
                </c:pt>
                <c:pt idx="3608">
                  <c:v>0.65583499999999995</c:v>
                </c:pt>
                <c:pt idx="3609">
                  <c:v>0.65599099999999999</c:v>
                </c:pt>
                <c:pt idx="3610">
                  <c:v>0.65608999999999995</c:v>
                </c:pt>
                <c:pt idx="3611">
                  <c:v>0.65617899999999996</c:v>
                </c:pt>
                <c:pt idx="3612">
                  <c:v>0.65629000000000004</c:v>
                </c:pt>
                <c:pt idx="3613">
                  <c:v>0.65645600000000004</c:v>
                </c:pt>
                <c:pt idx="3614">
                  <c:v>0.65655600000000003</c:v>
                </c:pt>
                <c:pt idx="3615">
                  <c:v>0.65671100000000004</c:v>
                </c:pt>
                <c:pt idx="3616">
                  <c:v>0.65685499999999997</c:v>
                </c:pt>
                <c:pt idx="3617">
                  <c:v>0.65700999999999998</c:v>
                </c:pt>
                <c:pt idx="3618">
                  <c:v>0.657165</c:v>
                </c:pt>
                <c:pt idx="3619">
                  <c:v>0.65735399999999999</c:v>
                </c:pt>
                <c:pt idx="3620">
                  <c:v>0.65750900000000001</c:v>
                </c:pt>
                <c:pt idx="3621">
                  <c:v>0.657609</c:v>
                </c:pt>
                <c:pt idx="3622">
                  <c:v>0.65775300000000003</c:v>
                </c:pt>
                <c:pt idx="3623">
                  <c:v>0.65785199999999999</c:v>
                </c:pt>
                <c:pt idx="3624">
                  <c:v>0.65798500000000004</c:v>
                </c:pt>
                <c:pt idx="3625">
                  <c:v>0.658107</c:v>
                </c:pt>
                <c:pt idx="3626">
                  <c:v>0.65827400000000003</c:v>
                </c:pt>
                <c:pt idx="3627">
                  <c:v>0.658362</c:v>
                </c:pt>
                <c:pt idx="3628">
                  <c:v>0.65854000000000001</c:v>
                </c:pt>
                <c:pt idx="3629">
                  <c:v>0.65870600000000001</c:v>
                </c:pt>
                <c:pt idx="3630">
                  <c:v>0.65885000000000005</c:v>
                </c:pt>
                <c:pt idx="3631">
                  <c:v>0.65901600000000005</c:v>
                </c:pt>
                <c:pt idx="3632">
                  <c:v>0.65911600000000004</c:v>
                </c:pt>
                <c:pt idx="3633">
                  <c:v>0.65925999999999996</c:v>
                </c:pt>
                <c:pt idx="3634">
                  <c:v>0.65941499999999997</c:v>
                </c:pt>
                <c:pt idx="3635">
                  <c:v>0.65953700000000004</c:v>
                </c:pt>
                <c:pt idx="3636">
                  <c:v>0.65969199999999995</c:v>
                </c:pt>
                <c:pt idx="3637">
                  <c:v>0.65982499999999999</c:v>
                </c:pt>
                <c:pt idx="3638">
                  <c:v>0.65999099999999999</c:v>
                </c:pt>
                <c:pt idx="3639">
                  <c:v>0.66015800000000002</c:v>
                </c:pt>
                <c:pt idx="3640">
                  <c:v>0.66037900000000005</c:v>
                </c:pt>
                <c:pt idx="3641">
                  <c:v>0.66055699999999995</c:v>
                </c:pt>
                <c:pt idx="3642">
                  <c:v>0.66073400000000004</c:v>
                </c:pt>
                <c:pt idx="3643">
                  <c:v>0.66087799999999997</c:v>
                </c:pt>
                <c:pt idx="3644">
                  <c:v>0.66100000000000003</c:v>
                </c:pt>
                <c:pt idx="3645">
                  <c:v>0.661188</c:v>
                </c:pt>
                <c:pt idx="3646">
                  <c:v>0.661354</c:v>
                </c:pt>
                <c:pt idx="3647">
                  <c:v>0.66151000000000004</c:v>
                </c:pt>
                <c:pt idx="3648">
                  <c:v>0.66166499999999995</c:v>
                </c:pt>
                <c:pt idx="3649">
                  <c:v>0.66181999999999996</c:v>
                </c:pt>
                <c:pt idx="3650">
                  <c:v>0.66194200000000003</c:v>
                </c:pt>
                <c:pt idx="3651">
                  <c:v>0.662053</c:v>
                </c:pt>
                <c:pt idx="3652">
                  <c:v>0.66219700000000004</c:v>
                </c:pt>
                <c:pt idx="3653">
                  <c:v>0.66234099999999996</c:v>
                </c:pt>
                <c:pt idx="3654">
                  <c:v>0.66245200000000004</c:v>
                </c:pt>
                <c:pt idx="3655">
                  <c:v>0.662574</c:v>
                </c:pt>
                <c:pt idx="3656">
                  <c:v>0.66270700000000005</c:v>
                </c:pt>
                <c:pt idx="3657">
                  <c:v>0.66282799999999997</c:v>
                </c:pt>
                <c:pt idx="3658">
                  <c:v>0.66287300000000005</c:v>
                </c:pt>
                <c:pt idx="3659">
                  <c:v>0.66305000000000003</c:v>
                </c:pt>
                <c:pt idx="3660">
                  <c:v>0.66322700000000001</c:v>
                </c:pt>
                <c:pt idx="3661">
                  <c:v>0.66342699999999999</c:v>
                </c:pt>
                <c:pt idx="3662">
                  <c:v>0.66352699999999998</c:v>
                </c:pt>
                <c:pt idx="3663">
                  <c:v>0.66364900000000004</c:v>
                </c:pt>
                <c:pt idx="3664">
                  <c:v>0.66383700000000001</c:v>
                </c:pt>
                <c:pt idx="3665">
                  <c:v>0.66396999999999995</c:v>
                </c:pt>
                <c:pt idx="3666">
                  <c:v>0.66412499999999997</c:v>
                </c:pt>
                <c:pt idx="3667">
                  <c:v>0.66424700000000003</c:v>
                </c:pt>
                <c:pt idx="3668">
                  <c:v>0.66440200000000005</c:v>
                </c:pt>
                <c:pt idx="3669">
                  <c:v>0.66455699999999995</c:v>
                </c:pt>
                <c:pt idx="3670">
                  <c:v>0.66472399999999998</c:v>
                </c:pt>
                <c:pt idx="3671">
                  <c:v>0.66486800000000001</c:v>
                </c:pt>
                <c:pt idx="3672">
                  <c:v>0.66495599999999999</c:v>
                </c:pt>
                <c:pt idx="3673">
                  <c:v>0.66511100000000001</c:v>
                </c:pt>
                <c:pt idx="3674">
                  <c:v>0.66524399999999995</c:v>
                </c:pt>
                <c:pt idx="3675">
                  <c:v>0.66539999999999999</c:v>
                </c:pt>
                <c:pt idx="3676">
                  <c:v>0.66549899999999995</c:v>
                </c:pt>
                <c:pt idx="3677">
                  <c:v>0.66564299999999998</c:v>
                </c:pt>
                <c:pt idx="3678">
                  <c:v>0.66579900000000003</c:v>
                </c:pt>
                <c:pt idx="3679">
                  <c:v>0.66597600000000001</c:v>
                </c:pt>
                <c:pt idx="3680">
                  <c:v>0.66609799999999997</c:v>
                </c:pt>
                <c:pt idx="3681">
                  <c:v>0.66622000000000003</c:v>
                </c:pt>
                <c:pt idx="3682">
                  <c:v>0.66635299999999997</c:v>
                </c:pt>
                <c:pt idx="3683">
                  <c:v>0.66652999999999996</c:v>
                </c:pt>
                <c:pt idx="3684">
                  <c:v>0.66667399999999999</c:v>
                </c:pt>
                <c:pt idx="3685">
                  <c:v>0.66682900000000001</c:v>
                </c:pt>
                <c:pt idx="3686">
                  <c:v>0.66695099999999996</c:v>
                </c:pt>
                <c:pt idx="3687">
                  <c:v>0.66711699999999996</c:v>
                </c:pt>
                <c:pt idx="3688">
                  <c:v>0.66721699999999995</c:v>
                </c:pt>
                <c:pt idx="3689">
                  <c:v>0.66737199999999997</c:v>
                </c:pt>
                <c:pt idx="3690">
                  <c:v>0.66750500000000001</c:v>
                </c:pt>
                <c:pt idx="3691">
                  <c:v>0.66766000000000003</c:v>
                </c:pt>
                <c:pt idx="3692">
                  <c:v>0.66779299999999997</c:v>
                </c:pt>
                <c:pt idx="3693">
                  <c:v>0.66794900000000001</c:v>
                </c:pt>
                <c:pt idx="3694">
                  <c:v>0.66810400000000003</c:v>
                </c:pt>
                <c:pt idx="3695">
                  <c:v>0.66822599999999999</c:v>
                </c:pt>
                <c:pt idx="3696">
                  <c:v>0.668381</c:v>
                </c:pt>
                <c:pt idx="3697">
                  <c:v>0.66851400000000005</c:v>
                </c:pt>
                <c:pt idx="3698">
                  <c:v>0.668713</c:v>
                </c:pt>
                <c:pt idx="3699">
                  <c:v>0.66884600000000005</c:v>
                </c:pt>
                <c:pt idx="3700">
                  <c:v>0.66903500000000005</c:v>
                </c:pt>
                <c:pt idx="3701">
                  <c:v>0.66912300000000002</c:v>
                </c:pt>
                <c:pt idx="3702">
                  <c:v>0.66930100000000003</c:v>
                </c:pt>
                <c:pt idx="3703">
                  <c:v>0.66942199999999996</c:v>
                </c:pt>
                <c:pt idx="3704">
                  <c:v>0.66963300000000003</c:v>
                </c:pt>
                <c:pt idx="3705">
                  <c:v>0.66977699999999996</c:v>
                </c:pt>
                <c:pt idx="3706">
                  <c:v>0.66989900000000002</c:v>
                </c:pt>
                <c:pt idx="3707">
                  <c:v>0.67004300000000006</c:v>
                </c:pt>
                <c:pt idx="3708">
                  <c:v>0.67017599999999999</c:v>
                </c:pt>
                <c:pt idx="3709">
                  <c:v>0.67027599999999998</c:v>
                </c:pt>
                <c:pt idx="3710">
                  <c:v>0.67042000000000002</c:v>
                </c:pt>
                <c:pt idx="3711">
                  <c:v>0.67057500000000003</c:v>
                </c:pt>
                <c:pt idx="3712">
                  <c:v>0.67071899999999995</c:v>
                </c:pt>
                <c:pt idx="3713">
                  <c:v>0.67080799999999996</c:v>
                </c:pt>
                <c:pt idx="3714">
                  <c:v>0.67093000000000003</c:v>
                </c:pt>
                <c:pt idx="3715">
                  <c:v>0.671041</c:v>
                </c:pt>
                <c:pt idx="3716">
                  <c:v>0.67116200000000004</c:v>
                </c:pt>
                <c:pt idx="3717">
                  <c:v>0.67132899999999995</c:v>
                </c:pt>
                <c:pt idx="3718">
                  <c:v>0.67147299999999999</c:v>
                </c:pt>
                <c:pt idx="3719">
                  <c:v>0.67164999999999997</c:v>
                </c:pt>
                <c:pt idx="3720">
                  <c:v>0.67181599999999997</c:v>
                </c:pt>
                <c:pt idx="3721">
                  <c:v>0.67193800000000004</c:v>
                </c:pt>
                <c:pt idx="3722">
                  <c:v>0.67208199999999996</c:v>
                </c:pt>
                <c:pt idx="3723">
                  <c:v>0.67222599999999999</c:v>
                </c:pt>
                <c:pt idx="3724">
                  <c:v>0.67235900000000004</c:v>
                </c:pt>
                <c:pt idx="3725">
                  <c:v>0.67250299999999996</c:v>
                </c:pt>
                <c:pt idx="3726">
                  <c:v>0.67265900000000001</c:v>
                </c:pt>
                <c:pt idx="3727">
                  <c:v>0.67280300000000004</c:v>
                </c:pt>
                <c:pt idx="3728">
                  <c:v>0.67294699999999996</c:v>
                </c:pt>
                <c:pt idx="3729">
                  <c:v>0.67304600000000003</c:v>
                </c:pt>
                <c:pt idx="3730">
                  <c:v>0.67319099999999998</c:v>
                </c:pt>
                <c:pt idx="3731">
                  <c:v>0.67327899999999996</c:v>
                </c:pt>
                <c:pt idx="3732">
                  <c:v>0.67343399999999998</c:v>
                </c:pt>
                <c:pt idx="3733">
                  <c:v>0.67361199999999999</c:v>
                </c:pt>
                <c:pt idx="3734">
                  <c:v>0.67378899999999997</c:v>
                </c:pt>
                <c:pt idx="3735">
                  <c:v>0.673933</c:v>
                </c:pt>
                <c:pt idx="3736">
                  <c:v>0.674099</c:v>
                </c:pt>
                <c:pt idx="3737">
                  <c:v>0.67422099999999996</c:v>
                </c:pt>
                <c:pt idx="3738">
                  <c:v>0.67430999999999996</c:v>
                </c:pt>
                <c:pt idx="3739">
                  <c:v>0.67444300000000001</c:v>
                </c:pt>
                <c:pt idx="3740">
                  <c:v>0.67460900000000001</c:v>
                </c:pt>
                <c:pt idx="3741">
                  <c:v>0.67480899999999999</c:v>
                </c:pt>
                <c:pt idx="3742">
                  <c:v>0.67491900000000005</c:v>
                </c:pt>
                <c:pt idx="3743">
                  <c:v>0.67501900000000004</c:v>
                </c:pt>
                <c:pt idx="3744">
                  <c:v>0.67515199999999997</c:v>
                </c:pt>
                <c:pt idx="3745">
                  <c:v>0.67526299999999995</c:v>
                </c:pt>
                <c:pt idx="3746">
                  <c:v>0.67538500000000001</c:v>
                </c:pt>
                <c:pt idx="3747">
                  <c:v>0.67551799999999995</c:v>
                </c:pt>
                <c:pt idx="3748">
                  <c:v>0.67566199999999998</c:v>
                </c:pt>
                <c:pt idx="3749">
                  <c:v>0.67577299999999996</c:v>
                </c:pt>
                <c:pt idx="3750">
                  <c:v>0.67588400000000004</c:v>
                </c:pt>
                <c:pt idx="3751">
                  <c:v>0.67599399999999998</c:v>
                </c:pt>
                <c:pt idx="3752">
                  <c:v>0.67613800000000002</c:v>
                </c:pt>
                <c:pt idx="3753">
                  <c:v>0.67627099999999996</c:v>
                </c:pt>
                <c:pt idx="3754">
                  <c:v>0.67638200000000004</c:v>
                </c:pt>
                <c:pt idx="3755">
                  <c:v>0.67658200000000002</c:v>
                </c:pt>
                <c:pt idx="3756">
                  <c:v>0.67671499999999996</c:v>
                </c:pt>
                <c:pt idx="3757">
                  <c:v>0.67682600000000004</c:v>
                </c:pt>
                <c:pt idx="3758">
                  <c:v>0.67703599999999997</c:v>
                </c:pt>
                <c:pt idx="3759">
                  <c:v>0.67716900000000002</c:v>
                </c:pt>
                <c:pt idx="3760">
                  <c:v>0.67733500000000002</c:v>
                </c:pt>
                <c:pt idx="3761">
                  <c:v>0.67746799999999996</c:v>
                </c:pt>
                <c:pt idx="3762">
                  <c:v>0.67760100000000001</c:v>
                </c:pt>
                <c:pt idx="3763">
                  <c:v>0.67775600000000003</c:v>
                </c:pt>
                <c:pt idx="3764">
                  <c:v>0.67793400000000004</c:v>
                </c:pt>
                <c:pt idx="3765">
                  <c:v>0.67807799999999996</c:v>
                </c:pt>
                <c:pt idx="3766">
                  <c:v>0.67821100000000001</c:v>
                </c:pt>
                <c:pt idx="3767">
                  <c:v>0.67835500000000004</c:v>
                </c:pt>
                <c:pt idx="3768">
                  <c:v>0.67848799999999998</c:v>
                </c:pt>
                <c:pt idx="3769">
                  <c:v>0.67861000000000005</c:v>
                </c:pt>
                <c:pt idx="3770">
                  <c:v>0.678732</c:v>
                </c:pt>
                <c:pt idx="3771">
                  <c:v>0.67888700000000002</c:v>
                </c:pt>
                <c:pt idx="3772">
                  <c:v>0.67900899999999997</c:v>
                </c:pt>
                <c:pt idx="3773">
                  <c:v>0.67916399999999999</c:v>
                </c:pt>
                <c:pt idx="3774">
                  <c:v>0.679253</c:v>
                </c:pt>
                <c:pt idx="3775">
                  <c:v>0.67940800000000001</c:v>
                </c:pt>
                <c:pt idx="3776">
                  <c:v>0.67956300000000003</c:v>
                </c:pt>
                <c:pt idx="3777">
                  <c:v>0.67970699999999995</c:v>
                </c:pt>
                <c:pt idx="3778">
                  <c:v>0.67981800000000003</c:v>
                </c:pt>
                <c:pt idx="3779">
                  <c:v>0.68001699999999998</c:v>
                </c:pt>
                <c:pt idx="3780">
                  <c:v>0.68020599999999998</c:v>
                </c:pt>
                <c:pt idx="3781">
                  <c:v>0.68033900000000003</c:v>
                </c:pt>
                <c:pt idx="3782">
                  <c:v>0.68048299999999995</c:v>
                </c:pt>
                <c:pt idx="3783">
                  <c:v>0.68058200000000002</c:v>
                </c:pt>
                <c:pt idx="3784">
                  <c:v>0.68070399999999998</c:v>
                </c:pt>
                <c:pt idx="3785">
                  <c:v>0.68079299999999998</c:v>
                </c:pt>
                <c:pt idx="3786">
                  <c:v>0.68093700000000001</c:v>
                </c:pt>
                <c:pt idx="3787">
                  <c:v>0.68105899999999997</c:v>
                </c:pt>
                <c:pt idx="3788">
                  <c:v>0.68117000000000005</c:v>
                </c:pt>
                <c:pt idx="3789">
                  <c:v>0.68132499999999996</c:v>
                </c:pt>
                <c:pt idx="3790">
                  <c:v>0.68151300000000004</c:v>
                </c:pt>
                <c:pt idx="3791">
                  <c:v>0.68167999999999995</c:v>
                </c:pt>
                <c:pt idx="3792">
                  <c:v>0.68179000000000001</c:v>
                </c:pt>
                <c:pt idx="3793">
                  <c:v>0.68196800000000002</c:v>
                </c:pt>
                <c:pt idx="3794">
                  <c:v>0.682056</c:v>
                </c:pt>
                <c:pt idx="3795">
                  <c:v>0.68218900000000005</c:v>
                </c:pt>
                <c:pt idx="3796">
                  <c:v>0.68228900000000003</c:v>
                </c:pt>
                <c:pt idx="3797">
                  <c:v>0.68241099999999999</c:v>
                </c:pt>
                <c:pt idx="3798">
                  <c:v>0.68251099999999998</c:v>
                </c:pt>
                <c:pt idx="3799">
                  <c:v>0.68264400000000003</c:v>
                </c:pt>
                <c:pt idx="3800">
                  <c:v>0.68273200000000001</c:v>
                </c:pt>
                <c:pt idx="3801">
                  <c:v>0.68286500000000006</c:v>
                </c:pt>
                <c:pt idx="3802">
                  <c:v>0.68298700000000001</c:v>
                </c:pt>
                <c:pt idx="3803">
                  <c:v>0.683087</c:v>
                </c:pt>
                <c:pt idx="3804">
                  <c:v>0.68322000000000005</c:v>
                </c:pt>
                <c:pt idx="3805">
                  <c:v>0.68335299999999999</c:v>
                </c:pt>
                <c:pt idx="3806">
                  <c:v>0.68349700000000002</c:v>
                </c:pt>
                <c:pt idx="3807">
                  <c:v>0.68362999999999996</c:v>
                </c:pt>
                <c:pt idx="3808">
                  <c:v>0.68376300000000001</c:v>
                </c:pt>
                <c:pt idx="3809">
                  <c:v>0.68389599999999995</c:v>
                </c:pt>
                <c:pt idx="3810">
                  <c:v>0.68401800000000001</c:v>
                </c:pt>
                <c:pt idx="3811">
                  <c:v>0.68420599999999998</c:v>
                </c:pt>
                <c:pt idx="3812">
                  <c:v>0.68430599999999997</c:v>
                </c:pt>
                <c:pt idx="3813">
                  <c:v>0.68446099999999999</c:v>
                </c:pt>
                <c:pt idx="3814">
                  <c:v>0.68458300000000005</c:v>
                </c:pt>
                <c:pt idx="3815">
                  <c:v>0.68471599999999999</c:v>
                </c:pt>
                <c:pt idx="3816">
                  <c:v>0.68490499999999999</c:v>
                </c:pt>
                <c:pt idx="3817">
                  <c:v>0.68506</c:v>
                </c:pt>
                <c:pt idx="3818">
                  <c:v>0.68518199999999996</c:v>
                </c:pt>
                <c:pt idx="3819">
                  <c:v>0.68538100000000002</c:v>
                </c:pt>
                <c:pt idx="3820">
                  <c:v>0.68553600000000003</c:v>
                </c:pt>
                <c:pt idx="3821">
                  <c:v>0.68570299999999995</c:v>
                </c:pt>
                <c:pt idx="3822">
                  <c:v>0.68585799999999997</c:v>
                </c:pt>
                <c:pt idx="3823">
                  <c:v>0.68593499999999996</c:v>
                </c:pt>
                <c:pt idx="3824">
                  <c:v>0.68606800000000001</c:v>
                </c:pt>
                <c:pt idx="3825">
                  <c:v>0.68623500000000004</c:v>
                </c:pt>
                <c:pt idx="3826">
                  <c:v>0.68631200000000003</c:v>
                </c:pt>
                <c:pt idx="3827">
                  <c:v>0.68651200000000001</c:v>
                </c:pt>
                <c:pt idx="3828">
                  <c:v>0.68666700000000003</c:v>
                </c:pt>
                <c:pt idx="3829">
                  <c:v>0.68683300000000003</c:v>
                </c:pt>
                <c:pt idx="3830">
                  <c:v>0.68698800000000004</c:v>
                </c:pt>
                <c:pt idx="3831">
                  <c:v>0.68712099999999998</c:v>
                </c:pt>
                <c:pt idx="3832">
                  <c:v>0.68722099999999997</c:v>
                </c:pt>
                <c:pt idx="3833">
                  <c:v>0.68730999999999998</c:v>
                </c:pt>
                <c:pt idx="3834">
                  <c:v>0.68742000000000003</c:v>
                </c:pt>
                <c:pt idx="3835">
                  <c:v>0.68758699999999995</c:v>
                </c:pt>
                <c:pt idx="3836">
                  <c:v>0.68775299999999995</c:v>
                </c:pt>
                <c:pt idx="3837">
                  <c:v>0.68793000000000004</c:v>
                </c:pt>
                <c:pt idx="3838">
                  <c:v>0.68804100000000001</c:v>
                </c:pt>
                <c:pt idx="3839">
                  <c:v>0.68815199999999999</c:v>
                </c:pt>
                <c:pt idx="3840">
                  <c:v>0.688218</c:v>
                </c:pt>
                <c:pt idx="3841">
                  <c:v>0.68835100000000005</c:v>
                </c:pt>
                <c:pt idx="3842">
                  <c:v>0.688473</c:v>
                </c:pt>
                <c:pt idx="3843">
                  <c:v>0.688639</c:v>
                </c:pt>
                <c:pt idx="3844">
                  <c:v>0.68874999999999997</c:v>
                </c:pt>
                <c:pt idx="3845">
                  <c:v>0.68889400000000001</c:v>
                </c:pt>
                <c:pt idx="3846">
                  <c:v>0.689083</c:v>
                </c:pt>
                <c:pt idx="3847">
                  <c:v>0.68928199999999995</c:v>
                </c:pt>
                <c:pt idx="3848">
                  <c:v>0.68943699999999997</c:v>
                </c:pt>
                <c:pt idx="3849">
                  <c:v>0.689581</c:v>
                </c:pt>
                <c:pt idx="3850">
                  <c:v>0.68965900000000002</c:v>
                </c:pt>
                <c:pt idx="3851">
                  <c:v>0.68975900000000001</c:v>
                </c:pt>
                <c:pt idx="3852">
                  <c:v>0.68986999999999998</c:v>
                </c:pt>
                <c:pt idx="3853">
                  <c:v>0.68996900000000005</c:v>
                </c:pt>
                <c:pt idx="3854">
                  <c:v>0.69008000000000003</c:v>
                </c:pt>
                <c:pt idx="3855">
                  <c:v>0.69020199999999998</c:v>
                </c:pt>
                <c:pt idx="3856">
                  <c:v>0.69036799999999998</c:v>
                </c:pt>
                <c:pt idx="3857">
                  <c:v>0.69051200000000001</c:v>
                </c:pt>
                <c:pt idx="3858">
                  <c:v>0.69072299999999998</c:v>
                </c:pt>
                <c:pt idx="3859">
                  <c:v>0.69087799999999999</c:v>
                </c:pt>
                <c:pt idx="3860">
                  <c:v>0.69098899999999996</c:v>
                </c:pt>
                <c:pt idx="3861">
                  <c:v>0.69111100000000003</c:v>
                </c:pt>
                <c:pt idx="3862">
                  <c:v>0.69121100000000002</c:v>
                </c:pt>
                <c:pt idx="3863">
                  <c:v>0.69133199999999995</c:v>
                </c:pt>
                <c:pt idx="3864">
                  <c:v>0.69152100000000005</c:v>
                </c:pt>
                <c:pt idx="3865">
                  <c:v>0.69169800000000004</c:v>
                </c:pt>
                <c:pt idx="3866">
                  <c:v>0.69187500000000002</c:v>
                </c:pt>
                <c:pt idx="3867">
                  <c:v>0.69194199999999995</c:v>
                </c:pt>
                <c:pt idx="3868">
                  <c:v>0.69204200000000005</c:v>
                </c:pt>
                <c:pt idx="3869">
                  <c:v>0.69219699999999995</c:v>
                </c:pt>
                <c:pt idx="3870">
                  <c:v>0.69235199999999997</c:v>
                </c:pt>
                <c:pt idx="3871">
                  <c:v>0.69250699999999998</c:v>
                </c:pt>
                <c:pt idx="3872">
                  <c:v>0.69259599999999999</c:v>
                </c:pt>
                <c:pt idx="3873">
                  <c:v>0.69282900000000003</c:v>
                </c:pt>
                <c:pt idx="3874">
                  <c:v>0.69300600000000001</c:v>
                </c:pt>
                <c:pt idx="3875">
                  <c:v>0.69313899999999995</c:v>
                </c:pt>
                <c:pt idx="3876">
                  <c:v>0.69329399999999997</c:v>
                </c:pt>
                <c:pt idx="3877">
                  <c:v>0.69341600000000003</c:v>
                </c:pt>
                <c:pt idx="3878">
                  <c:v>0.69358200000000003</c:v>
                </c:pt>
                <c:pt idx="3879">
                  <c:v>0.69374800000000003</c:v>
                </c:pt>
                <c:pt idx="3880">
                  <c:v>0.69389199999999995</c:v>
                </c:pt>
                <c:pt idx="3881">
                  <c:v>0.694048</c:v>
                </c:pt>
                <c:pt idx="3882">
                  <c:v>0.69412499999999999</c:v>
                </c:pt>
                <c:pt idx="3883">
                  <c:v>0.69428000000000001</c:v>
                </c:pt>
                <c:pt idx="3884">
                  <c:v>0.69440199999999996</c:v>
                </c:pt>
                <c:pt idx="3885">
                  <c:v>0.694546</c:v>
                </c:pt>
                <c:pt idx="3886">
                  <c:v>0.69465699999999997</c:v>
                </c:pt>
                <c:pt idx="3887">
                  <c:v>0.69484599999999996</c:v>
                </c:pt>
                <c:pt idx="3888">
                  <c:v>0.69494500000000003</c:v>
                </c:pt>
                <c:pt idx="3889">
                  <c:v>0.69505600000000001</c:v>
                </c:pt>
                <c:pt idx="3890">
                  <c:v>0.69520000000000004</c:v>
                </c:pt>
                <c:pt idx="3891">
                  <c:v>0.69531100000000001</c:v>
                </c:pt>
                <c:pt idx="3892">
                  <c:v>0.69547700000000001</c:v>
                </c:pt>
                <c:pt idx="3893">
                  <c:v>0.69560999999999995</c:v>
                </c:pt>
                <c:pt idx="3894">
                  <c:v>0.69583200000000001</c:v>
                </c:pt>
                <c:pt idx="3895">
                  <c:v>0.69600899999999999</c:v>
                </c:pt>
                <c:pt idx="3896">
                  <c:v>0.69607600000000003</c:v>
                </c:pt>
                <c:pt idx="3897">
                  <c:v>0.69623100000000004</c:v>
                </c:pt>
                <c:pt idx="3898">
                  <c:v>0.69642999999999999</c:v>
                </c:pt>
                <c:pt idx="3899">
                  <c:v>0.69655199999999995</c:v>
                </c:pt>
                <c:pt idx="3900">
                  <c:v>0.69676300000000002</c:v>
                </c:pt>
                <c:pt idx="3901">
                  <c:v>0.69690700000000005</c:v>
                </c:pt>
                <c:pt idx="3902">
                  <c:v>0.69705099999999998</c:v>
                </c:pt>
                <c:pt idx="3903">
                  <c:v>0.69719500000000001</c:v>
                </c:pt>
                <c:pt idx="3904">
                  <c:v>0.69733900000000004</c:v>
                </c:pt>
                <c:pt idx="3905">
                  <c:v>0.69748299999999996</c:v>
                </c:pt>
                <c:pt idx="3906">
                  <c:v>0.69759400000000005</c:v>
                </c:pt>
                <c:pt idx="3907">
                  <c:v>0.697793</c:v>
                </c:pt>
                <c:pt idx="3908">
                  <c:v>0.69790399999999997</c:v>
                </c:pt>
                <c:pt idx="3909">
                  <c:v>0.69809299999999996</c:v>
                </c:pt>
                <c:pt idx="3910">
                  <c:v>0.69825899999999996</c:v>
                </c:pt>
                <c:pt idx="3911">
                  <c:v>0.69844700000000004</c:v>
                </c:pt>
                <c:pt idx="3912">
                  <c:v>0.69863600000000003</c:v>
                </c:pt>
                <c:pt idx="3913">
                  <c:v>0.69877999999999996</c:v>
                </c:pt>
                <c:pt idx="3914">
                  <c:v>0.69893499999999997</c:v>
                </c:pt>
                <c:pt idx="3915">
                  <c:v>0.69904599999999995</c:v>
                </c:pt>
                <c:pt idx="3916">
                  <c:v>0.69922300000000004</c:v>
                </c:pt>
                <c:pt idx="3917">
                  <c:v>0.69937800000000006</c:v>
                </c:pt>
                <c:pt idx="3918">
                  <c:v>0.69947800000000004</c:v>
                </c:pt>
                <c:pt idx="3919">
                  <c:v>0.69965500000000003</c:v>
                </c:pt>
                <c:pt idx="3920">
                  <c:v>0.69979899999999995</c:v>
                </c:pt>
                <c:pt idx="3921">
                  <c:v>0.69994299999999998</c:v>
                </c:pt>
                <c:pt idx="3922">
                  <c:v>0.70011000000000001</c:v>
                </c:pt>
                <c:pt idx="3923">
                  <c:v>0.70022099999999998</c:v>
                </c:pt>
                <c:pt idx="3924">
                  <c:v>0.70042000000000004</c:v>
                </c:pt>
                <c:pt idx="3925">
                  <c:v>0.70055299999999998</c:v>
                </c:pt>
                <c:pt idx="3926">
                  <c:v>0.700708</c:v>
                </c:pt>
                <c:pt idx="3927">
                  <c:v>0.700874</c:v>
                </c:pt>
                <c:pt idx="3928">
                  <c:v>0.70098499999999997</c:v>
                </c:pt>
                <c:pt idx="3929">
                  <c:v>0.701129</c:v>
                </c:pt>
                <c:pt idx="3930">
                  <c:v>0.70127300000000004</c:v>
                </c:pt>
                <c:pt idx="3931">
                  <c:v>0.70137300000000002</c:v>
                </c:pt>
                <c:pt idx="3932">
                  <c:v>0.70145100000000005</c:v>
                </c:pt>
                <c:pt idx="3933">
                  <c:v>0.70158399999999999</c:v>
                </c:pt>
                <c:pt idx="3934">
                  <c:v>0.70174999999999998</c:v>
                </c:pt>
                <c:pt idx="3935">
                  <c:v>0.70187200000000005</c:v>
                </c:pt>
                <c:pt idx="3936">
                  <c:v>0.70208199999999998</c:v>
                </c:pt>
                <c:pt idx="3937">
                  <c:v>0.70222600000000002</c:v>
                </c:pt>
                <c:pt idx="3938">
                  <c:v>0.70238199999999995</c:v>
                </c:pt>
                <c:pt idx="3939">
                  <c:v>0.70252599999999998</c:v>
                </c:pt>
                <c:pt idx="3940">
                  <c:v>0.70261399999999996</c:v>
                </c:pt>
                <c:pt idx="3941">
                  <c:v>0.70276899999999998</c:v>
                </c:pt>
                <c:pt idx="3942">
                  <c:v>0.70293600000000001</c:v>
                </c:pt>
                <c:pt idx="3943">
                  <c:v>0.70313499999999995</c:v>
                </c:pt>
                <c:pt idx="3944">
                  <c:v>0.70330099999999995</c:v>
                </c:pt>
                <c:pt idx="3945">
                  <c:v>0.70341200000000004</c:v>
                </c:pt>
                <c:pt idx="3946">
                  <c:v>0.70355599999999996</c:v>
                </c:pt>
                <c:pt idx="3947">
                  <c:v>0.70366700000000004</c:v>
                </c:pt>
                <c:pt idx="3948">
                  <c:v>0.70382199999999995</c:v>
                </c:pt>
                <c:pt idx="3949">
                  <c:v>0.703955</c:v>
                </c:pt>
                <c:pt idx="3950">
                  <c:v>0.70411000000000001</c:v>
                </c:pt>
                <c:pt idx="3951">
                  <c:v>0.70426599999999995</c:v>
                </c:pt>
                <c:pt idx="3952">
                  <c:v>0.70438800000000001</c:v>
                </c:pt>
                <c:pt idx="3953">
                  <c:v>0.70455400000000001</c:v>
                </c:pt>
                <c:pt idx="3954">
                  <c:v>0.704654</c:v>
                </c:pt>
                <c:pt idx="3955">
                  <c:v>0.70482</c:v>
                </c:pt>
                <c:pt idx="3956">
                  <c:v>0.70491899999999996</c:v>
                </c:pt>
                <c:pt idx="3957">
                  <c:v>0.70508599999999999</c:v>
                </c:pt>
                <c:pt idx="3958">
                  <c:v>0.70519699999999996</c:v>
                </c:pt>
                <c:pt idx="3959">
                  <c:v>0.70533000000000001</c:v>
                </c:pt>
                <c:pt idx="3960">
                  <c:v>0.70547400000000005</c:v>
                </c:pt>
                <c:pt idx="3961">
                  <c:v>0.70561799999999997</c:v>
                </c:pt>
                <c:pt idx="3962">
                  <c:v>0.70574000000000003</c:v>
                </c:pt>
                <c:pt idx="3963">
                  <c:v>0.70586099999999996</c:v>
                </c:pt>
                <c:pt idx="3964">
                  <c:v>0.70599400000000001</c:v>
                </c:pt>
                <c:pt idx="3965">
                  <c:v>0.70613899999999996</c:v>
                </c:pt>
                <c:pt idx="3966">
                  <c:v>0.70626</c:v>
                </c:pt>
                <c:pt idx="3967">
                  <c:v>0.70639300000000005</c:v>
                </c:pt>
                <c:pt idx="3968">
                  <c:v>0.70655999999999997</c:v>
                </c:pt>
                <c:pt idx="3969">
                  <c:v>0.70664800000000005</c:v>
                </c:pt>
                <c:pt idx="3970">
                  <c:v>0.70675900000000003</c:v>
                </c:pt>
                <c:pt idx="3971">
                  <c:v>0.70685900000000002</c:v>
                </c:pt>
                <c:pt idx="3972">
                  <c:v>0.70698099999999997</c:v>
                </c:pt>
                <c:pt idx="3973">
                  <c:v>0.70711400000000002</c:v>
                </c:pt>
                <c:pt idx="3974">
                  <c:v>0.70725800000000005</c:v>
                </c:pt>
                <c:pt idx="3975">
                  <c:v>0.70742400000000005</c:v>
                </c:pt>
                <c:pt idx="3976">
                  <c:v>0.70755699999999999</c:v>
                </c:pt>
                <c:pt idx="3977">
                  <c:v>0.70769000000000004</c:v>
                </c:pt>
                <c:pt idx="3978">
                  <c:v>0.70783399999999996</c:v>
                </c:pt>
                <c:pt idx="3979">
                  <c:v>0.70796700000000001</c:v>
                </c:pt>
                <c:pt idx="3980">
                  <c:v>0.70808899999999997</c:v>
                </c:pt>
                <c:pt idx="3981">
                  <c:v>0.70821100000000003</c:v>
                </c:pt>
                <c:pt idx="3982">
                  <c:v>0.70832200000000001</c:v>
                </c:pt>
                <c:pt idx="3983">
                  <c:v>0.70840999999999998</c:v>
                </c:pt>
                <c:pt idx="3984">
                  <c:v>0.70853200000000005</c:v>
                </c:pt>
                <c:pt idx="3985">
                  <c:v>0.70862099999999995</c:v>
                </c:pt>
                <c:pt idx="3986">
                  <c:v>0.70874300000000001</c:v>
                </c:pt>
                <c:pt idx="3987">
                  <c:v>0.70889800000000003</c:v>
                </c:pt>
                <c:pt idx="3988">
                  <c:v>0.70904199999999995</c:v>
                </c:pt>
                <c:pt idx="3989">
                  <c:v>0.70923099999999994</c:v>
                </c:pt>
                <c:pt idx="3990">
                  <c:v>0.70939700000000006</c:v>
                </c:pt>
                <c:pt idx="3991">
                  <c:v>0.70949700000000004</c:v>
                </c:pt>
                <c:pt idx="3992">
                  <c:v>0.70965199999999995</c:v>
                </c:pt>
                <c:pt idx="3993">
                  <c:v>0.709785</c:v>
                </c:pt>
                <c:pt idx="3994">
                  <c:v>0.70987299999999998</c:v>
                </c:pt>
                <c:pt idx="3995">
                  <c:v>0.70997299999999997</c:v>
                </c:pt>
                <c:pt idx="3996">
                  <c:v>0.71010600000000001</c:v>
                </c:pt>
                <c:pt idx="3997">
                  <c:v>0.71023899999999995</c:v>
                </c:pt>
                <c:pt idx="3998">
                  <c:v>0.71032799999999996</c:v>
                </c:pt>
                <c:pt idx="3999">
                  <c:v>0.71045000000000003</c:v>
                </c:pt>
                <c:pt idx="4000">
                  <c:v>0.71060500000000004</c:v>
                </c:pt>
                <c:pt idx="4001">
                  <c:v>0.71071600000000001</c:v>
                </c:pt>
                <c:pt idx="4002">
                  <c:v>0.71083700000000005</c:v>
                </c:pt>
                <c:pt idx="4003">
                  <c:v>0.71094800000000002</c:v>
                </c:pt>
                <c:pt idx="4004">
                  <c:v>0.71109199999999995</c:v>
                </c:pt>
                <c:pt idx="4005">
                  <c:v>0.71128100000000005</c:v>
                </c:pt>
                <c:pt idx="4006">
                  <c:v>0.71145800000000003</c:v>
                </c:pt>
                <c:pt idx="4007">
                  <c:v>0.71163500000000002</c:v>
                </c:pt>
                <c:pt idx="4008">
                  <c:v>0.71177999999999997</c:v>
                </c:pt>
                <c:pt idx="4009">
                  <c:v>0.71189000000000002</c:v>
                </c:pt>
                <c:pt idx="4010">
                  <c:v>0.712001</c:v>
                </c:pt>
                <c:pt idx="4011">
                  <c:v>0.71213400000000004</c:v>
                </c:pt>
                <c:pt idx="4012">
                  <c:v>0.712256</c:v>
                </c:pt>
                <c:pt idx="4013">
                  <c:v>0.71238900000000005</c:v>
                </c:pt>
                <c:pt idx="4014">
                  <c:v>0.71255500000000005</c:v>
                </c:pt>
                <c:pt idx="4015">
                  <c:v>0.71270999999999995</c:v>
                </c:pt>
                <c:pt idx="4016">
                  <c:v>0.712866</c:v>
                </c:pt>
                <c:pt idx="4017">
                  <c:v>0.71298700000000004</c:v>
                </c:pt>
                <c:pt idx="4018">
                  <c:v>0.71307600000000004</c:v>
                </c:pt>
                <c:pt idx="4019">
                  <c:v>0.71320899999999998</c:v>
                </c:pt>
                <c:pt idx="4020">
                  <c:v>0.71338599999999996</c:v>
                </c:pt>
                <c:pt idx="4021">
                  <c:v>0.71353100000000003</c:v>
                </c:pt>
                <c:pt idx="4022">
                  <c:v>0.71368600000000004</c:v>
                </c:pt>
                <c:pt idx="4023">
                  <c:v>0.71382999999999996</c:v>
                </c:pt>
                <c:pt idx="4024">
                  <c:v>0.71394100000000005</c:v>
                </c:pt>
                <c:pt idx="4025">
                  <c:v>0.71411800000000003</c:v>
                </c:pt>
                <c:pt idx="4026">
                  <c:v>0.71427300000000005</c:v>
                </c:pt>
                <c:pt idx="4027">
                  <c:v>0.71442799999999995</c:v>
                </c:pt>
                <c:pt idx="4028">
                  <c:v>0.71459399999999995</c:v>
                </c:pt>
                <c:pt idx="4029">
                  <c:v>0.71479400000000004</c:v>
                </c:pt>
                <c:pt idx="4030">
                  <c:v>0.71490500000000001</c:v>
                </c:pt>
                <c:pt idx="4031">
                  <c:v>0.71501599999999998</c:v>
                </c:pt>
                <c:pt idx="4032">
                  <c:v>0.71518199999999998</c:v>
                </c:pt>
                <c:pt idx="4033">
                  <c:v>0.71528199999999997</c:v>
                </c:pt>
                <c:pt idx="4034">
                  <c:v>0.71540300000000001</c:v>
                </c:pt>
                <c:pt idx="4035">
                  <c:v>0.71555899999999995</c:v>
                </c:pt>
                <c:pt idx="4036">
                  <c:v>0.71575800000000001</c:v>
                </c:pt>
                <c:pt idx="4037">
                  <c:v>0.71585799999999999</c:v>
                </c:pt>
                <c:pt idx="4038">
                  <c:v>0.71595799999999998</c:v>
                </c:pt>
                <c:pt idx="4039">
                  <c:v>0.71610200000000002</c:v>
                </c:pt>
                <c:pt idx="4040">
                  <c:v>0.71623499999999996</c:v>
                </c:pt>
                <c:pt idx="4041">
                  <c:v>0.716368</c:v>
                </c:pt>
                <c:pt idx="4042">
                  <c:v>0.71658900000000003</c:v>
                </c:pt>
                <c:pt idx="4043">
                  <c:v>0.7167</c:v>
                </c:pt>
                <c:pt idx="4044">
                  <c:v>0.71682199999999996</c:v>
                </c:pt>
                <c:pt idx="4045">
                  <c:v>0.71699900000000005</c:v>
                </c:pt>
                <c:pt idx="4046">
                  <c:v>0.71714299999999997</c:v>
                </c:pt>
                <c:pt idx="4047">
                  <c:v>0.71726500000000004</c:v>
                </c:pt>
                <c:pt idx="4048">
                  <c:v>0.71741999999999995</c:v>
                </c:pt>
                <c:pt idx="4049">
                  <c:v>0.71757599999999999</c:v>
                </c:pt>
                <c:pt idx="4050">
                  <c:v>0.71766399999999997</c:v>
                </c:pt>
                <c:pt idx="4051">
                  <c:v>0.71779700000000002</c:v>
                </c:pt>
                <c:pt idx="4052">
                  <c:v>0.71791899999999997</c:v>
                </c:pt>
                <c:pt idx="4053">
                  <c:v>0.71802999999999995</c:v>
                </c:pt>
                <c:pt idx="4054">
                  <c:v>0.71815200000000001</c:v>
                </c:pt>
                <c:pt idx="4055">
                  <c:v>0.71826299999999998</c:v>
                </c:pt>
                <c:pt idx="4056">
                  <c:v>0.71838500000000005</c:v>
                </c:pt>
                <c:pt idx="4057">
                  <c:v>0.71853999999999996</c:v>
                </c:pt>
                <c:pt idx="4058">
                  <c:v>0.71867300000000001</c:v>
                </c:pt>
                <c:pt idx="4059">
                  <c:v>0.71879499999999996</c:v>
                </c:pt>
                <c:pt idx="4060">
                  <c:v>0.71887199999999996</c:v>
                </c:pt>
                <c:pt idx="4061">
                  <c:v>0.71901599999999999</c:v>
                </c:pt>
                <c:pt idx="4062">
                  <c:v>0.71913800000000005</c:v>
                </c:pt>
                <c:pt idx="4063">
                  <c:v>0.71928199999999998</c:v>
                </c:pt>
                <c:pt idx="4064">
                  <c:v>0.71943699999999999</c:v>
                </c:pt>
                <c:pt idx="4065">
                  <c:v>0.71957000000000004</c:v>
                </c:pt>
                <c:pt idx="4066">
                  <c:v>0.71963699999999997</c:v>
                </c:pt>
                <c:pt idx="4067">
                  <c:v>0.71975900000000004</c:v>
                </c:pt>
                <c:pt idx="4068">
                  <c:v>0.71987000000000001</c:v>
                </c:pt>
                <c:pt idx="4069">
                  <c:v>0.71999199999999997</c:v>
                </c:pt>
                <c:pt idx="4070">
                  <c:v>0.72010200000000002</c:v>
                </c:pt>
                <c:pt idx="4071">
                  <c:v>0.72021299999999999</c:v>
                </c:pt>
                <c:pt idx="4072">
                  <c:v>0.72034600000000004</c:v>
                </c:pt>
                <c:pt idx="4073">
                  <c:v>0.720468</c:v>
                </c:pt>
                <c:pt idx="4074">
                  <c:v>0.72064499999999998</c:v>
                </c:pt>
                <c:pt idx="4075">
                  <c:v>0.72073399999999999</c:v>
                </c:pt>
                <c:pt idx="4076">
                  <c:v>0.72084499999999996</c:v>
                </c:pt>
                <c:pt idx="4077">
                  <c:v>0.72102200000000005</c:v>
                </c:pt>
                <c:pt idx="4078">
                  <c:v>0.72109999999999996</c:v>
                </c:pt>
                <c:pt idx="4079">
                  <c:v>0.72123300000000001</c:v>
                </c:pt>
                <c:pt idx="4080">
                  <c:v>0.72137700000000005</c:v>
                </c:pt>
                <c:pt idx="4081">
                  <c:v>0.72152099999999997</c:v>
                </c:pt>
                <c:pt idx="4082">
                  <c:v>0.72169799999999995</c:v>
                </c:pt>
                <c:pt idx="4083">
                  <c:v>0.721831</c:v>
                </c:pt>
                <c:pt idx="4084">
                  <c:v>0.72202</c:v>
                </c:pt>
                <c:pt idx="4085">
                  <c:v>0.72215300000000004</c:v>
                </c:pt>
                <c:pt idx="4086">
                  <c:v>0.72225200000000001</c:v>
                </c:pt>
                <c:pt idx="4087">
                  <c:v>0.72235199999999999</c:v>
                </c:pt>
                <c:pt idx="4088">
                  <c:v>0.722441</c:v>
                </c:pt>
                <c:pt idx="4089">
                  <c:v>0.72256299999999996</c:v>
                </c:pt>
                <c:pt idx="4090">
                  <c:v>0.72268500000000002</c:v>
                </c:pt>
                <c:pt idx="4091">
                  <c:v>0.72278399999999998</c:v>
                </c:pt>
                <c:pt idx="4092">
                  <c:v>0.72294000000000003</c:v>
                </c:pt>
                <c:pt idx="4093">
                  <c:v>0.72311700000000001</c:v>
                </c:pt>
                <c:pt idx="4094">
                  <c:v>0.72323899999999997</c:v>
                </c:pt>
                <c:pt idx="4095">
                  <c:v>0.72336100000000003</c:v>
                </c:pt>
                <c:pt idx="4096">
                  <c:v>0.72353800000000001</c:v>
                </c:pt>
                <c:pt idx="4097">
                  <c:v>0.72367099999999995</c:v>
                </c:pt>
                <c:pt idx="4098">
                  <c:v>0.72378200000000004</c:v>
                </c:pt>
                <c:pt idx="4099">
                  <c:v>0.72397</c:v>
                </c:pt>
                <c:pt idx="4100">
                  <c:v>0.72408099999999997</c:v>
                </c:pt>
                <c:pt idx="4101">
                  <c:v>0.72418099999999996</c:v>
                </c:pt>
                <c:pt idx="4102">
                  <c:v>0.72440199999999999</c:v>
                </c:pt>
                <c:pt idx="4103">
                  <c:v>0.72452399999999995</c:v>
                </c:pt>
                <c:pt idx="4104">
                  <c:v>0.72460199999999997</c:v>
                </c:pt>
                <c:pt idx="4105">
                  <c:v>0.724746</c:v>
                </c:pt>
                <c:pt idx="4106">
                  <c:v>0.72487900000000005</c:v>
                </c:pt>
                <c:pt idx="4107">
                  <c:v>0.72502299999999997</c:v>
                </c:pt>
                <c:pt idx="4108">
                  <c:v>0.72513399999999995</c:v>
                </c:pt>
                <c:pt idx="4109">
                  <c:v>0.72533300000000001</c:v>
                </c:pt>
                <c:pt idx="4110">
                  <c:v>0.72550000000000003</c:v>
                </c:pt>
                <c:pt idx="4111">
                  <c:v>0.72558800000000001</c:v>
                </c:pt>
                <c:pt idx="4112">
                  <c:v>0.72575400000000001</c:v>
                </c:pt>
                <c:pt idx="4113">
                  <c:v>0.72588699999999995</c:v>
                </c:pt>
                <c:pt idx="4114">
                  <c:v>0.72602</c:v>
                </c:pt>
                <c:pt idx="4115">
                  <c:v>0.72618700000000003</c:v>
                </c:pt>
                <c:pt idx="4116">
                  <c:v>0.72639699999999996</c:v>
                </c:pt>
                <c:pt idx="4117">
                  <c:v>0.72653000000000001</c:v>
                </c:pt>
                <c:pt idx="4118">
                  <c:v>0.72667400000000004</c:v>
                </c:pt>
                <c:pt idx="4119">
                  <c:v>0.72678500000000001</c:v>
                </c:pt>
                <c:pt idx="4120">
                  <c:v>0.726885</c:v>
                </c:pt>
                <c:pt idx="4121">
                  <c:v>0.72692900000000005</c:v>
                </c:pt>
                <c:pt idx="4122">
                  <c:v>0.72706199999999999</c:v>
                </c:pt>
                <c:pt idx="4123">
                  <c:v>0.727217</c:v>
                </c:pt>
                <c:pt idx="4124">
                  <c:v>0.72731699999999999</c:v>
                </c:pt>
                <c:pt idx="4125">
                  <c:v>0.72749399999999997</c:v>
                </c:pt>
                <c:pt idx="4126">
                  <c:v>0.727661</c:v>
                </c:pt>
                <c:pt idx="4127">
                  <c:v>0.72780500000000004</c:v>
                </c:pt>
                <c:pt idx="4128">
                  <c:v>0.727904</c:v>
                </c:pt>
                <c:pt idx="4129">
                  <c:v>0.72803700000000005</c:v>
                </c:pt>
                <c:pt idx="4130">
                  <c:v>0.72818099999999997</c:v>
                </c:pt>
                <c:pt idx="4131">
                  <c:v>0.72832600000000003</c:v>
                </c:pt>
                <c:pt idx="4132">
                  <c:v>0.72850300000000001</c:v>
                </c:pt>
                <c:pt idx="4133">
                  <c:v>0.72861399999999998</c:v>
                </c:pt>
                <c:pt idx="4134">
                  <c:v>0.72874700000000003</c:v>
                </c:pt>
                <c:pt idx="4135">
                  <c:v>0.72884599999999999</c:v>
                </c:pt>
                <c:pt idx="4136">
                  <c:v>0.728935</c:v>
                </c:pt>
                <c:pt idx="4137">
                  <c:v>0.72902400000000001</c:v>
                </c:pt>
                <c:pt idx="4138">
                  <c:v>0.72916800000000004</c:v>
                </c:pt>
                <c:pt idx="4139">
                  <c:v>0.72932300000000005</c:v>
                </c:pt>
                <c:pt idx="4140">
                  <c:v>0.72950000000000004</c:v>
                </c:pt>
                <c:pt idx="4141">
                  <c:v>0.72961100000000001</c:v>
                </c:pt>
                <c:pt idx="4142">
                  <c:v>0.72972199999999998</c:v>
                </c:pt>
                <c:pt idx="4143">
                  <c:v>0.72990999999999995</c:v>
                </c:pt>
                <c:pt idx="4144">
                  <c:v>0.73006499999999996</c:v>
                </c:pt>
                <c:pt idx="4145">
                  <c:v>0.73018700000000003</c:v>
                </c:pt>
                <c:pt idx="4146">
                  <c:v>0.73031999999999997</c:v>
                </c:pt>
                <c:pt idx="4147">
                  <c:v>0.730487</c:v>
                </c:pt>
                <c:pt idx="4148">
                  <c:v>0.73060899999999995</c:v>
                </c:pt>
                <c:pt idx="4149">
                  <c:v>0.73071900000000001</c:v>
                </c:pt>
                <c:pt idx="4150">
                  <c:v>0.73088600000000004</c:v>
                </c:pt>
                <c:pt idx="4151">
                  <c:v>0.73102999999999996</c:v>
                </c:pt>
                <c:pt idx="4152">
                  <c:v>0.73116300000000001</c:v>
                </c:pt>
                <c:pt idx="4153">
                  <c:v>0.73124</c:v>
                </c:pt>
                <c:pt idx="4154">
                  <c:v>0.73132900000000001</c:v>
                </c:pt>
                <c:pt idx="4155">
                  <c:v>0.73145099999999996</c:v>
                </c:pt>
                <c:pt idx="4156">
                  <c:v>0.73162799999999995</c:v>
                </c:pt>
                <c:pt idx="4157">
                  <c:v>0.73178299999999996</c:v>
                </c:pt>
                <c:pt idx="4158">
                  <c:v>0.73190500000000003</c:v>
                </c:pt>
                <c:pt idx="4159">
                  <c:v>0.732016</c:v>
                </c:pt>
                <c:pt idx="4160">
                  <c:v>0.73217100000000002</c:v>
                </c:pt>
                <c:pt idx="4161">
                  <c:v>0.73232600000000003</c:v>
                </c:pt>
                <c:pt idx="4162">
                  <c:v>0.73246999999999995</c:v>
                </c:pt>
                <c:pt idx="4163">
                  <c:v>0.73259200000000002</c:v>
                </c:pt>
                <c:pt idx="4164">
                  <c:v>0.73277000000000003</c:v>
                </c:pt>
                <c:pt idx="4165">
                  <c:v>0.73284700000000003</c:v>
                </c:pt>
                <c:pt idx="4166">
                  <c:v>0.732958</c:v>
                </c:pt>
                <c:pt idx="4167">
                  <c:v>0.733047</c:v>
                </c:pt>
                <c:pt idx="4168">
                  <c:v>0.73320200000000002</c:v>
                </c:pt>
                <c:pt idx="4169">
                  <c:v>0.73336800000000002</c:v>
                </c:pt>
                <c:pt idx="4170">
                  <c:v>0.73350099999999996</c:v>
                </c:pt>
                <c:pt idx="4171">
                  <c:v>0.73362300000000003</c:v>
                </c:pt>
                <c:pt idx="4172">
                  <c:v>0.73371200000000003</c:v>
                </c:pt>
                <c:pt idx="4173">
                  <c:v>0.73377800000000004</c:v>
                </c:pt>
                <c:pt idx="4174">
                  <c:v>0.73388900000000001</c:v>
                </c:pt>
                <c:pt idx="4175">
                  <c:v>0.73403300000000005</c:v>
                </c:pt>
                <c:pt idx="4176">
                  <c:v>0.73413300000000004</c:v>
                </c:pt>
                <c:pt idx="4177">
                  <c:v>0.73426599999999997</c:v>
                </c:pt>
                <c:pt idx="4178">
                  <c:v>0.73441000000000001</c:v>
                </c:pt>
                <c:pt idx="4179">
                  <c:v>0.73455400000000004</c:v>
                </c:pt>
                <c:pt idx="4180">
                  <c:v>0.734676</c:v>
                </c:pt>
                <c:pt idx="4181">
                  <c:v>0.73479799999999995</c:v>
                </c:pt>
                <c:pt idx="4182">
                  <c:v>0.734931</c:v>
                </c:pt>
                <c:pt idx="4183">
                  <c:v>0.73505299999999996</c:v>
                </c:pt>
                <c:pt idx="4184">
                  <c:v>0.73518600000000001</c:v>
                </c:pt>
                <c:pt idx="4185">
                  <c:v>0.73530700000000004</c:v>
                </c:pt>
                <c:pt idx="4186">
                  <c:v>0.73545199999999999</c:v>
                </c:pt>
                <c:pt idx="4187">
                  <c:v>0.73559600000000003</c:v>
                </c:pt>
                <c:pt idx="4188">
                  <c:v>0.73573999999999995</c:v>
                </c:pt>
                <c:pt idx="4189">
                  <c:v>0.73591700000000004</c:v>
                </c:pt>
                <c:pt idx="4190">
                  <c:v>0.73602800000000002</c:v>
                </c:pt>
                <c:pt idx="4191">
                  <c:v>0.73623799999999995</c:v>
                </c:pt>
                <c:pt idx="4192">
                  <c:v>0.73638199999999998</c:v>
                </c:pt>
                <c:pt idx="4193">
                  <c:v>0.73653800000000003</c:v>
                </c:pt>
                <c:pt idx="4194">
                  <c:v>0.73664799999999997</c:v>
                </c:pt>
                <c:pt idx="4195">
                  <c:v>0.736815</c:v>
                </c:pt>
                <c:pt idx="4196">
                  <c:v>0.73695900000000003</c:v>
                </c:pt>
                <c:pt idx="4197">
                  <c:v>0.73712500000000003</c:v>
                </c:pt>
                <c:pt idx="4198">
                  <c:v>0.73725799999999997</c:v>
                </c:pt>
                <c:pt idx="4199">
                  <c:v>0.737402</c:v>
                </c:pt>
                <c:pt idx="4200">
                  <c:v>0.73755700000000002</c:v>
                </c:pt>
                <c:pt idx="4201">
                  <c:v>0.73762399999999995</c:v>
                </c:pt>
                <c:pt idx="4202">
                  <c:v>0.73776799999999998</c:v>
                </c:pt>
                <c:pt idx="4203">
                  <c:v>0.73787899999999995</c:v>
                </c:pt>
                <c:pt idx="4204">
                  <c:v>0.73807800000000001</c:v>
                </c:pt>
                <c:pt idx="4205">
                  <c:v>0.73822200000000004</c:v>
                </c:pt>
                <c:pt idx="4206">
                  <c:v>0.73839900000000003</c:v>
                </c:pt>
                <c:pt idx="4207">
                  <c:v>0.73849900000000002</c:v>
                </c:pt>
                <c:pt idx="4208">
                  <c:v>0.73865400000000003</c:v>
                </c:pt>
                <c:pt idx="4209">
                  <c:v>0.73877599999999999</c:v>
                </c:pt>
                <c:pt idx="4210">
                  <c:v>0.73888699999999996</c:v>
                </c:pt>
                <c:pt idx="4211">
                  <c:v>0.73900900000000003</c:v>
                </c:pt>
                <c:pt idx="4212">
                  <c:v>0.73915299999999995</c:v>
                </c:pt>
                <c:pt idx="4213">
                  <c:v>0.73921999999999999</c:v>
                </c:pt>
                <c:pt idx="4214">
                  <c:v>0.739375</c:v>
                </c:pt>
                <c:pt idx="4215">
                  <c:v>0.73953000000000002</c:v>
                </c:pt>
                <c:pt idx="4216">
                  <c:v>0.73966299999999996</c:v>
                </c:pt>
                <c:pt idx="4217">
                  <c:v>0.73976299999999995</c:v>
                </c:pt>
                <c:pt idx="4218">
                  <c:v>0.73990699999999998</c:v>
                </c:pt>
                <c:pt idx="4219">
                  <c:v>0.74002900000000005</c:v>
                </c:pt>
                <c:pt idx="4220">
                  <c:v>0.74018399999999995</c:v>
                </c:pt>
                <c:pt idx="4221">
                  <c:v>0.74029500000000004</c:v>
                </c:pt>
                <c:pt idx="4222">
                  <c:v>0.74045000000000005</c:v>
                </c:pt>
                <c:pt idx="4223">
                  <c:v>0.74054900000000001</c:v>
                </c:pt>
                <c:pt idx="4224">
                  <c:v>0.74072700000000002</c:v>
                </c:pt>
                <c:pt idx="4225">
                  <c:v>0.74087099999999995</c:v>
                </c:pt>
                <c:pt idx="4226">
                  <c:v>0.74098200000000003</c:v>
                </c:pt>
                <c:pt idx="4227">
                  <c:v>0.74114800000000003</c:v>
                </c:pt>
                <c:pt idx="4228">
                  <c:v>0.74128099999999997</c:v>
                </c:pt>
                <c:pt idx="4229">
                  <c:v>0.74140300000000003</c:v>
                </c:pt>
                <c:pt idx="4230">
                  <c:v>0.741591</c:v>
                </c:pt>
                <c:pt idx="4231">
                  <c:v>0.74173500000000003</c:v>
                </c:pt>
                <c:pt idx="4232">
                  <c:v>0.74186799999999997</c:v>
                </c:pt>
                <c:pt idx="4233">
                  <c:v>0.742012</c:v>
                </c:pt>
                <c:pt idx="4234">
                  <c:v>0.74211199999999999</c:v>
                </c:pt>
                <c:pt idx="4235">
                  <c:v>0.74221199999999998</c:v>
                </c:pt>
                <c:pt idx="4236">
                  <c:v>0.74231199999999997</c:v>
                </c:pt>
                <c:pt idx="4237">
                  <c:v>0.742456</c:v>
                </c:pt>
                <c:pt idx="4238">
                  <c:v>0.74260000000000004</c:v>
                </c:pt>
                <c:pt idx="4239">
                  <c:v>0.74277700000000002</c:v>
                </c:pt>
                <c:pt idx="4240">
                  <c:v>0.74294300000000002</c:v>
                </c:pt>
                <c:pt idx="4241">
                  <c:v>0.74299899999999997</c:v>
                </c:pt>
                <c:pt idx="4242">
                  <c:v>0.743143</c:v>
                </c:pt>
                <c:pt idx="4243">
                  <c:v>0.74329800000000001</c:v>
                </c:pt>
                <c:pt idx="4244">
                  <c:v>0.74343099999999995</c:v>
                </c:pt>
                <c:pt idx="4245">
                  <c:v>0.74358599999999997</c:v>
                </c:pt>
                <c:pt idx="4246">
                  <c:v>0.74374099999999999</c:v>
                </c:pt>
                <c:pt idx="4247">
                  <c:v>0.74390699999999998</c:v>
                </c:pt>
                <c:pt idx="4248">
                  <c:v>0.74406300000000003</c:v>
                </c:pt>
                <c:pt idx="4249">
                  <c:v>0.74416199999999999</c:v>
                </c:pt>
                <c:pt idx="4250">
                  <c:v>0.74428399999999995</c:v>
                </c:pt>
                <c:pt idx="4251">
                  <c:v>0.74440600000000001</c:v>
                </c:pt>
                <c:pt idx="4252">
                  <c:v>0.74451699999999998</c:v>
                </c:pt>
                <c:pt idx="4253">
                  <c:v>0.74459500000000001</c:v>
                </c:pt>
                <c:pt idx="4254">
                  <c:v>0.74469399999999997</c:v>
                </c:pt>
                <c:pt idx="4255">
                  <c:v>0.744838</c:v>
                </c:pt>
                <c:pt idx="4256">
                  <c:v>0.74495999999999996</c:v>
                </c:pt>
                <c:pt idx="4257">
                  <c:v>0.74510399999999999</c:v>
                </c:pt>
                <c:pt idx="4258">
                  <c:v>0.74521499999999996</c:v>
                </c:pt>
                <c:pt idx="4259">
                  <c:v>0.74535899999999999</c:v>
                </c:pt>
                <c:pt idx="4260">
                  <c:v>0.74550300000000003</c:v>
                </c:pt>
                <c:pt idx="4261">
                  <c:v>0.745614</c:v>
                </c:pt>
                <c:pt idx="4262">
                  <c:v>0.74573599999999995</c:v>
                </c:pt>
                <c:pt idx="4263">
                  <c:v>0.74587999999999999</c:v>
                </c:pt>
                <c:pt idx="4264">
                  <c:v>0.74600200000000005</c:v>
                </c:pt>
                <c:pt idx="4265">
                  <c:v>0.74615699999999996</c:v>
                </c:pt>
                <c:pt idx="4266">
                  <c:v>0.74627900000000003</c:v>
                </c:pt>
                <c:pt idx="4267">
                  <c:v>0.74641199999999996</c:v>
                </c:pt>
                <c:pt idx="4268">
                  <c:v>0.74662300000000004</c:v>
                </c:pt>
                <c:pt idx="4269">
                  <c:v>0.74676699999999996</c:v>
                </c:pt>
                <c:pt idx="4270">
                  <c:v>0.74688900000000003</c:v>
                </c:pt>
                <c:pt idx="4271">
                  <c:v>0.74699899999999997</c:v>
                </c:pt>
                <c:pt idx="4272">
                  <c:v>0.74711000000000005</c:v>
                </c:pt>
                <c:pt idx="4273">
                  <c:v>0.74727600000000005</c:v>
                </c:pt>
                <c:pt idx="4274">
                  <c:v>0.74745399999999995</c:v>
                </c:pt>
                <c:pt idx="4275">
                  <c:v>0.74754200000000004</c:v>
                </c:pt>
                <c:pt idx="4276">
                  <c:v>0.74768699999999999</c:v>
                </c:pt>
                <c:pt idx="4277">
                  <c:v>0.74777499999999997</c:v>
                </c:pt>
                <c:pt idx="4278">
                  <c:v>0.74785299999999999</c:v>
                </c:pt>
                <c:pt idx="4279">
                  <c:v>0.74795299999999998</c:v>
                </c:pt>
                <c:pt idx="4280">
                  <c:v>0.74805200000000005</c:v>
                </c:pt>
                <c:pt idx="4281">
                  <c:v>0.748108</c:v>
                </c:pt>
                <c:pt idx="4282">
                  <c:v>0.74821899999999997</c:v>
                </c:pt>
                <c:pt idx="4283">
                  <c:v>0.74837399999999998</c:v>
                </c:pt>
                <c:pt idx="4284">
                  <c:v>0.74848400000000004</c:v>
                </c:pt>
                <c:pt idx="4285">
                  <c:v>0.74865099999999996</c:v>
                </c:pt>
                <c:pt idx="4286">
                  <c:v>0.74878400000000001</c:v>
                </c:pt>
                <c:pt idx="4287">
                  <c:v>0.74889499999999998</c:v>
                </c:pt>
                <c:pt idx="4288">
                  <c:v>0.74903900000000001</c:v>
                </c:pt>
                <c:pt idx="4289">
                  <c:v>0.74914899999999995</c:v>
                </c:pt>
                <c:pt idx="4290">
                  <c:v>0.749305</c:v>
                </c:pt>
                <c:pt idx="4291">
                  <c:v>0.74940399999999996</c:v>
                </c:pt>
                <c:pt idx="4292">
                  <c:v>0.74952600000000003</c:v>
                </c:pt>
                <c:pt idx="4293">
                  <c:v>0.74966999999999995</c:v>
                </c:pt>
                <c:pt idx="4294">
                  <c:v>0.749803</c:v>
                </c:pt>
                <c:pt idx="4295">
                  <c:v>0.74992499999999995</c:v>
                </c:pt>
                <c:pt idx="4296">
                  <c:v>0.75002500000000005</c:v>
                </c:pt>
                <c:pt idx="4297">
                  <c:v>0.75015799999999999</c:v>
                </c:pt>
                <c:pt idx="4298">
                  <c:v>0.750224</c:v>
                </c:pt>
                <c:pt idx="4299">
                  <c:v>0.75035700000000005</c:v>
                </c:pt>
                <c:pt idx="4300">
                  <c:v>0.75050099999999997</c:v>
                </c:pt>
                <c:pt idx="4301">
                  <c:v>0.750668</c:v>
                </c:pt>
                <c:pt idx="4302">
                  <c:v>0.75082300000000002</c:v>
                </c:pt>
                <c:pt idx="4303">
                  <c:v>0.75098900000000002</c:v>
                </c:pt>
                <c:pt idx="4304">
                  <c:v>0.75109999999999999</c:v>
                </c:pt>
                <c:pt idx="4305">
                  <c:v>0.751189</c:v>
                </c:pt>
                <c:pt idx="4306">
                  <c:v>0.75128799999999996</c:v>
                </c:pt>
                <c:pt idx="4307">
                  <c:v>0.75138799999999994</c:v>
                </c:pt>
                <c:pt idx="4308">
                  <c:v>0.75145499999999998</c:v>
                </c:pt>
                <c:pt idx="4309">
                  <c:v>0.75152099999999999</c:v>
                </c:pt>
                <c:pt idx="4310">
                  <c:v>0.75159900000000002</c:v>
                </c:pt>
                <c:pt idx="4311">
                  <c:v>0.75168699999999999</c:v>
                </c:pt>
                <c:pt idx="4312">
                  <c:v>0.75182000000000004</c:v>
                </c:pt>
                <c:pt idx="4313">
                  <c:v>0.75196399999999997</c:v>
                </c:pt>
                <c:pt idx="4314">
                  <c:v>0.75207500000000005</c:v>
                </c:pt>
                <c:pt idx="4315">
                  <c:v>0.75220799999999999</c:v>
                </c:pt>
                <c:pt idx="4316">
                  <c:v>0.75231899999999996</c:v>
                </c:pt>
                <c:pt idx="4317">
                  <c:v>0.75239699999999998</c:v>
                </c:pt>
                <c:pt idx="4318">
                  <c:v>0.75254100000000002</c:v>
                </c:pt>
                <c:pt idx="4319">
                  <c:v>0.75266299999999997</c:v>
                </c:pt>
                <c:pt idx="4320">
                  <c:v>0.75275099999999995</c:v>
                </c:pt>
                <c:pt idx="4321">
                  <c:v>0.75286200000000003</c:v>
                </c:pt>
                <c:pt idx="4322">
                  <c:v>0.75298399999999999</c:v>
                </c:pt>
                <c:pt idx="4323">
                  <c:v>0.75310600000000005</c:v>
                </c:pt>
                <c:pt idx="4324">
                  <c:v>0.75324999999999998</c:v>
                </c:pt>
                <c:pt idx="4325">
                  <c:v>0.75338300000000002</c:v>
                </c:pt>
                <c:pt idx="4326">
                  <c:v>0.75353800000000004</c:v>
                </c:pt>
                <c:pt idx="4327">
                  <c:v>0.75368199999999996</c:v>
                </c:pt>
                <c:pt idx="4328">
                  <c:v>0.753826</c:v>
                </c:pt>
                <c:pt idx="4329">
                  <c:v>0.75392599999999999</c:v>
                </c:pt>
                <c:pt idx="4330">
                  <c:v>0.754081</c:v>
                </c:pt>
                <c:pt idx="4331">
                  <c:v>0.75418099999999999</c:v>
                </c:pt>
                <c:pt idx="4332">
                  <c:v>0.75430299999999995</c:v>
                </c:pt>
                <c:pt idx="4333">
                  <c:v>0.75441400000000003</c:v>
                </c:pt>
                <c:pt idx="4334">
                  <c:v>0.75458000000000003</c:v>
                </c:pt>
                <c:pt idx="4335">
                  <c:v>0.75470199999999998</c:v>
                </c:pt>
                <c:pt idx="4336">
                  <c:v>0.75481299999999996</c:v>
                </c:pt>
                <c:pt idx="4337">
                  <c:v>0.75493399999999999</c:v>
                </c:pt>
                <c:pt idx="4338">
                  <c:v>0.75503399999999998</c:v>
                </c:pt>
                <c:pt idx="4339">
                  <c:v>0.75516700000000003</c:v>
                </c:pt>
                <c:pt idx="4340">
                  <c:v>0.75532200000000005</c:v>
                </c:pt>
                <c:pt idx="4341">
                  <c:v>0.75547699999999995</c:v>
                </c:pt>
                <c:pt idx="4342">
                  <c:v>0.755633</c:v>
                </c:pt>
                <c:pt idx="4343">
                  <c:v>0.75573199999999996</c:v>
                </c:pt>
                <c:pt idx="4344">
                  <c:v>0.75587599999999999</c:v>
                </c:pt>
                <c:pt idx="4345">
                  <c:v>0.75602100000000005</c:v>
                </c:pt>
                <c:pt idx="4346">
                  <c:v>0.75619800000000004</c:v>
                </c:pt>
                <c:pt idx="4347">
                  <c:v>0.75627500000000003</c:v>
                </c:pt>
                <c:pt idx="4348">
                  <c:v>0.75639699999999999</c:v>
                </c:pt>
                <c:pt idx="4349">
                  <c:v>0.75649699999999998</c:v>
                </c:pt>
                <c:pt idx="4350">
                  <c:v>0.75666299999999997</c:v>
                </c:pt>
                <c:pt idx="4351">
                  <c:v>0.75680700000000001</c:v>
                </c:pt>
                <c:pt idx="4352">
                  <c:v>0.75695100000000004</c:v>
                </c:pt>
                <c:pt idx="4353">
                  <c:v>0.75705100000000003</c:v>
                </c:pt>
                <c:pt idx="4354">
                  <c:v>0.75717299999999998</c:v>
                </c:pt>
                <c:pt idx="4355">
                  <c:v>0.75729500000000005</c:v>
                </c:pt>
                <c:pt idx="4356">
                  <c:v>0.75746100000000005</c:v>
                </c:pt>
                <c:pt idx="4357">
                  <c:v>0.75757200000000002</c:v>
                </c:pt>
                <c:pt idx="4358">
                  <c:v>0.757683</c:v>
                </c:pt>
                <c:pt idx="4359">
                  <c:v>0.75784899999999999</c:v>
                </c:pt>
                <c:pt idx="4360">
                  <c:v>0.75795999999999997</c:v>
                </c:pt>
                <c:pt idx="4361">
                  <c:v>0.75803799999999999</c:v>
                </c:pt>
                <c:pt idx="4362">
                  <c:v>0.75819300000000001</c:v>
                </c:pt>
                <c:pt idx="4363">
                  <c:v>0.75831499999999996</c:v>
                </c:pt>
                <c:pt idx="4364">
                  <c:v>0.75842500000000002</c:v>
                </c:pt>
                <c:pt idx="4365">
                  <c:v>0.75854699999999997</c:v>
                </c:pt>
                <c:pt idx="4366">
                  <c:v>0.75870199999999999</c:v>
                </c:pt>
                <c:pt idx="4367">
                  <c:v>0.75884700000000005</c:v>
                </c:pt>
                <c:pt idx="4368">
                  <c:v>0.75897999999999999</c:v>
                </c:pt>
                <c:pt idx="4369">
                  <c:v>0.75911300000000004</c:v>
                </c:pt>
                <c:pt idx="4370">
                  <c:v>0.75919000000000003</c:v>
                </c:pt>
                <c:pt idx="4371">
                  <c:v>0.75935600000000003</c:v>
                </c:pt>
                <c:pt idx="4372">
                  <c:v>0.75947799999999999</c:v>
                </c:pt>
                <c:pt idx="4373">
                  <c:v>0.75960000000000005</c:v>
                </c:pt>
                <c:pt idx="4374">
                  <c:v>0.75972200000000001</c:v>
                </c:pt>
                <c:pt idx="4375">
                  <c:v>0.75981100000000001</c:v>
                </c:pt>
                <c:pt idx="4376">
                  <c:v>0.75990999999999997</c:v>
                </c:pt>
                <c:pt idx="4377">
                  <c:v>0.76005500000000004</c:v>
                </c:pt>
                <c:pt idx="4378">
                  <c:v>0.76019899999999996</c:v>
                </c:pt>
                <c:pt idx="4379">
                  <c:v>0.76028700000000005</c:v>
                </c:pt>
                <c:pt idx="4380">
                  <c:v>0.76038700000000004</c:v>
                </c:pt>
                <c:pt idx="4381">
                  <c:v>0.76053099999999996</c:v>
                </c:pt>
                <c:pt idx="4382">
                  <c:v>0.76067499999999999</c:v>
                </c:pt>
                <c:pt idx="4383">
                  <c:v>0.76081900000000002</c:v>
                </c:pt>
                <c:pt idx="4384">
                  <c:v>0.76091900000000001</c:v>
                </c:pt>
                <c:pt idx="4385">
                  <c:v>0.76104099999999997</c:v>
                </c:pt>
                <c:pt idx="4386">
                  <c:v>0.76120699999999997</c:v>
                </c:pt>
                <c:pt idx="4387">
                  <c:v>0.76134000000000002</c:v>
                </c:pt>
                <c:pt idx="4388">
                  <c:v>0.76149500000000003</c:v>
                </c:pt>
                <c:pt idx="4389">
                  <c:v>0.76160600000000001</c:v>
                </c:pt>
                <c:pt idx="4390">
                  <c:v>0.76173900000000005</c:v>
                </c:pt>
                <c:pt idx="4391">
                  <c:v>0.76187199999999999</c:v>
                </c:pt>
                <c:pt idx="4392">
                  <c:v>0.76200500000000004</c:v>
                </c:pt>
                <c:pt idx="4393">
                  <c:v>0.762127</c:v>
                </c:pt>
                <c:pt idx="4394">
                  <c:v>0.76224899999999995</c:v>
                </c:pt>
                <c:pt idx="4395">
                  <c:v>0.76237100000000002</c:v>
                </c:pt>
                <c:pt idx="4396">
                  <c:v>0.76250399999999996</c:v>
                </c:pt>
                <c:pt idx="4397">
                  <c:v>0.76265899999999998</c:v>
                </c:pt>
                <c:pt idx="4398">
                  <c:v>0.76278100000000004</c:v>
                </c:pt>
                <c:pt idx="4399">
                  <c:v>0.76291399999999998</c:v>
                </c:pt>
                <c:pt idx="4400">
                  <c:v>0.76301399999999997</c:v>
                </c:pt>
                <c:pt idx="4401">
                  <c:v>0.76320200000000005</c:v>
                </c:pt>
                <c:pt idx="4402">
                  <c:v>0.76335699999999995</c:v>
                </c:pt>
                <c:pt idx="4403">
                  <c:v>0.76345700000000005</c:v>
                </c:pt>
                <c:pt idx="4404">
                  <c:v>0.76356800000000002</c:v>
                </c:pt>
                <c:pt idx="4405">
                  <c:v>0.76367799999999997</c:v>
                </c:pt>
                <c:pt idx="4406">
                  <c:v>0.76382300000000003</c:v>
                </c:pt>
                <c:pt idx="4407">
                  <c:v>0.76396699999999995</c:v>
                </c:pt>
                <c:pt idx="4408">
                  <c:v>0.76408900000000002</c:v>
                </c:pt>
                <c:pt idx="4409">
                  <c:v>0.764266</c:v>
                </c:pt>
                <c:pt idx="4410">
                  <c:v>0.76445399999999997</c:v>
                </c:pt>
                <c:pt idx="4411">
                  <c:v>0.76453199999999999</c:v>
                </c:pt>
                <c:pt idx="4412">
                  <c:v>0.76468700000000001</c:v>
                </c:pt>
                <c:pt idx="4413">
                  <c:v>0.76474200000000003</c:v>
                </c:pt>
                <c:pt idx="4414">
                  <c:v>0.76480899999999996</c:v>
                </c:pt>
                <c:pt idx="4415">
                  <c:v>0.76489799999999997</c:v>
                </c:pt>
                <c:pt idx="4416">
                  <c:v>0.76498600000000005</c:v>
                </c:pt>
                <c:pt idx="4417">
                  <c:v>0.76508600000000004</c:v>
                </c:pt>
                <c:pt idx="4418">
                  <c:v>0.76517500000000005</c:v>
                </c:pt>
                <c:pt idx="4419">
                  <c:v>0.76536300000000002</c:v>
                </c:pt>
                <c:pt idx="4420">
                  <c:v>0.76549599999999995</c:v>
                </c:pt>
                <c:pt idx="4421">
                  <c:v>0.76559600000000005</c:v>
                </c:pt>
                <c:pt idx="4422">
                  <c:v>0.76573999999999998</c:v>
                </c:pt>
                <c:pt idx="4423">
                  <c:v>0.76587300000000003</c:v>
                </c:pt>
                <c:pt idx="4424">
                  <c:v>0.76599499999999998</c:v>
                </c:pt>
                <c:pt idx="4425">
                  <c:v>0.76616099999999998</c:v>
                </c:pt>
                <c:pt idx="4426">
                  <c:v>0.76627199999999995</c:v>
                </c:pt>
                <c:pt idx="4427">
                  <c:v>0.76637200000000005</c:v>
                </c:pt>
                <c:pt idx="4428">
                  <c:v>0.76651599999999998</c:v>
                </c:pt>
                <c:pt idx="4429">
                  <c:v>0.76664900000000002</c:v>
                </c:pt>
                <c:pt idx="4430">
                  <c:v>0.76680400000000004</c:v>
                </c:pt>
                <c:pt idx="4431">
                  <c:v>0.76694799999999996</c:v>
                </c:pt>
                <c:pt idx="4432">
                  <c:v>0.767092</c:v>
                </c:pt>
                <c:pt idx="4433">
                  <c:v>0.76727999999999996</c:v>
                </c:pt>
                <c:pt idx="4434">
                  <c:v>0.76741300000000001</c:v>
                </c:pt>
                <c:pt idx="4435">
                  <c:v>0.76749100000000003</c:v>
                </c:pt>
                <c:pt idx="4436">
                  <c:v>0.76760200000000001</c:v>
                </c:pt>
                <c:pt idx="4437">
                  <c:v>0.76771199999999995</c:v>
                </c:pt>
                <c:pt idx="4438">
                  <c:v>0.76788999999999996</c:v>
                </c:pt>
                <c:pt idx="4439">
                  <c:v>0.76800100000000004</c:v>
                </c:pt>
                <c:pt idx="4440">
                  <c:v>0.76811099999999999</c:v>
                </c:pt>
                <c:pt idx="4441">
                  <c:v>0.76819999999999999</c:v>
                </c:pt>
                <c:pt idx="4442">
                  <c:v>0.76829999999999998</c:v>
                </c:pt>
                <c:pt idx="4443">
                  <c:v>0.76839999999999997</c:v>
                </c:pt>
                <c:pt idx="4444">
                  <c:v>0.76855499999999999</c:v>
                </c:pt>
                <c:pt idx="4445">
                  <c:v>0.76864299999999997</c:v>
                </c:pt>
                <c:pt idx="4446">
                  <c:v>0.76879900000000001</c:v>
                </c:pt>
                <c:pt idx="4447">
                  <c:v>0.76890899999999995</c:v>
                </c:pt>
                <c:pt idx="4448">
                  <c:v>0.76902000000000004</c:v>
                </c:pt>
                <c:pt idx="4449">
                  <c:v>0.76919800000000005</c:v>
                </c:pt>
                <c:pt idx="4450">
                  <c:v>0.76931899999999998</c:v>
                </c:pt>
                <c:pt idx="4451">
                  <c:v>0.76942999999999995</c:v>
                </c:pt>
                <c:pt idx="4452">
                  <c:v>0.76957399999999998</c:v>
                </c:pt>
                <c:pt idx="4453">
                  <c:v>0.76967399999999997</c:v>
                </c:pt>
                <c:pt idx="4454">
                  <c:v>0.76980700000000002</c:v>
                </c:pt>
                <c:pt idx="4455">
                  <c:v>0.76991799999999999</c:v>
                </c:pt>
                <c:pt idx="4456">
                  <c:v>0.77005100000000004</c:v>
                </c:pt>
                <c:pt idx="4457">
                  <c:v>0.770173</c:v>
                </c:pt>
                <c:pt idx="4458">
                  <c:v>0.77028399999999997</c:v>
                </c:pt>
                <c:pt idx="4459">
                  <c:v>0.77040600000000004</c:v>
                </c:pt>
                <c:pt idx="4460">
                  <c:v>0.77048300000000003</c:v>
                </c:pt>
                <c:pt idx="4461">
                  <c:v>0.77060499999999998</c:v>
                </c:pt>
                <c:pt idx="4462">
                  <c:v>0.77076</c:v>
                </c:pt>
                <c:pt idx="4463">
                  <c:v>0.77091500000000002</c:v>
                </c:pt>
                <c:pt idx="4464">
                  <c:v>0.77104799999999996</c:v>
                </c:pt>
                <c:pt idx="4465">
                  <c:v>0.77118100000000001</c:v>
                </c:pt>
                <c:pt idx="4466">
                  <c:v>0.77130299999999996</c:v>
                </c:pt>
                <c:pt idx="4467">
                  <c:v>0.77143600000000001</c:v>
                </c:pt>
                <c:pt idx="4468">
                  <c:v>0.77165799999999996</c:v>
                </c:pt>
                <c:pt idx="4469">
                  <c:v>0.77178000000000002</c:v>
                </c:pt>
                <c:pt idx="4470">
                  <c:v>0.77190199999999998</c:v>
                </c:pt>
                <c:pt idx="4471">
                  <c:v>0.77203500000000003</c:v>
                </c:pt>
                <c:pt idx="4472">
                  <c:v>0.77215699999999998</c:v>
                </c:pt>
                <c:pt idx="4473">
                  <c:v>0.77225600000000005</c:v>
                </c:pt>
                <c:pt idx="4474">
                  <c:v>0.77241099999999996</c:v>
                </c:pt>
                <c:pt idx="4475">
                  <c:v>0.772567</c:v>
                </c:pt>
                <c:pt idx="4476">
                  <c:v>0.77265499999999998</c:v>
                </c:pt>
                <c:pt idx="4477">
                  <c:v>0.77277700000000005</c:v>
                </c:pt>
                <c:pt idx="4478">
                  <c:v>0.77293199999999995</c:v>
                </c:pt>
                <c:pt idx="4479">
                  <c:v>0.77309899999999998</c:v>
                </c:pt>
                <c:pt idx="4480">
                  <c:v>0.77322000000000002</c:v>
                </c:pt>
                <c:pt idx="4481">
                  <c:v>0.77338700000000005</c:v>
                </c:pt>
                <c:pt idx="4482">
                  <c:v>0.773509</c:v>
                </c:pt>
                <c:pt idx="4483">
                  <c:v>0.77364200000000005</c:v>
                </c:pt>
                <c:pt idx="4484">
                  <c:v>0.77378599999999997</c:v>
                </c:pt>
                <c:pt idx="4485">
                  <c:v>0.77390800000000004</c:v>
                </c:pt>
                <c:pt idx="4486">
                  <c:v>0.77404099999999998</c:v>
                </c:pt>
                <c:pt idx="4487">
                  <c:v>0.77412899999999996</c:v>
                </c:pt>
                <c:pt idx="4488">
                  <c:v>0.77424000000000004</c:v>
                </c:pt>
                <c:pt idx="4489">
                  <c:v>0.77432900000000005</c:v>
                </c:pt>
                <c:pt idx="4490">
                  <c:v>0.77441700000000002</c:v>
                </c:pt>
                <c:pt idx="4491">
                  <c:v>0.77456100000000006</c:v>
                </c:pt>
                <c:pt idx="4492">
                  <c:v>0.77468300000000001</c:v>
                </c:pt>
                <c:pt idx="4493">
                  <c:v>0.77480499999999997</c:v>
                </c:pt>
                <c:pt idx="4494">
                  <c:v>0.77495999999999998</c:v>
                </c:pt>
                <c:pt idx="4495">
                  <c:v>0.77505999999999997</c:v>
                </c:pt>
                <c:pt idx="4496">
                  <c:v>0.77510400000000002</c:v>
                </c:pt>
                <c:pt idx="4497">
                  <c:v>0.77525999999999995</c:v>
                </c:pt>
                <c:pt idx="4498">
                  <c:v>0.77545900000000001</c:v>
                </c:pt>
                <c:pt idx="4499">
                  <c:v>0.77556999999999998</c:v>
                </c:pt>
                <c:pt idx="4500">
                  <c:v>0.77568099999999995</c:v>
                </c:pt>
                <c:pt idx="4501">
                  <c:v>0.77582499999999999</c:v>
                </c:pt>
                <c:pt idx="4502">
                  <c:v>0.77592499999999998</c:v>
                </c:pt>
                <c:pt idx="4503">
                  <c:v>0.77606900000000001</c:v>
                </c:pt>
                <c:pt idx="4504">
                  <c:v>0.77625699999999997</c:v>
                </c:pt>
                <c:pt idx="4505">
                  <c:v>0.77642299999999997</c:v>
                </c:pt>
                <c:pt idx="4506">
                  <c:v>0.77656700000000001</c:v>
                </c:pt>
                <c:pt idx="4507">
                  <c:v>0.77664500000000003</c:v>
                </c:pt>
                <c:pt idx="4508">
                  <c:v>0.77668899999999996</c:v>
                </c:pt>
                <c:pt idx="4509">
                  <c:v>0.77680000000000005</c:v>
                </c:pt>
                <c:pt idx="4510">
                  <c:v>0.776922</c:v>
                </c:pt>
                <c:pt idx="4511">
                  <c:v>0.77706600000000003</c:v>
                </c:pt>
                <c:pt idx="4512">
                  <c:v>0.77717700000000001</c:v>
                </c:pt>
                <c:pt idx="4513">
                  <c:v>0.77735399999999999</c:v>
                </c:pt>
                <c:pt idx="4514">
                  <c:v>0.777443</c:v>
                </c:pt>
                <c:pt idx="4515">
                  <c:v>0.77751999999999999</c:v>
                </c:pt>
                <c:pt idx="4516">
                  <c:v>0.77768700000000002</c:v>
                </c:pt>
                <c:pt idx="4517">
                  <c:v>0.777864</c:v>
                </c:pt>
                <c:pt idx="4518">
                  <c:v>0.77795300000000001</c:v>
                </c:pt>
                <c:pt idx="4519">
                  <c:v>0.77808600000000006</c:v>
                </c:pt>
                <c:pt idx="4520">
                  <c:v>0.778196</c:v>
                </c:pt>
                <c:pt idx="4521">
                  <c:v>0.77834099999999995</c:v>
                </c:pt>
                <c:pt idx="4522">
                  <c:v>0.77839599999999998</c:v>
                </c:pt>
                <c:pt idx="4523">
                  <c:v>0.77854000000000001</c:v>
                </c:pt>
                <c:pt idx="4524">
                  <c:v>0.77861800000000003</c:v>
                </c:pt>
                <c:pt idx="4525">
                  <c:v>0.77870600000000001</c:v>
                </c:pt>
                <c:pt idx="4526">
                  <c:v>0.77888400000000002</c:v>
                </c:pt>
                <c:pt idx="4527">
                  <c:v>0.77902800000000005</c:v>
                </c:pt>
                <c:pt idx="4528">
                  <c:v>0.779138</c:v>
                </c:pt>
                <c:pt idx="4529">
                  <c:v>0.77924899999999997</c:v>
                </c:pt>
                <c:pt idx="4530">
                  <c:v>0.77937100000000004</c:v>
                </c:pt>
                <c:pt idx="4531">
                  <c:v>0.77947100000000002</c:v>
                </c:pt>
                <c:pt idx="4532">
                  <c:v>0.77961499999999995</c:v>
                </c:pt>
                <c:pt idx="4533">
                  <c:v>0.77972600000000003</c:v>
                </c:pt>
                <c:pt idx="4534">
                  <c:v>0.77984799999999999</c:v>
                </c:pt>
                <c:pt idx="4535">
                  <c:v>0.77993599999999996</c:v>
                </c:pt>
                <c:pt idx="4536">
                  <c:v>0.78011399999999997</c:v>
                </c:pt>
                <c:pt idx="4537">
                  <c:v>0.78021300000000005</c:v>
                </c:pt>
                <c:pt idx="4538">
                  <c:v>0.78032400000000002</c:v>
                </c:pt>
                <c:pt idx="4539">
                  <c:v>0.78040200000000004</c:v>
                </c:pt>
                <c:pt idx="4540">
                  <c:v>0.78053499999999998</c:v>
                </c:pt>
                <c:pt idx="4541">
                  <c:v>0.78066800000000003</c:v>
                </c:pt>
                <c:pt idx="4542">
                  <c:v>0.78081199999999995</c:v>
                </c:pt>
                <c:pt idx="4543">
                  <c:v>0.780945</c:v>
                </c:pt>
                <c:pt idx="4544">
                  <c:v>0.78106699999999996</c:v>
                </c:pt>
                <c:pt idx="4545">
                  <c:v>0.78116699999999994</c:v>
                </c:pt>
                <c:pt idx="4546">
                  <c:v>0.781277</c:v>
                </c:pt>
                <c:pt idx="4547">
                  <c:v>0.78138799999999997</c:v>
                </c:pt>
                <c:pt idx="4548">
                  <c:v>0.78155399999999997</c:v>
                </c:pt>
                <c:pt idx="4549">
                  <c:v>0.78167600000000004</c:v>
                </c:pt>
                <c:pt idx="4550">
                  <c:v>0.78179799999999999</c:v>
                </c:pt>
                <c:pt idx="4551">
                  <c:v>0.78190899999999997</c:v>
                </c:pt>
                <c:pt idx="4552">
                  <c:v>0.78203100000000003</c:v>
                </c:pt>
                <c:pt idx="4553">
                  <c:v>0.78219700000000003</c:v>
                </c:pt>
                <c:pt idx="4554">
                  <c:v>0.78236300000000003</c:v>
                </c:pt>
                <c:pt idx="4555">
                  <c:v>0.78246300000000002</c:v>
                </c:pt>
                <c:pt idx="4556">
                  <c:v>0.78256300000000001</c:v>
                </c:pt>
                <c:pt idx="4557">
                  <c:v>0.78270700000000004</c:v>
                </c:pt>
                <c:pt idx="4558">
                  <c:v>0.78280700000000003</c:v>
                </c:pt>
                <c:pt idx="4559">
                  <c:v>0.78297300000000003</c:v>
                </c:pt>
                <c:pt idx="4560">
                  <c:v>0.78312800000000005</c:v>
                </c:pt>
                <c:pt idx="4561">
                  <c:v>0.78325</c:v>
                </c:pt>
                <c:pt idx="4562">
                  <c:v>0.78336099999999997</c:v>
                </c:pt>
                <c:pt idx="4563">
                  <c:v>0.78351599999999999</c:v>
                </c:pt>
                <c:pt idx="4564">
                  <c:v>0.78364900000000004</c:v>
                </c:pt>
                <c:pt idx="4565">
                  <c:v>0.783771</c:v>
                </c:pt>
                <c:pt idx="4566">
                  <c:v>0.78391500000000003</c:v>
                </c:pt>
                <c:pt idx="4567">
                  <c:v>0.78401500000000002</c:v>
                </c:pt>
                <c:pt idx="4568">
                  <c:v>0.78414799999999996</c:v>
                </c:pt>
                <c:pt idx="4569">
                  <c:v>0.78425900000000004</c:v>
                </c:pt>
                <c:pt idx="4570">
                  <c:v>0.78433600000000003</c:v>
                </c:pt>
                <c:pt idx="4571">
                  <c:v>0.78452500000000003</c:v>
                </c:pt>
                <c:pt idx="4572">
                  <c:v>0.78464599999999995</c:v>
                </c:pt>
                <c:pt idx="4573">
                  <c:v>0.78475700000000004</c:v>
                </c:pt>
                <c:pt idx="4574">
                  <c:v>0.78486800000000001</c:v>
                </c:pt>
                <c:pt idx="4575">
                  <c:v>0.78497899999999998</c:v>
                </c:pt>
                <c:pt idx="4576">
                  <c:v>0.78511200000000003</c:v>
                </c:pt>
                <c:pt idx="4577">
                  <c:v>0.785223</c:v>
                </c:pt>
                <c:pt idx="4578">
                  <c:v>0.78536700000000004</c:v>
                </c:pt>
                <c:pt idx="4579">
                  <c:v>0.78549999999999998</c:v>
                </c:pt>
                <c:pt idx="4580">
                  <c:v>0.78562200000000004</c:v>
                </c:pt>
                <c:pt idx="4581">
                  <c:v>0.78578800000000004</c:v>
                </c:pt>
                <c:pt idx="4582">
                  <c:v>0.78592099999999998</c:v>
                </c:pt>
                <c:pt idx="4583">
                  <c:v>0.78599799999999997</c:v>
                </c:pt>
                <c:pt idx="4584">
                  <c:v>0.78609799999999996</c:v>
                </c:pt>
                <c:pt idx="4585">
                  <c:v>0.78625299999999998</c:v>
                </c:pt>
                <c:pt idx="4586">
                  <c:v>0.78643099999999999</c:v>
                </c:pt>
                <c:pt idx="4587">
                  <c:v>0.78656400000000004</c:v>
                </c:pt>
                <c:pt idx="4588">
                  <c:v>0.786686</c:v>
                </c:pt>
                <c:pt idx="4589">
                  <c:v>0.78681900000000005</c:v>
                </c:pt>
                <c:pt idx="4590">
                  <c:v>0.78688499999999995</c:v>
                </c:pt>
                <c:pt idx="4591">
                  <c:v>0.78702899999999998</c:v>
                </c:pt>
                <c:pt idx="4592">
                  <c:v>0.78716200000000003</c:v>
                </c:pt>
                <c:pt idx="4593">
                  <c:v>0.78721799999999997</c:v>
                </c:pt>
                <c:pt idx="4594">
                  <c:v>0.78732800000000003</c:v>
                </c:pt>
                <c:pt idx="4595">
                  <c:v>0.78749499999999995</c:v>
                </c:pt>
                <c:pt idx="4596">
                  <c:v>0.78762799999999999</c:v>
                </c:pt>
                <c:pt idx="4597">
                  <c:v>0.78773800000000005</c:v>
                </c:pt>
                <c:pt idx="4598">
                  <c:v>0.78787099999999999</c:v>
                </c:pt>
                <c:pt idx="4599">
                  <c:v>0.78798199999999996</c:v>
                </c:pt>
                <c:pt idx="4600">
                  <c:v>0.78812599999999999</c:v>
                </c:pt>
                <c:pt idx="4601">
                  <c:v>0.78825900000000004</c:v>
                </c:pt>
                <c:pt idx="4602">
                  <c:v>0.78842599999999996</c:v>
                </c:pt>
                <c:pt idx="4603">
                  <c:v>0.78859199999999996</c:v>
                </c:pt>
                <c:pt idx="4604">
                  <c:v>0.78875799999999996</c:v>
                </c:pt>
                <c:pt idx="4605">
                  <c:v>0.78889100000000001</c:v>
                </c:pt>
                <c:pt idx="4606">
                  <c:v>0.78902399999999995</c:v>
                </c:pt>
                <c:pt idx="4607">
                  <c:v>0.78910199999999997</c:v>
                </c:pt>
                <c:pt idx="4608">
                  <c:v>0.78920100000000004</c:v>
                </c:pt>
                <c:pt idx="4609">
                  <c:v>0.78934499999999996</c:v>
                </c:pt>
                <c:pt idx="4610">
                  <c:v>0.78950100000000001</c:v>
                </c:pt>
                <c:pt idx="4611">
                  <c:v>0.78966700000000001</c:v>
                </c:pt>
                <c:pt idx="4612">
                  <c:v>0.789744</c:v>
                </c:pt>
                <c:pt idx="4613">
                  <c:v>0.78987700000000005</c:v>
                </c:pt>
                <c:pt idx="4614">
                  <c:v>0.79004399999999997</c:v>
                </c:pt>
                <c:pt idx="4615">
                  <c:v>0.790188</c:v>
                </c:pt>
                <c:pt idx="4616">
                  <c:v>0.79030999999999996</c:v>
                </c:pt>
                <c:pt idx="4617">
                  <c:v>0.79046499999999997</c:v>
                </c:pt>
                <c:pt idx="4618">
                  <c:v>0.79057599999999995</c:v>
                </c:pt>
                <c:pt idx="4619">
                  <c:v>0.79070799999999997</c:v>
                </c:pt>
                <c:pt idx="4620">
                  <c:v>0.79083000000000003</c:v>
                </c:pt>
                <c:pt idx="4621">
                  <c:v>0.79095199999999999</c:v>
                </c:pt>
                <c:pt idx="4622">
                  <c:v>0.79108500000000004</c:v>
                </c:pt>
                <c:pt idx="4623">
                  <c:v>0.79121799999999998</c:v>
                </c:pt>
                <c:pt idx="4624">
                  <c:v>0.79140699999999997</c:v>
                </c:pt>
                <c:pt idx="4625">
                  <c:v>0.79151800000000005</c:v>
                </c:pt>
                <c:pt idx="4626">
                  <c:v>0.79161700000000002</c:v>
                </c:pt>
                <c:pt idx="4627">
                  <c:v>0.79176100000000005</c:v>
                </c:pt>
                <c:pt idx="4628">
                  <c:v>0.791883</c:v>
                </c:pt>
                <c:pt idx="4629">
                  <c:v>0.79200499999999996</c:v>
                </c:pt>
                <c:pt idx="4630">
                  <c:v>0.79211600000000004</c:v>
                </c:pt>
                <c:pt idx="4631">
                  <c:v>0.79220500000000005</c:v>
                </c:pt>
                <c:pt idx="4632">
                  <c:v>0.79229300000000003</c:v>
                </c:pt>
                <c:pt idx="4633">
                  <c:v>0.79248200000000002</c:v>
                </c:pt>
                <c:pt idx="4634">
                  <c:v>0.79254800000000003</c:v>
                </c:pt>
                <c:pt idx="4635">
                  <c:v>0.79266999999999999</c:v>
                </c:pt>
                <c:pt idx="4636">
                  <c:v>0.792825</c:v>
                </c:pt>
                <c:pt idx="4637">
                  <c:v>0.79292499999999999</c:v>
                </c:pt>
                <c:pt idx="4638">
                  <c:v>0.79308000000000001</c:v>
                </c:pt>
                <c:pt idx="4639">
                  <c:v>0.793269</c:v>
                </c:pt>
                <c:pt idx="4640">
                  <c:v>0.793346</c:v>
                </c:pt>
                <c:pt idx="4641">
                  <c:v>0.79345699999999997</c:v>
                </c:pt>
                <c:pt idx="4642">
                  <c:v>0.79361199999999998</c:v>
                </c:pt>
                <c:pt idx="4643">
                  <c:v>0.79373400000000005</c:v>
                </c:pt>
                <c:pt idx="4644">
                  <c:v>0.79388899999999996</c:v>
                </c:pt>
                <c:pt idx="4645">
                  <c:v>0.79398899999999994</c:v>
                </c:pt>
                <c:pt idx="4646">
                  <c:v>0.79415500000000006</c:v>
                </c:pt>
                <c:pt idx="4647">
                  <c:v>0.79429899999999998</c:v>
                </c:pt>
                <c:pt idx="4648">
                  <c:v>0.79445399999999999</c:v>
                </c:pt>
                <c:pt idx="4649">
                  <c:v>0.79462100000000002</c:v>
                </c:pt>
                <c:pt idx="4650">
                  <c:v>0.794709</c:v>
                </c:pt>
                <c:pt idx="4651">
                  <c:v>0.79480899999999999</c:v>
                </c:pt>
                <c:pt idx="4652">
                  <c:v>0.79490899999999998</c:v>
                </c:pt>
                <c:pt idx="4653">
                  <c:v>0.79501999999999995</c:v>
                </c:pt>
                <c:pt idx="4654">
                  <c:v>0.79513</c:v>
                </c:pt>
                <c:pt idx="4655">
                  <c:v>0.79517499999999997</c:v>
                </c:pt>
                <c:pt idx="4656">
                  <c:v>0.795319</c:v>
                </c:pt>
                <c:pt idx="4657">
                  <c:v>0.79542999999999997</c:v>
                </c:pt>
                <c:pt idx="4658">
                  <c:v>0.795485</c:v>
                </c:pt>
                <c:pt idx="4659">
                  <c:v>0.79559599999999997</c:v>
                </c:pt>
                <c:pt idx="4660">
                  <c:v>0.79571800000000004</c:v>
                </c:pt>
                <c:pt idx="4661">
                  <c:v>0.79583999999999999</c:v>
                </c:pt>
                <c:pt idx="4662">
                  <c:v>0.79593899999999995</c:v>
                </c:pt>
                <c:pt idx="4663">
                  <c:v>0.79603900000000005</c:v>
                </c:pt>
                <c:pt idx="4664">
                  <c:v>0.79612799999999995</c:v>
                </c:pt>
                <c:pt idx="4665">
                  <c:v>0.79623900000000003</c:v>
                </c:pt>
                <c:pt idx="4666">
                  <c:v>0.79636099999999999</c:v>
                </c:pt>
                <c:pt idx="4667">
                  <c:v>0.79647100000000004</c:v>
                </c:pt>
                <c:pt idx="4668">
                  <c:v>0.79654899999999995</c:v>
                </c:pt>
                <c:pt idx="4669">
                  <c:v>0.79662699999999997</c:v>
                </c:pt>
                <c:pt idx="4670">
                  <c:v>0.79678199999999999</c:v>
                </c:pt>
                <c:pt idx="4671">
                  <c:v>0.79693700000000001</c:v>
                </c:pt>
                <c:pt idx="4672">
                  <c:v>0.797014</c:v>
                </c:pt>
                <c:pt idx="4673">
                  <c:v>0.79714700000000005</c:v>
                </c:pt>
                <c:pt idx="4674">
                  <c:v>0.79726900000000001</c:v>
                </c:pt>
                <c:pt idx="4675">
                  <c:v>0.79740200000000006</c:v>
                </c:pt>
                <c:pt idx="4676">
                  <c:v>0.79751300000000003</c:v>
                </c:pt>
                <c:pt idx="4677">
                  <c:v>0.79760200000000003</c:v>
                </c:pt>
                <c:pt idx="4678">
                  <c:v>0.79772399999999999</c:v>
                </c:pt>
                <c:pt idx="4679">
                  <c:v>0.79784600000000006</c:v>
                </c:pt>
                <c:pt idx="4680">
                  <c:v>0.79797899999999999</c:v>
                </c:pt>
                <c:pt idx="4681">
                  <c:v>0.79814499999999999</c:v>
                </c:pt>
                <c:pt idx="4682">
                  <c:v>0.79828900000000003</c:v>
                </c:pt>
                <c:pt idx="4683">
                  <c:v>0.79842199999999997</c:v>
                </c:pt>
                <c:pt idx="4684">
                  <c:v>0.79852199999999995</c:v>
                </c:pt>
                <c:pt idx="4685">
                  <c:v>0.79857699999999998</c:v>
                </c:pt>
                <c:pt idx="4686">
                  <c:v>0.79869900000000005</c:v>
                </c:pt>
                <c:pt idx="4687">
                  <c:v>0.79877699999999996</c:v>
                </c:pt>
                <c:pt idx="4688">
                  <c:v>0.79893199999999998</c:v>
                </c:pt>
                <c:pt idx="4689">
                  <c:v>0.798987</c:v>
                </c:pt>
                <c:pt idx="4690">
                  <c:v>0.799153</c:v>
                </c:pt>
                <c:pt idx="4691">
                  <c:v>0.79930800000000002</c:v>
                </c:pt>
                <c:pt idx="4692">
                  <c:v>0.79947500000000005</c:v>
                </c:pt>
                <c:pt idx="4693">
                  <c:v>0.79952999999999996</c:v>
                </c:pt>
                <c:pt idx="4694">
                  <c:v>0.79960799999999999</c:v>
                </c:pt>
                <c:pt idx="4695">
                  <c:v>0.79974100000000004</c:v>
                </c:pt>
                <c:pt idx="4696">
                  <c:v>0.79986299999999999</c:v>
                </c:pt>
                <c:pt idx="4697">
                  <c:v>0.79997300000000005</c:v>
                </c:pt>
                <c:pt idx="4698">
                  <c:v>0.80007300000000003</c:v>
                </c:pt>
                <c:pt idx="4699">
                  <c:v>0.80022800000000005</c:v>
                </c:pt>
                <c:pt idx="4700">
                  <c:v>0.80036099999999999</c:v>
                </c:pt>
                <c:pt idx="4701">
                  <c:v>0.80043900000000001</c:v>
                </c:pt>
                <c:pt idx="4702">
                  <c:v>0.80054999999999998</c:v>
                </c:pt>
                <c:pt idx="4703">
                  <c:v>0.80068300000000003</c:v>
                </c:pt>
                <c:pt idx="4704">
                  <c:v>0.80081599999999997</c:v>
                </c:pt>
                <c:pt idx="4705">
                  <c:v>0.80093800000000004</c:v>
                </c:pt>
                <c:pt idx="4706">
                  <c:v>0.80105899999999997</c:v>
                </c:pt>
                <c:pt idx="4707">
                  <c:v>0.80115899999999995</c:v>
                </c:pt>
                <c:pt idx="4708">
                  <c:v>0.80125900000000005</c:v>
                </c:pt>
                <c:pt idx="4709">
                  <c:v>0.80131399999999997</c:v>
                </c:pt>
                <c:pt idx="4710">
                  <c:v>0.80143600000000004</c:v>
                </c:pt>
                <c:pt idx="4711">
                  <c:v>0.80155799999999999</c:v>
                </c:pt>
                <c:pt idx="4712">
                  <c:v>0.80169100000000004</c:v>
                </c:pt>
                <c:pt idx="4713">
                  <c:v>0.80182399999999998</c:v>
                </c:pt>
                <c:pt idx="4714">
                  <c:v>0.80196800000000001</c:v>
                </c:pt>
                <c:pt idx="4715">
                  <c:v>0.80205700000000002</c:v>
                </c:pt>
                <c:pt idx="4716">
                  <c:v>0.80214600000000003</c:v>
                </c:pt>
                <c:pt idx="4717">
                  <c:v>0.80227899999999996</c:v>
                </c:pt>
                <c:pt idx="4718">
                  <c:v>0.80245599999999995</c:v>
                </c:pt>
                <c:pt idx="4719">
                  <c:v>0.80254499999999995</c:v>
                </c:pt>
                <c:pt idx="4720">
                  <c:v>0.80264400000000002</c:v>
                </c:pt>
                <c:pt idx="4721">
                  <c:v>0.80272200000000005</c:v>
                </c:pt>
                <c:pt idx="4722">
                  <c:v>0.802844</c:v>
                </c:pt>
                <c:pt idx="4723">
                  <c:v>0.80295499999999997</c:v>
                </c:pt>
                <c:pt idx="4724">
                  <c:v>0.80308800000000002</c:v>
                </c:pt>
                <c:pt idx="4725">
                  <c:v>0.80324300000000004</c:v>
                </c:pt>
                <c:pt idx="4726">
                  <c:v>0.80332000000000003</c:v>
                </c:pt>
                <c:pt idx="4727">
                  <c:v>0.80345299999999997</c:v>
                </c:pt>
                <c:pt idx="4728">
                  <c:v>0.80356399999999994</c:v>
                </c:pt>
                <c:pt idx="4729">
                  <c:v>0.80365299999999995</c:v>
                </c:pt>
                <c:pt idx="4730">
                  <c:v>0.80376400000000003</c:v>
                </c:pt>
                <c:pt idx="4731">
                  <c:v>0.80386299999999999</c:v>
                </c:pt>
                <c:pt idx="4732">
                  <c:v>0.80398499999999995</c:v>
                </c:pt>
                <c:pt idx="4733">
                  <c:v>0.80410700000000002</c:v>
                </c:pt>
                <c:pt idx="4734">
                  <c:v>0.80421799999999999</c:v>
                </c:pt>
                <c:pt idx="4735">
                  <c:v>0.80436200000000002</c:v>
                </c:pt>
                <c:pt idx="4736">
                  <c:v>0.80445100000000003</c:v>
                </c:pt>
                <c:pt idx="4737">
                  <c:v>0.804562</c:v>
                </c:pt>
                <c:pt idx="4738">
                  <c:v>0.80471700000000002</c:v>
                </c:pt>
                <c:pt idx="4739">
                  <c:v>0.80481599999999998</c:v>
                </c:pt>
                <c:pt idx="4740">
                  <c:v>0.80491599999999996</c:v>
                </c:pt>
                <c:pt idx="4741">
                  <c:v>0.80499399999999999</c:v>
                </c:pt>
                <c:pt idx="4742">
                  <c:v>0.80509299999999995</c:v>
                </c:pt>
                <c:pt idx="4743">
                  <c:v>0.80518199999999995</c:v>
                </c:pt>
                <c:pt idx="4744">
                  <c:v>0.80529300000000004</c:v>
                </c:pt>
                <c:pt idx="4745">
                  <c:v>0.80540400000000001</c:v>
                </c:pt>
                <c:pt idx="4746">
                  <c:v>0.80545900000000004</c:v>
                </c:pt>
                <c:pt idx="4747">
                  <c:v>0.80560299999999996</c:v>
                </c:pt>
                <c:pt idx="4748">
                  <c:v>0.80571400000000004</c:v>
                </c:pt>
                <c:pt idx="4749">
                  <c:v>0.80582500000000001</c:v>
                </c:pt>
                <c:pt idx="4750">
                  <c:v>0.805925</c:v>
                </c:pt>
                <c:pt idx="4751">
                  <c:v>0.80605800000000005</c:v>
                </c:pt>
                <c:pt idx="4752">
                  <c:v>0.80613500000000005</c:v>
                </c:pt>
                <c:pt idx="4753">
                  <c:v>0.80624600000000002</c:v>
                </c:pt>
                <c:pt idx="4754">
                  <c:v>0.80639000000000005</c:v>
                </c:pt>
                <c:pt idx="4755">
                  <c:v>0.80647899999999995</c:v>
                </c:pt>
                <c:pt idx="4756">
                  <c:v>0.80657900000000005</c:v>
                </c:pt>
                <c:pt idx="4757">
                  <c:v>0.80664499999999995</c:v>
                </c:pt>
                <c:pt idx="4758">
                  <c:v>0.80678899999999998</c:v>
                </c:pt>
                <c:pt idx="4759">
                  <c:v>0.80692200000000003</c:v>
                </c:pt>
                <c:pt idx="4760">
                  <c:v>0.80708800000000003</c:v>
                </c:pt>
                <c:pt idx="4761">
                  <c:v>0.80723199999999995</c:v>
                </c:pt>
                <c:pt idx="4762">
                  <c:v>0.80737599999999998</c:v>
                </c:pt>
                <c:pt idx="4763">
                  <c:v>0.80746499999999999</c:v>
                </c:pt>
                <c:pt idx="4764">
                  <c:v>0.80760900000000002</c:v>
                </c:pt>
                <c:pt idx="4765">
                  <c:v>0.80770900000000001</c:v>
                </c:pt>
                <c:pt idx="4766">
                  <c:v>0.807809</c:v>
                </c:pt>
                <c:pt idx="4767">
                  <c:v>0.80796400000000002</c:v>
                </c:pt>
                <c:pt idx="4768">
                  <c:v>0.80807499999999999</c:v>
                </c:pt>
                <c:pt idx="4769">
                  <c:v>0.80821900000000002</c:v>
                </c:pt>
                <c:pt idx="4770">
                  <c:v>0.80834099999999998</c:v>
                </c:pt>
                <c:pt idx="4771">
                  <c:v>0.80842899999999995</c:v>
                </c:pt>
                <c:pt idx="4772">
                  <c:v>0.80848500000000001</c:v>
                </c:pt>
                <c:pt idx="4773">
                  <c:v>0.80864000000000003</c:v>
                </c:pt>
                <c:pt idx="4774">
                  <c:v>0.808751</c:v>
                </c:pt>
                <c:pt idx="4775">
                  <c:v>0.80887299999999995</c:v>
                </c:pt>
                <c:pt idx="4776">
                  <c:v>0.80902799999999997</c:v>
                </c:pt>
                <c:pt idx="4777">
                  <c:v>0.80915000000000004</c:v>
                </c:pt>
                <c:pt idx="4778">
                  <c:v>0.80925999999999998</c:v>
                </c:pt>
                <c:pt idx="4779">
                  <c:v>0.80937099999999995</c:v>
                </c:pt>
                <c:pt idx="4780">
                  <c:v>0.80943799999999999</c:v>
                </c:pt>
                <c:pt idx="4781">
                  <c:v>0.80961499999999997</c:v>
                </c:pt>
                <c:pt idx="4782">
                  <c:v>0.80964800000000003</c:v>
                </c:pt>
                <c:pt idx="4783">
                  <c:v>0.80978099999999997</c:v>
                </c:pt>
                <c:pt idx="4784">
                  <c:v>0.80991400000000002</c:v>
                </c:pt>
                <c:pt idx="4785">
                  <c:v>0.80998099999999995</c:v>
                </c:pt>
                <c:pt idx="4786">
                  <c:v>0.81006900000000004</c:v>
                </c:pt>
                <c:pt idx="4787">
                  <c:v>0.81014699999999995</c:v>
                </c:pt>
                <c:pt idx="4788">
                  <c:v>0.81025800000000003</c:v>
                </c:pt>
                <c:pt idx="4789">
                  <c:v>0.81035800000000002</c:v>
                </c:pt>
                <c:pt idx="4790">
                  <c:v>0.81053500000000001</c:v>
                </c:pt>
                <c:pt idx="4791">
                  <c:v>0.81063499999999999</c:v>
                </c:pt>
                <c:pt idx="4792">
                  <c:v>0.81075699999999995</c:v>
                </c:pt>
                <c:pt idx="4793">
                  <c:v>0.81089</c:v>
                </c:pt>
                <c:pt idx="4794">
                  <c:v>0.81097799999999998</c:v>
                </c:pt>
                <c:pt idx="4795">
                  <c:v>0.81108899999999995</c:v>
                </c:pt>
                <c:pt idx="4796">
                  <c:v>0.81117799999999995</c:v>
                </c:pt>
                <c:pt idx="4797">
                  <c:v>0.811311</c:v>
                </c:pt>
                <c:pt idx="4798">
                  <c:v>0.81139899999999998</c:v>
                </c:pt>
                <c:pt idx="4799">
                  <c:v>0.81150999999999995</c:v>
                </c:pt>
                <c:pt idx="4800">
                  <c:v>0.811643</c:v>
                </c:pt>
                <c:pt idx="4801">
                  <c:v>0.81175399999999998</c:v>
                </c:pt>
                <c:pt idx="4802">
                  <c:v>0.81184299999999998</c:v>
                </c:pt>
                <c:pt idx="4803">
                  <c:v>0.811998</c:v>
                </c:pt>
                <c:pt idx="4804">
                  <c:v>0.81215300000000001</c:v>
                </c:pt>
                <c:pt idx="4805">
                  <c:v>0.81226399999999999</c:v>
                </c:pt>
                <c:pt idx="4806">
                  <c:v>0.81236399999999998</c:v>
                </c:pt>
                <c:pt idx="4807">
                  <c:v>0.81242999999999999</c:v>
                </c:pt>
                <c:pt idx="4808">
                  <c:v>0.81256300000000004</c:v>
                </c:pt>
                <c:pt idx="4809">
                  <c:v>0.81267400000000001</c:v>
                </c:pt>
                <c:pt idx="4810">
                  <c:v>0.81279599999999996</c:v>
                </c:pt>
                <c:pt idx="4811">
                  <c:v>0.81291800000000003</c:v>
                </c:pt>
                <c:pt idx="4812">
                  <c:v>0.81302799999999997</c:v>
                </c:pt>
                <c:pt idx="4813">
                  <c:v>0.81315000000000004</c:v>
                </c:pt>
                <c:pt idx="4814">
                  <c:v>0.81323900000000005</c:v>
                </c:pt>
                <c:pt idx="4815">
                  <c:v>0.81335000000000002</c:v>
                </c:pt>
                <c:pt idx="4816">
                  <c:v>0.81343900000000002</c:v>
                </c:pt>
                <c:pt idx="4817">
                  <c:v>0.81357199999999996</c:v>
                </c:pt>
                <c:pt idx="4818">
                  <c:v>0.81368200000000002</c:v>
                </c:pt>
                <c:pt idx="4819">
                  <c:v>0.81376000000000004</c:v>
                </c:pt>
                <c:pt idx="4820">
                  <c:v>0.81386000000000003</c:v>
                </c:pt>
                <c:pt idx="4821">
                  <c:v>0.81400399999999995</c:v>
                </c:pt>
                <c:pt idx="4822">
                  <c:v>0.81415899999999997</c:v>
                </c:pt>
                <c:pt idx="4823">
                  <c:v>0.81429200000000002</c:v>
                </c:pt>
                <c:pt idx="4824">
                  <c:v>0.81436900000000001</c:v>
                </c:pt>
                <c:pt idx="4825">
                  <c:v>0.814469</c:v>
                </c:pt>
                <c:pt idx="4826">
                  <c:v>0.814558</c:v>
                </c:pt>
                <c:pt idx="4827">
                  <c:v>0.814724</c:v>
                </c:pt>
                <c:pt idx="4828">
                  <c:v>0.81483499999999998</c:v>
                </c:pt>
                <c:pt idx="4829">
                  <c:v>0.81494599999999995</c:v>
                </c:pt>
                <c:pt idx="4830">
                  <c:v>0.81502300000000005</c:v>
                </c:pt>
                <c:pt idx="4831">
                  <c:v>0.81513400000000003</c:v>
                </c:pt>
                <c:pt idx="4832">
                  <c:v>0.81520099999999995</c:v>
                </c:pt>
                <c:pt idx="4833">
                  <c:v>0.815334</c:v>
                </c:pt>
                <c:pt idx="4834">
                  <c:v>0.81547800000000004</c:v>
                </c:pt>
                <c:pt idx="4835">
                  <c:v>0.81556600000000001</c:v>
                </c:pt>
                <c:pt idx="4836">
                  <c:v>0.81564400000000004</c:v>
                </c:pt>
                <c:pt idx="4837">
                  <c:v>0.81577699999999997</c:v>
                </c:pt>
                <c:pt idx="4838">
                  <c:v>0.81587699999999996</c:v>
                </c:pt>
                <c:pt idx="4839">
                  <c:v>0.81599900000000003</c:v>
                </c:pt>
                <c:pt idx="4840">
                  <c:v>0.81616500000000003</c:v>
                </c:pt>
                <c:pt idx="4841">
                  <c:v>0.81632000000000005</c:v>
                </c:pt>
                <c:pt idx="4842">
                  <c:v>0.81643100000000002</c:v>
                </c:pt>
                <c:pt idx="4843">
                  <c:v>0.81651899999999999</c:v>
                </c:pt>
                <c:pt idx="4844">
                  <c:v>0.81661899999999998</c:v>
                </c:pt>
                <c:pt idx="4845">
                  <c:v>0.816797</c:v>
                </c:pt>
                <c:pt idx="4846">
                  <c:v>0.81687399999999999</c:v>
                </c:pt>
                <c:pt idx="4847">
                  <c:v>0.81696299999999999</c:v>
                </c:pt>
                <c:pt idx="4848">
                  <c:v>0.81709600000000004</c:v>
                </c:pt>
                <c:pt idx="4849">
                  <c:v>0.81725099999999995</c:v>
                </c:pt>
                <c:pt idx="4850">
                  <c:v>0.81735100000000005</c:v>
                </c:pt>
                <c:pt idx="4851">
                  <c:v>0.81755</c:v>
                </c:pt>
                <c:pt idx="4852">
                  <c:v>0.817639</c:v>
                </c:pt>
                <c:pt idx="4853">
                  <c:v>0.81779400000000002</c:v>
                </c:pt>
                <c:pt idx="4854">
                  <c:v>0.81792699999999996</c:v>
                </c:pt>
                <c:pt idx="4855">
                  <c:v>0.81803800000000004</c:v>
                </c:pt>
                <c:pt idx="4856">
                  <c:v>0.81817099999999998</c:v>
                </c:pt>
                <c:pt idx="4857">
                  <c:v>0.81830400000000003</c:v>
                </c:pt>
                <c:pt idx="4858">
                  <c:v>0.81838100000000003</c:v>
                </c:pt>
                <c:pt idx="4859">
                  <c:v>0.81851399999999996</c:v>
                </c:pt>
                <c:pt idx="4860">
                  <c:v>0.81860299999999997</c:v>
                </c:pt>
                <c:pt idx="4861">
                  <c:v>0.81871400000000005</c:v>
                </c:pt>
                <c:pt idx="4862">
                  <c:v>0.81880200000000003</c:v>
                </c:pt>
                <c:pt idx="4863">
                  <c:v>0.81898000000000004</c:v>
                </c:pt>
                <c:pt idx="4864">
                  <c:v>0.81905700000000004</c:v>
                </c:pt>
                <c:pt idx="4865">
                  <c:v>0.81915700000000002</c:v>
                </c:pt>
                <c:pt idx="4866">
                  <c:v>0.81930099999999995</c:v>
                </c:pt>
                <c:pt idx="4867">
                  <c:v>0.81942300000000001</c:v>
                </c:pt>
                <c:pt idx="4868">
                  <c:v>0.81957800000000003</c:v>
                </c:pt>
                <c:pt idx="4869">
                  <c:v>0.819689</c:v>
                </c:pt>
                <c:pt idx="4870">
                  <c:v>0.81979999999999997</c:v>
                </c:pt>
                <c:pt idx="4871">
                  <c:v>0.81987699999999997</c:v>
                </c:pt>
                <c:pt idx="4872">
                  <c:v>0.81996599999999997</c:v>
                </c:pt>
                <c:pt idx="4873">
                  <c:v>0.82003300000000001</c:v>
                </c:pt>
                <c:pt idx="4874">
                  <c:v>0.82013199999999997</c:v>
                </c:pt>
                <c:pt idx="4875">
                  <c:v>0.82027600000000001</c:v>
                </c:pt>
                <c:pt idx="4876">
                  <c:v>0.82040900000000005</c:v>
                </c:pt>
                <c:pt idx="4877">
                  <c:v>0.82047599999999998</c:v>
                </c:pt>
                <c:pt idx="4878">
                  <c:v>0.82066399999999995</c:v>
                </c:pt>
                <c:pt idx="4879">
                  <c:v>0.820797</c:v>
                </c:pt>
                <c:pt idx="4880">
                  <c:v>0.82090799999999997</c:v>
                </c:pt>
                <c:pt idx="4881">
                  <c:v>0.82101900000000005</c:v>
                </c:pt>
                <c:pt idx="4882">
                  <c:v>0.82120700000000002</c:v>
                </c:pt>
                <c:pt idx="4883">
                  <c:v>0.82129600000000003</c:v>
                </c:pt>
                <c:pt idx="4884">
                  <c:v>0.82146200000000003</c:v>
                </c:pt>
                <c:pt idx="4885">
                  <c:v>0.821662</c:v>
                </c:pt>
                <c:pt idx="4886">
                  <c:v>0.82176099999999996</c:v>
                </c:pt>
                <c:pt idx="4887">
                  <c:v>0.82183899999999999</c:v>
                </c:pt>
                <c:pt idx="4888">
                  <c:v>0.82190600000000003</c:v>
                </c:pt>
                <c:pt idx="4889">
                  <c:v>0.82202699999999995</c:v>
                </c:pt>
                <c:pt idx="4890">
                  <c:v>0.82213800000000004</c:v>
                </c:pt>
                <c:pt idx="4891">
                  <c:v>0.82225999999999999</c:v>
                </c:pt>
                <c:pt idx="4892">
                  <c:v>0.822349</c:v>
                </c:pt>
                <c:pt idx="4893">
                  <c:v>0.82242599999999999</c:v>
                </c:pt>
                <c:pt idx="4894">
                  <c:v>0.82257000000000002</c:v>
                </c:pt>
                <c:pt idx="4895">
                  <c:v>0.82262599999999997</c:v>
                </c:pt>
                <c:pt idx="4896">
                  <c:v>0.82273700000000005</c:v>
                </c:pt>
                <c:pt idx="4897">
                  <c:v>0.82289199999999996</c:v>
                </c:pt>
                <c:pt idx="4898">
                  <c:v>0.82296899999999995</c:v>
                </c:pt>
                <c:pt idx="4899">
                  <c:v>0.82306900000000005</c:v>
                </c:pt>
                <c:pt idx="4900">
                  <c:v>0.82320199999999999</c:v>
                </c:pt>
                <c:pt idx="4901">
                  <c:v>0.82328000000000001</c:v>
                </c:pt>
                <c:pt idx="4902">
                  <c:v>0.82336799999999999</c:v>
                </c:pt>
                <c:pt idx="4903">
                  <c:v>0.823546</c:v>
                </c:pt>
                <c:pt idx="4904">
                  <c:v>0.82363399999999998</c:v>
                </c:pt>
                <c:pt idx="4905">
                  <c:v>0.82377800000000001</c:v>
                </c:pt>
                <c:pt idx="4906">
                  <c:v>0.82386700000000002</c:v>
                </c:pt>
                <c:pt idx="4907">
                  <c:v>0.82398899999999997</c:v>
                </c:pt>
                <c:pt idx="4908">
                  <c:v>0.824133</c:v>
                </c:pt>
                <c:pt idx="4909">
                  <c:v>0.82425499999999996</c:v>
                </c:pt>
                <c:pt idx="4910">
                  <c:v>0.82434399999999997</c:v>
                </c:pt>
                <c:pt idx="4911">
                  <c:v>0.82442099999999996</c:v>
                </c:pt>
                <c:pt idx="4912">
                  <c:v>0.82460999999999995</c:v>
                </c:pt>
                <c:pt idx="4913">
                  <c:v>0.82482</c:v>
                </c:pt>
                <c:pt idx="4914">
                  <c:v>0.824986</c:v>
                </c:pt>
                <c:pt idx="4915">
                  <c:v>0.82506400000000002</c:v>
                </c:pt>
                <c:pt idx="4916">
                  <c:v>0.82517499999999999</c:v>
                </c:pt>
                <c:pt idx="4917">
                  <c:v>0.82534099999999999</c:v>
                </c:pt>
                <c:pt idx="4918">
                  <c:v>0.82546299999999995</c:v>
                </c:pt>
                <c:pt idx="4919">
                  <c:v>0.82556300000000005</c:v>
                </c:pt>
                <c:pt idx="4920">
                  <c:v>0.82562899999999995</c:v>
                </c:pt>
                <c:pt idx="4921">
                  <c:v>0.82570699999999997</c:v>
                </c:pt>
                <c:pt idx="4922">
                  <c:v>0.82580699999999996</c:v>
                </c:pt>
                <c:pt idx="4923">
                  <c:v>0.82591700000000001</c:v>
                </c:pt>
                <c:pt idx="4924">
                  <c:v>0.82602799999999998</c:v>
                </c:pt>
                <c:pt idx="4925">
                  <c:v>0.82616100000000003</c:v>
                </c:pt>
                <c:pt idx="4926">
                  <c:v>0.82622799999999996</c:v>
                </c:pt>
                <c:pt idx="4927">
                  <c:v>0.82636100000000001</c:v>
                </c:pt>
                <c:pt idx="4928">
                  <c:v>0.82650500000000005</c:v>
                </c:pt>
                <c:pt idx="4929">
                  <c:v>0.826627</c:v>
                </c:pt>
                <c:pt idx="4930">
                  <c:v>0.82672599999999996</c:v>
                </c:pt>
                <c:pt idx="4931">
                  <c:v>0.82683700000000004</c:v>
                </c:pt>
                <c:pt idx="4932">
                  <c:v>0.82696999999999998</c:v>
                </c:pt>
                <c:pt idx="4933">
                  <c:v>0.82704800000000001</c:v>
                </c:pt>
                <c:pt idx="4934">
                  <c:v>0.82714699999999997</c:v>
                </c:pt>
                <c:pt idx="4935">
                  <c:v>0.82725800000000005</c:v>
                </c:pt>
                <c:pt idx="4936">
                  <c:v>0.82734700000000005</c:v>
                </c:pt>
                <c:pt idx="4937">
                  <c:v>0.82744700000000004</c:v>
                </c:pt>
                <c:pt idx="4938">
                  <c:v>0.827546</c:v>
                </c:pt>
                <c:pt idx="4939">
                  <c:v>0.82766799999999996</c:v>
                </c:pt>
                <c:pt idx="4940">
                  <c:v>0.82777900000000004</c:v>
                </c:pt>
                <c:pt idx="4941">
                  <c:v>0.82787900000000003</c:v>
                </c:pt>
                <c:pt idx="4942">
                  <c:v>0.82805600000000001</c:v>
                </c:pt>
                <c:pt idx="4943">
                  <c:v>0.82811199999999996</c:v>
                </c:pt>
                <c:pt idx="4944">
                  <c:v>0.82823400000000003</c:v>
                </c:pt>
                <c:pt idx="4945">
                  <c:v>0.82838900000000004</c:v>
                </c:pt>
                <c:pt idx="4946">
                  <c:v>0.828488</c:v>
                </c:pt>
                <c:pt idx="4947">
                  <c:v>0.82864400000000005</c:v>
                </c:pt>
                <c:pt idx="4948">
                  <c:v>0.82882100000000003</c:v>
                </c:pt>
                <c:pt idx="4949">
                  <c:v>0.82892100000000002</c:v>
                </c:pt>
                <c:pt idx="4950">
                  <c:v>0.82904299999999997</c:v>
                </c:pt>
                <c:pt idx="4951">
                  <c:v>0.82913099999999995</c:v>
                </c:pt>
                <c:pt idx="4952">
                  <c:v>0.829264</c:v>
                </c:pt>
                <c:pt idx="4953">
                  <c:v>0.82939700000000005</c:v>
                </c:pt>
                <c:pt idx="4954">
                  <c:v>0.82950800000000002</c:v>
                </c:pt>
                <c:pt idx="4955">
                  <c:v>0.82969599999999999</c:v>
                </c:pt>
                <c:pt idx="4956">
                  <c:v>0.82981799999999994</c:v>
                </c:pt>
                <c:pt idx="4957">
                  <c:v>0.82995099999999999</c:v>
                </c:pt>
                <c:pt idx="4958">
                  <c:v>0.83009500000000003</c:v>
                </c:pt>
                <c:pt idx="4959">
                  <c:v>0.83012900000000001</c:v>
                </c:pt>
                <c:pt idx="4960">
                  <c:v>0.83021699999999998</c:v>
                </c:pt>
                <c:pt idx="4961">
                  <c:v>0.830372</c:v>
                </c:pt>
                <c:pt idx="4962">
                  <c:v>0.83050500000000005</c:v>
                </c:pt>
                <c:pt idx="4963">
                  <c:v>0.83063799999999999</c:v>
                </c:pt>
                <c:pt idx="4964">
                  <c:v>0.83072699999999999</c:v>
                </c:pt>
                <c:pt idx="4965">
                  <c:v>0.83076000000000005</c:v>
                </c:pt>
                <c:pt idx="4966">
                  <c:v>0.83088200000000001</c:v>
                </c:pt>
                <c:pt idx="4967">
                  <c:v>0.83097100000000002</c:v>
                </c:pt>
                <c:pt idx="4968">
                  <c:v>0.83112600000000003</c:v>
                </c:pt>
                <c:pt idx="4969">
                  <c:v>0.83122600000000002</c:v>
                </c:pt>
                <c:pt idx="4970">
                  <c:v>0.83130300000000001</c:v>
                </c:pt>
                <c:pt idx="4971">
                  <c:v>0.83142499999999997</c:v>
                </c:pt>
                <c:pt idx="4972">
                  <c:v>0.831569</c:v>
                </c:pt>
                <c:pt idx="4973">
                  <c:v>0.83164700000000003</c:v>
                </c:pt>
                <c:pt idx="4974">
                  <c:v>0.83171300000000004</c:v>
                </c:pt>
                <c:pt idx="4975">
                  <c:v>0.83186899999999997</c:v>
                </c:pt>
                <c:pt idx="4976">
                  <c:v>0.83195699999999995</c:v>
                </c:pt>
                <c:pt idx="4977">
                  <c:v>0.83211199999999996</c:v>
                </c:pt>
                <c:pt idx="4978">
                  <c:v>0.83224500000000001</c:v>
                </c:pt>
                <c:pt idx="4979">
                  <c:v>0.83244499999999999</c:v>
                </c:pt>
                <c:pt idx="4980">
                  <c:v>0.83262199999999997</c:v>
                </c:pt>
                <c:pt idx="4981">
                  <c:v>0.83268900000000001</c:v>
                </c:pt>
                <c:pt idx="4982">
                  <c:v>0.83277699999999999</c:v>
                </c:pt>
                <c:pt idx="4983">
                  <c:v>0.83291000000000004</c:v>
                </c:pt>
                <c:pt idx="4984">
                  <c:v>0.83301000000000003</c:v>
                </c:pt>
                <c:pt idx="4985">
                  <c:v>0.83306599999999997</c:v>
                </c:pt>
                <c:pt idx="4986">
                  <c:v>0.83322099999999999</c:v>
                </c:pt>
                <c:pt idx="4987">
                  <c:v>0.83327600000000002</c:v>
                </c:pt>
                <c:pt idx="4988">
                  <c:v>0.83334299999999994</c:v>
                </c:pt>
                <c:pt idx="4989">
                  <c:v>0.83348699999999998</c:v>
                </c:pt>
                <c:pt idx="4990">
                  <c:v>0.83363100000000001</c:v>
                </c:pt>
                <c:pt idx="4991">
                  <c:v>0.83377500000000004</c:v>
                </c:pt>
                <c:pt idx="4992">
                  <c:v>0.83382999999999996</c:v>
                </c:pt>
                <c:pt idx="4993">
                  <c:v>0.83394100000000004</c:v>
                </c:pt>
                <c:pt idx="4994">
                  <c:v>0.83411800000000003</c:v>
                </c:pt>
                <c:pt idx="4995">
                  <c:v>0.83423999999999998</c:v>
                </c:pt>
                <c:pt idx="4996">
                  <c:v>0.83440599999999998</c:v>
                </c:pt>
                <c:pt idx="4997">
                  <c:v>0.83452800000000005</c:v>
                </c:pt>
                <c:pt idx="4998">
                  <c:v>0.83455100000000004</c:v>
                </c:pt>
                <c:pt idx="4999">
                  <c:v>0.83465</c:v>
                </c:pt>
                <c:pt idx="5000">
                  <c:v>0.83479400000000004</c:v>
                </c:pt>
                <c:pt idx="5001">
                  <c:v>0.83489400000000002</c:v>
                </c:pt>
                <c:pt idx="5002">
                  <c:v>0.83502699999999996</c:v>
                </c:pt>
                <c:pt idx="5003">
                  <c:v>0.83516000000000001</c:v>
                </c:pt>
                <c:pt idx="5004">
                  <c:v>0.83522700000000005</c:v>
                </c:pt>
                <c:pt idx="5005">
                  <c:v>0.835337</c:v>
                </c:pt>
                <c:pt idx="5006">
                  <c:v>0.83545899999999995</c:v>
                </c:pt>
                <c:pt idx="5007">
                  <c:v>0.83553699999999997</c:v>
                </c:pt>
                <c:pt idx="5008">
                  <c:v>0.83562599999999998</c:v>
                </c:pt>
                <c:pt idx="5009">
                  <c:v>0.83570299999999997</c:v>
                </c:pt>
                <c:pt idx="5010">
                  <c:v>0.835781</c:v>
                </c:pt>
                <c:pt idx="5011">
                  <c:v>0.83590299999999995</c:v>
                </c:pt>
                <c:pt idx="5012">
                  <c:v>0.83600200000000002</c:v>
                </c:pt>
                <c:pt idx="5013">
                  <c:v>0.83618000000000003</c:v>
                </c:pt>
                <c:pt idx="5014">
                  <c:v>0.83626800000000001</c:v>
                </c:pt>
                <c:pt idx="5015">
                  <c:v>0.836368</c:v>
                </c:pt>
                <c:pt idx="5016">
                  <c:v>0.83647899999999997</c:v>
                </c:pt>
                <c:pt idx="5017">
                  <c:v>0.83655599999999997</c:v>
                </c:pt>
                <c:pt idx="5018">
                  <c:v>0.83665599999999996</c:v>
                </c:pt>
                <c:pt idx="5019">
                  <c:v>0.83675600000000006</c:v>
                </c:pt>
                <c:pt idx="5020">
                  <c:v>0.83693300000000004</c:v>
                </c:pt>
                <c:pt idx="5021">
                  <c:v>0.83702200000000004</c:v>
                </c:pt>
                <c:pt idx="5022">
                  <c:v>0.83712200000000003</c:v>
                </c:pt>
                <c:pt idx="5023">
                  <c:v>0.83717699999999995</c:v>
                </c:pt>
                <c:pt idx="5024">
                  <c:v>0.83726599999999995</c:v>
                </c:pt>
                <c:pt idx="5025">
                  <c:v>0.83734299999999995</c:v>
                </c:pt>
                <c:pt idx="5026">
                  <c:v>0.83742099999999997</c:v>
                </c:pt>
                <c:pt idx="5027">
                  <c:v>0.83749799999999996</c:v>
                </c:pt>
                <c:pt idx="5028">
                  <c:v>0.83760900000000005</c:v>
                </c:pt>
                <c:pt idx="5029">
                  <c:v>0.83768699999999996</c:v>
                </c:pt>
                <c:pt idx="5030">
                  <c:v>0.83778699999999995</c:v>
                </c:pt>
                <c:pt idx="5031">
                  <c:v>0.83787500000000004</c:v>
                </c:pt>
                <c:pt idx="5032">
                  <c:v>0.83794199999999996</c:v>
                </c:pt>
                <c:pt idx="5033">
                  <c:v>0.83806400000000003</c:v>
                </c:pt>
                <c:pt idx="5034">
                  <c:v>0.838252</c:v>
                </c:pt>
                <c:pt idx="5035">
                  <c:v>0.83837399999999995</c:v>
                </c:pt>
                <c:pt idx="5036">
                  <c:v>0.838507</c:v>
                </c:pt>
                <c:pt idx="5037">
                  <c:v>0.83860699999999999</c:v>
                </c:pt>
                <c:pt idx="5038">
                  <c:v>0.83868399999999999</c:v>
                </c:pt>
                <c:pt idx="5039">
                  <c:v>0.83882800000000002</c:v>
                </c:pt>
                <c:pt idx="5040">
                  <c:v>0.83894999999999997</c:v>
                </c:pt>
                <c:pt idx="5041">
                  <c:v>0.83900600000000003</c:v>
                </c:pt>
                <c:pt idx="5042">
                  <c:v>0.83912799999999999</c:v>
                </c:pt>
                <c:pt idx="5043">
                  <c:v>0.83930499999999997</c:v>
                </c:pt>
                <c:pt idx="5044">
                  <c:v>0.839449</c:v>
                </c:pt>
                <c:pt idx="5045">
                  <c:v>0.83957099999999996</c:v>
                </c:pt>
                <c:pt idx="5046">
                  <c:v>0.83971499999999999</c:v>
                </c:pt>
                <c:pt idx="5047">
                  <c:v>0.83982599999999996</c:v>
                </c:pt>
                <c:pt idx="5048">
                  <c:v>0.83990299999999996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351424"/>
        <c:axId val="81353344"/>
      </c:scatterChart>
      <c:valAx>
        <c:axId val="81351424"/>
        <c:scaling>
          <c:orientation val="minMax"/>
          <c:max val="0.25"/>
          <c:min val="5.000000000000001E-2"/>
        </c:scaling>
        <c:delete val="0"/>
        <c:axPos val="b"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 b="0" i="0" u="none" strike="noStrike" baseline="0" dirty="0" smtClean="0"/>
                  <a:t>False-Positive Rate</a:t>
                </a:r>
                <a:endParaRPr lang="en-US" sz="2400" dirty="0"/>
              </a:p>
            </c:rich>
          </c:tx>
          <c:layout>
            <c:manualLayout>
              <c:xMode val="edge"/>
              <c:yMode val="edge"/>
              <c:x val="0.35934593468249576"/>
              <c:y val="0.91424453122811944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81353344"/>
        <c:crosses val="autoZero"/>
        <c:crossBetween val="midCat"/>
        <c:majorUnit val="5.000000000000001E-2"/>
      </c:valAx>
      <c:valAx>
        <c:axId val="81353344"/>
        <c:scaling>
          <c:orientation val="minMax"/>
          <c:max val="0.9"/>
          <c:min val="0.30000000000000004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 b="0" dirty="0" smtClean="0"/>
                  <a:t>True-Positive Rate</a:t>
                </a:r>
                <a:endParaRPr lang="en-US" sz="2400" b="0" dirty="0"/>
              </a:p>
            </c:rich>
          </c:tx>
          <c:layout>
            <c:manualLayout>
              <c:xMode val="edge"/>
              <c:yMode val="edge"/>
              <c:x val="0"/>
              <c:y val="0.2366575854571738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aseline="0"/>
            </a:pPr>
            <a:endParaRPr lang="en-US"/>
          </a:p>
        </c:txPr>
        <c:crossAx val="81351424"/>
        <c:crosses val="autoZero"/>
        <c:crossBetween val="midCat"/>
        <c:majorUnit val="0.1"/>
      </c:valAx>
    </c:plotArea>
    <c:legend>
      <c:legendPos val="r"/>
      <c:layout>
        <c:manualLayout>
          <c:xMode val="edge"/>
          <c:yMode val="edge"/>
          <c:x val="0.69026706742031996"/>
          <c:y val="0.62800717882108115"/>
          <c:w val="0.27132364050948332"/>
          <c:h val="0.20233549042551824"/>
        </c:manualLayout>
      </c:layout>
      <c:overlay val="0"/>
      <c:spPr>
        <a:solidFill>
          <a:schemeClr val="bg2"/>
        </a:solidFill>
      </c:spPr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F956B-42D8-4C14-8A0C-EB5DF90F1A08}" type="datetimeFigureOut">
              <a:rPr lang="en-US" smtClean="0"/>
              <a:t>12/10/2010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6A32F-EF40-4812-BF2E-E2AFACD73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126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055D8-1F4C-45DC-A7B8-3902B52897F4}" type="datetimeFigureOut">
              <a:rPr lang="en-US" smtClean="0"/>
              <a:pPr/>
              <a:t>12/10/2010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DE898-0126-43C5-9E5A-735B4D67E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353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3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3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737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109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422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260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14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7605" y="2354792"/>
            <a:ext cx="7781394" cy="750205"/>
          </a:xfrm>
          <a:ln algn="ctr"/>
        </p:spPr>
        <p:txBody>
          <a:bodyPr lIns="0" tIns="0" rIns="0" bIns="0" anchor="b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7606" y="4373562"/>
            <a:ext cx="7770811" cy="473207"/>
          </a:xfrm>
        </p:spPr>
        <p:txBody>
          <a:bodyPr lIns="0" tIns="0" rIns="0" bIns="0" anchor="b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emo Video etc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7606" y="2529417"/>
            <a:ext cx="7781394" cy="750205"/>
          </a:xfrm>
          <a:ln algn="ctr"/>
        </p:spPr>
        <p:txBody>
          <a:bodyPr lIns="0" tIns="0" rIns="0" bIns="0" anchor="b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7606" y="4489979"/>
            <a:ext cx="7770811" cy="473207"/>
          </a:xfrm>
        </p:spPr>
        <p:txBody>
          <a:bodyPr lIns="0" tIns="0" rIns="0" bIns="0" anchor="b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75020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00062"/>
            <a:ext cx="8380412" cy="2076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75020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735" y="2599798"/>
            <a:ext cx="4126177" cy="1874359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2" y="2599798"/>
            <a:ext cx="4127500" cy="1874359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75020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75020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2076450"/>
          </a:xfrm>
        </p:spPr>
        <p:txBody>
          <a:bodyPr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3"/>
              </a:buBlip>
              <a:defRPr/>
            </a:lvl2pPr>
            <a:lvl3pPr>
              <a:buFontTx/>
              <a:buBlip>
                <a:blip r:embed="rId3"/>
              </a:buBlip>
              <a:defRPr/>
            </a:lvl3pPr>
            <a:lvl4pPr>
              <a:buFontTx/>
              <a:buBlip>
                <a:blip r:embed="rId3"/>
              </a:buBlip>
              <a:defRPr/>
            </a:lvl4pPr>
            <a:lvl5pPr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414198"/>
            <a:ext cx="8380412" cy="750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Title Slide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2600062"/>
            <a:ext cx="8380412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27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400" b="0" cap="none" spc="-300" dirty="0" smtClean="0">
          <a:ln w="3175">
            <a:noFill/>
          </a:ln>
          <a:gradFill flip="none" rotWithShape="1">
            <a:gsLst>
              <a:gs pos="28000">
                <a:srgbClr val="FEF9DA"/>
              </a:gs>
              <a:gs pos="52000">
                <a:schemeClr val="accent1"/>
              </a:gs>
              <a:gs pos="68000">
                <a:srgbClr val="F79A1D"/>
              </a:gs>
            </a:gsLst>
            <a:lin ang="5400000" scaled="1"/>
            <a:tileRect/>
          </a:gradFill>
          <a:effectLst>
            <a:outerShdw blurRad="88900" dist="12700" dir="2700000" algn="tl" rotWithShape="0">
              <a:prstClr val="black"/>
            </a:outerShdw>
          </a:effectLst>
          <a:latin typeface="Segoe" pitchFamily="34" charset="0"/>
          <a:ea typeface="+mn-ea"/>
          <a:cs typeface="Arial" charset="0"/>
        </a:defRPr>
      </a:lvl1pPr>
      <a:lvl2pPr algn="l" defTabSz="9127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2pPr>
      <a:lvl3pPr algn="l" defTabSz="9127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3pPr>
      <a:lvl4pPr algn="l" defTabSz="9127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4pPr>
      <a:lvl5pPr algn="l" defTabSz="9127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5pPr>
      <a:lvl6pPr marL="380970" algn="l" defTabSz="9140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6pPr>
      <a:lvl7pPr marL="761940" algn="l" defTabSz="9140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7pPr>
      <a:lvl8pPr marL="1142908" algn="l" defTabSz="9140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8pPr>
      <a:lvl9pPr marL="1523878" algn="l" defTabSz="9140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9pPr>
    </p:titleStyle>
    <p:bodyStyle>
      <a:lvl1pPr marL="382573" indent="-382573" algn="l" defTabSz="912777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Tx/>
        <a:buBlip>
          <a:blip r:embed="rId10"/>
        </a:buBlip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04822" indent="-317487" algn="l" defTabSz="912777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Tx/>
        <a:buBlip>
          <a:blip r:embed="rId11"/>
        </a:buBlip>
        <a:defRPr sz="2700">
          <a:solidFill>
            <a:schemeClr val="tx1"/>
          </a:solidFill>
          <a:latin typeface="+mn-lt"/>
        </a:defRPr>
      </a:lvl2pPr>
      <a:lvl3pPr marL="988974" indent="-282564" algn="l" defTabSz="912777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Tx/>
        <a:buBlip>
          <a:blip r:embed="rId11"/>
        </a:buBlip>
        <a:defRPr sz="2300">
          <a:solidFill>
            <a:schemeClr val="tx1"/>
          </a:solidFill>
          <a:latin typeface="+mn-lt"/>
        </a:defRPr>
      </a:lvl3pPr>
      <a:lvl4pPr marL="1266774" indent="-276214" algn="l" defTabSz="912777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Tx/>
        <a:buBlip>
          <a:blip r:embed="rId11"/>
        </a:buBlip>
        <a:defRPr sz="2000">
          <a:solidFill>
            <a:schemeClr val="tx1"/>
          </a:solidFill>
          <a:latin typeface="+mn-lt"/>
        </a:defRPr>
      </a:lvl4pPr>
      <a:lvl5pPr marL="1530289" indent="-260340" algn="l" defTabSz="912777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Tx/>
        <a:buBlip>
          <a:blip r:embed="rId11"/>
        </a:buBlip>
        <a:defRPr sz="2000">
          <a:solidFill>
            <a:schemeClr val="tx1"/>
          </a:solidFill>
          <a:latin typeface="+mn-lt"/>
        </a:defRPr>
      </a:lvl5pPr>
      <a:lvl6pPr marL="1911463" indent="-261916" algn="l" defTabSz="914063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Blip>
          <a:blip r:embed="rId12"/>
        </a:buBlip>
        <a:defRPr sz="2000">
          <a:solidFill>
            <a:schemeClr val="tx1"/>
          </a:solidFill>
          <a:latin typeface="+mn-lt"/>
        </a:defRPr>
      </a:lvl6pPr>
      <a:lvl7pPr marL="2292432" indent="-261916" algn="l" defTabSz="914063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Blip>
          <a:blip r:embed="rId12"/>
        </a:buBlip>
        <a:defRPr sz="2000">
          <a:solidFill>
            <a:schemeClr val="tx1"/>
          </a:solidFill>
          <a:latin typeface="+mn-lt"/>
        </a:defRPr>
      </a:lvl7pPr>
      <a:lvl8pPr marL="2673401" indent="-261916" algn="l" defTabSz="914063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Blip>
          <a:blip r:embed="rId12"/>
        </a:buBlip>
        <a:defRPr sz="2000">
          <a:solidFill>
            <a:schemeClr val="tx1"/>
          </a:solidFill>
          <a:latin typeface="+mn-lt"/>
        </a:defRPr>
      </a:lvl8pPr>
      <a:lvl9pPr marL="3054371" indent="-261916" algn="l" defTabSz="914063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Blip>
          <a:blip r:embed="rId12"/>
        </a:buBlip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70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40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08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878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848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818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787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756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Word_Document1.docx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7.e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4.bin"/><Relationship Id="rId12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.emf"/><Relationship Id="rId12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package" Target="../embeddings/Microsoft_Word_Document3.docx"/><Relationship Id="rId11" Type="http://schemas.openxmlformats.org/officeDocument/2006/relationships/image" Target="../media/image18.png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0005" y="1947005"/>
            <a:ext cx="7781394" cy="1329595"/>
          </a:xfrm>
        </p:spPr>
        <p:txBody>
          <a:bodyPr/>
          <a:lstStyle/>
          <a:p>
            <a:r>
              <a:rPr lang="en-US" sz="4800" dirty="0"/>
              <a:t>Similarity Models for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Ad </a:t>
            </a:r>
            <a:r>
              <a:rPr lang="en-US" sz="4800" dirty="0"/>
              <a:t>Relevance Measures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2189" y="5043505"/>
            <a:ext cx="7770811" cy="1357295"/>
          </a:xfrm>
        </p:spPr>
        <p:txBody>
          <a:bodyPr/>
          <a:lstStyle/>
          <a:p>
            <a:r>
              <a:rPr lang="en-US" sz="3200" dirty="0" smtClean="0"/>
              <a:t>Scott Wen-tau </a:t>
            </a:r>
            <a:r>
              <a:rPr lang="en-US" sz="3200" dirty="0"/>
              <a:t>Yih </a:t>
            </a:r>
            <a:r>
              <a:rPr lang="en-US" sz="2800" dirty="0" smtClean="0"/>
              <a:t>(Microsoft Research)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1000" dirty="0" smtClean="0"/>
          </a:p>
          <a:p>
            <a:r>
              <a:rPr lang="en-US" sz="2800" i="1" dirty="0" smtClean="0"/>
              <a:t>Joint work with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  Ning Jiang </a:t>
            </a:r>
            <a:r>
              <a:rPr lang="en-US" sz="2400" dirty="0" smtClean="0"/>
              <a:t>(Microsoft AdCenter)</a:t>
            </a:r>
            <a:endParaRPr lang="en-US" sz="28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1143202"/>
            <a:ext cx="8688388" cy="609398"/>
          </a:xfrm>
        </p:spPr>
        <p:txBody>
          <a:bodyPr/>
          <a:lstStyle/>
          <a:p>
            <a:r>
              <a:rPr lang="en-US" sz="4400" dirty="0"/>
              <a:t> </a:t>
            </a:r>
            <a:r>
              <a:rPr lang="en-US" sz="4400" dirty="0" smtClean="0"/>
              <a:t>Paid-Search Ad Relevance</a:t>
            </a:r>
            <a:endParaRPr lang="en-US" sz="4400" dirty="0"/>
          </a:p>
        </p:txBody>
      </p:sp>
      <p:grpSp>
        <p:nvGrpSpPr>
          <p:cNvPr id="4" name="Group 3"/>
          <p:cNvGrpSpPr/>
          <p:nvPr/>
        </p:nvGrpSpPr>
        <p:grpSpPr>
          <a:xfrm>
            <a:off x="164876" y="1760438"/>
            <a:ext cx="8752112" cy="4934288"/>
            <a:chOff x="1117217" y="5831762"/>
            <a:chExt cx="10450287" cy="6648112"/>
          </a:xfrm>
        </p:grpSpPr>
        <p:pic>
          <p:nvPicPr>
            <p:cNvPr id="5" name="Picture 4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217" y="5831762"/>
              <a:ext cx="10450286" cy="664811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 bwMode="auto">
            <a:xfrm>
              <a:off x="1132114" y="7096836"/>
              <a:ext cx="7493271" cy="2210937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28575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8771024" y="7249236"/>
              <a:ext cx="2796480" cy="5230638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28575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8" name="Rounded Rectangle 7"/>
          <p:cNvSpPr/>
          <p:nvPr/>
        </p:nvSpPr>
        <p:spPr bwMode="auto">
          <a:xfrm>
            <a:off x="1295400" y="3276600"/>
            <a:ext cx="6172200" cy="2133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832543"/>
              </p:ext>
            </p:extLst>
          </p:nvPr>
        </p:nvGraphicFramePr>
        <p:xfrm>
          <a:off x="1572968" y="3505200"/>
          <a:ext cx="5617063" cy="1738627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1221499"/>
                <a:gridCol w="4395564"/>
              </a:tblGrid>
              <a:tr h="427987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Query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Ad</a:t>
                      </a:r>
                      <a:endParaRPr lang="en-US" sz="2000" b="1" dirty="0"/>
                    </a:p>
                  </a:txBody>
                  <a:tcPr/>
                </a:tc>
              </a:tr>
              <a:tr h="1131772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Whistler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u="sng" dirty="0" smtClean="0"/>
                        <a:t>Whistler Accommodation</a:t>
                      </a:r>
                    </a:p>
                    <a:p>
                      <a:r>
                        <a:rPr lang="en-US" sz="2000" b="0" dirty="0" smtClean="0"/>
                        <a:t>Book direct </a:t>
                      </a:r>
                      <a:r>
                        <a:rPr lang="en-US" sz="2000" b="0" dirty="0" err="1" smtClean="0"/>
                        <a:t>fr.</a:t>
                      </a:r>
                      <a:r>
                        <a:rPr lang="en-US" sz="2000" b="0" dirty="0" smtClean="0"/>
                        <a:t> $80/</a:t>
                      </a:r>
                      <a:r>
                        <a:rPr lang="en-US" sz="2000" b="0" dirty="0" err="1" smtClean="0"/>
                        <a:t>nt</a:t>
                      </a:r>
                      <a:r>
                        <a:rPr lang="en-US" sz="2000" b="0" dirty="0" smtClean="0"/>
                        <a:t> &amp; get up to 43% off list tickets. Kids ski free</a:t>
                      </a:r>
                    </a:p>
                    <a:p>
                      <a:r>
                        <a:rPr lang="en-US" sz="2000" b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alluraDirect.com/Whistler</a:t>
                      </a:r>
                      <a:endParaRPr lang="en-US" sz="2000" b="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3070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1143202"/>
            <a:ext cx="8688388" cy="609398"/>
          </a:xfrm>
        </p:spPr>
        <p:txBody>
          <a:bodyPr/>
          <a:lstStyle/>
          <a:p>
            <a:r>
              <a:rPr lang="en-US" sz="4400" dirty="0"/>
              <a:t> </a:t>
            </a:r>
            <a:r>
              <a:rPr lang="en-US" sz="4400" dirty="0" smtClean="0"/>
              <a:t>Paid-Search Ad Relevance</a:t>
            </a:r>
            <a:endParaRPr lang="en-US" sz="4400" dirty="0"/>
          </a:p>
        </p:txBody>
      </p:sp>
      <p:grpSp>
        <p:nvGrpSpPr>
          <p:cNvPr id="4" name="Group 3"/>
          <p:cNvGrpSpPr/>
          <p:nvPr/>
        </p:nvGrpSpPr>
        <p:grpSpPr>
          <a:xfrm>
            <a:off x="164876" y="1760438"/>
            <a:ext cx="8752112" cy="4934288"/>
            <a:chOff x="1117217" y="5831762"/>
            <a:chExt cx="10450287" cy="6648112"/>
          </a:xfrm>
        </p:grpSpPr>
        <p:pic>
          <p:nvPicPr>
            <p:cNvPr id="5" name="Picture 4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217" y="5831762"/>
              <a:ext cx="10450286" cy="664811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 bwMode="auto">
            <a:xfrm>
              <a:off x="1132114" y="7096836"/>
              <a:ext cx="7493271" cy="2210937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28575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8771024" y="7249236"/>
              <a:ext cx="2796480" cy="5230638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28575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8" name="Rounded Rectangle 7"/>
          <p:cNvSpPr/>
          <p:nvPr/>
        </p:nvSpPr>
        <p:spPr bwMode="auto">
          <a:xfrm>
            <a:off x="1295400" y="3273564"/>
            <a:ext cx="6172200" cy="2133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090277"/>
              </p:ext>
            </p:extLst>
          </p:nvPr>
        </p:nvGraphicFramePr>
        <p:xfrm>
          <a:off x="1510384" y="3471050"/>
          <a:ext cx="5742232" cy="1738627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1248719"/>
                <a:gridCol w="4493513"/>
              </a:tblGrid>
              <a:tr h="427987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Query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Ad</a:t>
                      </a:r>
                      <a:endParaRPr lang="en-US" sz="2000" b="1" dirty="0"/>
                    </a:p>
                  </a:txBody>
                  <a:tcPr/>
                </a:tc>
              </a:tr>
              <a:tr h="1131772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Whistler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u="sng" dirty="0" smtClean="0"/>
                        <a:t>whistler</a:t>
                      </a:r>
                    </a:p>
                    <a:p>
                      <a:r>
                        <a:rPr lang="en-US" sz="2000" b="0" dirty="0" smtClean="0"/>
                        <a:t>Get Up To</a:t>
                      </a:r>
                      <a:r>
                        <a:rPr lang="en-US" sz="2000" b="0" baseline="0" dirty="0" smtClean="0"/>
                        <a:t> 20% Off Your Purchase!</a:t>
                      </a:r>
                    </a:p>
                    <a:p>
                      <a:r>
                        <a:rPr lang="en-US" sz="2000" b="0" baseline="0" dirty="0" smtClean="0"/>
                        <a:t>Buy Car Parts and Accessories Today.</a:t>
                      </a:r>
                    </a:p>
                    <a:p>
                      <a:r>
                        <a:rPr lang="en-US" sz="2000" b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AdvanceAutoParts.com</a:t>
                      </a:r>
                      <a:endParaRPr lang="en-US" sz="2000" b="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7142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03931"/>
            <a:ext cx="8380412" cy="637097"/>
          </a:xfrm>
        </p:spPr>
        <p:txBody>
          <a:bodyPr/>
          <a:lstStyle/>
          <a:p>
            <a:r>
              <a:rPr lang="en-US" sz="4600" dirty="0" smtClean="0"/>
              <a:t>Vector Space Model</a:t>
            </a:r>
            <a:endParaRPr lang="en-US" sz="4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09800"/>
            <a:ext cx="8380412" cy="4450449"/>
          </a:xfrm>
        </p:spPr>
        <p:txBody>
          <a:bodyPr/>
          <a:lstStyle/>
          <a:p>
            <a:r>
              <a:rPr lang="en-US" sz="2800" dirty="0" smtClean="0"/>
              <a:t>Construct </a:t>
            </a:r>
            <a:r>
              <a:rPr lang="en-US" sz="2800" dirty="0"/>
              <a:t>better term-vectors</a:t>
            </a:r>
          </a:p>
          <a:p>
            <a:pPr lvl="1"/>
            <a:r>
              <a:rPr lang="en-US" sz="2400" dirty="0"/>
              <a:t>Query: Pseudo relevance feedback </a:t>
            </a:r>
            <a:r>
              <a:rPr lang="en-US" sz="2000" dirty="0"/>
              <a:t>[</a:t>
            </a:r>
            <a:r>
              <a:rPr lang="en-US" sz="2000" dirty="0" err="1"/>
              <a:t>Broder</a:t>
            </a:r>
            <a:r>
              <a:rPr lang="en-US" sz="2000" dirty="0"/>
              <a:t> et al. CIKM-08]</a:t>
            </a:r>
            <a:endParaRPr lang="en-US" sz="2400" dirty="0"/>
          </a:p>
          <a:p>
            <a:pPr lvl="1"/>
            <a:r>
              <a:rPr lang="en-US" sz="2400" dirty="0"/>
              <a:t>Ad: Extracting landing page content </a:t>
            </a:r>
            <a:r>
              <a:rPr lang="en-US" sz="2000" dirty="0"/>
              <a:t>[Choi et al. WWW-10</a:t>
            </a:r>
            <a:r>
              <a:rPr lang="en-US" sz="2000" dirty="0" smtClean="0"/>
              <a:t>]</a:t>
            </a:r>
            <a:endParaRPr lang="en-US" sz="2400" dirty="0" smtClean="0"/>
          </a:p>
          <a:p>
            <a:r>
              <a:rPr lang="en-US" sz="2800" dirty="0" smtClean="0"/>
              <a:t>Pros </a:t>
            </a:r>
            <a:r>
              <a:rPr lang="en-US" sz="2800" dirty="0"/>
              <a:t>–</a:t>
            </a:r>
            <a:r>
              <a:rPr lang="en-US" sz="2800" dirty="0" smtClean="0"/>
              <a:t> Computational efficiency</a:t>
            </a:r>
          </a:p>
          <a:p>
            <a:pPr lvl="1"/>
            <a:r>
              <a:rPr lang="en-US" sz="2400" dirty="0"/>
              <a:t>Similarity score serves as a strong feature</a:t>
            </a:r>
          </a:p>
          <a:p>
            <a:pPr lvl="1"/>
            <a:r>
              <a:rPr lang="en-US" sz="2400" dirty="0" smtClean="0"/>
              <a:t>Ad </a:t>
            </a:r>
            <a:r>
              <a:rPr lang="en-US" sz="2400" dirty="0"/>
              <a:t>selection can be done via inverted index</a:t>
            </a:r>
          </a:p>
          <a:p>
            <a:r>
              <a:rPr lang="en-US" sz="2800" dirty="0" smtClean="0"/>
              <a:t>Cons </a:t>
            </a:r>
            <a:r>
              <a:rPr lang="en-US" sz="2800" dirty="0"/>
              <a:t>– </a:t>
            </a:r>
            <a:r>
              <a:rPr lang="en-US" sz="2800" dirty="0" smtClean="0"/>
              <a:t>Ad-hoc heuristics</a:t>
            </a:r>
            <a:endParaRPr lang="en-US" sz="2800" dirty="0"/>
          </a:p>
          <a:p>
            <a:pPr lvl="1"/>
            <a:r>
              <a:rPr lang="en-US" sz="2400" dirty="0"/>
              <a:t>Term-vectors may not be easily tuned</a:t>
            </a:r>
          </a:p>
          <a:p>
            <a:pPr lvl="1"/>
            <a:r>
              <a:rPr lang="en-US" sz="2400" dirty="0"/>
              <a:t>Different but </a:t>
            </a:r>
            <a:r>
              <a:rPr lang="en-US" sz="2400" dirty="0" smtClean="0"/>
              <a:t>related </a:t>
            </a:r>
            <a:r>
              <a:rPr lang="en-US" sz="2400" dirty="0"/>
              <a:t>terms cannot be </a:t>
            </a:r>
            <a:r>
              <a:rPr lang="en-US" sz="2400" dirty="0" smtClean="0"/>
              <a:t>matched</a:t>
            </a:r>
          </a:p>
          <a:p>
            <a:pPr lvl="2"/>
            <a:r>
              <a:rPr lang="en-US" sz="2000" dirty="0" smtClean="0"/>
              <a:t>e.g., (used, car) vs. (pre-owned, auto)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205362" y="930090"/>
            <a:ext cx="1906783" cy="1464288"/>
            <a:chOff x="6849647" y="974112"/>
            <a:chExt cx="1906783" cy="1464288"/>
          </a:xfrm>
        </p:grpSpPr>
        <p:grpSp>
          <p:nvGrpSpPr>
            <p:cNvPr id="14" name="Group 13"/>
            <p:cNvGrpSpPr/>
            <p:nvPr/>
          </p:nvGrpSpPr>
          <p:grpSpPr>
            <a:xfrm>
              <a:off x="6849647" y="974112"/>
              <a:ext cx="1906783" cy="1464288"/>
              <a:chOff x="24861937" y="8751833"/>
              <a:chExt cx="2280474" cy="1590588"/>
            </a:xfrm>
          </p:grpSpPr>
          <p:grpSp>
            <p:nvGrpSpPr>
              <p:cNvPr id="15" name="Group 73"/>
              <p:cNvGrpSpPr/>
              <p:nvPr/>
            </p:nvGrpSpPr>
            <p:grpSpPr>
              <a:xfrm>
                <a:off x="24861937" y="8751833"/>
                <a:ext cx="2280474" cy="1590588"/>
                <a:chOff x="3962402" y="2446282"/>
                <a:chExt cx="1295401" cy="1058918"/>
              </a:xfrm>
            </p:grpSpPr>
            <p:grpSp>
              <p:nvGrpSpPr>
                <p:cNvPr id="17" name="Group 14"/>
                <p:cNvGrpSpPr/>
                <p:nvPr/>
              </p:nvGrpSpPr>
              <p:grpSpPr>
                <a:xfrm>
                  <a:off x="3962402" y="2446282"/>
                  <a:ext cx="1295401" cy="906518"/>
                  <a:chOff x="4419600" y="4114800"/>
                  <a:chExt cx="2790092" cy="1752602"/>
                </a:xfrm>
              </p:grpSpPr>
              <p:cxnSp>
                <p:nvCxnSpPr>
                  <p:cNvPr id="20" name="Straight Arrow Connector 19"/>
                  <p:cNvCxnSpPr/>
                  <p:nvPr/>
                </p:nvCxnSpPr>
                <p:spPr>
                  <a:xfrm rot="5400000" flipH="1" flipV="1">
                    <a:off x="4381500" y="4152900"/>
                    <a:ext cx="1752600" cy="1676400"/>
                  </a:xfrm>
                  <a:prstGeom prst="straightConnector1">
                    <a:avLst/>
                  </a:prstGeom>
                  <a:ln w="25400">
                    <a:tailEnd type="arrow"/>
                  </a:ln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/>
                  <p:cNvCxnSpPr/>
                  <p:nvPr/>
                </p:nvCxnSpPr>
                <p:spPr>
                  <a:xfrm flipV="1">
                    <a:off x="4419600" y="5130800"/>
                    <a:ext cx="2790092" cy="736602"/>
                  </a:xfrm>
                  <a:prstGeom prst="straightConnector1">
                    <a:avLst/>
                  </a:prstGeom>
                  <a:ln w="25400">
                    <a:tailEnd type="arrow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Arc 21"/>
                  <p:cNvSpPr/>
                  <p:nvPr/>
                </p:nvSpPr>
                <p:spPr>
                  <a:xfrm>
                    <a:off x="4648200" y="5334000"/>
                    <a:ext cx="609600" cy="533400"/>
                  </a:xfrm>
                  <a:prstGeom prst="arc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5181601" y="5029199"/>
                    <a:ext cx="457199" cy="5950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>
                        <a:sym typeface="Symbol"/>
                      </a:rPr>
                      <a:t></a:t>
                    </a:r>
                    <a:endParaRPr lang="en-US" sz="1400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19" name="Object 14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800600" y="2984500"/>
                    <a:ext cx="411163" cy="520700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1052" name="Equation" r:id="rId4" imgW="190440" imgH="241200" progId="Equation.3">
                            <p:embed/>
                          </p:oleObj>
                        </mc:Choice>
                        <mc:Fallback>
                          <p:oleObj name="Equation" r:id="rId4" imgW="190440" imgH="2412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5">
                                  <a:extLst>
                                    <a:ext uri="{28A0092B-C50C-407E-A947-70E740481C1C}">
                                      <a14:useLocalDpi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800600" y="2984500"/>
                                  <a:ext cx="411163" cy="520700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19" name="Object 14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800600" y="2984500"/>
                    <a:ext cx="411163" cy="520700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1031" name="Equation" r:id="rId6" imgW="190440" imgH="241200" progId="Equation.3">
                            <p:embed/>
                          </p:oleObj>
                        </mc:Choice>
                        <mc:Fallback>
                          <p:oleObj name="Equation" r:id="rId6" imgW="190440" imgH="2412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7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800600" y="2984500"/>
                                  <a:ext cx="411163" cy="520700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25852290" y="9017986"/>
                    <a:ext cx="1266317" cy="5232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800" i="1" dirty="0" smtClean="0">
                        <a:latin typeface="Times New Roman" pitchFamily="18" charset="0"/>
                        <a:cs typeface="Times New Roman" pitchFamily="18" charset="0"/>
                        <a:sym typeface="Symbol"/>
                      </a:rPr>
                      <a:t>cos</a:t>
                    </a:r>
                    <a:r>
                      <a:rPr lang="en-US" sz="2800" dirty="0" smtClean="0">
                        <a:sym typeface="Symbol"/>
                      </a:rPr>
                      <a:t>(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/>
                            <a:cs typeface="Times New Roman" pitchFamily="18" charset="0"/>
                          </a:rPr>
                          <m:t>θ</m:t>
                        </m:r>
                      </m:oMath>
                    </a14:m>
                    <a:r>
                      <a:rPr lang="en-US" sz="2800" dirty="0" smtClean="0">
                        <a:sym typeface="Symbol"/>
                      </a:rPr>
                      <a:t>)</a:t>
                    </a:r>
                    <a:endParaRPr lang="en-US" sz="2800" dirty="0" smtClean="0"/>
                  </a:p>
                </p:txBody>
              </p:sp>
            </mc:Choice>
            <mc:Fallback xmlns="">
              <p:sp>
                <p:nvSpPr>
                  <p:cNvPr id="16" name="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52290" y="9017986"/>
                    <a:ext cx="1266317" cy="523220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l="-12139" t="-12658" r="-9249" b="-430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" name="Rectangle 3"/>
            <p:cNvSpPr/>
            <p:nvPr/>
          </p:nvSpPr>
          <p:spPr>
            <a:xfrm>
              <a:off x="6943465" y="1098622"/>
              <a:ext cx="61266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i="1" dirty="0" err="1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sz="2400" i="1" baseline="-25000" dirty="0" err="1" smtClean="0">
                  <a:latin typeface="Times New Roman" pitchFamily="18" charset="0"/>
                  <a:cs typeface="Times New Roman" pitchFamily="18" charset="0"/>
                </a:rPr>
                <a:t>qry</a:t>
              </a:r>
              <a:endParaRPr lang="en-US" sz="24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153400" y="1818800"/>
              <a:ext cx="52610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i="1" dirty="0" err="1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sz="2400" i="1" baseline="-25000" dirty="0" err="1" smtClean="0">
                  <a:latin typeface="Times New Roman" pitchFamily="18" charset="0"/>
                  <a:cs typeface="Times New Roman" pitchFamily="18" charset="0"/>
                </a:rPr>
                <a:t>ad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981448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 bwMode="auto">
          <a:xfrm>
            <a:off x="2743200" y="5434658"/>
            <a:ext cx="1960413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19200"/>
            <a:ext cx="8380412" cy="609398"/>
          </a:xfrm>
        </p:spPr>
        <p:txBody>
          <a:bodyPr/>
          <a:lstStyle/>
          <a:p>
            <a:r>
              <a:rPr lang="en-US" sz="4400" dirty="0" smtClean="0"/>
              <a:t>Goal – Learn Vector Representation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380412" cy="1274195"/>
          </a:xfrm>
        </p:spPr>
        <p:txBody>
          <a:bodyPr/>
          <a:lstStyle/>
          <a:p>
            <a:r>
              <a:rPr lang="en-US" sz="2800" dirty="0" smtClean="0"/>
              <a:t>Approach</a:t>
            </a:r>
            <a:r>
              <a:rPr lang="en-US" sz="2800" dirty="0"/>
              <a:t>: Siamese neural </a:t>
            </a:r>
            <a:r>
              <a:rPr lang="en-US" sz="2800" dirty="0" smtClean="0"/>
              <a:t>network architecture</a:t>
            </a:r>
            <a:endParaRPr lang="en-US" sz="2800" dirty="0"/>
          </a:p>
          <a:p>
            <a:pPr lvl="1"/>
            <a:r>
              <a:rPr lang="en-US" sz="2400" dirty="0"/>
              <a:t>Train the model using labeled (query, ad-page)</a:t>
            </a:r>
          </a:p>
          <a:p>
            <a:pPr lvl="1"/>
            <a:r>
              <a:rPr lang="en-US" sz="2400" dirty="0"/>
              <a:t>Optimize for pre-selected similarity function (cosine</a:t>
            </a:r>
            <a:r>
              <a:rPr lang="en-US" sz="2400" dirty="0" smtClean="0"/>
              <a:t>)</a:t>
            </a:r>
            <a:endParaRPr lang="en-US" dirty="0"/>
          </a:p>
        </p:txBody>
      </p:sp>
      <p:sp>
        <p:nvSpPr>
          <p:cNvPr id="10" name="Flowchart: Connector 9"/>
          <p:cNvSpPr/>
          <p:nvPr/>
        </p:nvSpPr>
        <p:spPr>
          <a:xfrm>
            <a:off x="2895600" y="5561011"/>
            <a:ext cx="152400" cy="1524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4343400" y="5561011"/>
            <a:ext cx="152400" cy="1524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200400" y="5637211"/>
            <a:ext cx="1066800" cy="158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4"/>
          </p:cNvCxnSpPr>
          <p:nvPr/>
        </p:nvCxnSpPr>
        <p:spPr>
          <a:xfrm rot="5400000">
            <a:off x="2476500" y="5827711"/>
            <a:ext cx="609600" cy="381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4"/>
          </p:cNvCxnSpPr>
          <p:nvPr/>
        </p:nvCxnSpPr>
        <p:spPr>
          <a:xfrm rot="5400000">
            <a:off x="2552700" y="5903911"/>
            <a:ext cx="609600" cy="2286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4"/>
          </p:cNvCxnSpPr>
          <p:nvPr/>
        </p:nvCxnSpPr>
        <p:spPr>
          <a:xfrm>
            <a:off x="2971800" y="5713411"/>
            <a:ext cx="969813" cy="6096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4"/>
          </p:cNvCxnSpPr>
          <p:nvPr/>
        </p:nvCxnSpPr>
        <p:spPr>
          <a:xfrm>
            <a:off x="2971800" y="5713411"/>
            <a:ext cx="525132" cy="60801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95600" y="6323012"/>
            <a:ext cx="304800" cy="1588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636813" y="5713411"/>
            <a:ext cx="782787" cy="60801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028206" y="5733349"/>
            <a:ext cx="391394" cy="5880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H="1">
            <a:off x="4305300" y="5827711"/>
            <a:ext cx="609600" cy="381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4229100" y="5903911"/>
            <a:ext cx="609600" cy="2286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67200" y="6321423"/>
            <a:ext cx="304800" cy="1588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903868" y="4698353"/>
            <a:ext cx="7537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i="1" baseline="-25000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qry</a:t>
            </a:r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26" name="Elbow Connector 25"/>
          <p:cNvCxnSpPr/>
          <p:nvPr/>
        </p:nvCxnSpPr>
        <p:spPr>
          <a:xfrm rot="5400000" flipH="1" flipV="1">
            <a:off x="3724287" y="4458325"/>
            <a:ext cx="879932" cy="819330"/>
          </a:xfrm>
          <a:prstGeom prst="bentConnector3">
            <a:avLst>
              <a:gd name="adj1" fmla="val 53353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248400" y="4724400"/>
            <a:ext cx="6623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i="1" baseline="-25000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ad</a:t>
            </a:r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43" name="Elbow Connector 42"/>
          <p:cNvCxnSpPr/>
          <p:nvPr/>
        </p:nvCxnSpPr>
        <p:spPr>
          <a:xfrm rot="16200000" flipV="1">
            <a:off x="5252036" y="4443201"/>
            <a:ext cx="903043" cy="82646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877472"/>
              </p:ext>
            </p:extLst>
          </p:nvPr>
        </p:nvGraphicFramePr>
        <p:xfrm>
          <a:off x="3276600" y="3657600"/>
          <a:ext cx="3116263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Document" r:id="rId5" imgW="3840222" imgH="1075415" progId="Word.Document.12">
                  <p:embed/>
                </p:oleObj>
              </mc:Choice>
              <mc:Fallback>
                <p:oleObj name="Document" r:id="rId5" imgW="3840222" imgH="107541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657600"/>
                        <a:ext cx="3116263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2976997" y="5735732"/>
            <a:ext cx="355016" cy="58569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180606" y="5735732"/>
            <a:ext cx="238994" cy="58569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 bwMode="auto">
          <a:xfrm>
            <a:off x="5257800" y="5434658"/>
            <a:ext cx="1960413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64" name="Flowchart: Connector 63"/>
          <p:cNvSpPr/>
          <p:nvPr/>
        </p:nvSpPr>
        <p:spPr>
          <a:xfrm>
            <a:off x="5410200" y="5561011"/>
            <a:ext cx="152400" cy="1524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Connector 64"/>
          <p:cNvSpPr/>
          <p:nvPr/>
        </p:nvSpPr>
        <p:spPr>
          <a:xfrm>
            <a:off x="6858000" y="5561011"/>
            <a:ext cx="152400" cy="1524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5715000" y="5637211"/>
            <a:ext cx="1066800" cy="158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4" idx="4"/>
          </p:cNvCxnSpPr>
          <p:nvPr/>
        </p:nvCxnSpPr>
        <p:spPr>
          <a:xfrm rot="5400000">
            <a:off x="4991100" y="5827711"/>
            <a:ext cx="609600" cy="381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4" idx="4"/>
          </p:cNvCxnSpPr>
          <p:nvPr/>
        </p:nvCxnSpPr>
        <p:spPr>
          <a:xfrm rot="5400000">
            <a:off x="5067300" y="5903911"/>
            <a:ext cx="609600" cy="2286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4" idx="4"/>
          </p:cNvCxnSpPr>
          <p:nvPr/>
        </p:nvCxnSpPr>
        <p:spPr>
          <a:xfrm>
            <a:off x="5486400" y="5713411"/>
            <a:ext cx="969813" cy="6096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4" idx="4"/>
          </p:cNvCxnSpPr>
          <p:nvPr/>
        </p:nvCxnSpPr>
        <p:spPr>
          <a:xfrm>
            <a:off x="5486400" y="5713411"/>
            <a:ext cx="525132" cy="60801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410200" y="6323012"/>
            <a:ext cx="304800" cy="1588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6151413" y="5713411"/>
            <a:ext cx="782787" cy="60801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6542806" y="5733349"/>
            <a:ext cx="391394" cy="5880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16200000" flipH="1">
            <a:off x="6819900" y="5827711"/>
            <a:ext cx="609600" cy="381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 flipH="1">
            <a:off x="6743700" y="5903911"/>
            <a:ext cx="609600" cy="2286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781800" y="6321423"/>
            <a:ext cx="304800" cy="1588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491597" y="5735732"/>
            <a:ext cx="355016" cy="58569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6695206" y="5735732"/>
            <a:ext cx="238994" cy="58569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524000" y="3635468"/>
                <a:ext cx="13335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4400" dirty="0" err="1" smtClean="0">
                  <a:solidFill>
                    <a:schemeClr val="tx1"/>
                  </a:solidFill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635468"/>
                <a:ext cx="1333500" cy="76944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Left-Right Arrow 82"/>
          <p:cNvSpPr/>
          <p:nvPr/>
        </p:nvSpPr>
        <p:spPr bwMode="auto">
          <a:xfrm>
            <a:off x="2590800" y="4020188"/>
            <a:ext cx="563705" cy="170812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9739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1066800"/>
            <a:ext cx="8380412" cy="609398"/>
          </a:xfrm>
        </p:spPr>
        <p:txBody>
          <a:bodyPr/>
          <a:lstStyle/>
          <a:p>
            <a:r>
              <a:rPr lang="en-US" sz="4400" dirty="0" smtClean="0"/>
              <a:t>T</a:t>
            </a:r>
            <a:r>
              <a:rPr lang="en-US" sz="3600" dirty="0" smtClean="0"/>
              <a:t>WEAK</a:t>
            </a:r>
            <a:r>
              <a:rPr lang="en-US" sz="4400" dirty="0" smtClean="0"/>
              <a:t>: Term-weighting Learning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8788" y="1938602"/>
                <a:ext cx="8380412" cy="1749069"/>
              </a:xfrm>
            </p:spPr>
            <p:txBody>
              <a:bodyPr/>
              <a:lstStyle/>
              <a:p>
                <a:r>
                  <a:rPr lang="en-US" sz="2800" dirty="0" smtClean="0"/>
                  <a:t>Learning the term-weighting function</a:t>
                </a:r>
              </a:p>
              <a:p>
                <a:pPr marL="38733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𝑡𝑤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𝝀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𝐷</m:t>
                          </m:r>
                          <m:r>
                            <a:rPr lang="en-US" sz="24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r>
                  <a:rPr lang="en-US" sz="2400" dirty="0" smtClean="0"/>
                  <a:t>T</a:t>
                </a:r>
                <a:r>
                  <a:rPr lang="en-US" sz="2800" dirty="0" smtClean="0"/>
                  <a:t>erm-level features: </a:t>
                </a:r>
                <a:r>
                  <a:rPr lang="en-US" sz="2400" dirty="0" smtClean="0"/>
                  <a:t>TF, DF, </a:t>
                </a:r>
                <a:r>
                  <a:rPr lang="en-US" sz="2400" dirty="0" err="1" smtClean="0"/>
                  <a:t>Loc</a:t>
                </a:r>
                <a:r>
                  <a:rPr lang="en-US" sz="2400" dirty="0" smtClean="0"/>
                  <a:t>, </a:t>
                </a:r>
                <a:r>
                  <a:rPr lang="en-US" sz="2400" dirty="0" err="1" smtClean="0"/>
                  <a:t>IsCap</a:t>
                </a:r>
                <a:r>
                  <a:rPr lang="en-US" sz="2400" dirty="0" smtClean="0"/>
                  <a:t>, </a:t>
                </a:r>
                <a:r>
                  <a:rPr lang="en-US" sz="2400" dirty="0" err="1" smtClean="0"/>
                  <a:t>InTitle</a:t>
                </a:r>
                <a:r>
                  <a:rPr lang="en-US" sz="2400" dirty="0" smtClean="0"/>
                  <a:t>, etc.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788" y="1938602"/>
                <a:ext cx="8380412" cy="1749069"/>
              </a:xfrm>
              <a:blipFill rotWithShape="1">
                <a:blip r:embed="rId4"/>
                <a:stretch>
                  <a:fillRect t="-8014" b="-11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836163" y="4392215"/>
            <a:ext cx="4937155" cy="2357570"/>
            <a:chOff x="11184193" y="20035690"/>
            <a:chExt cx="4937155" cy="2357570"/>
          </a:xfrm>
        </p:grpSpPr>
        <p:sp>
          <p:nvSpPr>
            <p:cNvPr id="7" name="Flowchart: Connector 6"/>
            <p:cNvSpPr/>
            <p:nvPr/>
          </p:nvSpPr>
          <p:spPr>
            <a:xfrm>
              <a:off x="11572487" y="21629672"/>
              <a:ext cx="152400" cy="15240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14460793" y="21629672"/>
              <a:ext cx="152400" cy="15240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1801087" y="21705872"/>
              <a:ext cx="526106" cy="158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4"/>
            </p:cNvCxnSpPr>
            <p:nvPr/>
          </p:nvCxnSpPr>
          <p:spPr>
            <a:xfrm rot="5400000">
              <a:off x="11153387" y="21896372"/>
              <a:ext cx="609600" cy="381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7" idx="4"/>
            </p:cNvCxnSpPr>
            <p:nvPr/>
          </p:nvCxnSpPr>
          <p:spPr>
            <a:xfrm rot="16200000" flipH="1">
              <a:off x="11534387" y="21896372"/>
              <a:ext cx="609600" cy="381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496287" y="22390084"/>
              <a:ext cx="304800" cy="1588"/>
            </a:xfrm>
            <a:prstGeom prst="line">
              <a:avLst/>
            </a:prstGeom>
            <a:ln w="222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14041693" y="21896372"/>
              <a:ext cx="609600" cy="381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4117893" y="21972572"/>
              <a:ext cx="609600" cy="2286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 flipH="1">
              <a:off x="14422693" y="21896372"/>
              <a:ext cx="609600" cy="381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14346493" y="21972572"/>
              <a:ext cx="609600" cy="2286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4384593" y="22390084"/>
              <a:ext cx="304800" cy="1588"/>
            </a:xfrm>
            <a:prstGeom prst="line">
              <a:avLst/>
            </a:prstGeom>
            <a:ln w="222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ket 17"/>
            <p:cNvSpPr/>
            <p:nvPr/>
          </p:nvSpPr>
          <p:spPr>
            <a:xfrm rot="5400000">
              <a:off x="13013142" y="19417810"/>
              <a:ext cx="152402" cy="3810300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3001769" y="20560960"/>
              <a:ext cx="75373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 err="1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sz="3200" i="1" baseline="-25000" dirty="0" err="1" smtClean="0">
                  <a:latin typeface="Times New Roman" pitchFamily="18" charset="0"/>
                  <a:cs typeface="Times New Roman" pitchFamily="18" charset="0"/>
                </a:rPr>
                <a:t>qry</a:t>
              </a:r>
              <a:endParaRPr lang="en-US" sz="3200" dirty="0"/>
            </a:p>
          </p:txBody>
        </p:sp>
        <p:cxnSp>
          <p:nvCxnSpPr>
            <p:cNvPr id="22" name="Elbow Connector 21"/>
            <p:cNvCxnSpPr/>
            <p:nvPr/>
          </p:nvCxnSpPr>
          <p:spPr>
            <a:xfrm rot="5400000" flipH="1" flipV="1">
              <a:off x="13501579" y="20061454"/>
              <a:ext cx="699227" cy="647699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7" idx="4"/>
            </p:cNvCxnSpPr>
            <p:nvPr/>
          </p:nvCxnSpPr>
          <p:spPr>
            <a:xfrm rot="5400000">
              <a:off x="11236731" y="21979716"/>
              <a:ext cx="609600" cy="21431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11472475" y="21972572"/>
              <a:ext cx="609600" cy="2286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14003593" y="21705872"/>
              <a:ext cx="304800" cy="158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5458987" y="20560960"/>
              <a:ext cx="66236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 err="1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sz="3200" i="1" baseline="-25000" dirty="0" err="1" smtClean="0">
                  <a:latin typeface="Times New Roman" pitchFamily="18" charset="0"/>
                  <a:cs typeface="Times New Roman" pitchFamily="18" charset="0"/>
                </a:rPr>
                <a:t>ad</a:t>
              </a:r>
              <a:endParaRPr lang="en-US" sz="3200" dirty="0"/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12479593" y="21631260"/>
              <a:ext cx="152400" cy="15240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 rot="5400000">
              <a:off x="12060493" y="21897960"/>
              <a:ext cx="609600" cy="381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12136693" y="21974160"/>
              <a:ext cx="609600" cy="2286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H="1">
              <a:off x="12441493" y="21897960"/>
              <a:ext cx="609600" cy="381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6200000" flipH="1">
              <a:off x="12365293" y="21974160"/>
              <a:ext cx="609600" cy="2286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2403393" y="22391672"/>
              <a:ext cx="304800" cy="1588"/>
            </a:xfrm>
            <a:prstGeom prst="line">
              <a:avLst/>
            </a:prstGeom>
            <a:ln w="222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5900057"/>
                </p:ext>
              </p:extLst>
            </p:nvPr>
          </p:nvGraphicFramePr>
          <p:xfrm>
            <a:off x="12695493" y="21547123"/>
            <a:ext cx="193675" cy="388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1" name="Equation" r:id="rId5" imgW="114120" imgH="228600" progId="Equation.3">
                    <p:embed/>
                  </p:oleObj>
                </mc:Choice>
                <mc:Fallback>
                  <p:oleObj name="Equation" r:id="rId5" imgW="1141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95493" y="21547123"/>
                          <a:ext cx="193675" cy="3889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Flowchart: Connector 34"/>
            <p:cNvSpPr/>
            <p:nvPr/>
          </p:nvSpPr>
          <p:spPr>
            <a:xfrm>
              <a:off x="13546393" y="21631260"/>
              <a:ext cx="152400" cy="15240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 rot="5400000">
              <a:off x="13127293" y="21897960"/>
              <a:ext cx="609600" cy="381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3203493" y="21974160"/>
              <a:ext cx="609600" cy="2286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13508293" y="21897960"/>
              <a:ext cx="609600" cy="381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3432093" y="21974160"/>
              <a:ext cx="609600" cy="2286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3470193" y="22391672"/>
              <a:ext cx="304800" cy="1588"/>
            </a:xfrm>
            <a:prstGeom prst="line">
              <a:avLst/>
            </a:prstGeom>
            <a:ln w="222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1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8639249"/>
                </p:ext>
              </p:extLst>
            </p:nvPr>
          </p:nvGraphicFramePr>
          <p:xfrm>
            <a:off x="13742033" y="21547593"/>
            <a:ext cx="236538" cy="388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2" name="Equation" r:id="rId7" imgW="139680" imgH="228600" progId="Equation.3">
                    <p:embed/>
                  </p:oleObj>
                </mc:Choice>
                <mc:Fallback>
                  <p:oleObj name="Equation" r:id="rId7" imgW="1396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42033" y="21547593"/>
                          <a:ext cx="236538" cy="3889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2" name="Straight Connector 41"/>
            <p:cNvCxnSpPr/>
            <p:nvPr/>
          </p:nvCxnSpPr>
          <p:spPr>
            <a:xfrm flipV="1">
              <a:off x="12936793" y="21707460"/>
              <a:ext cx="464494" cy="158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11184193" y="21371935"/>
              <a:ext cx="3810000" cy="457200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828800" y="5652260"/>
                <a:ext cx="457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 err="1" smtClean="0">
                  <a:solidFill>
                    <a:schemeClr val="tx1"/>
                  </a:solidFill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652260"/>
                <a:ext cx="457200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265163" y="5662440"/>
                <a:ext cx="457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 err="1" smtClean="0">
                  <a:solidFill>
                    <a:schemeClr val="tx1"/>
                  </a:solidFill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163" y="5662440"/>
                <a:ext cx="457200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098849"/>
              </p:ext>
            </p:extLst>
          </p:nvPr>
        </p:nvGraphicFramePr>
        <p:xfrm>
          <a:off x="3893563" y="3838761"/>
          <a:ext cx="2086334" cy="633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Document" r:id="rId12" imgW="3840222" imgH="1075415" progId="Word.Document.12">
                  <p:embed/>
                </p:oleObj>
              </mc:Choice>
              <mc:Fallback>
                <p:oleObj name="Document" r:id="rId12" imgW="3840222" imgH="1075415" progId="Word.Documen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3563" y="3838761"/>
                        <a:ext cx="2086334" cy="633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" name="Elbow Connector 50"/>
          <p:cNvCxnSpPr/>
          <p:nvPr/>
        </p:nvCxnSpPr>
        <p:spPr>
          <a:xfrm rot="16200000" flipV="1">
            <a:off x="5644493" y="4406476"/>
            <a:ext cx="699226" cy="655957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673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228600" y="5638800"/>
            <a:ext cx="922882" cy="37317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1066800"/>
            <a:ext cx="8380412" cy="609398"/>
          </a:xfrm>
        </p:spPr>
        <p:txBody>
          <a:bodyPr/>
          <a:lstStyle/>
          <a:p>
            <a:r>
              <a:rPr lang="en-US" sz="4400" dirty="0"/>
              <a:t>S2Net – </a:t>
            </a:r>
            <a:r>
              <a:rPr lang="en-US" sz="4400" dirty="0" smtClean="0"/>
              <a:t>Dimensionality Reduction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938602"/>
            <a:ext cx="8380412" cy="904863"/>
          </a:xfrm>
        </p:spPr>
        <p:txBody>
          <a:bodyPr/>
          <a:lstStyle/>
          <a:p>
            <a:r>
              <a:rPr lang="en-US" sz="2800" dirty="0" smtClean="0"/>
              <a:t>Model form is the same as LSA/PCA</a:t>
            </a:r>
          </a:p>
          <a:p>
            <a:pPr marL="382573" lvl="1" indent="-382573">
              <a:buSzPct val="95000"/>
              <a:buBlip>
                <a:blip r:embed="rId4"/>
              </a:buBlip>
            </a:pPr>
            <a:r>
              <a:rPr lang="en-US" sz="2800" dirty="0"/>
              <a:t>Learning the projection matrix </a:t>
            </a:r>
            <a:r>
              <a:rPr lang="en-US" sz="2800" dirty="0" smtClean="0"/>
              <a:t>discriminatively</a:t>
            </a:r>
            <a:endParaRPr lang="en-US" dirty="0"/>
          </a:p>
        </p:txBody>
      </p:sp>
      <p:sp>
        <p:nvSpPr>
          <p:cNvPr id="18" name="Left Bracket 17"/>
          <p:cNvSpPr/>
          <p:nvPr/>
        </p:nvSpPr>
        <p:spPr>
          <a:xfrm rot="5400000">
            <a:off x="2682994" y="3135974"/>
            <a:ext cx="152402" cy="3810300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671621" y="4279124"/>
            <a:ext cx="7537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i="1" baseline="-25000" dirty="0" err="1" smtClean="0">
                <a:latin typeface="Times New Roman" pitchFamily="18" charset="0"/>
                <a:cs typeface="Times New Roman" pitchFamily="18" charset="0"/>
              </a:rPr>
              <a:t>qry</a:t>
            </a:r>
            <a:endParaRPr lang="en-US" sz="3200" dirty="0"/>
          </a:p>
        </p:txBody>
      </p:sp>
      <p:cxnSp>
        <p:nvCxnSpPr>
          <p:cNvPr id="22" name="Elbow Connector 21"/>
          <p:cNvCxnSpPr/>
          <p:nvPr/>
        </p:nvCxnSpPr>
        <p:spPr>
          <a:xfrm rot="5400000" flipH="1" flipV="1">
            <a:off x="3171431" y="3779618"/>
            <a:ext cx="699227" cy="647699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128839" y="4279124"/>
            <a:ext cx="6623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i="1" baseline="-25000" dirty="0" err="1" smtClean="0">
                <a:latin typeface="Times New Roman" pitchFamily="18" charset="0"/>
                <a:cs typeface="Times New Roman" pitchFamily="18" charset="0"/>
              </a:rPr>
              <a:t>ad</a:t>
            </a:r>
            <a:endParaRPr lang="en-US" sz="3200" dirty="0"/>
          </a:p>
        </p:txBody>
      </p:sp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58361"/>
              </p:ext>
            </p:extLst>
          </p:nvPr>
        </p:nvGraphicFramePr>
        <p:xfrm>
          <a:off x="2911445" y="3200400"/>
          <a:ext cx="2086334" cy="633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Document" r:id="rId6" imgW="3840222" imgH="1075415" progId="Word.Document.12">
                  <p:embed/>
                </p:oleObj>
              </mc:Choice>
              <mc:Fallback>
                <p:oleObj name="Document" r:id="rId6" imgW="3840222" imgH="107541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445" y="3200400"/>
                        <a:ext cx="2086334" cy="633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" name="Elbow Connector 50"/>
          <p:cNvCxnSpPr/>
          <p:nvPr/>
        </p:nvCxnSpPr>
        <p:spPr>
          <a:xfrm rot="16200000" flipV="1">
            <a:off x="4662375" y="3768115"/>
            <a:ext cx="699226" cy="655957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Connector 45"/>
          <p:cNvSpPr/>
          <p:nvPr/>
        </p:nvSpPr>
        <p:spPr>
          <a:xfrm>
            <a:off x="1169518" y="6259402"/>
            <a:ext cx="152400" cy="1524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4057824" y="6259402"/>
            <a:ext cx="152400" cy="1524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1398118" y="6335602"/>
            <a:ext cx="526106" cy="158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Connector 53"/>
          <p:cNvSpPr/>
          <p:nvPr/>
        </p:nvSpPr>
        <p:spPr>
          <a:xfrm>
            <a:off x="2076624" y="6260990"/>
            <a:ext cx="152400" cy="1524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/>
          <p:cNvSpPr/>
          <p:nvPr/>
        </p:nvSpPr>
        <p:spPr>
          <a:xfrm>
            <a:off x="3143424" y="6260990"/>
            <a:ext cx="152400" cy="1524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Connector 58"/>
          <p:cNvSpPr/>
          <p:nvPr/>
        </p:nvSpPr>
        <p:spPr>
          <a:xfrm>
            <a:off x="1619424" y="5194190"/>
            <a:ext cx="152400" cy="1524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59"/>
          <p:cNvSpPr/>
          <p:nvPr/>
        </p:nvSpPr>
        <p:spPr>
          <a:xfrm>
            <a:off x="3600624" y="5224352"/>
            <a:ext cx="152400" cy="1524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1924224" y="5300552"/>
            <a:ext cx="526106" cy="158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Connector 64"/>
          <p:cNvSpPr/>
          <p:nvPr/>
        </p:nvSpPr>
        <p:spPr>
          <a:xfrm>
            <a:off x="2610024" y="5194190"/>
            <a:ext cx="152400" cy="1524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>
            <a:stCxn id="65" idx="4"/>
            <a:endCxn id="56" idx="0"/>
          </p:cNvCxnSpPr>
          <p:nvPr/>
        </p:nvCxnSpPr>
        <p:spPr>
          <a:xfrm rot="16200000" flipH="1">
            <a:off x="2495724" y="5537090"/>
            <a:ext cx="914400" cy="533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9" idx="4"/>
            <a:endCxn id="46" idx="0"/>
          </p:cNvCxnSpPr>
          <p:nvPr/>
        </p:nvCxnSpPr>
        <p:spPr>
          <a:xfrm rot="5400000">
            <a:off x="1014265" y="5578043"/>
            <a:ext cx="912812" cy="449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0" idx="4"/>
            <a:endCxn id="47" idx="0"/>
          </p:cNvCxnSpPr>
          <p:nvPr/>
        </p:nvCxnSpPr>
        <p:spPr>
          <a:xfrm rot="16200000" flipH="1">
            <a:off x="3464099" y="5589477"/>
            <a:ext cx="88265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5" idx="4"/>
            <a:endCxn id="54" idx="0"/>
          </p:cNvCxnSpPr>
          <p:nvPr/>
        </p:nvCxnSpPr>
        <p:spPr>
          <a:xfrm rot="5400000">
            <a:off x="1962324" y="5537090"/>
            <a:ext cx="914400" cy="533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781224" y="5041790"/>
            <a:ext cx="3810000" cy="457200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781224" y="6108590"/>
            <a:ext cx="3810000" cy="457200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>
            <a:stCxn id="59" idx="4"/>
            <a:endCxn id="54" idx="1"/>
          </p:cNvCxnSpPr>
          <p:nvPr/>
        </p:nvCxnSpPr>
        <p:spPr>
          <a:xfrm rot="16200000" flipH="1">
            <a:off x="1428924" y="5613290"/>
            <a:ext cx="936718" cy="403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5" idx="4"/>
            <a:endCxn id="46" idx="0"/>
          </p:cNvCxnSpPr>
          <p:nvPr/>
        </p:nvCxnSpPr>
        <p:spPr>
          <a:xfrm rot="5400000">
            <a:off x="1509565" y="5082743"/>
            <a:ext cx="912812" cy="14405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0" idx="4"/>
            <a:endCxn id="46" idx="0"/>
          </p:cNvCxnSpPr>
          <p:nvPr/>
        </p:nvCxnSpPr>
        <p:spPr>
          <a:xfrm rot="5400000">
            <a:off x="2019946" y="4602524"/>
            <a:ext cx="882650" cy="24311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9" idx="4"/>
            <a:endCxn id="56" idx="0"/>
          </p:cNvCxnSpPr>
          <p:nvPr/>
        </p:nvCxnSpPr>
        <p:spPr>
          <a:xfrm rot="16200000" flipH="1">
            <a:off x="2000424" y="5041790"/>
            <a:ext cx="914400" cy="1524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9" idx="4"/>
            <a:endCxn id="47" idx="0"/>
          </p:cNvCxnSpPr>
          <p:nvPr/>
        </p:nvCxnSpPr>
        <p:spPr>
          <a:xfrm rot="16200000" flipH="1">
            <a:off x="2458418" y="4583796"/>
            <a:ext cx="912812" cy="2438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5" idx="4"/>
            <a:endCxn id="47" idx="0"/>
          </p:cNvCxnSpPr>
          <p:nvPr/>
        </p:nvCxnSpPr>
        <p:spPr>
          <a:xfrm rot="16200000" flipH="1">
            <a:off x="2953718" y="5079096"/>
            <a:ext cx="912812" cy="1447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0" idx="4"/>
            <a:endCxn id="56" idx="1"/>
          </p:cNvCxnSpPr>
          <p:nvPr/>
        </p:nvCxnSpPr>
        <p:spPr>
          <a:xfrm rot="5400000">
            <a:off x="2968005" y="5574489"/>
            <a:ext cx="906556" cy="5110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0" idx="4"/>
            <a:endCxn id="54" idx="7"/>
          </p:cNvCxnSpPr>
          <p:nvPr/>
        </p:nvCxnSpPr>
        <p:spPr>
          <a:xfrm rot="5400000">
            <a:off x="2488487" y="5094971"/>
            <a:ext cx="906556" cy="14701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3719521" y="4985235"/>
                <a:ext cx="457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800" dirty="0" err="1" smtClean="0">
                  <a:solidFill>
                    <a:schemeClr val="tx1"/>
                  </a:solidFill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521" y="4985235"/>
                <a:ext cx="457200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1185176" y="4985235"/>
                <a:ext cx="457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 err="1" smtClean="0">
                  <a:solidFill>
                    <a:schemeClr val="tx1"/>
                  </a:solidFill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176" y="4985235"/>
                <a:ext cx="457200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Connector 82"/>
          <p:cNvCxnSpPr/>
          <p:nvPr/>
        </p:nvCxnSpPr>
        <p:spPr>
          <a:xfrm>
            <a:off x="2924559" y="5303105"/>
            <a:ext cx="526106" cy="158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770482" y="6019800"/>
                <a:ext cx="457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 err="1" smtClean="0">
                  <a:solidFill>
                    <a:schemeClr val="tx1"/>
                  </a:solidFill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482" y="6019800"/>
                <a:ext cx="457200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Connector 84"/>
          <p:cNvCxnSpPr/>
          <p:nvPr/>
        </p:nvCxnSpPr>
        <p:spPr>
          <a:xfrm>
            <a:off x="2426818" y="6334014"/>
            <a:ext cx="526106" cy="158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395016" y="6332426"/>
            <a:ext cx="526106" cy="158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4176721" y="6019800"/>
                <a:ext cx="457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 err="1" smtClean="0">
                  <a:solidFill>
                    <a:schemeClr val="tx1"/>
                  </a:solidFill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721" y="6019800"/>
                <a:ext cx="457200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2718" y="5542180"/>
                <a:ext cx="1219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×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800" dirty="0" err="1" smtClean="0">
                  <a:solidFill>
                    <a:schemeClr val="tx1"/>
                  </a:solidFill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8" y="5542180"/>
                <a:ext cx="1219200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 bwMode="auto">
              <a:xfrm>
                <a:off x="5638800" y="5279854"/>
                <a:ext cx="2743199" cy="828736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09728" tIns="54864" rIns="109728" bIns="54864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10969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900" b="0" i="1" u="none" strike="noStrike" cap="none" normalizeH="0" baseline="0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2900" b="0" i="1" u="none" strike="noStrike" cap="none" normalizeH="0" baseline="0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kumimoji="0" lang="en-US" sz="2900" b="0" i="1" u="none" strike="noStrike" cap="none" normalizeH="0" baseline="0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𝑞𝑟𝑦</m:t>
                          </m:r>
                        </m:sub>
                      </m:sSub>
                      <m:r>
                        <a:rPr kumimoji="0" lang="en-US" sz="2900" b="0" i="1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kumimoji="0" lang="en-US" sz="2900" b="0" i="1" u="none" strike="noStrike" cap="none" normalizeH="0" baseline="0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0" lang="en-US" sz="2900" b="0" i="1" u="none" strike="noStrike" cap="none" normalizeH="0" baseline="0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kumimoji="0" lang="en-US" sz="2900" b="0" i="1" u="none" strike="noStrike" cap="none" normalizeH="0" baseline="0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0" lang="en-US" sz="2900" b="0" i="1" u="none" strike="noStrike" cap="none" normalizeH="0" baseline="0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2900" b="0" i="1" u="none" strike="noStrike" cap="none" normalizeH="0" baseline="0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kumimoji="0" lang="en-US" sz="2900" b="0" i="1" u="none" strike="noStrike" cap="none" normalizeH="0" baseline="0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𝑞𝑟𝑦</m:t>
                          </m:r>
                        </m:sub>
                      </m:sSub>
                    </m:oMath>
                  </m:oMathPara>
                </a14:m>
                <a:endParaRPr kumimoji="0" lang="en-US" sz="2900" b="0" i="0" u="none" strike="noStrike" cap="none" normalizeH="0" baseline="0" dirty="0" smtClean="0">
                  <a:solidFill>
                    <a:schemeClr val="tx1"/>
                  </a:solidFill>
                  <a:effectLst/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38800" y="5279854"/>
                <a:ext cx="2743199" cy="828736"/>
              </a:xfrm>
              <a:prstGeom prst="round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4881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835227"/>
              </p:ext>
            </p:extLst>
          </p:nvPr>
        </p:nvGraphicFramePr>
        <p:xfrm>
          <a:off x="381000" y="1219200"/>
          <a:ext cx="8392188" cy="5441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3048000" y="3352800"/>
            <a:ext cx="0" cy="533400"/>
          </a:xfrm>
          <a:prstGeom prst="line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19050" cap="flat" cmpd="sng" algn="ctr">
            <a:solidFill>
              <a:srgbClr val="FFFF00"/>
            </a:solidFill>
            <a:prstDash val="sysDot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1" name="Curved Connector 10"/>
          <p:cNvCxnSpPr/>
          <p:nvPr/>
        </p:nvCxnSpPr>
        <p:spPr bwMode="auto">
          <a:xfrm>
            <a:off x="3200400" y="3619500"/>
            <a:ext cx="685800" cy="495300"/>
          </a:xfrm>
          <a:prstGeom prst="curvedConnector3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3962400" y="388620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  <a:latin typeface="Segoe" pitchFamily="34" charset="0"/>
              </a:rPr>
              <a:t>28.5% improvement!</a:t>
            </a:r>
          </a:p>
        </p:txBody>
      </p:sp>
    </p:spTree>
    <p:extLst>
      <p:ext uri="{BB962C8B-B14F-4D97-AF65-F5344CB8AC3E}">
        <p14:creationId xmlns:p14="http://schemas.microsoft.com/office/powerpoint/2010/main" val="14454257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GIR-10 v3">
  <a:themeElements>
    <a:clrScheme name="Purple Waves color scheme">
      <a:dk1>
        <a:srgbClr val="000000"/>
      </a:dk1>
      <a:lt1>
        <a:srgbClr val="FFFFFF"/>
      </a:lt1>
      <a:dk2>
        <a:srgbClr val="6A366E"/>
      </a:dk2>
      <a:lt2>
        <a:srgbClr val="FFFFFF"/>
      </a:lt2>
      <a:accent1>
        <a:srgbClr val="FDE399"/>
      </a:accent1>
      <a:accent2>
        <a:srgbClr val="3497AE"/>
      </a:accent2>
      <a:accent3>
        <a:srgbClr val="E76429"/>
      </a:accent3>
      <a:accent4>
        <a:srgbClr val="AAD228"/>
      </a:accent4>
      <a:accent5>
        <a:srgbClr val="FF9929"/>
      </a:accent5>
      <a:accent6>
        <a:srgbClr val="4747B7"/>
      </a:accent6>
      <a:hlink>
        <a:srgbClr val="FAD366"/>
      </a:hlink>
      <a:folHlink>
        <a:srgbClr val="782F0E"/>
      </a:folHlink>
    </a:clrScheme>
    <a:fontScheme name="Business Value launch template">
      <a:majorFont>
        <a:latin typeface="Segoe Semibold"/>
        <a:ea typeface=""/>
        <a:cs typeface=""/>
      </a:majorFont>
      <a:minorFont>
        <a:latin typeface="Segoe"/>
        <a:ea typeface=""/>
        <a:cs typeface="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900" b="0" i="0" u="none" strike="noStrike" cap="none" normalizeH="0" baseline="0" dirty="0" smtClean="0">
            <a:solidFill>
              <a:schemeClr val="tx1"/>
            </a:solidFill>
            <a:effectLst/>
            <a:latin typeface="Segoe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folHlink">
                <a:gamma/>
                <a:tint val="72941"/>
                <a:invGamma/>
              </a:schemeClr>
            </a:gs>
            <a:gs pos="50000">
              <a:schemeClr val="folHlink"/>
            </a:gs>
            <a:gs pos="100000">
              <a:schemeClr val="folHlink">
                <a:gamma/>
                <a:tint val="72941"/>
                <a:invGamma/>
              </a:schemeClr>
            </a:gs>
          </a:gsLst>
          <a:lin ang="2700000" scaled="1"/>
        </a:gra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109728" tIns="54864" rIns="109728" bIns="54864" numCol="1" anchor="ctr" anchorCtr="0" compatLnSpc="1">
        <a:prstTxWarp prst="textNoShape">
          <a:avLst/>
        </a:prstTxWarp>
      </a:bodyPr>
      <a:lstStyle>
        <a:defPPr marL="0" marR="0" indent="0" algn="l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solidFill>
              <a:schemeClr val="bg2"/>
            </a:solidFill>
            <a:effectLst/>
            <a:latin typeface="Segoe Semibold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800" dirty="0" err="1" smtClean="0">
            <a:solidFill>
              <a:schemeClr val="tx1"/>
            </a:solidFill>
            <a:latin typeface="Segoe" pitchFamily="34" charset="0"/>
          </a:defRPr>
        </a:defPPr>
      </a:lstStyle>
    </a:txDef>
  </a:objectDefaults>
  <a:extraClrSchemeLst>
    <a:extraClrScheme>
      <a:clrScheme name="Business Value launch template 1">
        <a:dk1>
          <a:srgbClr val="000000"/>
        </a:dk1>
        <a:lt1>
          <a:srgbClr val="FFFFFF"/>
        </a:lt1>
        <a:dk2>
          <a:srgbClr val="EF7E39"/>
        </a:dk2>
        <a:lt2>
          <a:srgbClr val="FFFFFF"/>
        </a:lt2>
        <a:accent1>
          <a:srgbClr val="000000"/>
        </a:accent1>
        <a:accent2>
          <a:srgbClr val="54C71B"/>
        </a:accent2>
        <a:accent3>
          <a:srgbClr val="F6C0AE"/>
        </a:accent3>
        <a:accent4>
          <a:srgbClr val="DADADA"/>
        </a:accent4>
        <a:accent5>
          <a:srgbClr val="AAAAAA"/>
        </a:accent5>
        <a:accent6>
          <a:srgbClr val="4BB417"/>
        </a:accent6>
        <a:hlink>
          <a:srgbClr val="FBE019"/>
        </a:hlink>
        <a:folHlink>
          <a:srgbClr val="3D78E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SIGIR-10 v3</Template>
  <TotalTime>0</TotalTime>
  <Words>319</Words>
  <Application>Microsoft Office PowerPoint</Application>
  <PresentationFormat>On-screen Show (4:3)</PresentationFormat>
  <Paragraphs>63</Paragraphs>
  <Slides>8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SIGIR-10 v3</vt:lpstr>
      <vt:lpstr>Equation</vt:lpstr>
      <vt:lpstr>Document</vt:lpstr>
      <vt:lpstr>Similarity Models for  Ad Relevance Measures</vt:lpstr>
      <vt:lpstr> Paid-Search Ad Relevance</vt:lpstr>
      <vt:lpstr> Paid-Search Ad Relevance</vt:lpstr>
      <vt:lpstr>Vector Space Model</vt:lpstr>
      <vt:lpstr>Goal – Learn Vector Representation</vt:lpstr>
      <vt:lpstr>TWEAK: Term-weighting Learning</vt:lpstr>
      <vt:lpstr>S2Net – Dimensionality Reduction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2010-12-10T16:06:45Z</dcterms:created>
  <dcterms:modified xsi:type="dcterms:W3CDTF">2010-12-10T16:06:56Z</dcterms:modified>
</cp:coreProperties>
</file>