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24"/>
  </p:notesMasterIdLst>
  <p:handoutMasterIdLst>
    <p:handoutMasterId r:id="rId25"/>
  </p:handoutMasterIdLst>
  <p:sldIdLst>
    <p:sldId id="257" r:id="rId2"/>
    <p:sldId id="391" r:id="rId3"/>
    <p:sldId id="392" r:id="rId4"/>
    <p:sldId id="395" r:id="rId5"/>
    <p:sldId id="393" r:id="rId6"/>
    <p:sldId id="380" r:id="rId7"/>
    <p:sldId id="381" r:id="rId8"/>
    <p:sldId id="333" r:id="rId9"/>
    <p:sldId id="396" r:id="rId10"/>
    <p:sldId id="397" r:id="rId11"/>
    <p:sldId id="398" r:id="rId12"/>
    <p:sldId id="399" r:id="rId13"/>
    <p:sldId id="400" r:id="rId14"/>
    <p:sldId id="401" r:id="rId15"/>
    <p:sldId id="408" r:id="rId16"/>
    <p:sldId id="403" r:id="rId17"/>
    <p:sldId id="404" r:id="rId18"/>
    <p:sldId id="409" r:id="rId19"/>
    <p:sldId id="405" r:id="rId20"/>
    <p:sldId id="386" r:id="rId21"/>
    <p:sldId id="407" r:id="rId22"/>
    <p:sldId id="406" r:id="rId23"/>
  </p:sldIdLst>
  <p:sldSz cx="10972800" cy="8229600" type="B4JIS"/>
  <p:notesSz cx="6858000" cy="9144000"/>
  <p:defaultTextStyle>
    <a:defPPr>
      <a:defRPr lang="en-US"/>
    </a:defPPr>
    <a:lvl1pPr algn="l" rtl="0" fontAlgn="base">
      <a:spcBef>
        <a:spcPct val="0"/>
      </a:spcBef>
      <a:spcAft>
        <a:spcPct val="0"/>
      </a:spcAft>
      <a:defRPr sz="2900" kern="1200">
        <a:solidFill>
          <a:schemeClr val="bg2"/>
        </a:solidFill>
        <a:latin typeface="Segoe Semibold" pitchFamily="34" charset="0"/>
        <a:ea typeface="+mn-ea"/>
        <a:cs typeface="+mn-cs"/>
      </a:defRPr>
    </a:lvl1pPr>
    <a:lvl2pPr marL="457200" algn="l" rtl="0" fontAlgn="base">
      <a:spcBef>
        <a:spcPct val="0"/>
      </a:spcBef>
      <a:spcAft>
        <a:spcPct val="0"/>
      </a:spcAft>
      <a:defRPr sz="2900" kern="1200">
        <a:solidFill>
          <a:schemeClr val="bg2"/>
        </a:solidFill>
        <a:latin typeface="Segoe Semibold" pitchFamily="34" charset="0"/>
        <a:ea typeface="+mn-ea"/>
        <a:cs typeface="+mn-cs"/>
      </a:defRPr>
    </a:lvl2pPr>
    <a:lvl3pPr marL="914400" algn="l" rtl="0" fontAlgn="base">
      <a:spcBef>
        <a:spcPct val="0"/>
      </a:spcBef>
      <a:spcAft>
        <a:spcPct val="0"/>
      </a:spcAft>
      <a:defRPr sz="2900" kern="1200">
        <a:solidFill>
          <a:schemeClr val="bg2"/>
        </a:solidFill>
        <a:latin typeface="Segoe Semibold" pitchFamily="34" charset="0"/>
        <a:ea typeface="+mn-ea"/>
        <a:cs typeface="+mn-cs"/>
      </a:defRPr>
    </a:lvl3pPr>
    <a:lvl4pPr marL="1371600" algn="l" rtl="0" fontAlgn="base">
      <a:spcBef>
        <a:spcPct val="0"/>
      </a:spcBef>
      <a:spcAft>
        <a:spcPct val="0"/>
      </a:spcAft>
      <a:defRPr sz="2900" kern="1200">
        <a:solidFill>
          <a:schemeClr val="bg2"/>
        </a:solidFill>
        <a:latin typeface="Segoe Semibold" pitchFamily="34" charset="0"/>
        <a:ea typeface="+mn-ea"/>
        <a:cs typeface="+mn-cs"/>
      </a:defRPr>
    </a:lvl4pPr>
    <a:lvl5pPr marL="1828800" algn="l" rtl="0" fontAlgn="base">
      <a:spcBef>
        <a:spcPct val="0"/>
      </a:spcBef>
      <a:spcAft>
        <a:spcPct val="0"/>
      </a:spcAft>
      <a:defRPr sz="2900" kern="1200">
        <a:solidFill>
          <a:schemeClr val="bg2"/>
        </a:solidFill>
        <a:latin typeface="Segoe Semibold" pitchFamily="34" charset="0"/>
        <a:ea typeface="+mn-ea"/>
        <a:cs typeface="+mn-cs"/>
      </a:defRPr>
    </a:lvl5pPr>
    <a:lvl6pPr marL="2286000" algn="l" defTabSz="914400" rtl="0" eaLnBrk="1" latinLnBrk="0" hangingPunct="1">
      <a:defRPr sz="2900" kern="1200">
        <a:solidFill>
          <a:schemeClr val="bg2"/>
        </a:solidFill>
        <a:latin typeface="Segoe Semibold" pitchFamily="34" charset="0"/>
        <a:ea typeface="+mn-ea"/>
        <a:cs typeface="+mn-cs"/>
      </a:defRPr>
    </a:lvl6pPr>
    <a:lvl7pPr marL="2743200" algn="l" defTabSz="914400" rtl="0" eaLnBrk="1" latinLnBrk="0" hangingPunct="1">
      <a:defRPr sz="2900" kern="1200">
        <a:solidFill>
          <a:schemeClr val="bg2"/>
        </a:solidFill>
        <a:latin typeface="Segoe Semibold" pitchFamily="34" charset="0"/>
        <a:ea typeface="+mn-ea"/>
        <a:cs typeface="+mn-cs"/>
      </a:defRPr>
    </a:lvl7pPr>
    <a:lvl8pPr marL="3200400" algn="l" defTabSz="914400" rtl="0" eaLnBrk="1" latinLnBrk="0" hangingPunct="1">
      <a:defRPr sz="2900" kern="1200">
        <a:solidFill>
          <a:schemeClr val="bg2"/>
        </a:solidFill>
        <a:latin typeface="Segoe Semibold" pitchFamily="34" charset="0"/>
        <a:ea typeface="+mn-ea"/>
        <a:cs typeface="+mn-cs"/>
      </a:defRPr>
    </a:lvl8pPr>
    <a:lvl9pPr marL="3657600" algn="l" defTabSz="914400" rtl="0" eaLnBrk="1" latinLnBrk="0" hangingPunct="1">
      <a:defRPr sz="2900" kern="1200">
        <a:solidFill>
          <a:schemeClr val="bg2"/>
        </a:solidFill>
        <a:latin typeface="Segoe Semibold" pitchFamily="34" charset="0"/>
        <a:ea typeface="+mn-ea"/>
        <a:cs typeface="+mn-cs"/>
      </a:defRPr>
    </a:lvl9pPr>
  </p:defaultTextStyle>
  <p:extLst>
    <p:ext uri="{EFAFB233-063F-42B5-8137-9DF3F51BA10A}">
      <p15:sldGuideLst xmlns:p15="http://schemas.microsoft.com/office/powerpoint/2012/main">
        <p15:guide id="1" orient="horz" pos="172">
          <p15:clr>
            <a:srgbClr val="A4A3A4"/>
          </p15:clr>
        </p15:guide>
        <p15:guide id="2" orient="horz" pos="1069">
          <p15:clr>
            <a:srgbClr val="A4A3A4"/>
          </p15:clr>
        </p15:guide>
        <p15:guide id="3" orient="horz" pos="1439">
          <p15:clr>
            <a:srgbClr val="A4A3A4"/>
          </p15:clr>
        </p15:guide>
        <p15:guide id="4" orient="horz" pos="1780">
          <p15:clr>
            <a:srgbClr val="A4A3A4"/>
          </p15:clr>
        </p15:guide>
        <p15:guide id="5" orient="horz" pos="3455">
          <p15:clr>
            <a:srgbClr val="A4A3A4"/>
          </p15:clr>
        </p15:guide>
        <p15:guide id="6" pos="288">
          <p15:clr>
            <a:srgbClr val="A4A3A4"/>
          </p15:clr>
        </p15:guide>
        <p15:guide id="7" pos="550">
          <p15:clr>
            <a:srgbClr val="A4A3A4"/>
          </p15:clr>
        </p15:guide>
        <p15:guide id="8" pos="6624">
          <p15:clr>
            <a:srgbClr val="A4A3A4"/>
          </p15:clr>
        </p15:guide>
        <p15:guide id="9" pos="1036">
          <p15:clr>
            <a:srgbClr val="A4A3A4"/>
          </p15:clr>
        </p15:guide>
        <p15:guide id="10" pos="61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clrMru>
    <a:srgbClr val="FFFFFF"/>
    <a:srgbClr val="292929"/>
    <a:srgbClr val="22233A"/>
    <a:srgbClr val="000000"/>
    <a:srgbClr val="FF9933"/>
    <a:srgbClr val="777777"/>
    <a:srgbClr val="DDDDDD"/>
    <a:srgbClr val="D06800"/>
    <a:srgbClr val="BC5E00"/>
    <a:srgbClr val="662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04" autoAdjust="0"/>
    <p:restoredTop sz="91176" autoAdjust="0"/>
  </p:normalViewPr>
  <p:slideViewPr>
    <p:cSldViewPr snapToGrid="0">
      <p:cViewPr varScale="1">
        <p:scale>
          <a:sx n="98" d="100"/>
          <a:sy n="98" d="100"/>
        </p:scale>
        <p:origin x="738" y="90"/>
      </p:cViewPr>
      <p:guideLst>
        <p:guide orient="horz" pos="172"/>
        <p:guide orient="horz" pos="1069"/>
        <p:guide orient="horz" pos="1439"/>
        <p:guide orient="horz" pos="1780"/>
        <p:guide orient="horz" pos="3455"/>
        <p:guide pos="288"/>
        <p:guide pos="550"/>
        <p:guide pos="6624"/>
        <p:guide pos="1036"/>
        <p:guide pos="61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8" d="100"/>
          <a:sy n="98" d="100"/>
        </p:scale>
        <p:origin x="-356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invertIfNegative val="0"/>
          <c:val>
            <c:numRef>
              <c:f>Sheet1!$B$2:$B$3</c:f>
              <c:numCache>
                <c:formatCode>General</c:formatCode>
                <c:ptCount val="2"/>
                <c:pt idx="0">
                  <c:v>0.73200000000000065</c:v>
                </c:pt>
                <c:pt idx="1">
                  <c:v>0.54</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Web-kernel</c:v>
                      </c:pt>
                    </c:strCache>
                  </c:strRef>
                </c15:tx>
              </c15:filteredSeriesTitle>
            </c:ext>
            <c:ext xmlns:c15="http://schemas.microsoft.com/office/drawing/2012/chart" uri="{02D57815-91ED-43cb-92C2-25804820EDAC}">
              <c15:filteredCategoryTitle>
                <c15:cat>
                  <c:strRef>
                    <c:extLst>
                      <c:ext uri="{02D57815-91ED-43cb-92C2-25804820EDAC}">
                        <c15:formulaRef>
                          <c15:sqref>Sheet1!$A$2:$A$3</c15:sqref>
                        </c15:formulaRef>
                      </c:ext>
                    </c:extLst>
                    <c:strCache>
                      <c:ptCount val="2"/>
                      <c:pt idx="0">
                        <c:v>Area Under the ROC Curve</c:v>
                      </c:pt>
                      <c:pt idx="1">
                        <c:v>Mean Averaged Precision</c:v>
                      </c:pt>
                    </c:strCache>
                  </c:strRef>
                </c15:cat>
              </c15:filteredCategoryTitle>
            </c:ext>
          </c:extLst>
        </c:ser>
        <c:ser>
          <c:idx val="1"/>
          <c:order val="1"/>
          <c:invertIfNegative val="0"/>
          <c:val>
            <c:numRef>
              <c:f>Sheet1!$C$2:$C$3</c:f>
              <c:numCache>
                <c:formatCode>General</c:formatCode>
                <c:ptCount val="2"/>
                <c:pt idx="0">
                  <c:v>0.77500000000000013</c:v>
                </c:pt>
                <c:pt idx="1">
                  <c:v>0.59000000000000064</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Metric-SSE</c:v>
                      </c:pt>
                    </c:strCache>
                  </c:strRef>
                </c15:tx>
              </c15:filteredSeriesTitle>
            </c:ext>
            <c:ext xmlns:c15="http://schemas.microsoft.com/office/drawing/2012/chart" uri="{02D57815-91ED-43cb-92C2-25804820EDAC}">
              <c15:filteredCategoryTitle>
                <c15:cat>
                  <c:strRef>
                    <c:extLst>
                      <c:ext uri="{02D57815-91ED-43cb-92C2-25804820EDAC}">
                        <c15:formulaRef>
                          <c15:sqref>Sheet1!$A$2:$A$3</c15:sqref>
                        </c15:formulaRef>
                      </c:ext>
                    </c:extLst>
                    <c:strCache>
                      <c:ptCount val="2"/>
                      <c:pt idx="0">
                        <c:v>Area Under the ROC Curve</c:v>
                      </c:pt>
                      <c:pt idx="1">
                        <c:v>Mean Averaged Precision</c:v>
                      </c:pt>
                    </c:strCache>
                  </c:strRef>
                </c15:cat>
              </c15:filteredCategoryTitle>
            </c:ext>
          </c:extLst>
        </c:ser>
        <c:ser>
          <c:idx val="2"/>
          <c:order val="2"/>
          <c:invertIfNegative val="0"/>
          <c:val>
            <c:numRef>
              <c:f>Sheet1!$D$2:$D$3</c:f>
              <c:numCache>
                <c:formatCode>General</c:formatCode>
                <c:ptCount val="2"/>
                <c:pt idx="0">
                  <c:v>0.78100000000000003</c:v>
                </c:pt>
                <c:pt idx="1">
                  <c:v>0.58500000000000063</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Metric-Log</c:v>
                      </c:pt>
                    </c:strCache>
                  </c:strRef>
                </c15:tx>
              </c15:filteredSeriesTitle>
            </c:ext>
            <c:ext xmlns:c15="http://schemas.microsoft.com/office/drawing/2012/chart" uri="{02D57815-91ED-43cb-92C2-25804820EDAC}">
              <c15:filteredCategoryTitle>
                <c15:cat>
                  <c:strRef>
                    <c:extLst>
                      <c:ext uri="{02D57815-91ED-43cb-92C2-25804820EDAC}">
                        <c15:formulaRef>
                          <c15:sqref>Sheet1!$A$2:$A$3</c15:sqref>
                        </c15:formulaRef>
                      </c:ext>
                    </c:extLst>
                    <c:strCache>
                      <c:ptCount val="2"/>
                      <c:pt idx="0">
                        <c:v>Area Under the ROC Curve</c:v>
                      </c:pt>
                      <c:pt idx="1">
                        <c:v>Mean Averaged Precision</c:v>
                      </c:pt>
                    </c:strCache>
                  </c:strRef>
                </c15:cat>
              </c15:filteredCategoryTitle>
            </c:ext>
          </c:extLst>
        </c:ser>
        <c:ser>
          <c:idx val="3"/>
          <c:order val="3"/>
          <c:invertIfNegative val="0"/>
          <c:dLbls>
            <c:dLbl>
              <c:idx val="0"/>
              <c:layout>
                <c:manualLayout>
                  <c:x val="9.9849843357048655E-3"/>
                  <c:y val="-2.1342322876575493E-2"/>
                </c:manualLayout>
              </c:layout>
              <c:tx>
                <c:rich>
                  <a:bodyPr/>
                  <a:lstStyle/>
                  <a:p>
                    <a:pPr>
                      <a:defRPr/>
                    </a:pPr>
                    <a:r>
                      <a:rPr lang="en-US" b="1" dirty="0"/>
                      <a:t>0.782</a:t>
                    </a:r>
                  </a:p>
                </c:rich>
              </c:tx>
              <c:spPr>
                <a:solidFill>
                  <a:srgbClr val="000000"/>
                </a:solidFill>
              </c:spP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2.1396395005081791E-2"/>
                  <c:y val="-3.4681274674435138E-2"/>
                </c:manualLayout>
              </c:layout>
              <c:tx>
                <c:rich>
                  <a:bodyPr/>
                  <a:lstStyle/>
                  <a:p>
                    <a:pPr>
                      <a:defRPr/>
                    </a:pPr>
                    <a:r>
                      <a:rPr lang="en-US" b="1" dirty="0"/>
                      <a:t>0.597</a:t>
                    </a:r>
                  </a:p>
                </c:rich>
              </c:tx>
              <c:spPr>
                <a:solidFill>
                  <a:srgbClr val="000000"/>
                </a:solidFill>
              </c:spP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Sheet1!$E$2:$E$3</c:f>
              <c:numCache>
                <c:formatCode>General</c:formatCode>
                <c:ptCount val="2"/>
                <c:pt idx="0">
                  <c:v>0.78200000000000003</c:v>
                </c:pt>
                <c:pt idx="1">
                  <c:v>0.59700000000000064</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Preference</c:v>
                      </c:pt>
                    </c:strCache>
                  </c:strRef>
                </c15:tx>
              </c15:filteredSeriesTitle>
            </c:ext>
            <c:ext xmlns:c15="http://schemas.microsoft.com/office/drawing/2012/chart" uri="{02D57815-91ED-43cb-92C2-25804820EDAC}">
              <c15:filteredCategoryTitle>
                <c15:cat>
                  <c:strRef>
                    <c:extLst>
                      <c:ext uri="{02D57815-91ED-43cb-92C2-25804820EDAC}">
                        <c15:formulaRef>
                          <c15:sqref>Sheet1!$A$2:$A$3</c15:sqref>
                        </c15:formulaRef>
                      </c:ext>
                    </c:extLst>
                    <c:strCache>
                      <c:ptCount val="2"/>
                      <c:pt idx="0">
                        <c:v>Area Under the ROC Curve</c:v>
                      </c:pt>
                      <c:pt idx="1">
                        <c:v>Mean Averaged Precision</c:v>
                      </c:pt>
                    </c:strCache>
                  </c:strRef>
                </c15:cat>
              </c15:filteredCategoryTitle>
            </c:ext>
          </c:extLst>
        </c:ser>
        <c:dLbls>
          <c:showLegendKey val="0"/>
          <c:showVal val="0"/>
          <c:showCatName val="0"/>
          <c:showSerName val="0"/>
          <c:showPercent val="0"/>
          <c:showBubbleSize val="0"/>
        </c:dLbls>
        <c:gapWidth val="150"/>
        <c:shape val="cylinder"/>
        <c:axId val="536592400"/>
        <c:axId val="536595536"/>
        <c:axId val="0"/>
      </c:bar3DChart>
      <c:catAx>
        <c:axId val="536592400"/>
        <c:scaling>
          <c:orientation val="minMax"/>
        </c:scaling>
        <c:delete val="0"/>
        <c:axPos val="b"/>
        <c:numFmt formatCode="General" sourceLinked="0"/>
        <c:majorTickMark val="out"/>
        <c:minorTickMark val="none"/>
        <c:tickLblPos val="nextTo"/>
        <c:crossAx val="536595536"/>
        <c:crosses val="autoZero"/>
        <c:auto val="1"/>
        <c:lblAlgn val="ctr"/>
        <c:lblOffset val="100"/>
        <c:noMultiLvlLbl val="0"/>
      </c:catAx>
      <c:valAx>
        <c:axId val="536595536"/>
        <c:scaling>
          <c:orientation val="minMax"/>
        </c:scaling>
        <c:delete val="0"/>
        <c:axPos val="l"/>
        <c:majorGridlines/>
        <c:numFmt formatCode="General" sourceLinked="1"/>
        <c:majorTickMark val="out"/>
        <c:minorTickMark val="none"/>
        <c:tickLblPos val="nextTo"/>
        <c:crossAx val="53659240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marker>
            <c:symbol val="none"/>
          </c:marker>
          <c:xVal>
            <c:numRef>
              <c:f>Sheet1!$A$3:$A$435</c:f>
              <c:numCache>
                <c:formatCode>General</c:formatCode>
                <c:ptCount val="433"/>
                <c:pt idx="0">
                  <c:v>1.944107E-3</c:v>
                </c:pt>
                <c:pt idx="1">
                  <c:v>2.430134E-3</c:v>
                </c:pt>
                <c:pt idx="2">
                  <c:v>3.4021870000000001E-3</c:v>
                </c:pt>
                <c:pt idx="3">
                  <c:v>5.1032810000000003E-3</c:v>
                </c:pt>
                <c:pt idx="4">
                  <c:v>5.589307E-3</c:v>
                </c:pt>
                <c:pt idx="5">
                  <c:v>5.8323209999999997E-3</c:v>
                </c:pt>
                <c:pt idx="6">
                  <c:v>5.8323209999999997E-3</c:v>
                </c:pt>
                <c:pt idx="7">
                  <c:v>5.8323209999999997E-3</c:v>
                </c:pt>
                <c:pt idx="8">
                  <c:v>6.0753339999999999E-3</c:v>
                </c:pt>
                <c:pt idx="9">
                  <c:v>6.5613609999999999E-3</c:v>
                </c:pt>
                <c:pt idx="10">
                  <c:v>6.8043740000000002E-3</c:v>
                </c:pt>
                <c:pt idx="11">
                  <c:v>7.5334140000000004E-3</c:v>
                </c:pt>
                <c:pt idx="12">
                  <c:v>8.5054680000000004E-3</c:v>
                </c:pt>
                <c:pt idx="13">
                  <c:v>8.5054680000000004E-3</c:v>
                </c:pt>
                <c:pt idx="14">
                  <c:v>8.7484810000000007E-3</c:v>
                </c:pt>
                <c:pt idx="15">
                  <c:v>8.9914950000000004E-3</c:v>
                </c:pt>
                <c:pt idx="16">
                  <c:v>8.9914950000000004E-3</c:v>
                </c:pt>
                <c:pt idx="17">
                  <c:v>9.7205350000000006E-3</c:v>
                </c:pt>
                <c:pt idx="18">
                  <c:v>1.0206560999999999E-2</c:v>
                </c:pt>
                <c:pt idx="19">
                  <c:v>1.0692587999999999E-2</c:v>
                </c:pt>
                <c:pt idx="20">
                  <c:v>1.0935601E-2</c:v>
                </c:pt>
                <c:pt idx="21">
                  <c:v>1.1178614999999999E-2</c:v>
                </c:pt>
                <c:pt idx="22">
                  <c:v>1.1664641999999999E-2</c:v>
                </c:pt>
                <c:pt idx="23">
                  <c:v>1.1664641999999999E-2</c:v>
                </c:pt>
                <c:pt idx="24">
                  <c:v>1.1907655E-2</c:v>
                </c:pt>
                <c:pt idx="25">
                  <c:v>1.2393682E-2</c:v>
                </c:pt>
                <c:pt idx="26">
                  <c:v>1.2879708E-2</c:v>
                </c:pt>
                <c:pt idx="27">
                  <c:v>1.3365735E-2</c:v>
                </c:pt>
                <c:pt idx="28">
                  <c:v>1.3608748E-2</c:v>
                </c:pt>
                <c:pt idx="29">
                  <c:v>1.4337789E-2</c:v>
                </c:pt>
                <c:pt idx="30">
                  <c:v>1.4337789E-2</c:v>
                </c:pt>
                <c:pt idx="31">
                  <c:v>1.4823815000000001E-2</c:v>
                </c:pt>
                <c:pt idx="32">
                  <c:v>1.5066829E-2</c:v>
                </c:pt>
                <c:pt idx="33">
                  <c:v>1.5066829E-2</c:v>
                </c:pt>
                <c:pt idx="34">
                  <c:v>1.5309842000000001E-2</c:v>
                </c:pt>
                <c:pt idx="35">
                  <c:v>1.5309842000000001E-2</c:v>
                </c:pt>
                <c:pt idx="36">
                  <c:v>1.5795869000000001E-2</c:v>
                </c:pt>
                <c:pt idx="37">
                  <c:v>1.6281896000000001E-2</c:v>
                </c:pt>
                <c:pt idx="38">
                  <c:v>1.6524909000000001E-2</c:v>
                </c:pt>
                <c:pt idx="39">
                  <c:v>1.6767922000000001E-2</c:v>
                </c:pt>
                <c:pt idx="40">
                  <c:v>1.7253949000000001E-2</c:v>
                </c:pt>
                <c:pt idx="41">
                  <c:v>1.8226002000000002E-2</c:v>
                </c:pt>
                <c:pt idx="42">
                  <c:v>1.8226002000000002E-2</c:v>
                </c:pt>
                <c:pt idx="43">
                  <c:v>1.8469016000000001E-2</c:v>
                </c:pt>
                <c:pt idx="44">
                  <c:v>1.8469016000000001E-2</c:v>
                </c:pt>
                <c:pt idx="45">
                  <c:v>1.8712029000000002E-2</c:v>
                </c:pt>
                <c:pt idx="46">
                  <c:v>1.8955043000000001E-2</c:v>
                </c:pt>
                <c:pt idx="47">
                  <c:v>1.9198056000000002E-2</c:v>
                </c:pt>
                <c:pt idx="48">
                  <c:v>1.9927095999999998E-2</c:v>
                </c:pt>
                <c:pt idx="49">
                  <c:v>2.0170108999999999E-2</c:v>
                </c:pt>
                <c:pt idx="50">
                  <c:v>2.0170108999999999E-2</c:v>
                </c:pt>
                <c:pt idx="51">
                  <c:v>2.1142162999999999E-2</c:v>
                </c:pt>
                <c:pt idx="52">
                  <c:v>2.1871202999999999E-2</c:v>
                </c:pt>
                <c:pt idx="53">
                  <c:v>2.2600242999999999E-2</c:v>
                </c:pt>
                <c:pt idx="54">
                  <c:v>2.2600242999999999E-2</c:v>
                </c:pt>
                <c:pt idx="55">
                  <c:v>2.2843255999999999E-2</c:v>
                </c:pt>
                <c:pt idx="56">
                  <c:v>2.3329282999999999E-2</c:v>
                </c:pt>
                <c:pt idx="57">
                  <c:v>2.4301336999999999E-2</c:v>
                </c:pt>
                <c:pt idx="58">
                  <c:v>2.454435E-2</c:v>
                </c:pt>
                <c:pt idx="59">
                  <c:v>2.4787363E-2</c:v>
                </c:pt>
                <c:pt idx="60">
                  <c:v>2.5030376999999999E-2</c:v>
                </c:pt>
                <c:pt idx="61">
                  <c:v>2.527339E-2</c:v>
                </c:pt>
                <c:pt idx="62">
                  <c:v>2.5759417E-2</c:v>
                </c:pt>
                <c:pt idx="63">
                  <c:v>2.5759417E-2</c:v>
                </c:pt>
                <c:pt idx="64">
                  <c:v>2.600243E-2</c:v>
                </c:pt>
                <c:pt idx="65">
                  <c:v>2.6974484E-2</c:v>
                </c:pt>
                <c:pt idx="66">
                  <c:v>2.7703524E-2</c:v>
                </c:pt>
                <c:pt idx="67">
                  <c:v>2.8189550000000001E-2</c:v>
                </c:pt>
                <c:pt idx="68">
                  <c:v>2.8432564E-2</c:v>
                </c:pt>
                <c:pt idx="69">
                  <c:v>2.8918591E-2</c:v>
                </c:pt>
                <c:pt idx="70">
                  <c:v>2.9404617000000001E-2</c:v>
                </c:pt>
                <c:pt idx="71">
                  <c:v>2.9647631000000001E-2</c:v>
                </c:pt>
                <c:pt idx="72">
                  <c:v>3.0376671000000001E-2</c:v>
                </c:pt>
                <c:pt idx="73">
                  <c:v>3.0862697000000001E-2</c:v>
                </c:pt>
                <c:pt idx="74">
                  <c:v>3.0862697000000001E-2</c:v>
                </c:pt>
                <c:pt idx="75">
                  <c:v>3.1105711000000001E-2</c:v>
                </c:pt>
                <c:pt idx="76">
                  <c:v>3.1348724000000001E-2</c:v>
                </c:pt>
                <c:pt idx="77">
                  <c:v>3.1834751000000001E-2</c:v>
                </c:pt>
                <c:pt idx="78">
                  <c:v>3.2320778000000001E-2</c:v>
                </c:pt>
                <c:pt idx="79">
                  <c:v>3.2563791000000002E-2</c:v>
                </c:pt>
                <c:pt idx="80">
                  <c:v>3.2806804000000002E-2</c:v>
                </c:pt>
                <c:pt idx="81">
                  <c:v>3.2806804000000002E-2</c:v>
                </c:pt>
                <c:pt idx="82">
                  <c:v>3.3049818000000002E-2</c:v>
                </c:pt>
                <c:pt idx="83">
                  <c:v>3.3535844000000002E-2</c:v>
                </c:pt>
                <c:pt idx="84">
                  <c:v>3.3778858000000002E-2</c:v>
                </c:pt>
                <c:pt idx="85">
                  <c:v>3.4264885000000002E-2</c:v>
                </c:pt>
                <c:pt idx="86">
                  <c:v>3.5236938000000002E-2</c:v>
                </c:pt>
                <c:pt idx="87">
                  <c:v>3.6938032000000003E-2</c:v>
                </c:pt>
                <c:pt idx="88">
                  <c:v>3.7667072000000003E-2</c:v>
                </c:pt>
                <c:pt idx="89">
                  <c:v>3.7667072000000003E-2</c:v>
                </c:pt>
                <c:pt idx="90">
                  <c:v>3.8153098000000003E-2</c:v>
                </c:pt>
                <c:pt idx="91">
                  <c:v>3.8882139000000003E-2</c:v>
                </c:pt>
                <c:pt idx="92">
                  <c:v>3.9125152000000003E-2</c:v>
                </c:pt>
                <c:pt idx="93">
                  <c:v>4.0097204999999997E-2</c:v>
                </c:pt>
                <c:pt idx="94">
                  <c:v>4.0340218999999997E-2</c:v>
                </c:pt>
                <c:pt idx="95">
                  <c:v>4.1312271999999997E-2</c:v>
                </c:pt>
                <c:pt idx="96">
                  <c:v>4.1555285999999997E-2</c:v>
                </c:pt>
                <c:pt idx="97">
                  <c:v>4.1798298999999997E-2</c:v>
                </c:pt>
                <c:pt idx="98">
                  <c:v>4.2527338999999997E-2</c:v>
                </c:pt>
                <c:pt idx="99">
                  <c:v>4.3013365999999997E-2</c:v>
                </c:pt>
                <c:pt idx="100">
                  <c:v>4.3256378999999998E-2</c:v>
                </c:pt>
                <c:pt idx="101">
                  <c:v>4.3985418999999998E-2</c:v>
                </c:pt>
                <c:pt idx="102">
                  <c:v>4.4471445999999998E-2</c:v>
                </c:pt>
                <c:pt idx="103">
                  <c:v>4.5200485999999998E-2</c:v>
                </c:pt>
                <c:pt idx="104">
                  <c:v>4.5686512999999998E-2</c:v>
                </c:pt>
                <c:pt idx="105">
                  <c:v>4.6658565999999999E-2</c:v>
                </c:pt>
                <c:pt idx="106">
                  <c:v>4.7873632999999999E-2</c:v>
                </c:pt>
                <c:pt idx="107">
                  <c:v>4.8359659999999999E-2</c:v>
                </c:pt>
                <c:pt idx="108">
                  <c:v>5.0060753E-2</c:v>
                </c:pt>
                <c:pt idx="109">
                  <c:v>5.1032806999999999E-2</c:v>
                </c:pt>
                <c:pt idx="110">
                  <c:v>5.127582E-2</c:v>
                </c:pt>
                <c:pt idx="111">
                  <c:v>5.2247874E-2</c:v>
                </c:pt>
                <c:pt idx="112">
                  <c:v>5.3705954E-2</c:v>
                </c:pt>
                <c:pt idx="113">
                  <c:v>5.4434994E-2</c:v>
                </c:pt>
                <c:pt idx="114">
                  <c:v>5.4678007000000001E-2</c:v>
                </c:pt>
                <c:pt idx="115">
                  <c:v>5.5407047000000001E-2</c:v>
                </c:pt>
                <c:pt idx="116">
                  <c:v>5.6136087000000001E-2</c:v>
                </c:pt>
                <c:pt idx="117">
                  <c:v>5.6865128000000001E-2</c:v>
                </c:pt>
                <c:pt idx="118">
                  <c:v>5.8323208000000001E-2</c:v>
                </c:pt>
                <c:pt idx="119">
                  <c:v>5.8809235000000001E-2</c:v>
                </c:pt>
                <c:pt idx="120">
                  <c:v>5.9538275000000002E-2</c:v>
                </c:pt>
                <c:pt idx="121">
                  <c:v>6.0996355000000002E-2</c:v>
                </c:pt>
                <c:pt idx="122">
                  <c:v>6.2454435000000003E-2</c:v>
                </c:pt>
                <c:pt idx="123">
                  <c:v>6.3426488000000003E-2</c:v>
                </c:pt>
                <c:pt idx="124">
                  <c:v>6.3669502000000003E-2</c:v>
                </c:pt>
                <c:pt idx="125">
                  <c:v>6.4641555000000003E-2</c:v>
                </c:pt>
                <c:pt idx="126">
                  <c:v>6.5856622000000004E-2</c:v>
                </c:pt>
                <c:pt idx="127">
                  <c:v>6.6828676000000004E-2</c:v>
                </c:pt>
                <c:pt idx="128">
                  <c:v>6.7800729000000004E-2</c:v>
                </c:pt>
                <c:pt idx="129">
                  <c:v>6.8529769000000004E-2</c:v>
                </c:pt>
                <c:pt idx="130">
                  <c:v>6.8772783000000004E-2</c:v>
                </c:pt>
                <c:pt idx="131">
                  <c:v>6.9501823000000004E-2</c:v>
                </c:pt>
                <c:pt idx="132">
                  <c:v>7.0230863000000004E-2</c:v>
                </c:pt>
                <c:pt idx="133">
                  <c:v>7.0716889000000005E-2</c:v>
                </c:pt>
                <c:pt idx="134">
                  <c:v>7.1445930000000005E-2</c:v>
                </c:pt>
                <c:pt idx="135">
                  <c:v>7.2174970000000005E-2</c:v>
                </c:pt>
                <c:pt idx="136">
                  <c:v>7.3390036000000006E-2</c:v>
                </c:pt>
                <c:pt idx="137">
                  <c:v>7.3633050000000005E-2</c:v>
                </c:pt>
                <c:pt idx="138">
                  <c:v>7.4362090000000006E-2</c:v>
                </c:pt>
                <c:pt idx="139">
                  <c:v>7.4605103000000006E-2</c:v>
                </c:pt>
                <c:pt idx="140">
                  <c:v>7.4848117000000006E-2</c:v>
                </c:pt>
                <c:pt idx="141">
                  <c:v>7.5577157000000006E-2</c:v>
                </c:pt>
                <c:pt idx="142">
                  <c:v>7.6063183000000006E-2</c:v>
                </c:pt>
                <c:pt idx="143">
                  <c:v>7.6792224000000006E-2</c:v>
                </c:pt>
                <c:pt idx="144">
                  <c:v>7.7278250000000007E-2</c:v>
                </c:pt>
                <c:pt idx="145">
                  <c:v>7.7278250000000007E-2</c:v>
                </c:pt>
                <c:pt idx="146">
                  <c:v>7.8493317000000007E-2</c:v>
                </c:pt>
                <c:pt idx="147">
                  <c:v>7.8979344000000007E-2</c:v>
                </c:pt>
                <c:pt idx="148">
                  <c:v>7.9951396999999993E-2</c:v>
                </c:pt>
                <c:pt idx="149">
                  <c:v>8.0680436999999994E-2</c:v>
                </c:pt>
                <c:pt idx="150">
                  <c:v>8.1895503999999994E-2</c:v>
                </c:pt>
                <c:pt idx="151">
                  <c:v>8.2138517999999994E-2</c:v>
                </c:pt>
                <c:pt idx="152">
                  <c:v>8.2624543999999994E-2</c:v>
                </c:pt>
                <c:pt idx="153">
                  <c:v>8.4325637999999994E-2</c:v>
                </c:pt>
                <c:pt idx="154">
                  <c:v>8.5054677999999995E-2</c:v>
                </c:pt>
                <c:pt idx="155">
                  <c:v>8.6026730999999995E-2</c:v>
                </c:pt>
                <c:pt idx="156">
                  <c:v>8.6998784999999995E-2</c:v>
                </c:pt>
                <c:pt idx="157">
                  <c:v>8.7970837999999996E-2</c:v>
                </c:pt>
                <c:pt idx="158">
                  <c:v>8.9428918999999996E-2</c:v>
                </c:pt>
                <c:pt idx="159">
                  <c:v>9.0400971999999996E-2</c:v>
                </c:pt>
                <c:pt idx="160">
                  <c:v>9.1373025999999996E-2</c:v>
                </c:pt>
                <c:pt idx="161">
                  <c:v>9.2345078999999997E-2</c:v>
                </c:pt>
                <c:pt idx="162">
                  <c:v>9.3317131999999997E-2</c:v>
                </c:pt>
                <c:pt idx="163">
                  <c:v>9.5018225999999997E-2</c:v>
                </c:pt>
                <c:pt idx="164">
                  <c:v>9.6476305999999998E-2</c:v>
                </c:pt>
                <c:pt idx="165">
                  <c:v>9.6962332999999998E-2</c:v>
                </c:pt>
                <c:pt idx="166">
                  <c:v>9.8663425999999999E-2</c:v>
                </c:pt>
                <c:pt idx="167">
                  <c:v>0.10036452</c:v>
                </c:pt>
                <c:pt idx="168">
                  <c:v>0.101336574</c:v>
                </c:pt>
                <c:pt idx="169">
                  <c:v>0.102794654</c:v>
                </c:pt>
                <c:pt idx="170">
                  <c:v>0.103766707</c:v>
                </c:pt>
                <c:pt idx="171">
                  <c:v>0.104252734</c:v>
                </c:pt>
                <c:pt idx="172">
                  <c:v>0.105467801</c:v>
                </c:pt>
                <c:pt idx="173">
                  <c:v>0.106682868</c:v>
                </c:pt>
                <c:pt idx="174">
                  <c:v>0.107897934</c:v>
                </c:pt>
                <c:pt idx="175">
                  <c:v>0.109113001</c:v>
                </c:pt>
                <c:pt idx="176">
                  <c:v>0.110571081</c:v>
                </c:pt>
                <c:pt idx="177">
                  <c:v>0.111543135</c:v>
                </c:pt>
                <c:pt idx="178">
                  <c:v>0.112758202</c:v>
                </c:pt>
                <c:pt idx="179">
                  <c:v>0.113487242</c:v>
                </c:pt>
                <c:pt idx="180">
                  <c:v>0.114216282</c:v>
                </c:pt>
                <c:pt idx="181">
                  <c:v>0.116160389</c:v>
                </c:pt>
                <c:pt idx="182">
                  <c:v>0.116889429</c:v>
                </c:pt>
                <c:pt idx="183">
                  <c:v>0.118347509</c:v>
                </c:pt>
                <c:pt idx="184">
                  <c:v>0.118833536</c:v>
                </c:pt>
                <c:pt idx="185">
                  <c:v>0.120777643</c:v>
                </c:pt>
                <c:pt idx="186">
                  <c:v>0.12199271</c:v>
                </c:pt>
                <c:pt idx="187">
                  <c:v>0.122964763</c:v>
                </c:pt>
                <c:pt idx="188">
                  <c:v>0.124665857</c:v>
                </c:pt>
                <c:pt idx="189">
                  <c:v>0.12563790999999999</c:v>
                </c:pt>
                <c:pt idx="190">
                  <c:v>0.12709598999999999</c:v>
                </c:pt>
                <c:pt idx="191">
                  <c:v>0.12855406999999999</c:v>
                </c:pt>
                <c:pt idx="192">
                  <c:v>0.12952612399999999</c:v>
                </c:pt>
                <c:pt idx="193">
                  <c:v>0.13049817699999999</c:v>
                </c:pt>
                <c:pt idx="194">
                  <c:v>0.13195625799999999</c:v>
                </c:pt>
                <c:pt idx="195">
                  <c:v>0.13341433799999999</c:v>
                </c:pt>
                <c:pt idx="196">
                  <c:v>0.13390036499999999</c:v>
                </c:pt>
                <c:pt idx="197">
                  <c:v>0.13511543100000001</c:v>
                </c:pt>
                <c:pt idx="198">
                  <c:v>0.13705953800000001</c:v>
                </c:pt>
                <c:pt idx="199">
                  <c:v>0.13778857799999999</c:v>
                </c:pt>
                <c:pt idx="200">
                  <c:v>0.13876063199999999</c:v>
                </c:pt>
                <c:pt idx="201">
                  <c:v>0.139732685</c:v>
                </c:pt>
                <c:pt idx="202">
                  <c:v>0.14143377900000001</c:v>
                </c:pt>
                <c:pt idx="203">
                  <c:v>0.14240583200000001</c:v>
                </c:pt>
                <c:pt idx="204">
                  <c:v>0.14337788600000001</c:v>
                </c:pt>
                <c:pt idx="205">
                  <c:v>0.144106926</c:v>
                </c:pt>
                <c:pt idx="206">
                  <c:v>0.14580801900000001</c:v>
                </c:pt>
                <c:pt idx="207">
                  <c:v>0.14726610000000001</c:v>
                </c:pt>
                <c:pt idx="208">
                  <c:v>0.148481166</c:v>
                </c:pt>
                <c:pt idx="209">
                  <c:v>0.148967193</c:v>
                </c:pt>
                <c:pt idx="210">
                  <c:v>0.15018226000000001</c:v>
                </c:pt>
                <c:pt idx="211">
                  <c:v>0.151883354</c:v>
                </c:pt>
                <c:pt idx="212">
                  <c:v>0.153827461</c:v>
                </c:pt>
                <c:pt idx="213">
                  <c:v>0.155771567</c:v>
                </c:pt>
                <c:pt idx="214">
                  <c:v>0.157715674</c:v>
                </c:pt>
                <c:pt idx="215">
                  <c:v>0.15941676799999999</c:v>
                </c:pt>
                <c:pt idx="216">
                  <c:v>0.16136087499999999</c:v>
                </c:pt>
                <c:pt idx="217">
                  <c:v>0.16281895499999999</c:v>
                </c:pt>
                <c:pt idx="218">
                  <c:v>0.164034022</c:v>
                </c:pt>
                <c:pt idx="219">
                  <c:v>0.165006075</c:v>
                </c:pt>
                <c:pt idx="220">
                  <c:v>0.16573511499999999</c:v>
                </c:pt>
                <c:pt idx="221">
                  <c:v>0.16719319599999999</c:v>
                </c:pt>
                <c:pt idx="222">
                  <c:v>0.169380316</c:v>
                </c:pt>
                <c:pt idx="223">
                  <c:v>0.17181045</c:v>
                </c:pt>
                <c:pt idx="224">
                  <c:v>0.172782503</c:v>
                </c:pt>
                <c:pt idx="225">
                  <c:v>0.174240583</c:v>
                </c:pt>
                <c:pt idx="226">
                  <c:v>0.175698663</c:v>
                </c:pt>
                <c:pt idx="227">
                  <c:v>0.177156744</c:v>
                </c:pt>
                <c:pt idx="228">
                  <c:v>0.17934386399999999</c:v>
                </c:pt>
                <c:pt idx="229">
                  <c:v>0.18080194399999999</c:v>
                </c:pt>
                <c:pt idx="230">
                  <c:v>0.18250303800000001</c:v>
                </c:pt>
                <c:pt idx="231">
                  <c:v>0.18420413099999999</c:v>
                </c:pt>
                <c:pt idx="232">
                  <c:v>0.18541919800000001</c:v>
                </c:pt>
                <c:pt idx="233">
                  <c:v>0.18639125200000001</c:v>
                </c:pt>
                <c:pt idx="234">
                  <c:v>0.18882138500000001</c:v>
                </c:pt>
                <c:pt idx="235">
                  <c:v>0.19052247899999999</c:v>
                </c:pt>
                <c:pt idx="236">
                  <c:v>0.19173754600000001</c:v>
                </c:pt>
                <c:pt idx="237">
                  <c:v>0.193438639</c:v>
                </c:pt>
                <c:pt idx="238">
                  <c:v>0.194896719</c:v>
                </c:pt>
                <c:pt idx="239">
                  <c:v>0.196840826</c:v>
                </c:pt>
                <c:pt idx="240">
                  <c:v>0.198298906</c:v>
                </c:pt>
                <c:pt idx="241">
                  <c:v>0.19951397300000001</c:v>
                </c:pt>
                <c:pt idx="242">
                  <c:v>0.201215067</c:v>
                </c:pt>
                <c:pt idx="243">
                  <c:v>0.202673147</c:v>
                </c:pt>
                <c:pt idx="244">
                  <c:v>0.20437424100000001</c:v>
                </c:pt>
                <c:pt idx="245">
                  <c:v>0.20631834800000001</c:v>
                </c:pt>
                <c:pt idx="246">
                  <c:v>0.207533414</c:v>
                </c:pt>
                <c:pt idx="247">
                  <c:v>0.20923450800000001</c:v>
                </c:pt>
                <c:pt idx="248">
                  <c:v>0.21069258799999999</c:v>
                </c:pt>
                <c:pt idx="249">
                  <c:v>0.212879708</c:v>
                </c:pt>
                <c:pt idx="250">
                  <c:v>0.21458080199999999</c:v>
                </c:pt>
                <c:pt idx="251">
                  <c:v>0.21555285499999999</c:v>
                </c:pt>
                <c:pt idx="252">
                  <c:v>0.217253949</c:v>
                </c:pt>
                <c:pt idx="253">
                  <c:v>0.219198056</c:v>
                </c:pt>
                <c:pt idx="254">
                  <c:v>0.220656136</c:v>
                </c:pt>
                <c:pt idx="255">
                  <c:v>0.22187120299999999</c:v>
                </c:pt>
                <c:pt idx="256">
                  <c:v>0.22332928299999999</c:v>
                </c:pt>
                <c:pt idx="257">
                  <c:v>0.225516403</c:v>
                </c:pt>
                <c:pt idx="258">
                  <c:v>0.226974484</c:v>
                </c:pt>
                <c:pt idx="259">
                  <c:v>0.22867557699999999</c:v>
                </c:pt>
                <c:pt idx="260">
                  <c:v>0.23086269700000001</c:v>
                </c:pt>
                <c:pt idx="261">
                  <c:v>0.23207776399999999</c:v>
                </c:pt>
                <c:pt idx="262">
                  <c:v>0.23377885800000001</c:v>
                </c:pt>
                <c:pt idx="263">
                  <c:v>0.23523693800000001</c:v>
                </c:pt>
                <c:pt idx="264">
                  <c:v>0.23718104500000001</c:v>
                </c:pt>
                <c:pt idx="265">
                  <c:v>0.23961117900000001</c:v>
                </c:pt>
                <c:pt idx="266">
                  <c:v>0.24106925900000001</c:v>
                </c:pt>
                <c:pt idx="267">
                  <c:v>0.24301336600000001</c:v>
                </c:pt>
                <c:pt idx="268">
                  <c:v>0.24495747300000001</c:v>
                </c:pt>
                <c:pt idx="269">
                  <c:v>0.24690158000000001</c:v>
                </c:pt>
                <c:pt idx="270">
                  <c:v>0.248602673</c:v>
                </c:pt>
                <c:pt idx="271">
                  <c:v>0.25006075300000002</c:v>
                </c:pt>
                <c:pt idx="272">
                  <c:v>0.25200486</c:v>
                </c:pt>
                <c:pt idx="273">
                  <c:v>0.25370595400000001</c:v>
                </c:pt>
                <c:pt idx="274">
                  <c:v>0.25443499400000003</c:v>
                </c:pt>
                <c:pt idx="275">
                  <c:v>0.255893074</c:v>
                </c:pt>
                <c:pt idx="276">
                  <c:v>0.25735115400000003</c:v>
                </c:pt>
                <c:pt idx="277">
                  <c:v>0.25856622099999998</c:v>
                </c:pt>
                <c:pt idx="278">
                  <c:v>0.26075334100000003</c:v>
                </c:pt>
                <c:pt idx="279">
                  <c:v>0.262697448</c:v>
                </c:pt>
                <c:pt idx="280">
                  <c:v>0.26464155499999997</c:v>
                </c:pt>
                <c:pt idx="281">
                  <c:v>0.26634264899999999</c:v>
                </c:pt>
                <c:pt idx="282">
                  <c:v>0.267557716</c:v>
                </c:pt>
                <c:pt idx="283">
                  <c:v>0.26950182299999997</c:v>
                </c:pt>
                <c:pt idx="284">
                  <c:v>0.27071688900000002</c:v>
                </c:pt>
                <c:pt idx="285">
                  <c:v>0.27266099599999999</c:v>
                </c:pt>
                <c:pt idx="286">
                  <c:v>0.273876063</c:v>
                </c:pt>
                <c:pt idx="287">
                  <c:v>0.27654920999999999</c:v>
                </c:pt>
                <c:pt idx="288">
                  <c:v>0.277764277</c:v>
                </c:pt>
                <c:pt idx="289">
                  <c:v>0.27873632999999998</c:v>
                </c:pt>
                <c:pt idx="290">
                  <c:v>0.280680437</c:v>
                </c:pt>
                <c:pt idx="291">
                  <c:v>0.28262454399999998</c:v>
                </c:pt>
                <c:pt idx="292">
                  <c:v>0.28456865100000001</c:v>
                </c:pt>
                <c:pt idx="293">
                  <c:v>0.28578371800000002</c:v>
                </c:pt>
                <c:pt idx="294">
                  <c:v>0.28651275799999998</c:v>
                </c:pt>
                <c:pt idx="295">
                  <c:v>0.28869987800000002</c:v>
                </c:pt>
                <c:pt idx="296">
                  <c:v>0.29064398499999999</c:v>
                </c:pt>
                <c:pt idx="297">
                  <c:v>0.29258809200000002</c:v>
                </c:pt>
                <c:pt idx="298">
                  <c:v>0.29453219899999999</c:v>
                </c:pt>
                <c:pt idx="299">
                  <c:v>0.29696233300000002</c:v>
                </c:pt>
                <c:pt idx="300">
                  <c:v>0.298420413</c:v>
                </c:pt>
                <c:pt idx="301">
                  <c:v>0.30060753299999998</c:v>
                </c:pt>
                <c:pt idx="302">
                  <c:v>0.302794654</c:v>
                </c:pt>
                <c:pt idx="303">
                  <c:v>0.30449574699999998</c:v>
                </c:pt>
                <c:pt idx="304">
                  <c:v>0.30765492100000003</c:v>
                </c:pt>
                <c:pt idx="305">
                  <c:v>0.30935601499999998</c:v>
                </c:pt>
                <c:pt idx="306">
                  <c:v>0.31057108100000003</c:v>
                </c:pt>
                <c:pt idx="307">
                  <c:v>0.313001215</c:v>
                </c:pt>
                <c:pt idx="308">
                  <c:v>0.31470230900000001</c:v>
                </c:pt>
                <c:pt idx="309">
                  <c:v>0.315917375</c:v>
                </c:pt>
                <c:pt idx="310">
                  <c:v>0.317375456</c:v>
                </c:pt>
                <c:pt idx="311">
                  <c:v>0.31956257599999999</c:v>
                </c:pt>
                <c:pt idx="312">
                  <c:v>0.320777643</c:v>
                </c:pt>
                <c:pt idx="313">
                  <c:v>0.32223572299999997</c:v>
                </c:pt>
                <c:pt idx="314">
                  <c:v>0.32393681699999999</c:v>
                </c:pt>
                <c:pt idx="315">
                  <c:v>0.32515188299999997</c:v>
                </c:pt>
                <c:pt idx="316">
                  <c:v>0.32733900399999999</c:v>
                </c:pt>
                <c:pt idx="317">
                  <c:v>0.32928311100000002</c:v>
                </c:pt>
                <c:pt idx="318">
                  <c:v>0.33122721700000002</c:v>
                </c:pt>
                <c:pt idx="319">
                  <c:v>0.33317132399999999</c:v>
                </c:pt>
                <c:pt idx="320">
                  <c:v>0.33511543100000002</c:v>
                </c:pt>
                <c:pt idx="321">
                  <c:v>0.33730255199999998</c:v>
                </c:pt>
                <c:pt idx="322">
                  <c:v>0.33900364500000002</c:v>
                </c:pt>
                <c:pt idx="323">
                  <c:v>0.34167679200000001</c:v>
                </c:pt>
                <c:pt idx="324">
                  <c:v>0.34386391300000002</c:v>
                </c:pt>
                <c:pt idx="325">
                  <c:v>0.34580801900000002</c:v>
                </c:pt>
                <c:pt idx="326">
                  <c:v>0.34848116600000001</c:v>
                </c:pt>
                <c:pt idx="327">
                  <c:v>0.34993924700000001</c:v>
                </c:pt>
                <c:pt idx="328">
                  <c:v>0.352126367</c:v>
                </c:pt>
                <c:pt idx="329">
                  <c:v>0.35431348699999998</c:v>
                </c:pt>
                <c:pt idx="330">
                  <c:v>0.35625759400000001</c:v>
                </c:pt>
                <c:pt idx="331">
                  <c:v>0.35795868800000002</c:v>
                </c:pt>
                <c:pt idx="332">
                  <c:v>0.359416768</c:v>
                </c:pt>
                <c:pt idx="333">
                  <c:v>0.36184690200000003</c:v>
                </c:pt>
                <c:pt idx="334">
                  <c:v>0.363791009</c:v>
                </c:pt>
                <c:pt idx="335">
                  <c:v>0.365735115</c:v>
                </c:pt>
                <c:pt idx="336">
                  <c:v>0.36792223600000001</c:v>
                </c:pt>
                <c:pt idx="337">
                  <c:v>0.36986634299999999</c:v>
                </c:pt>
                <c:pt idx="338">
                  <c:v>0.37205346299999997</c:v>
                </c:pt>
                <c:pt idx="339">
                  <c:v>0.37399757</c:v>
                </c:pt>
                <c:pt idx="340">
                  <c:v>0.37642770399999997</c:v>
                </c:pt>
                <c:pt idx="341">
                  <c:v>0.37812879700000002</c:v>
                </c:pt>
                <c:pt idx="342">
                  <c:v>0.37934386399999998</c:v>
                </c:pt>
                <c:pt idx="343">
                  <c:v>0.381773998</c:v>
                </c:pt>
                <c:pt idx="344">
                  <c:v>0.38347509099999999</c:v>
                </c:pt>
                <c:pt idx="345">
                  <c:v>0.384690158</c:v>
                </c:pt>
                <c:pt idx="346">
                  <c:v>0.38663426499999998</c:v>
                </c:pt>
                <c:pt idx="347">
                  <c:v>0.38857837200000001</c:v>
                </c:pt>
                <c:pt idx="348">
                  <c:v>0.38955042499999998</c:v>
                </c:pt>
                <c:pt idx="349">
                  <c:v>0.39076549199999999</c:v>
                </c:pt>
                <c:pt idx="350">
                  <c:v>0.39270959900000002</c:v>
                </c:pt>
                <c:pt idx="351">
                  <c:v>0.39489671900000001</c:v>
                </c:pt>
                <c:pt idx="352">
                  <c:v>0.39586877300000001</c:v>
                </c:pt>
                <c:pt idx="353">
                  <c:v>0.39756986599999999</c:v>
                </c:pt>
                <c:pt idx="354">
                  <c:v>0.39951397300000002</c:v>
                </c:pt>
                <c:pt idx="355">
                  <c:v>0.40121506699999998</c:v>
                </c:pt>
                <c:pt idx="356">
                  <c:v>0.40291616000000002</c:v>
                </c:pt>
                <c:pt idx="357">
                  <c:v>0.40656136100000001</c:v>
                </c:pt>
                <c:pt idx="358">
                  <c:v>0.408262454</c:v>
                </c:pt>
                <c:pt idx="359">
                  <c:v>0.41020656100000003</c:v>
                </c:pt>
                <c:pt idx="360">
                  <c:v>0.41190765499999998</c:v>
                </c:pt>
                <c:pt idx="361">
                  <c:v>0.41287970800000001</c:v>
                </c:pt>
                <c:pt idx="362">
                  <c:v>0.41458080200000003</c:v>
                </c:pt>
                <c:pt idx="363">
                  <c:v>0.417010936</c:v>
                </c:pt>
                <c:pt idx="364">
                  <c:v>0.41871202899999999</c:v>
                </c:pt>
                <c:pt idx="365">
                  <c:v>0.420413123</c:v>
                </c:pt>
                <c:pt idx="366">
                  <c:v>0.42308626999999999</c:v>
                </c:pt>
                <c:pt idx="367">
                  <c:v>0.42503037700000001</c:v>
                </c:pt>
                <c:pt idx="368">
                  <c:v>0.42697448399999999</c:v>
                </c:pt>
                <c:pt idx="369">
                  <c:v>0.42867557699999997</c:v>
                </c:pt>
                <c:pt idx="370">
                  <c:v>0.43037667099999999</c:v>
                </c:pt>
                <c:pt idx="371">
                  <c:v>0.43256379099999998</c:v>
                </c:pt>
                <c:pt idx="372">
                  <c:v>0.434507898</c:v>
                </c:pt>
                <c:pt idx="373">
                  <c:v>0.43572296500000002</c:v>
                </c:pt>
                <c:pt idx="374">
                  <c:v>0.437910085</c:v>
                </c:pt>
                <c:pt idx="375">
                  <c:v>0.43985419199999998</c:v>
                </c:pt>
                <c:pt idx="376">
                  <c:v>0.44155528599999999</c:v>
                </c:pt>
                <c:pt idx="377">
                  <c:v>0.44374240599999998</c:v>
                </c:pt>
                <c:pt idx="378">
                  <c:v>0.44568651300000001</c:v>
                </c:pt>
                <c:pt idx="379">
                  <c:v>0.44763061999999998</c:v>
                </c:pt>
                <c:pt idx="380">
                  <c:v>0.44981774000000002</c:v>
                </c:pt>
                <c:pt idx="381">
                  <c:v>0.45176184699999999</c:v>
                </c:pt>
                <c:pt idx="382">
                  <c:v>0.45394896699999998</c:v>
                </c:pt>
                <c:pt idx="383">
                  <c:v>0.45589307400000001</c:v>
                </c:pt>
                <c:pt idx="384">
                  <c:v>0.45832320799999998</c:v>
                </c:pt>
                <c:pt idx="385">
                  <c:v>0.46075334099999998</c:v>
                </c:pt>
                <c:pt idx="386">
                  <c:v>0.462454435</c:v>
                </c:pt>
                <c:pt idx="387">
                  <c:v>0.46464155499999998</c:v>
                </c:pt>
                <c:pt idx="388">
                  <c:v>0.46707168900000001</c:v>
                </c:pt>
                <c:pt idx="389">
                  <c:v>0.469258809</c:v>
                </c:pt>
                <c:pt idx="390">
                  <c:v>0.47095990300000001</c:v>
                </c:pt>
                <c:pt idx="391">
                  <c:v>0.473147023</c:v>
                </c:pt>
                <c:pt idx="392">
                  <c:v>0.47557715699999997</c:v>
                </c:pt>
                <c:pt idx="393">
                  <c:v>0.47727825000000001</c:v>
                </c:pt>
                <c:pt idx="394">
                  <c:v>0.47922235699999999</c:v>
                </c:pt>
                <c:pt idx="395">
                  <c:v>0.481409478</c:v>
                </c:pt>
                <c:pt idx="396">
                  <c:v>0.48359659799999999</c:v>
                </c:pt>
                <c:pt idx="397">
                  <c:v>0.48578371799999998</c:v>
                </c:pt>
                <c:pt idx="398">
                  <c:v>0.48748481199999999</c:v>
                </c:pt>
                <c:pt idx="399">
                  <c:v>0.48918590499999998</c:v>
                </c:pt>
                <c:pt idx="400">
                  <c:v>0.49088699899999999</c:v>
                </c:pt>
                <c:pt idx="401">
                  <c:v>0.49307411899999998</c:v>
                </c:pt>
                <c:pt idx="402">
                  <c:v>0.49453219900000001</c:v>
                </c:pt>
                <c:pt idx="403">
                  <c:v>0.49696233299999998</c:v>
                </c:pt>
                <c:pt idx="404">
                  <c:v>0.49817739999999999</c:v>
                </c:pt>
                <c:pt idx="405">
                  <c:v>0.49963548000000002</c:v>
                </c:pt>
                <c:pt idx="406">
                  <c:v>0.50182260000000001</c:v>
                </c:pt>
                <c:pt idx="407">
                  <c:v>0.50352369399999997</c:v>
                </c:pt>
                <c:pt idx="408">
                  <c:v>0.50546780099999999</c:v>
                </c:pt>
                <c:pt idx="409">
                  <c:v>0.50814094799999998</c:v>
                </c:pt>
                <c:pt idx="410">
                  <c:v>0.51008505500000001</c:v>
                </c:pt>
                <c:pt idx="411">
                  <c:v>0.51251518799999995</c:v>
                </c:pt>
                <c:pt idx="412">
                  <c:v>0.51421628200000002</c:v>
                </c:pt>
                <c:pt idx="413">
                  <c:v>0.51640340200000001</c:v>
                </c:pt>
                <c:pt idx="414">
                  <c:v>0.51810449599999997</c:v>
                </c:pt>
                <c:pt idx="415">
                  <c:v>0.520048603</c:v>
                </c:pt>
                <c:pt idx="416">
                  <c:v>0.52174969599999999</c:v>
                </c:pt>
                <c:pt idx="417">
                  <c:v>0.52345079000000005</c:v>
                </c:pt>
                <c:pt idx="418">
                  <c:v>0.52539489699999997</c:v>
                </c:pt>
                <c:pt idx="419">
                  <c:v>0.527339004</c:v>
                </c:pt>
                <c:pt idx="420">
                  <c:v>0.52976913699999995</c:v>
                </c:pt>
                <c:pt idx="421">
                  <c:v>0.53195625800000002</c:v>
                </c:pt>
                <c:pt idx="422">
                  <c:v>0.534143378</c:v>
                </c:pt>
                <c:pt idx="423">
                  <c:v>0.53608748500000003</c:v>
                </c:pt>
                <c:pt idx="424">
                  <c:v>0.53851761799999998</c:v>
                </c:pt>
                <c:pt idx="425">
                  <c:v>0.540461725</c:v>
                </c:pt>
                <c:pt idx="426">
                  <c:v>0.54240583200000003</c:v>
                </c:pt>
                <c:pt idx="427">
                  <c:v>0.54459295299999999</c:v>
                </c:pt>
                <c:pt idx="428">
                  <c:v>0.54629404599999998</c:v>
                </c:pt>
                <c:pt idx="429">
                  <c:v>0.54823815300000001</c:v>
                </c:pt>
                <c:pt idx="430">
                  <c:v>0.54993924699999996</c:v>
                </c:pt>
                <c:pt idx="431">
                  <c:v>0.55188335399999999</c:v>
                </c:pt>
                <c:pt idx="432">
                  <c:v>0.55407047399999998</c:v>
                </c:pt>
              </c:numCache>
            </c:numRef>
          </c:xVal>
          <c:yVal>
            <c:numRef>
              <c:f>Sheet1!$B$3:$B$435</c:f>
              <c:numCache>
                <c:formatCode>General</c:formatCode>
                <c:ptCount val="433"/>
                <c:pt idx="0">
                  <c:v>5.9358900000000001E-3</c:v>
                </c:pt>
                <c:pt idx="1">
                  <c:v>9.1017000000000008E-3</c:v>
                </c:pt>
                <c:pt idx="2">
                  <c:v>1.1476099999999999E-2</c:v>
                </c:pt>
                <c:pt idx="3">
                  <c:v>1.3058999999999999E-2</c:v>
                </c:pt>
                <c:pt idx="4">
                  <c:v>1.66205E-2</c:v>
                </c:pt>
                <c:pt idx="5">
                  <c:v>2.0181999999999999E-2</c:v>
                </c:pt>
                <c:pt idx="6">
                  <c:v>2.4535000000000001E-2</c:v>
                </c:pt>
                <c:pt idx="7">
                  <c:v>2.8492300000000002E-2</c:v>
                </c:pt>
                <c:pt idx="8">
                  <c:v>3.20538E-2</c:v>
                </c:pt>
                <c:pt idx="9">
                  <c:v>3.5219599999999997E-2</c:v>
                </c:pt>
                <c:pt idx="10">
                  <c:v>3.8781200000000002E-2</c:v>
                </c:pt>
                <c:pt idx="11">
                  <c:v>4.1946999999999998E-2</c:v>
                </c:pt>
                <c:pt idx="12">
                  <c:v>4.4321300000000001E-2</c:v>
                </c:pt>
                <c:pt idx="13">
                  <c:v>4.8674299999999997E-2</c:v>
                </c:pt>
                <c:pt idx="14">
                  <c:v>5.2235900000000002E-2</c:v>
                </c:pt>
                <c:pt idx="15">
                  <c:v>5.5797399999999997E-2</c:v>
                </c:pt>
                <c:pt idx="16">
                  <c:v>5.9754599999999998E-2</c:v>
                </c:pt>
                <c:pt idx="17">
                  <c:v>6.2920500000000004E-2</c:v>
                </c:pt>
                <c:pt idx="18">
                  <c:v>6.6086300000000001E-2</c:v>
                </c:pt>
                <c:pt idx="19">
                  <c:v>6.9252099999999997E-2</c:v>
                </c:pt>
                <c:pt idx="20">
                  <c:v>7.2813600000000006E-2</c:v>
                </c:pt>
                <c:pt idx="21">
                  <c:v>7.6375100000000001E-2</c:v>
                </c:pt>
                <c:pt idx="22">
                  <c:v>7.9936699999999999E-2</c:v>
                </c:pt>
                <c:pt idx="23">
                  <c:v>8.3893899999999993E-2</c:v>
                </c:pt>
                <c:pt idx="24">
                  <c:v>8.7455500000000005E-2</c:v>
                </c:pt>
                <c:pt idx="25">
                  <c:v>9.0621300000000002E-2</c:v>
                </c:pt>
                <c:pt idx="26">
                  <c:v>9.3787099999999998E-2</c:v>
                </c:pt>
                <c:pt idx="27">
                  <c:v>9.6952899999999995E-2</c:v>
                </c:pt>
                <c:pt idx="28">
                  <c:v>0.10091</c:v>
                </c:pt>
                <c:pt idx="29">
                  <c:v>0.10367999999999999</c:v>
                </c:pt>
                <c:pt idx="30">
                  <c:v>0.107638</c:v>
                </c:pt>
                <c:pt idx="31">
                  <c:v>0.110803</c:v>
                </c:pt>
                <c:pt idx="32">
                  <c:v>0.11436499999999999</c:v>
                </c:pt>
                <c:pt idx="33">
                  <c:v>0.118322</c:v>
                </c:pt>
                <c:pt idx="34">
                  <c:v>0.12188400000000001</c:v>
                </c:pt>
                <c:pt idx="35">
                  <c:v>0.12584100000000001</c:v>
                </c:pt>
                <c:pt idx="36">
                  <c:v>0.12900700000000001</c:v>
                </c:pt>
                <c:pt idx="37">
                  <c:v>0.13217300000000001</c:v>
                </c:pt>
                <c:pt idx="38">
                  <c:v>0.13573399999999999</c:v>
                </c:pt>
                <c:pt idx="39">
                  <c:v>0.139296</c:v>
                </c:pt>
                <c:pt idx="40">
                  <c:v>0.142461</c:v>
                </c:pt>
                <c:pt idx="41">
                  <c:v>0.14602299999999999</c:v>
                </c:pt>
                <c:pt idx="42">
                  <c:v>0.14998</c:v>
                </c:pt>
                <c:pt idx="43">
                  <c:v>0.15354200000000001</c:v>
                </c:pt>
                <c:pt idx="44">
                  <c:v>0.157499</c:v>
                </c:pt>
                <c:pt idx="45">
                  <c:v>0.16106100000000001</c:v>
                </c:pt>
                <c:pt idx="46">
                  <c:v>0.165018</c:v>
                </c:pt>
                <c:pt idx="47">
                  <c:v>0.16857900000000001</c:v>
                </c:pt>
                <c:pt idx="48">
                  <c:v>0.171349</c:v>
                </c:pt>
                <c:pt idx="49">
                  <c:v>0.17491100000000001</c:v>
                </c:pt>
                <c:pt idx="50">
                  <c:v>0.178868</c:v>
                </c:pt>
                <c:pt idx="51">
                  <c:v>0.18124299999999999</c:v>
                </c:pt>
                <c:pt idx="52">
                  <c:v>0.18401300000000001</c:v>
                </c:pt>
                <c:pt idx="53">
                  <c:v>0.186783</c:v>
                </c:pt>
                <c:pt idx="54">
                  <c:v>0.19073999999999999</c:v>
                </c:pt>
                <c:pt idx="55">
                  <c:v>0.194302</c:v>
                </c:pt>
                <c:pt idx="56">
                  <c:v>0.197467</c:v>
                </c:pt>
                <c:pt idx="57">
                  <c:v>0.200237</c:v>
                </c:pt>
                <c:pt idx="58">
                  <c:v>0.20379900000000001</c:v>
                </c:pt>
                <c:pt idx="59">
                  <c:v>0.20736099999999999</c:v>
                </c:pt>
                <c:pt idx="60">
                  <c:v>0.21131800000000001</c:v>
                </c:pt>
                <c:pt idx="61">
                  <c:v>0.21527499999999999</c:v>
                </c:pt>
                <c:pt idx="62">
                  <c:v>0.218441</c:v>
                </c:pt>
                <c:pt idx="63">
                  <c:v>0.22239800000000001</c:v>
                </c:pt>
                <c:pt idx="64">
                  <c:v>0.22675100000000001</c:v>
                </c:pt>
                <c:pt idx="65">
                  <c:v>0.229125</c:v>
                </c:pt>
                <c:pt idx="66">
                  <c:v>0.23189599999999999</c:v>
                </c:pt>
                <c:pt idx="67">
                  <c:v>0.23506099999999999</c:v>
                </c:pt>
                <c:pt idx="68">
                  <c:v>0.238623</c:v>
                </c:pt>
                <c:pt idx="69">
                  <c:v>0.241789</c:v>
                </c:pt>
                <c:pt idx="70">
                  <c:v>0.24495400000000001</c:v>
                </c:pt>
                <c:pt idx="71">
                  <c:v>0.24891199999999999</c:v>
                </c:pt>
                <c:pt idx="72">
                  <c:v>0.25168200000000002</c:v>
                </c:pt>
                <c:pt idx="73">
                  <c:v>0.25484800000000002</c:v>
                </c:pt>
                <c:pt idx="74">
                  <c:v>0.25880500000000001</c:v>
                </c:pt>
                <c:pt idx="75">
                  <c:v>0.26236599999999999</c:v>
                </c:pt>
                <c:pt idx="76">
                  <c:v>0.265928</c:v>
                </c:pt>
                <c:pt idx="77">
                  <c:v>0.269094</c:v>
                </c:pt>
                <c:pt idx="78">
                  <c:v>0.27226</c:v>
                </c:pt>
                <c:pt idx="79">
                  <c:v>0.27582099999999998</c:v>
                </c:pt>
                <c:pt idx="80">
                  <c:v>0.27938299999999999</c:v>
                </c:pt>
                <c:pt idx="81">
                  <c:v>0.28333999999999998</c:v>
                </c:pt>
                <c:pt idx="82">
                  <c:v>0.28729700000000002</c:v>
                </c:pt>
                <c:pt idx="83">
                  <c:v>0.29085899999999998</c:v>
                </c:pt>
                <c:pt idx="84">
                  <c:v>0.29442000000000002</c:v>
                </c:pt>
                <c:pt idx="85">
                  <c:v>0.29758600000000002</c:v>
                </c:pt>
                <c:pt idx="86">
                  <c:v>0.29996</c:v>
                </c:pt>
                <c:pt idx="87">
                  <c:v>0.30154300000000001</c:v>
                </c:pt>
                <c:pt idx="88">
                  <c:v>0.30470900000000001</c:v>
                </c:pt>
                <c:pt idx="89">
                  <c:v>0.308666</c:v>
                </c:pt>
                <c:pt idx="90">
                  <c:v>0.311832</c:v>
                </c:pt>
                <c:pt idx="91">
                  <c:v>0.31460199999999999</c:v>
                </c:pt>
                <c:pt idx="92">
                  <c:v>0.318164</c:v>
                </c:pt>
                <c:pt idx="93">
                  <c:v>0.32053799999999999</c:v>
                </c:pt>
                <c:pt idx="94">
                  <c:v>0.3241</c:v>
                </c:pt>
                <c:pt idx="95">
                  <c:v>0.32647399999999999</c:v>
                </c:pt>
                <c:pt idx="96">
                  <c:v>0.330036</c:v>
                </c:pt>
                <c:pt idx="97">
                  <c:v>0.33359699999999998</c:v>
                </c:pt>
                <c:pt idx="98">
                  <c:v>0.33636700000000003</c:v>
                </c:pt>
                <c:pt idx="99">
                  <c:v>0.33953299999999997</c:v>
                </c:pt>
                <c:pt idx="100">
                  <c:v>0.34309499999999998</c:v>
                </c:pt>
                <c:pt idx="101">
                  <c:v>0.34586499999999998</c:v>
                </c:pt>
                <c:pt idx="102">
                  <c:v>0.34903000000000001</c:v>
                </c:pt>
                <c:pt idx="103">
                  <c:v>0.35180099999999997</c:v>
                </c:pt>
                <c:pt idx="104">
                  <c:v>0.354966</c:v>
                </c:pt>
                <c:pt idx="105">
                  <c:v>0.35734100000000002</c:v>
                </c:pt>
                <c:pt idx="106">
                  <c:v>0.35971500000000001</c:v>
                </c:pt>
                <c:pt idx="107">
                  <c:v>0.36327700000000002</c:v>
                </c:pt>
                <c:pt idx="108">
                  <c:v>0.36446400000000001</c:v>
                </c:pt>
                <c:pt idx="109">
                  <c:v>0.366838</c:v>
                </c:pt>
                <c:pt idx="110">
                  <c:v>0.37040000000000001</c:v>
                </c:pt>
                <c:pt idx="111">
                  <c:v>0.37277399999999999</c:v>
                </c:pt>
                <c:pt idx="112">
                  <c:v>0.374357</c:v>
                </c:pt>
                <c:pt idx="113">
                  <c:v>0.37712699999999999</c:v>
                </c:pt>
                <c:pt idx="114">
                  <c:v>0.380689</c:v>
                </c:pt>
                <c:pt idx="115">
                  <c:v>0.38385399999999997</c:v>
                </c:pt>
                <c:pt idx="116">
                  <c:v>0.38662400000000002</c:v>
                </c:pt>
                <c:pt idx="117">
                  <c:v>0.38939499999999999</c:v>
                </c:pt>
                <c:pt idx="118">
                  <c:v>0.39137300000000003</c:v>
                </c:pt>
                <c:pt idx="119">
                  <c:v>0.39453899999999997</c:v>
                </c:pt>
                <c:pt idx="120">
                  <c:v>0.39730900000000002</c:v>
                </c:pt>
                <c:pt idx="121">
                  <c:v>0.39928799999999998</c:v>
                </c:pt>
                <c:pt idx="122">
                  <c:v>0.40087099999999998</c:v>
                </c:pt>
                <c:pt idx="123">
                  <c:v>0.40324500000000002</c:v>
                </c:pt>
                <c:pt idx="124">
                  <c:v>0.406806</c:v>
                </c:pt>
                <c:pt idx="125">
                  <c:v>0.40918100000000002</c:v>
                </c:pt>
                <c:pt idx="126">
                  <c:v>0.411555</c:v>
                </c:pt>
                <c:pt idx="127">
                  <c:v>0.41393000000000002</c:v>
                </c:pt>
                <c:pt idx="128">
                  <c:v>0.41630400000000001</c:v>
                </c:pt>
                <c:pt idx="129">
                  <c:v>0.419074</c:v>
                </c:pt>
                <c:pt idx="130">
                  <c:v>0.42263600000000001</c:v>
                </c:pt>
                <c:pt idx="131">
                  <c:v>0.42540600000000001</c:v>
                </c:pt>
                <c:pt idx="132">
                  <c:v>0.428176</c:v>
                </c:pt>
                <c:pt idx="133">
                  <c:v>0.431342</c:v>
                </c:pt>
                <c:pt idx="134">
                  <c:v>0.434112</c:v>
                </c:pt>
                <c:pt idx="135">
                  <c:v>0.43688199999999999</c:v>
                </c:pt>
                <c:pt idx="136">
                  <c:v>0.43885999999999997</c:v>
                </c:pt>
                <c:pt idx="137">
                  <c:v>0.44281799999999999</c:v>
                </c:pt>
                <c:pt idx="138">
                  <c:v>0.44558799999999998</c:v>
                </c:pt>
                <c:pt idx="139">
                  <c:v>0.44914900000000002</c:v>
                </c:pt>
                <c:pt idx="140">
                  <c:v>0.45271099999999997</c:v>
                </c:pt>
                <c:pt idx="141">
                  <c:v>0.45548100000000002</c:v>
                </c:pt>
                <c:pt idx="142">
                  <c:v>0.45904200000000001</c:v>
                </c:pt>
                <c:pt idx="143">
                  <c:v>0.46260400000000002</c:v>
                </c:pt>
                <c:pt idx="144">
                  <c:v>0.46577000000000002</c:v>
                </c:pt>
                <c:pt idx="145">
                  <c:v>0.46972700000000001</c:v>
                </c:pt>
                <c:pt idx="146">
                  <c:v>0.47170600000000001</c:v>
                </c:pt>
                <c:pt idx="147">
                  <c:v>0.47487099999999999</c:v>
                </c:pt>
                <c:pt idx="148">
                  <c:v>0.477246</c:v>
                </c:pt>
                <c:pt idx="149">
                  <c:v>0.480016</c:v>
                </c:pt>
                <c:pt idx="150">
                  <c:v>0.48238999999999999</c:v>
                </c:pt>
                <c:pt idx="151">
                  <c:v>0.485952</c:v>
                </c:pt>
                <c:pt idx="152">
                  <c:v>0.489118</c:v>
                </c:pt>
                <c:pt idx="153">
                  <c:v>0.49030499999999999</c:v>
                </c:pt>
                <c:pt idx="154">
                  <c:v>0.49307499999999999</c:v>
                </c:pt>
                <c:pt idx="155">
                  <c:v>0.49584499999999998</c:v>
                </c:pt>
                <c:pt idx="156">
                  <c:v>0.49821900000000002</c:v>
                </c:pt>
                <c:pt idx="157">
                  <c:v>0.50059399999999998</c:v>
                </c:pt>
                <c:pt idx="158">
                  <c:v>0.50257200000000002</c:v>
                </c:pt>
                <c:pt idx="159">
                  <c:v>0.50494700000000003</c:v>
                </c:pt>
                <c:pt idx="160">
                  <c:v>0.50771699999999997</c:v>
                </c:pt>
                <c:pt idx="161">
                  <c:v>0.51009099999999996</c:v>
                </c:pt>
                <c:pt idx="162">
                  <c:v>0.51246499999999995</c:v>
                </c:pt>
                <c:pt idx="163">
                  <c:v>0.51365300000000003</c:v>
                </c:pt>
                <c:pt idx="164">
                  <c:v>0.515235</c:v>
                </c:pt>
                <c:pt idx="165">
                  <c:v>0.518401</c:v>
                </c:pt>
                <c:pt idx="166">
                  <c:v>0.519984</c:v>
                </c:pt>
                <c:pt idx="167">
                  <c:v>0.52117100000000005</c:v>
                </c:pt>
                <c:pt idx="168">
                  <c:v>0.52354599999999996</c:v>
                </c:pt>
                <c:pt idx="169">
                  <c:v>0.52512899999999996</c:v>
                </c:pt>
                <c:pt idx="170">
                  <c:v>0.52750300000000006</c:v>
                </c:pt>
                <c:pt idx="171">
                  <c:v>0.53066899999999995</c:v>
                </c:pt>
                <c:pt idx="172">
                  <c:v>0.53264699999999998</c:v>
                </c:pt>
                <c:pt idx="173">
                  <c:v>0.53462600000000005</c:v>
                </c:pt>
                <c:pt idx="174">
                  <c:v>0.53700000000000003</c:v>
                </c:pt>
                <c:pt idx="175">
                  <c:v>0.53897899999999999</c:v>
                </c:pt>
                <c:pt idx="176">
                  <c:v>0.54056199999999999</c:v>
                </c:pt>
                <c:pt idx="177">
                  <c:v>0.54333200000000004</c:v>
                </c:pt>
                <c:pt idx="178">
                  <c:v>0.54531099999999999</c:v>
                </c:pt>
                <c:pt idx="179">
                  <c:v>0.54808100000000004</c:v>
                </c:pt>
                <c:pt idx="180">
                  <c:v>0.55085099999999998</c:v>
                </c:pt>
                <c:pt idx="181">
                  <c:v>0.55164199999999997</c:v>
                </c:pt>
                <c:pt idx="182">
                  <c:v>0.55441200000000002</c:v>
                </c:pt>
                <c:pt idx="183">
                  <c:v>0.55599500000000002</c:v>
                </c:pt>
                <c:pt idx="184">
                  <c:v>0.55916100000000002</c:v>
                </c:pt>
                <c:pt idx="185">
                  <c:v>0.56034799999999996</c:v>
                </c:pt>
                <c:pt idx="186">
                  <c:v>0.56232700000000002</c:v>
                </c:pt>
                <c:pt idx="187">
                  <c:v>0.56470100000000001</c:v>
                </c:pt>
                <c:pt idx="188">
                  <c:v>0.56588799999999995</c:v>
                </c:pt>
                <c:pt idx="189">
                  <c:v>0.56826299999999996</c:v>
                </c:pt>
                <c:pt idx="190">
                  <c:v>0.56984599999999996</c:v>
                </c:pt>
                <c:pt idx="191">
                  <c:v>0.57142899999999996</c:v>
                </c:pt>
                <c:pt idx="192">
                  <c:v>0.57380299999999995</c:v>
                </c:pt>
                <c:pt idx="193">
                  <c:v>0.57617700000000005</c:v>
                </c:pt>
                <c:pt idx="194">
                  <c:v>0.578156</c:v>
                </c:pt>
                <c:pt idx="195">
                  <c:v>0.58013499999999996</c:v>
                </c:pt>
                <c:pt idx="196">
                  <c:v>0.58369599999999999</c:v>
                </c:pt>
                <c:pt idx="197">
                  <c:v>0.58567499999999995</c:v>
                </c:pt>
                <c:pt idx="198">
                  <c:v>0.58646600000000004</c:v>
                </c:pt>
                <c:pt idx="199">
                  <c:v>0.58923599999999998</c:v>
                </c:pt>
                <c:pt idx="200">
                  <c:v>0.591611</c:v>
                </c:pt>
                <c:pt idx="201">
                  <c:v>0.59398499999999999</c:v>
                </c:pt>
                <c:pt idx="202">
                  <c:v>0.59556799999999999</c:v>
                </c:pt>
                <c:pt idx="203">
                  <c:v>0.59794199999999997</c:v>
                </c:pt>
                <c:pt idx="204">
                  <c:v>0.60031699999999999</c:v>
                </c:pt>
                <c:pt idx="205">
                  <c:v>0.60348199999999996</c:v>
                </c:pt>
                <c:pt idx="206">
                  <c:v>0.60467000000000004</c:v>
                </c:pt>
                <c:pt idx="207">
                  <c:v>0.60625200000000001</c:v>
                </c:pt>
                <c:pt idx="208">
                  <c:v>0.60823099999999997</c:v>
                </c:pt>
                <c:pt idx="209">
                  <c:v>0.61139699999999997</c:v>
                </c:pt>
                <c:pt idx="210">
                  <c:v>0.61377099999999996</c:v>
                </c:pt>
                <c:pt idx="211">
                  <c:v>0.614958</c:v>
                </c:pt>
                <c:pt idx="212">
                  <c:v>0.61575000000000002</c:v>
                </c:pt>
                <c:pt idx="213">
                  <c:v>0.61654100000000001</c:v>
                </c:pt>
                <c:pt idx="214">
                  <c:v>0.61772899999999997</c:v>
                </c:pt>
                <c:pt idx="215">
                  <c:v>0.61891600000000002</c:v>
                </c:pt>
                <c:pt idx="216">
                  <c:v>0.61970700000000001</c:v>
                </c:pt>
                <c:pt idx="217">
                  <c:v>0.62129000000000001</c:v>
                </c:pt>
                <c:pt idx="218">
                  <c:v>0.623664</c:v>
                </c:pt>
                <c:pt idx="219">
                  <c:v>0.62603900000000001</c:v>
                </c:pt>
                <c:pt idx="220">
                  <c:v>0.62880899999999995</c:v>
                </c:pt>
                <c:pt idx="221">
                  <c:v>0.63039199999999995</c:v>
                </c:pt>
                <c:pt idx="222">
                  <c:v>0.63118300000000005</c:v>
                </c:pt>
                <c:pt idx="223">
                  <c:v>0.63118300000000005</c:v>
                </c:pt>
                <c:pt idx="224">
                  <c:v>0.63355799999999995</c:v>
                </c:pt>
                <c:pt idx="225">
                  <c:v>0.63514000000000004</c:v>
                </c:pt>
                <c:pt idx="226">
                  <c:v>0.63672300000000004</c:v>
                </c:pt>
                <c:pt idx="227">
                  <c:v>0.63830600000000004</c:v>
                </c:pt>
                <c:pt idx="228">
                  <c:v>0.63909800000000005</c:v>
                </c:pt>
                <c:pt idx="229">
                  <c:v>0.64107599999999998</c:v>
                </c:pt>
                <c:pt idx="230">
                  <c:v>0.64226399999999995</c:v>
                </c:pt>
                <c:pt idx="231">
                  <c:v>0.643451</c:v>
                </c:pt>
                <c:pt idx="232">
                  <c:v>0.64542900000000003</c:v>
                </c:pt>
                <c:pt idx="233">
                  <c:v>0.64780400000000005</c:v>
                </c:pt>
                <c:pt idx="234">
                  <c:v>0.64780400000000005</c:v>
                </c:pt>
                <c:pt idx="235">
                  <c:v>0.64899099999999998</c:v>
                </c:pt>
                <c:pt idx="236">
                  <c:v>0.65097000000000005</c:v>
                </c:pt>
                <c:pt idx="237">
                  <c:v>0.65255200000000002</c:v>
                </c:pt>
                <c:pt idx="238">
                  <c:v>0.65413500000000002</c:v>
                </c:pt>
                <c:pt idx="239">
                  <c:v>0.65492700000000004</c:v>
                </c:pt>
                <c:pt idx="240">
                  <c:v>0.65651000000000004</c:v>
                </c:pt>
                <c:pt idx="241">
                  <c:v>0.65848799999999996</c:v>
                </c:pt>
                <c:pt idx="242">
                  <c:v>0.65967600000000004</c:v>
                </c:pt>
                <c:pt idx="243">
                  <c:v>0.66125800000000001</c:v>
                </c:pt>
                <c:pt idx="244">
                  <c:v>0.66244599999999998</c:v>
                </c:pt>
                <c:pt idx="245">
                  <c:v>0.66323699999999997</c:v>
                </c:pt>
                <c:pt idx="246">
                  <c:v>0.66521600000000003</c:v>
                </c:pt>
                <c:pt idx="247">
                  <c:v>0.66679900000000003</c:v>
                </c:pt>
                <c:pt idx="248">
                  <c:v>0.668381</c:v>
                </c:pt>
                <c:pt idx="249">
                  <c:v>0.66956899999999997</c:v>
                </c:pt>
                <c:pt idx="250">
                  <c:v>0.67075600000000002</c:v>
                </c:pt>
                <c:pt idx="251">
                  <c:v>0.67313000000000001</c:v>
                </c:pt>
                <c:pt idx="252">
                  <c:v>0.67431700000000006</c:v>
                </c:pt>
                <c:pt idx="253">
                  <c:v>0.67510899999999996</c:v>
                </c:pt>
                <c:pt idx="254">
                  <c:v>0.67669199999999996</c:v>
                </c:pt>
                <c:pt idx="255">
                  <c:v>0.67867</c:v>
                </c:pt>
                <c:pt idx="256">
                  <c:v>0.68064899999999995</c:v>
                </c:pt>
                <c:pt idx="257">
                  <c:v>0.68262800000000001</c:v>
                </c:pt>
                <c:pt idx="258">
                  <c:v>0.68421100000000001</c:v>
                </c:pt>
                <c:pt idx="259">
                  <c:v>0.68539799999999995</c:v>
                </c:pt>
                <c:pt idx="260">
                  <c:v>0.68618900000000005</c:v>
                </c:pt>
                <c:pt idx="261">
                  <c:v>0.688168</c:v>
                </c:pt>
                <c:pt idx="262">
                  <c:v>0.68935500000000005</c:v>
                </c:pt>
                <c:pt idx="263">
                  <c:v>0.691334</c:v>
                </c:pt>
                <c:pt idx="264">
                  <c:v>0.69252100000000005</c:v>
                </c:pt>
                <c:pt idx="265">
                  <c:v>0.69410400000000005</c:v>
                </c:pt>
                <c:pt idx="266">
                  <c:v>0.69568700000000006</c:v>
                </c:pt>
                <c:pt idx="267">
                  <c:v>0.69687399999999999</c:v>
                </c:pt>
                <c:pt idx="268">
                  <c:v>0.69806100000000004</c:v>
                </c:pt>
                <c:pt idx="269">
                  <c:v>0.69924799999999998</c:v>
                </c:pt>
                <c:pt idx="270">
                  <c:v>0.70043500000000003</c:v>
                </c:pt>
                <c:pt idx="271">
                  <c:v>0.70201800000000003</c:v>
                </c:pt>
                <c:pt idx="272">
                  <c:v>0.70281000000000005</c:v>
                </c:pt>
                <c:pt idx="273">
                  <c:v>0.70399699999999998</c:v>
                </c:pt>
                <c:pt idx="274">
                  <c:v>0.70676700000000003</c:v>
                </c:pt>
                <c:pt idx="275">
                  <c:v>0.70835000000000004</c:v>
                </c:pt>
                <c:pt idx="276">
                  <c:v>0.70993300000000004</c:v>
                </c:pt>
                <c:pt idx="277">
                  <c:v>0.71191099999999996</c:v>
                </c:pt>
                <c:pt idx="278">
                  <c:v>0.71230700000000002</c:v>
                </c:pt>
                <c:pt idx="279">
                  <c:v>0.71309900000000004</c:v>
                </c:pt>
                <c:pt idx="280">
                  <c:v>0.71389000000000002</c:v>
                </c:pt>
                <c:pt idx="281">
                  <c:v>0.71507699999999996</c:v>
                </c:pt>
                <c:pt idx="282">
                  <c:v>0.71705600000000003</c:v>
                </c:pt>
                <c:pt idx="283">
                  <c:v>0.71784700000000001</c:v>
                </c:pt>
                <c:pt idx="284">
                  <c:v>0.72022200000000003</c:v>
                </c:pt>
                <c:pt idx="285">
                  <c:v>0.72101300000000001</c:v>
                </c:pt>
                <c:pt idx="286">
                  <c:v>0.72299199999999997</c:v>
                </c:pt>
                <c:pt idx="287">
                  <c:v>0.723387</c:v>
                </c:pt>
                <c:pt idx="288">
                  <c:v>0.72536599999999996</c:v>
                </c:pt>
                <c:pt idx="289">
                  <c:v>0.72774000000000005</c:v>
                </c:pt>
                <c:pt idx="290">
                  <c:v>0.72853199999999996</c:v>
                </c:pt>
                <c:pt idx="291">
                  <c:v>0.72932300000000005</c:v>
                </c:pt>
                <c:pt idx="292">
                  <c:v>0.73011499999999996</c:v>
                </c:pt>
                <c:pt idx="293">
                  <c:v>0.73209299999999999</c:v>
                </c:pt>
                <c:pt idx="294">
                  <c:v>0.73486300000000004</c:v>
                </c:pt>
                <c:pt idx="295">
                  <c:v>0.73644600000000005</c:v>
                </c:pt>
                <c:pt idx="296">
                  <c:v>0.73723799999999995</c:v>
                </c:pt>
                <c:pt idx="297">
                  <c:v>0.738425</c:v>
                </c:pt>
                <c:pt idx="298">
                  <c:v>0.73921599999999998</c:v>
                </c:pt>
                <c:pt idx="299">
                  <c:v>0.740008</c:v>
                </c:pt>
                <c:pt idx="300">
                  <c:v>0.741591</c:v>
                </c:pt>
                <c:pt idx="301">
                  <c:v>0.74277800000000005</c:v>
                </c:pt>
                <c:pt idx="302">
                  <c:v>0.743174</c:v>
                </c:pt>
                <c:pt idx="303">
                  <c:v>0.74436100000000005</c:v>
                </c:pt>
                <c:pt idx="304">
                  <c:v>0.74554799999999999</c:v>
                </c:pt>
                <c:pt idx="305">
                  <c:v>0.74673500000000004</c:v>
                </c:pt>
                <c:pt idx="306">
                  <c:v>0.74871399999999999</c:v>
                </c:pt>
                <c:pt idx="307">
                  <c:v>0.74950499999999998</c:v>
                </c:pt>
                <c:pt idx="308">
                  <c:v>0.75108799999999998</c:v>
                </c:pt>
                <c:pt idx="309">
                  <c:v>0.75306700000000004</c:v>
                </c:pt>
                <c:pt idx="310">
                  <c:v>0.75465000000000004</c:v>
                </c:pt>
                <c:pt idx="311">
                  <c:v>0.75504599999999999</c:v>
                </c:pt>
                <c:pt idx="312">
                  <c:v>0.75702400000000003</c:v>
                </c:pt>
                <c:pt idx="313">
                  <c:v>0.75860700000000003</c:v>
                </c:pt>
                <c:pt idx="314">
                  <c:v>0.75979399999999997</c:v>
                </c:pt>
                <c:pt idx="315">
                  <c:v>0.76177300000000003</c:v>
                </c:pt>
                <c:pt idx="316">
                  <c:v>0.76216899999999999</c:v>
                </c:pt>
                <c:pt idx="317">
                  <c:v>0.76295999999999997</c:v>
                </c:pt>
                <c:pt idx="318">
                  <c:v>0.76375099999999996</c:v>
                </c:pt>
                <c:pt idx="319">
                  <c:v>0.76493900000000004</c:v>
                </c:pt>
                <c:pt idx="320">
                  <c:v>0.76573000000000002</c:v>
                </c:pt>
                <c:pt idx="321">
                  <c:v>0.76652200000000004</c:v>
                </c:pt>
                <c:pt idx="322">
                  <c:v>0.76810400000000001</c:v>
                </c:pt>
                <c:pt idx="323">
                  <c:v>0.76810400000000001</c:v>
                </c:pt>
                <c:pt idx="324">
                  <c:v>0.76889600000000002</c:v>
                </c:pt>
                <c:pt idx="325">
                  <c:v>0.77008299999999996</c:v>
                </c:pt>
                <c:pt idx="326">
                  <c:v>0.77047900000000002</c:v>
                </c:pt>
                <c:pt idx="327">
                  <c:v>0.77206200000000003</c:v>
                </c:pt>
                <c:pt idx="328">
                  <c:v>0.77285300000000001</c:v>
                </c:pt>
                <c:pt idx="329">
                  <c:v>0.77364500000000003</c:v>
                </c:pt>
                <c:pt idx="330">
                  <c:v>0.77443600000000001</c:v>
                </c:pt>
                <c:pt idx="331">
                  <c:v>0.77562299999999995</c:v>
                </c:pt>
                <c:pt idx="332">
                  <c:v>0.77720599999999995</c:v>
                </c:pt>
                <c:pt idx="333">
                  <c:v>0.77720599999999995</c:v>
                </c:pt>
                <c:pt idx="334">
                  <c:v>0.77799799999999997</c:v>
                </c:pt>
                <c:pt idx="335">
                  <c:v>0.77878899999999995</c:v>
                </c:pt>
                <c:pt idx="336">
                  <c:v>0.779976</c:v>
                </c:pt>
                <c:pt idx="337">
                  <c:v>0.78076800000000002</c:v>
                </c:pt>
                <c:pt idx="338">
                  <c:v>0.78116300000000005</c:v>
                </c:pt>
                <c:pt idx="339">
                  <c:v>0.78195499999999996</c:v>
                </c:pt>
                <c:pt idx="340">
                  <c:v>0.78195499999999996</c:v>
                </c:pt>
                <c:pt idx="341">
                  <c:v>0.783142</c:v>
                </c:pt>
                <c:pt idx="342">
                  <c:v>0.78591200000000005</c:v>
                </c:pt>
                <c:pt idx="343">
                  <c:v>0.78591200000000005</c:v>
                </c:pt>
                <c:pt idx="344">
                  <c:v>0.78709899999999999</c:v>
                </c:pt>
                <c:pt idx="345">
                  <c:v>0.78907799999999995</c:v>
                </c:pt>
                <c:pt idx="346">
                  <c:v>0.78986900000000004</c:v>
                </c:pt>
                <c:pt idx="347">
                  <c:v>0.79066099999999995</c:v>
                </c:pt>
                <c:pt idx="348">
                  <c:v>0.79303500000000005</c:v>
                </c:pt>
                <c:pt idx="349">
                  <c:v>0.795014</c:v>
                </c:pt>
                <c:pt idx="350">
                  <c:v>0.79580499999999998</c:v>
                </c:pt>
                <c:pt idx="351">
                  <c:v>0.79620100000000005</c:v>
                </c:pt>
                <c:pt idx="352">
                  <c:v>0.79857500000000003</c:v>
                </c:pt>
                <c:pt idx="353">
                  <c:v>0.799763</c:v>
                </c:pt>
                <c:pt idx="354">
                  <c:v>0.80055399999999999</c:v>
                </c:pt>
                <c:pt idx="355">
                  <c:v>0.80213699999999999</c:v>
                </c:pt>
                <c:pt idx="356">
                  <c:v>0.80332400000000004</c:v>
                </c:pt>
                <c:pt idx="357">
                  <c:v>0.80411600000000005</c:v>
                </c:pt>
                <c:pt idx="358">
                  <c:v>0.80530299999999999</c:v>
                </c:pt>
                <c:pt idx="359">
                  <c:v>0.80609399999999998</c:v>
                </c:pt>
                <c:pt idx="360">
                  <c:v>0.80728100000000003</c:v>
                </c:pt>
                <c:pt idx="361">
                  <c:v>0.80965600000000004</c:v>
                </c:pt>
                <c:pt idx="362">
                  <c:v>0.81084299999999998</c:v>
                </c:pt>
                <c:pt idx="363">
                  <c:v>0.81084299999999998</c:v>
                </c:pt>
                <c:pt idx="364">
                  <c:v>0.81203000000000003</c:v>
                </c:pt>
                <c:pt idx="365">
                  <c:v>0.81321699999999997</c:v>
                </c:pt>
                <c:pt idx="366">
                  <c:v>0.81440400000000002</c:v>
                </c:pt>
                <c:pt idx="367">
                  <c:v>0.81519600000000003</c:v>
                </c:pt>
                <c:pt idx="368">
                  <c:v>0.81598700000000002</c:v>
                </c:pt>
                <c:pt idx="369">
                  <c:v>0.81717499999999998</c:v>
                </c:pt>
                <c:pt idx="370">
                  <c:v>0.81836200000000003</c:v>
                </c:pt>
                <c:pt idx="371">
                  <c:v>0.81875699999999996</c:v>
                </c:pt>
                <c:pt idx="372">
                  <c:v>0.81954899999999997</c:v>
                </c:pt>
                <c:pt idx="373">
                  <c:v>0.82152800000000004</c:v>
                </c:pt>
                <c:pt idx="374">
                  <c:v>0.82231900000000002</c:v>
                </c:pt>
                <c:pt idx="375">
                  <c:v>0.82311000000000001</c:v>
                </c:pt>
                <c:pt idx="376">
                  <c:v>0.82429799999999998</c:v>
                </c:pt>
                <c:pt idx="377">
                  <c:v>0.82508899999999996</c:v>
                </c:pt>
                <c:pt idx="378">
                  <c:v>0.82627600000000001</c:v>
                </c:pt>
                <c:pt idx="379">
                  <c:v>0.82706800000000003</c:v>
                </c:pt>
                <c:pt idx="380">
                  <c:v>0.82746299999999995</c:v>
                </c:pt>
                <c:pt idx="381">
                  <c:v>0.82825499999999996</c:v>
                </c:pt>
                <c:pt idx="382">
                  <c:v>0.82904599999999995</c:v>
                </c:pt>
                <c:pt idx="383">
                  <c:v>0.830233</c:v>
                </c:pt>
                <c:pt idx="384">
                  <c:v>0.83062899999999995</c:v>
                </c:pt>
                <c:pt idx="385">
                  <c:v>0.83102500000000001</c:v>
                </c:pt>
                <c:pt idx="386">
                  <c:v>0.83221199999999995</c:v>
                </c:pt>
                <c:pt idx="387">
                  <c:v>0.83260800000000001</c:v>
                </c:pt>
                <c:pt idx="388">
                  <c:v>0.83300399999999997</c:v>
                </c:pt>
                <c:pt idx="389">
                  <c:v>0.833399</c:v>
                </c:pt>
                <c:pt idx="390">
                  <c:v>0.834982</c:v>
                </c:pt>
                <c:pt idx="391">
                  <c:v>0.83577400000000002</c:v>
                </c:pt>
                <c:pt idx="392">
                  <c:v>0.83696099999999996</c:v>
                </c:pt>
                <c:pt idx="393">
                  <c:v>0.838148</c:v>
                </c:pt>
                <c:pt idx="394">
                  <c:v>0.83893899999999999</c:v>
                </c:pt>
                <c:pt idx="395">
                  <c:v>0.83933500000000005</c:v>
                </c:pt>
                <c:pt idx="396">
                  <c:v>0.83973100000000001</c:v>
                </c:pt>
                <c:pt idx="397">
                  <c:v>0.84012699999999996</c:v>
                </c:pt>
                <c:pt idx="398">
                  <c:v>0.84131400000000001</c:v>
                </c:pt>
                <c:pt idx="399">
                  <c:v>0.84250100000000006</c:v>
                </c:pt>
                <c:pt idx="400">
                  <c:v>0.84408399999999995</c:v>
                </c:pt>
                <c:pt idx="401">
                  <c:v>0.84448000000000001</c:v>
                </c:pt>
                <c:pt idx="402">
                  <c:v>0.84606300000000001</c:v>
                </c:pt>
                <c:pt idx="403">
                  <c:v>0.84606300000000001</c:v>
                </c:pt>
                <c:pt idx="404">
                  <c:v>0.84804100000000004</c:v>
                </c:pt>
                <c:pt idx="405">
                  <c:v>0.84962400000000005</c:v>
                </c:pt>
                <c:pt idx="406">
                  <c:v>0.85002</c:v>
                </c:pt>
                <c:pt idx="407">
                  <c:v>0.85120700000000005</c:v>
                </c:pt>
                <c:pt idx="408">
                  <c:v>0.85199800000000003</c:v>
                </c:pt>
                <c:pt idx="409">
                  <c:v>0.85279000000000005</c:v>
                </c:pt>
                <c:pt idx="410">
                  <c:v>0.85358100000000003</c:v>
                </c:pt>
                <c:pt idx="411">
                  <c:v>0.85358100000000003</c:v>
                </c:pt>
                <c:pt idx="412">
                  <c:v>0.854769</c:v>
                </c:pt>
                <c:pt idx="413">
                  <c:v>0.85555999999999999</c:v>
                </c:pt>
                <c:pt idx="414">
                  <c:v>0.85674700000000004</c:v>
                </c:pt>
                <c:pt idx="415">
                  <c:v>0.85753900000000005</c:v>
                </c:pt>
                <c:pt idx="416">
                  <c:v>0.85872599999999999</c:v>
                </c:pt>
                <c:pt idx="417">
                  <c:v>0.85991300000000004</c:v>
                </c:pt>
                <c:pt idx="418">
                  <c:v>0.86070400000000002</c:v>
                </c:pt>
                <c:pt idx="419">
                  <c:v>0.86149600000000004</c:v>
                </c:pt>
                <c:pt idx="420">
                  <c:v>0.86149600000000004</c:v>
                </c:pt>
                <c:pt idx="421">
                  <c:v>0.86189199999999999</c:v>
                </c:pt>
                <c:pt idx="422">
                  <c:v>0.86268299999999998</c:v>
                </c:pt>
                <c:pt idx="423">
                  <c:v>0.86347399999999996</c:v>
                </c:pt>
                <c:pt idx="424">
                  <c:v>0.86347399999999996</c:v>
                </c:pt>
                <c:pt idx="425">
                  <c:v>0.86426599999999998</c:v>
                </c:pt>
                <c:pt idx="426">
                  <c:v>0.86505699999999996</c:v>
                </c:pt>
                <c:pt idx="427">
                  <c:v>0.86584899999999998</c:v>
                </c:pt>
                <c:pt idx="428">
                  <c:v>0.86703600000000003</c:v>
                </c:pt>
                <c:pt idx="429">
                  <c:v>0.86782700000000002</c:v>
                </c:pt>
                <c:pt idx="430">
                  <c:v>0.86901499999999998</c:v>
                </c:pt>
                <c:pt idx="431">
                  <c:v>0.87020200000000003</c:v>
                </c:pt>
                <c:pt idx="432">
                  <c:v>0.87099300000000002</c:v>
                </c:pt>
              </c:numCache>
            </c:numRef>
          </c:yVal>
          <c:smooth val="1"/>
          <c:extLst>
            <c:ext xmlns:c15="http://schemas.microsoft.com/office/drawing/2012/chart" uri="{02D57815-91ED-43cb-92C2-25804820EDAC}">
              <c15:filteredSeriesTitle>
                <c15:tx>
                  <c:strRef>
                    <c:extLst>
                      <c:ext uri="{02D57815-91ED-43cb-92C2-25804820EDAC}">
                        <c15:formulaRef>
                          <c15:sqref>Sheet1!$A$1</c15:sqref>
                        </c15:formulaRef>
                      </c:ext>
                    </c:extLst>
                    <c:strCache>
                      <c:ptCount val="1"/>
                      <c:pt idx="0">
                        <c:v>TFIDF</c:v>
                      </c:pt>
                    </c:strCache>
                  </c:strRef>
                </c15:tx>
              </c15:filteredSeriesTitle>
            </c:ext>
          </c:extLst>
        </c:ser>
        <c:ser>
          <c:idx val="1"/>
          <c:order val="1"/>
          <c:marker>
            <c:symbol val="none"/>
          </c:marker>
          <c:xVal>
            <c:numRef>
              <c:f>Sheet1!$C$3:$C$435</c:f>
              <c:numCache>
                <c:formatCode>General</c:formatCode>
                <c:ptCount val="433"/>
                <c:pt idx="0">
                  <c:v>9.7205299999999996E-4</c:v>
                </c:pt>
                <c:pt idx="1">
                  <c:v>1.4580800000000001E-3</c:v>
                </c:pt>
                <c:pt idx="2">
                  <c:v>1.701094E-3</c:v>
                </c:pt>
                <c:pt idx="3">
                  <c:v>3.4021870000000001E-3</c:v>
                </c:pt>
                <c:pt idx="4">
                  <c:v>4.3742410000000001E-3</c:v>
                </c:pt>
                <c:pt idx="5">
                  <c:v>4.8602669999999997E-3</c:v>
                </c:pt>
                <c:pt idx="6">
                  <c:v>5.1032810000000003E-3</c:v>
                </c:pt>
                <c:pt idx="7">
                  <c:v>5.3462939999999997E-3</c:v>
                </c:pt>
                <c:pt idx="8">
                  <c:v>6.0753339999999999E-3</c:v>
                </c:pt>
                <c:pt idx="9">
                  <c:v>6.3183479999999997E-3</c:v>
                </c:pt>
                <c:pt idx="10">
                  <c:v>7.7764280000000002E-3</c:v>
                </c:pt>
                <c:pt idx="11">
                  <c:v>8.2624540000000007E-3</c:v>
                </c:pt>
                <c:pt idx="12">
                  <c:v>8.5054680000000004E-3</c:v>
                </c:pt>
                <c:pt idx="13">
                  <c:v>8.9914950000000004E-3</c:v>
                </c:pt>
                <c:pt idx="14">
                  <c:v>9.7205350000000006E-3</c:v>
                </c:pt>
                <c:pt idx="15">
                  <c:v>1.0206560999999999E-2</c:v>
                </c:pt>
                <c:pt idx="16">
                  <c:v>1.0692587999999999E-2</c:v>
                </c:pt>
                <c:pt idx="17">
                  <c:v>1.0935601E-2</c:v>
                </c:pt>
                <c:pt idx="18">
                  <c:v>1.1178614999999999E-2</c:v>
                </c:pt>
                <c:pt idx="19">
                  <c:v>1.2150668E-2</c:v>
                </c:pt>
                <c:pt idx="20">
                  <c:v>1.2393682E-2</c:v>
                </c:pt>
                <c:pt idx="21">
                  <c:v>1.3122722E-2</c:v>
                </c:pt>
                <c:pt idx="22">
                  <c:v>1.4094775E-2</c:v>
                </c:pt>
                <c:pt idx="23">
                  <c:v>1.4337789E-2</c:v>
                </c:pt>
                <c:pt idx="24">
                  <c:v>1.4823815000000001E-2</c:v>
                </c:pt>
                <c:pt idx="25">
                  <c:v>1.5552855000000001E-2</c:v>
                </c:pt>
                <c:pt idx="26">
                  <c:v>1.6524909000000001E-2</c:v>
                </c:pt>
                <c:pt idx="27">
                  <c:v>1.7739976000000001E-2</c:v>
                </c:pt>
                <c:pt idx="28">
                  <c:v>1.8226002000000002E-2</c:v>
                </c:pt>
                <c:pt idx="29">
                  <c:v>1.8712029000000002E-2</c:v>
                </c:pt>
                <c:pt idx="30">
                  <c:v>1.9198056000000002E-2</c:v>
                </c:pt>
                <c:pt idx="31">
                  <c:v>1.9441068999999998E-2</c:v>
                </c:pt>
                <c:pt idx="32">
                  <c:v>2.0170108999999999E-2</c:v>
                </c:pt>
                <c:pt idx="33">
                  <c:v>2.0413122999999998E-2</c:v>
                </c:pt>
                <c:pt idx="34">
                  <c:v>2.0656135999999999E-2</c:v>
                </c:pt>
                <c:pt idx="35">
                  <c:v>2.0899148999999999E-2</c:v>
                </c:pt>
                <c:pt idx="36">
                  <c:v>2.0899148999999999E-2</c:v>
                </c:pt>
                <c:pt idx="37">
                  <c:v>2.1628189999999999E-2</c:v>
                </c:pt>
                <c:pt idx="38">
                  <c:v>2.2114215999999999E-2</c:v>
                </c:pt>
                <c:pt idx="39">
                  <c:v>2.2843255999999999E-2</c:v>
                </c:pt>
                <c:pt idx="40">
                  <c:v>2.3086269999999999E-2</c:v>
                </c:pt>
                <c:pt idx="41">
                  <c:v>2.4058323E-2</c:v>
                </c:pt>
                <c:pt idx="42">
                  <c:v>2.454435E-2</c:v>
                </c:pt>
                <c:pt idx="43">
                  <c:v>2.5030376999999999E-2</c:v>
                </c:pt>
                <c:pt idx="44">
                  <c:v>2.6245443E-2</c:v>
                </c:pt>
                <c:pt idx="45">
                  <c:v>2.673147E-2</c:v>
                </c:pt>
                <c:pt idx="46">
                  <c:v>2.673147E-2</c:v>
                </c:pt>
                <c:pt idx="47">
                  <c:v>2.7217497E-2</c:v>
                </c:pt>
                <c:pt idx="48">
                  <c:v>2.7946537E-2</c:v>
                </c:pt>
                <c:pt idx="49">
                  <c:v>2.8918591E-2</c:v>
                </c:pt>
                <c:pt idx="50">
                  <c:v>2.9890644000000001E-2</c:v>
                </c:pt>
                <c:pt idx="51">
                  <c:v>3.0619684000000001E-2</c:v>
                </c:pt>
                <c:pt idx="52">
                  <c:v>3.1105711000000001E-2</c:v>
                </c:pt>
                <c:pt idx="53">
                  <c:v>3.1834751000000001E-2</c:v>
                </c:pt>
                <c:pt idx="54">
                  <c:v>3.2320778000000001E-2</c:v>
                </c:pt>
                <c:pt idx="55">
                  <c:v>3.3049818000000002E-2</c:v>
                </c:pt>
                <c:pt idx="56">
                  <c:v>3.3778858000000002E-2</c:v>
                </c:pt>
                <c:pt idx="57">
                  <c:v>3.4021871000000002E-2</c:v>
                </c:pt>
                <c:pt idx="58">
                  <c:v>3.4993925000000002E-2</c:v>
                </c:pt>
                <c:pt idx="59">
                  <c:v>3.5479951000000003E-2</c:v>
                </c:pt>
                <c:pt idx="60">
                  <c:v>3.5479951000000003E-2</c:v>
                </c:pt>
                <c:pt idx="61">
                  <c:v>3.5965978000000003E-2</c:v>
                </c:pt>
                <c:pt idx="62">
                  <c:v>3.6695018000000003E-2</c:v>
                </c:pt>
                <c:pt idx="63">
                  <c:v>3.6695018000000003E-2</c:v>
                </c:pt>
                <c:pt idx="64">
                  <c:v>3.7910085000000003E-2</c:v>
                </c:pt>
                <c:pt idx="65">
                  <c:v>3.8639125000000003E-2</c:v>
                </c:pt>
                <c:pt idx="66">
                  <c:v>3.8882139000000003E-2</c:v>
                </c:pt>
                <c:pt idx="67">
                  <c:v>3.9611179000000003E-2</c:v>
                </c:pt>
                <c:pt idx="68">
                  <c:v>4.0097204999999997E-2</c:v>
                </c:pt>
                <c:pt idx="69">
                  <c:v>4.0340218999999997E-2</c:v>
                </c:pt>
                <c:pt idx="70">
                  <c:v>4.0826244999999997E-2</c:v>
                </c:pt>
                <c:pt idx="71">
                  <c:v>4.1798298999999997E-2</c:v>
                </c:pt>
                <c:pt idx="72">
                  <c:v>4.2284325999999997E-2</c:v>
                </c:pt>
                <c:pt idx="73">
                  <c:v>4.2527338999999997E-2</c:v>
                </c:pt>
                <c:pt idx="74">
                  <c:v>4.2770351999999998E-2</c:v>
                </c:pt>
                <c:pt idx="75">
                  <c:v>4.3256378999999998E-2</c:v>
                </c:pt>
                <c:pt idx="76">
                  <c:v>4.4471445999999998E-2</c:v>
                </c:pt>
                <c:pt idx="77">
                  <c:v>4.5929525999999998E-2</c:v>
                </c:pt>
                <c:pt idx="78">
                  <c:v>4.6172538999999999E-2</c:v>
                </c:pt>
                <c:pt idx="79">
                  <c:v>4.7387605999999999E-2</c:v>
                </c:pt>
                <c:pt idx="80">
                  <c:v>4.8116645999999999E-2</c:v>
                </c:pt>
                <c:pt idx="81">
                  <c:v>4.8602672999999999E-2</c:v>
                </c:pt>
                <c:pt idx="82">
                  <c:v>5.0060753E-2</c:v>
                </c:pt>
                <c:pt idx="83">
                  <c:v>5.1032806999999999E-2</c:v>
                </c:pt>
                <c:pt idx="84">
                  <c:v>5.1761847E-2</c:v>
                </c:pt>
                <c:pt idx="85">
                  <c:v>5.2976914E-2</c:v>
                </c:pt>
                <c:pt idx="86">
                  <c:v>5.346294E-2</c:v>
                </c:pt>
                <c:pt idx="87">
                  <c:v>5.3705954E-2</c:v>
                </c:pt>
                <c:pt idx="88">
                  <c:v>5.4191981E-2</c:v>
                </c:pt>
                <c:pt idx="89">
                  <c:v>5.4921021E-2</c:v>
                </c:pt>
                <c:pt idx="90">
                  <c:v>5.5164034000000001E-2</c:v>
                </c:pt>
                <c:pt idx="91">
                  <c:v>5.5650061000000001E-2</c:v>
                </c:pt>
                <c:pt idx="92">
                  <c:v>5.6865128000000001E-2</c:v>
                </c:pt>
                <c:pt idx="93">
                  <c:v>5.7108141000000001E-2</c:v>
                </c:pt>
                <c:pt idx="94">
                  <c:v>5.7594168000000001E-2</c:v>
                </c:pt>
                <c:pt idx="95">
                  <c:v>5.8809235000000001E-2</c:v>
                </c:pt>
                <c:pt idx="96">
                  <c:v>5.9781288000000002E-2</c:v>
                </c:pt>
                <c:pt idx="97">
                  <c:v>6.0267315000000002E-2</c:v>
                </c:pt>
                <c:pt idx="98">
                  <c:v>6.0996355000000002E-2</c:v>
                </c:pt>
                <c:pt idx="99">
                  <c:v>6.1968408000000003E-2</c:v>
                </c:pt>
                <c:pt idx="100">
                  <c:v>6.2211422000000002E-2</c:v>
                </c:pt>
                <c:pt idx="101">
                  <c:v>6.2940462000000003E-2</c:v>
                </c:pt>
                <c:pt idx="102">
                  <c:v>6.3183475000000003E-2</c:v>
                </c:pt>
                <c:pt idx="103">
                  <c:v>6.4398542000000003E-2</c:v>
                </c:pt>
                <c:pt idx="104">
                  <c:v>6.4884569000000003E-2</c:v>
                </c:pt>
                <c:pt idx="105">
                  <c:v>6.5856622000000004E-2</c:v>
                </c:pt>
                <c:pt idx="106">
                  <c:v>6.6585662000000004E-2</c:v>
                </c:pt>
                <c:pt idx="107">
                  <c:v>6.7800729000000004E-2</c:v>
                </c:pt>
                <c:pt idx="108">
                  <c:v>6.9015796000000004E-2</c:v>
                </c:pt>
                <c:pt idx="109">
                  <c:v>7.0230863000000004E-2</c:v>
                </c:pt>
                <c:pt idx="110">
                  <c:v>7.1445930000000005E-2</c:v>
                </c:pt>
                <c:pt idx="111">
                  <c:v>7.1931956000000005E-2</c:v>
                </c:pt>
                <c:pt idx="112">
                  <c:v>7.2904010000000005E-2</c:v>
                </c:pt>
                <c:pt idx="113">
                  <c:v>7.3390036000000006E-2</c:v>
                </c:pt>
                <c:pt idx="114">
                  <c:v>7.3876063000000006E-2</c:v>
                </c:pt>
                <c:pt idx="115">
                  <c:v>7.5334143000000006E-2</c:v>
                </c:pt>
                <c:pt idx="116">
                  <c:v>7.6063183000000006E-2</c:v>
                </c:pt>
                <c:pt idx="117">
                  <c:v>7.7035237000000006E-2</c:v>
                </c:pt>
                <c:pt idx="118">
                  <c:v>7.7521264000000006E-2</c:v>
                </c:pt>
                <c:pt idx="119">
                  <c:v>7.8007290000000007E-2</c:v>
                </c:pt>
                <c:pt idx="120">
                  <c:v>7.8736329999999993E-2</c:v>
                </c:pt>
                <c:pt idx="121">
                  <c:v>7.9708383999999993E-2</c:v>
                </c:pt>
                <c:pt idx="122">
                  <c:v>8.0194410999999993E-2</c:v>
                </c:pt>
                <c:pt idx="123">
                  <c:v>8.0680436999999994E-2</c:v>
                </c:pt>
                <c:pt idx="124">
                  <c:v>8.2138517999999994E-2</c:v>
                </c:pt>
                <c:pt idx="125">
                  <c:v>8.3110570999999994E-2</c:v>
                </c:pt>
                <c:pt idx="126">
                  <c:v>8.3839610999999994E-2</c:v>
                </c:pt>
                <c:pt idx="127">
                  <c:v>8.4568650999999995E-2</c:v>
                </c:pt>
                <c:pt idx="128">
                  <c:v>8.6026730999999995E-2</c:v>
                </c:pt>
                <c:pt idx="129">
                  <c:v>8.6755771999999995E-2</c:v>
                </c:pt>
                <c:pt idx="130">
                  <c:v>8.7970837999999996E-2</c:v>
                </c:pt>
                <c:pt idx="131">
                  <c:v>8.8942891999999996E-2</c:v>
                </c:pt>
                <c:pt idx="132">
                  <c:v>8.9428918999999996E-2</c:v>
                </c:pt>
                <c:pt idx="133">
                  <c:v>9.0400971999999996E-2</c:v>
                </c:pt>
                <c:pt idx="134">
                  <c:v>9.1616038999999996E-2</c:v>
                </c:pt>
                <c:pt idx="135">
                  <c:v>9.2831105999999997E-2</c:v>
                </c:pt>
                <c:pt idx="136">
                  <c:v>9.3317131999999997E-2</c:v>
                </c:pt>
                <c:pt idx="137">
                  <c:v>9.4532198999999997E-2</c:v>
                </c:pt>
                <c:pt idx="138">
                  <c:v>9.5018225999999997E-2</c:v>
                </c:pt>
                <c:pt idx="139">
                  <c:v>9.5504252999999997E-2</c:v>
                </c:pt>
                <c:pt idx="140">
                  <c:v>9.5990278999999998E-2</c:v>
                </c:pt>
                <c:pt idx="141">
                  <c:v>9.6476305999999998E-2</c:v>
                </c:pt>
                <c:pt idx="142">
                  <c:v>9.6962332999999998E-2</c:v>
                </c:pt>
                <c:pt idx="143">
                  <c:v>9.8420412999999998E-2</c:v>
                </c:pt>
                <c:pt idx="144">
                  <c:v>9.9149452999999999E-2</c:v>
                </c:pt>
                <c:pt idx="145">
                  <c:v>0.100121507</c:v>
                </c:pt>
                <c:pt idx="146">
                  <c:v>0.10109356</c:v>
                </c:pt>
                <c:pt idx="147">
                  <c:v>0.1018226</c:v>
                </c:pt>
                <c:pt idx="148">
                  <c:v>0.102308627</c:v>
                </c:pt>
                <c:pt idx="149">
                  <c:v>0.10328068</c:v>
                </c:pt>
                <c:pt idx="150">
                  <c:v>0.103766707</c:v>
                </c:pt>
                <c:pt idx="151">
                  <c:v>0.105710814</c:v>
                </c:pt>
                <c:pt idx="152">
                  <c:v>0.106439854</c:v>
                </c:pt>
                <c:pt idx="153">
                  <c:v>0.107411908</c:v>
                </c:pt>
                <c:pt idx="154">
                  <c:v>0.109113001</c:v>
                </c:pt>
                <c:pt idx="155">
                  <c:v>0.109842041</c:v>
                </c:pt>
                <c:pt idx="156">
                  <c:v>0.110814095</c:v>
                </c:pt>
                <c:pt idx="157">
                  <c:v>0.111300122</c:v>
                </c:pt>
                <c:pt idx="158">
                  <c:v>0.111786148</c:v>
                </c:pt>
                <c:pt idx="159">
                  <c:v>0.112515188</c:v>
                </c:pt>
                <c:pt idx="160">
                  <c:v>0.113244228</c:v>
                </c:pt>
                <c:pt idx="161">
                  <c:v>0.114945322</c:v>
                </c:pt>
                <c:pt idx="162">
                  <c:v>0.115674362</c:v>
                </c:pt>
                <c:pt idx="163">
                  <c:v>0.116160389</c:v>
                </c:pt>
                <c:pt idx="164">
                  <c:v>0.116889429</c:v>
                </c:pt>
                <c:pt idx="165">
                  <c:v>0.118104496</c:v>
                </c:pt>
                <c:pt idx="166">
                  <c:v>0.119562576</c:v>
                </c:pt>
                <c:pt idx="167">
                  <c:v>0.120534629</c:v>
                </c:pt>
                <c:pt idx="168">
                  <c:v>0.121506683</c:v>
                </c:pt>
                <c:pt idx="169">
                  <c:v>0.12272175</c:v>
                </c:pt>
                <c:pt idx="170">
                  <c:v>0.123936817</c:v>
                </c:pt>
                <c:pt idx="171">
                  <c:v>0.124665857</c:v>
                </c:pt>
                <c:pt idx="172">
                  <c:v>0.12588092300000001</c:v>
                </c:pt>
                <c:pt idx="173">
                  <c:v>0.12709598999999999</c:v>
                </c:pt>
                <c:pt idx="174">
                  <c:v>0.12831105700000001</c:v>
                </c:pt>
                <c:pt idx="175">
                  <c:v>0.12952612399999999</c:v>
                </c:pt>
                <c:pt idx="176">
                  <c:v>0.13025516400000001</c:v>
                </c:pt>
                <c:pt idx="177">
                  <c:v>0.13147023099999999</c:v>
                </c:pt>
                <c:pt idx="178">
                  <c:v>0.13244228399999999</c:v>
                </c:pt>
                <c:pt idx="179">
                  <c:v>0.13292831099999999</c:v>
                </c:pt>
                <c:pt idx="180">
                  <c:v>0.13511543100000001</c:v>
                </c:pt>
                <c:pt idx="181">
                  <c:v>0.13681652499999999</c:v>
                </c:pt>
                <c:pt idx="182">
                  <c:v>0.13827460499999999</c:v>
                </c:pt>
                <c:pt idx="183">
                  <c:v>0.13876063199999999</c:v>
                </c:pt>
                <c:pt idx="184">
                  <c:v>0.13924665899999999</c:v>
                </c:pt>
                <c:pt idx="185">
                  <c:v>0.13948967200000001</c:v>
                </c:pt>
                <c:pt idx="186">
                  <c:v>0.140218712</c:v>
                </c:pt>
                <c:pt idx="187">
                  <c:v>0.14094775200000001</c:v>
                </c:pt>
                <c:pt idx="188">
                  <c:v>0.14240583200000001</c:v>
                </c:pt>
                <c:pt idx="189">
                  <c:v>0.14386391300000001</c:v>
                </c:pt>
                <c:pt idx="190">
                  <c:v>0.14532199300000001</c:v>
                </c:pt>
                <c:pt idx="191">
                  <c:v>0.14678007300000001</c:v>
                </c:pt>
                <c:pt idx="192">
                  <c:v>0.147509113</c:v>
                </c:pt>
                <c:pt idx="193">
                  <c:v>0.14872418000000001</c:v>
                </c:pt>
                <c:pt idx="194">
                  <c:v>0.149939247</c:v>
                </c:pt>
                <c:pt idx="195">
                  <c:v>0.1509113</c:v>
                </c:pt>
                <c:pt idx="196">
                  <c:v>0.15212636700000001</c:v>
                </c:pt>
                <c:pt idx="197">
                  <c:v>0.15309842000000001</c:v>
                </c:pt>
                <c:pt idx="198">
                  <c:v>0.154313487</c:v>
                </c:pt>
                <c:pt idx="199">
                  <c:v>0.15504252700000001</c:v>
                </c:pt>
                <c:pt idx="200">
                  <c:v>0.15601458100000001</c:v>
                </c:pt>
                <c:pt idx="201">
                  <c:v>0.15747266100000001</c:v>
                </c:pt>
                <c:pt idx="202">
                  <c:v>0.15844471399999999</c:v>
                </c:pt>
                <c:pt idx="203">
                  <c:v>0.15990279499999999</c:v>
                </c:pt>
                <c:pt idx="204">
                  <c:v>0.161117861</c:v>
                </c:pt>
                <c:pt idx="205">
                  <c:v>0.162575942</c:v>
                </c:pt>
                <c:pt idx="206">
                  <c:v>0.16379100899999999</c:v>
                </c:pt>
                <c:pt idx="207">
                  <c:v>0.16427703499999999</c:v>
                </c:pt>
                <c:pt idx="208">
                  <c:v>0.16524908899999999</c:v>
                </c:pt>
                <c:pt idx="209">
                  <c:v>0.16622114199999999</c:v>
                </c:pt>
                <c:pt idx="210">
                  <c:v>0.167436209</c:v>
                </c:pt>
                <c:pt idx="211">
                  <c:v>0.168408262</c:v>
                </c:pt>
                <c:pt idx="212">
                  <c:v>0.169866343</c:v>
                </c:pt>
                <c:pt idx="213">
                  <c:v>0.17156743599999999</c:v>
                </c:pt>
                <c:pt idx="214">
                  <c:v>0.172296476</c:v>
                </c:pt>
                <c:pt idx="215">
                  <c:v>0.173754557</c:v>
                </c:pt>
                <c:pt idx="216">
                  <c:v>0.174240583</c:v>
                </c:pt>
                <c:pt idx="217">
                  <c:v>0.175212637</c:v>
                </c:pt>
                <c:pt idx="218">
                  <c:v>0.17618469</c:v>
                </c:pt>
                <c:pt idx="219">
                  <c:v>0.176670717</c:v>
                </c:pt>
                <c:pt idx="220">
                  <c:v>0.17861482400000001</c:v>
                </c:pt>
                <c:pt idx="221">
                  <c:v>0.18055893100000001</c:v>
                </c:pt>
                <c:pt idx="222">
                  <c:v>0.18226002399999999</c:v>
                </c:pt>
                <c:pt idx="223">
                  <c:v>0.18323207799999999</c:v>
                </c:pt>
                <c:pt idx="224">
                  <c:v>0.18420413099999999</c:v>
                </c:pt>
                <c:pt idx="225">
                  <c:v>0.18541919800000001</c:v>
                </c:pt>
                <c:pt idx="226">
                  <c:v>0.18687727800000001</c:v>
                </c:pt>
                <c:pt idx="227">
                  <c:v>0.18736330500000001</c:v>
                </c:pt>
                <c:pt idx="228">
                  <c:v>0.18809234499999999</c:v>
                </c:pt>
                <c:pt idx="229">
                  <c:v>0.18979343900000001</c:v>
                </c:pt>
                <c:pt idx="230">
                  <c:v>0.19125151900000001</c:v>
                </c:pt>
                <c:pt idx="231">
                  <c:v>0.192952612</c:v>
                </c:pt>
                <c:pt idx="232">
                  <c:v>0.19368165200000001</c:v>
                </c:pt>
                <c:pt idx="233">
                  <c:v>0.194410693</c:v>
                </c:pt>
                <c:pt idx="234">
                  <c:v>0.195382746</c:v>
                </c:pt>
                <c:pt idx="235">
                  <c:v>0.196840826</c:v>
                </c:pt>
                <c:pt idx="236">
                  <c:v>0.19805589300000001</c:v>
                </c:pt>
                <c:pt idx="237">
                  <c:v>0.198784933</c:v>
                </c:pt>
                <c:pt idx="238">
                  <c:v>0.20097205300000001</c:v>
                </c:pt>
                <c:pt idx="239">
                  <c:v>0.201701094</c:v>
                </c:pt>
                <c:pt idx="240">
                  <c:v>0.20243013400000001</c:v>
                </c:pt>
                <c:pt idx="241">
                  <c:v>0.2036452</c:v>
                </c:pt>
                <c:pt idx="242">
                  <c:v>0.20486026700000001</c:v>
                </c:pt>
                <c:pt idx="243">
                  <c:v>0.20583232100000001</c:v>
                </c:pt>
                <c:pt idx="244">
                  <c:v>0.207047388</c:v>
                </c:pt>
                <c:pt idx="245">
                  <c:v>0.208019441</c:v>
                </c:pt>
                <c:pt idx="246">
                  <c:v>0.20923450800000001</c:v>
                </c:pt>
                <c:pt idx="247">
                  <c:v>0.209963548</c:v>
                </c:pt>
                <c:pt idx="248">
                  <c:v>0.210449575</c:v>
                </c:pt>
                <c:pt idx="249">
                  <c:v>0.211907655</c:v>
                </c:pt>
                <c:pt idx="250">
                  <c:v>0.213365735</c:v>
                </c:pt>
                <c:pt idx="251">
                  <c:v>0.21409477499999999</c:v>
                </c:pt>
                <c:pt idx="252">
                  <c:v>0.21555285499999999</c:v>
                </c:pt>
                <c:pt idx="253">
                  <c:v>0.21652490899999999</c:v>
                </c:pt>
                <c:pt idx="254">
                  <c:v>0.218226002</c:v>
                </c:pt>
                <c:pt idx="255">
                  <c:v>0.22041312299999999</c:v>
                </c:pt>
                <c:pt idx="256">
                  <c:v>0.22187120299999999</c:v>
                </c:pt>
                <c:pt idx="257">
                  <c:v>0.223572296</c:v>
                </c:pt>
                <c:pt idx="258">
                  <c:v>0.22575941699999999</c:v>
                </c:pt>
                <c:pt idx="259">
                  <c:v>0.22721749699999999</c:v>
                </c:pt>
                <c:pt idx="260">
                  <c:v>0.228432564</c:v>
                </c:pt>
                <c:pt idx="261">
                  <c:v>0.22964763099999999</c:v>
                </c:pt>
                <c:pt idx="262">
                  <c:v>0.23061968399999999</c:v>
                </c:pt>
                <c:pt idx="263">
                  <c:v>0.23159173799999999</c:v>
                </c:pt>
                <c:pt idx="264">
                  <c:v>0.23377885800000001</c:v>
                </c:pt>
                <c:pt idx="265">
                  <c:v>0.23475091100000001</c:v>
                </c:pt>
                <c:pt idx="266">
                  <c:v>0.23596597799999999</c:v>
                </c:pt>
                <c:pt idx="267">
                  <c:v>0.23693803199999999</c:v>
                </c:pt>
                <c:pt idx="268">
                  <c:v>0.23815309800000001</c:v>
                </c:pt>
                <c:pt idx="269">
                  <c:v>0.23961117900000001</c:v>
                </c:pt>
                <c:pt idx="270">
                  <c:v>0.24082624499999999</c:v>
                </c:pt>
                <c:pt idx="271">
                  <c:v>0.24252733900000001</c:v>
                </c:pt>
                <c:pt idx="272">
                  <c:v>0.24422843299999999</c:v>
                </c:pt>
                <c:pt idx="273">
                  <c:v>0.24544349900000001</c:v>
                </c:pt>
                <c:pt idx="274">
                  <c:v>0.246172539</c:v>
                </c:pt>
                <c:pt idx="275">
                  <c:v>0.24763062</c:v>
                </c:pt>
                <c:pt idx="276">
                  <c:v>0.24884568700000001</c:v>
                </c:pt>
                <c:pt idx="277">
                  <c:v>0.249574727</c:v>
                </c:pt>
                <c:pt idx="278">
                  <c:v>0.25103280700000002</c:v>
                </c:pt>
                <c:pt idx="279">
                  <c:v>0.252490887</c:v>
                </c:pt>
                <c:pt idx="280">
                  <c:v>0.25370595400000001</c:v>
                </c:pt>
                <c:pt idx="281">
                  <c:v>0.255407047</c:v>
                </c:pt>
                <c:pt idx="282">
                  <c:v>0.25783718100000003</c:v>
                </c:pt>
                <c:pt idx="283">
                  <c:v>0.259295261</c:v>
                </c:pt>
                <c:pt idx="284">
                  <c:v>0.26123936800000003</c:v>
                </c:pt>
                <c:pt idx="285">
                  <c:v>0.26245443499999999</c:v>
                </c:pt>
                <c:pt idx="286">
                  <c:v>0.26464155499999997</c:v>
                </c:pt>
                <c:pt idx="287">
                  <c:v>0.26634264899999999</c:v>
                </c:pt>
                <c:pt idx="288">
                  <c:v>0.26804374199999997</c:v>
                </c:pt>
                <c:pt idx="289">
                  <c:v>0.26950182299999997</c:v>
                </c:pt>
                <c:pt idx="290">
                  <c:v>0.27120291600000002</c:v>
                </c:pt>
                <c:pt idx="291">
                  <c:v>0.27290400999999997</c:v>
                </c:pt>
                <c:pt idx="292">
                  <c:v>0.27436209</c:v>
                </c:pt>
                <c:pt idx="293">
                  <c:v>0.27654920999999999</c:v>
                </c:pt>
                <c:pt idx="294">
                  <c:v>0.27849331700000002</c:v>
                </c:pt>
                <c:pt idx="295">
                  <c:v>0.28043742399999999</c:v>
                </c:pt>
                <c:pt idx="296">
                  <c:v>0.281652491</c:v>
                </c:pt>
                <c:pt idx="297">
                  <c:v>0.28335358399999999</c:v>
                </c:pt>
                <c:pt idx="298">
                  <c:v>0.28529769100000002</c:v>
                </c:pt>
                <c:pt idx="299">
                  <c:v>0.28748481199999998</c:v>
                </c:pt>
                <c:pt idx="300">
                  <c:v>0.28942891900000001</c:v>
                </c:pt>
                <c:pt idx="301">
                  <c:v>0.29088699899999998</c:v>
                </c:pt>
                <c:pt idx="302">
                  <c:v>0.29234507900000001</c:v>
                </c:pt>
                <c:pt idx="303">
                  <c:v>0.29380315899999998</c:v>
                </c:pt>
                <c:pt idx="304">
                  <c:v>0.29599027900000002</c:v>
                </c:pt>
                <c:pt idx="305">
                  <c:v>0.29696233300000002</c:v>
                </c:pt>
                <c:pt idx="306">
                  <c:v>0.29866342600000001</c:v>
                </c:pt>
                <c:pt idx="307">
                  <c:v>0.29963548000000001</c:v>
                </c:pt>
                <c:pt idx="308">
                  <c:v>0.30157958699999998</c:v>
                </c:pt>
                <c:pt idx="309">
                  <c:v>0.30400972100000001</c:v>
                </c:pt>
                <c:pt idx="310">
                  <c:v>0.30546780099999998</c:v>
                </c:pt>
                <c:pt idx="311">
                  <c:v>0.306682868</c:v>
                </c:pt>
                <c:pt idx="312">
                  <c:v>0.30838396099999998</c:v>
                </c:pt>
                <c:pt idx="313">
                  <c:v>0.31032806800000001</c:v>
                </c:pt>
                <c:pt idx="314">
                  <c:v>0.312515188</c:v>
                </c:pt>
                <c:pt idx="315">
                  <c:v>0.31470230900000001</c:v>
                </c:pt>
                <c:pt idx="316">
                  <c:v>0.317375456</c:v>
                </c:pt>
                <c:pt idx="317">
                  <c:v>0.31859052199999999</c:v>
                </c:pt>
                <c:pt idx="318">
                  <c:v>0.320291616</c:v>
                </c:pt>
                <c:pt idx="319">
                  <c:v>0.32223572299999997</c:v>
                </c:pt>
                <c:pt idx="320">
                  <c:v>0.32345078999999999</c:v>
                </c:pt>
                <c:pt idx="321">
                  <c:v>0.324665857</c:v>
                </c:pt>
                <c:pt idx="322">
                  <c:v>0.32660996399999997</c:v>
                </c:pt>
                <c:pt idx="323">
                  <c:v>0.328068044</c:v>
                </c:pt>
                <c:pt idx="324">
                  <c:v>0.33001215099999998</c:v>
                </c:pt>
                <c:pt idx="325">
                  <c:v>0.33171324400000002</c:v>
                </c:pt>
                <c:pt idx="326">
                  <c:v>0.33268529800000002</c:v>
                </c:pt>
                <c:pt idx="327">
                  <c:v>0.33462940499999999</c:v>
                </c:pt>
                <c:pt idx="328">
                  <c:v>0.33633049799999998</c:v>
                </c:pt>
                <c:pt idx="329">
                  <c:v>0.33730255199999998</c:v>
                </c:pt>
                <c:pt idx="330">
                  <c:v>0.33924665900000001</c:v>
                </c:pt>
                <c:pt idx="331">
                  <c:v>0.34094775199999999</c:v>
                </c:pt>
                <c:pt idx="332">
                  <c:v>0.34240583200000002</c:v>
                </c:pt>
                <c:pt idx="333">
                  <c:v>0.34483596599999999</c:v>
                </c:pt>
                <c:pt idx="334">
                  <c:v>0.34653706000000001</c:v>
                </c:pt>
                <c:pt idx="335">
                  <c:v>0.34775212599999999</c:v>
                </c:pt>
                <c:pt idx="336">
                  <c:v>0.34993924700000001</c:v>
                </c:pt>
                <c:pt idx="337">
                  <c:v>0.35164034</c:v>
                </c:pt>
                <c:pt idx="338">
                  <c:v>0.35382746100000001</c:v>
                </c:pt>
                <c:pt idx="339">
                  <c:v>0.356014581</c:v>
                </c:pt>
                <c:pt idx="340">
                  <c:v>0.35771567399999998</c:v>
                </c:pt>
                <c:pt idx="341">
                  <c:v>0.35917375499999998</c:v>
                </c:pt>
                <c:pt idx="342">
                  <c:v>0.36111786099999998</c:v>
                </c:pt>
                <c:pt idx="343">
                  <c:v>0.36306196800000001</c:v>
                </c:pt>
                <c:pt idx="344">
                  <c:v>0.365735115</c:v>
                </c:pt>
                <c:pt idx="345">
                  <c:v>0.366707169</c:v>
                </c:pt>
                <c:pt idx="346">
                  <c:v>0.36816524900000003</c:v>
                </c:pt>
                <c:pt idx="347">
                  <c:v>0.36938031599999999</c:v>
                </c:pt>
                <c:pt idx="348">
                  <c:v>0.37132442300000001</c:v>
                </c:pt>
                <c:pt idx="349">
                  <c:v>0.37326852999999999</c:v>
                </c:pt>
                <c:pt idx="350">
                  <c:v>0.37424058300000002</c:v>
                </c:pt>
                <c:pt idx="351">
                  <c:v>0.37618468999999999</c:v>
                </c:pt>
                <c:pt idx="352">
                  <c:v>0.37764277000000002</c:v>
                </c:pt>
                <c:pt idx="353">
                  <c:v>0.37910085100000002</c:v>
                </c:pt>
                <c:pt idx="354">
                  <c:v>0.38104495700000002</c:v>
                </c:pt>
                <c:pt idx="355">
                  <c:v>0.38250303800000002</c:v>
                </c:pt>
                <c:pt idx="356">
                  <c:v>0.384204131</c:v>
                </c:pt>
                <c:pt idx="357">
                  <c:v>0.385176185</c:v>
                </c:pt>
                <c:pt idx="358">
                  <c:v>0.38663426499999998</c:v>
                </c:pt>
                <c:pt idx="359">
                  <c:v>0.38882138500000002</c:v>
                </c:pt>
                <c:pt idx="360">
                  <c:v>0.39076549199999999</c:v>
                </c:pt>
                <c:pt idx="361">
                  <c:v>0.39198055900000001</c:v>
                </c:pt>
                <c:pt idx="362">
                  <c:v>0.39368165199999999</c:v>
                </c:pt>
                <c:pt idx="363">
                  <c:v>0.39441069299999998</c:v>
                </c:pt>
                <c:pt idx="364">
                  <c:v>0.39538274600000001</c:v>
                </c:pt>
                <c:pt idx="365">
                  <c:v>0.39781287999999998</c:v>
                </c:pt>
                <c:pt idx="366">
                  <c:v>0.4</c:v>
                </c:pt>
                <c:pt idx="367">
                  <c:v>0.40218712000000001</c:v>
                </c:pt>
                <c:pt idx="368">
                  <c:v>0.40364519999999998</c:v>
                </c:pt>
                <c:pt idx="369">
                  <c:v>0.40510328099999998</c:v>
                </c:pt>
                <c:pt idx="370">
                  <c:v>0.40680437400000002</c:v>
                </c:pt>
                <c:pt idx="371">
                  <c:v>0.408748481</c:v>
                </c:pt>
                <c:pt idx="372">
                  <c:v>0.41117861500000003</c:v>
                </c:pt>
                <c:pt idx="373">
                  <c:v>0.41336573500000001</c:v>
                </c:pt>
                <c:pt idx="374">
                  <c:v>0.41506682900000003</c:v>
                </c:pt>
                <c:pt idx="375">
                  <c:v>0.416524909</c:v>
                </c:pt>
                <c:pt idx="376">
                  <c:v>0.41822600199999999</c:v>
                </c:pt>
                <c:pt idx="377">
                  <c:v>0.419927096</c:v>
                </c:pt>
                <c:pt idx="378">
                  <c:v>0.42138517599999997</c:v>
                </c:pt>
                <c:pt idx="379">
                  <c:v>0.422843256</c:v>
                </c:pt>
                <c:pt idx="380">
                  <c:v>0.42454435000000001</c:v>
                </c:pt>
                <c:pt idx="381">
                  <c:v>0.42673147</c:v>
                </c:pt>
                <c:pt idx="382">
                  <c:v>0.427703524</c:v>
                </c:pt>
                <c:pt idx="383">
                  <c:v>0.43037667099999999</c:v>
                </c:pt>
                <c:pt idx="384">
                  <c:v>0.43232077800000002</c:v>
                </c:pt>
                <c:pt idx="385">
                  <c:v>0.434507898</c:v>
                </c:pt>
                <c:pt idx="386">
                  <c:v>0.43669501799999999</c:v>
                </c:pt>
                <c:pt idx="387">
                  <c:v>0.438396112</c:v>
                </c:pt>
                <c:pt idx="388">
                  <c:v>0.43961117900000002</c:v>
                </c:pt>
                <c:pt idx="389">
                  <c:v>0.44106925899999999</c:v>
                </c:pt>
                <c:pt idx="390">
                  <c:v>0.44325637899999998</c:v>
                </c:pt>
                <c:pt idx="391">
                  <c:v>0.44471445900000001</c:v>
                </c:pt>
                <c:pt idx="392">
                  <c:v>0.44690158000000002</c:v>
                </c:pt>
                <c:pt idx="393">
                  <c:v>0.44884568699999999</c:v>
                </c:pt>
                <c:pt idx="394">
                  <c:v>0.45078979299999999</c:v>
                </c:pt>
                <c:pt idx="395">
                  <c:v>0.45273390000000002</c:v>
                </c:pt>
                <c:pt idx="396">
                  <c:v>0.45492102099999998</c:v>
                </c:pt>
                <c:pt idx="397">
                  <c:v>0.45662211400000002</c:v>
                </c:pt>
                <c:pt idx="398">
                  <c:v>0.458566221</c:v>
                </c:pt>
                <c:pt idx="399">
                  <c:v>0.46051032800000002</c:v>
                </c:pt>
                <c:pt idx="400">
                  <c:v>0.462454435</c:v>
                </c:pt>
                <c:pt idx="401">
                  <c:v>0.46464155499999998</c:v>
                </c:pt>
                <c:pt idx="402">
                  <c:v>0.466828676</c:v>
                </c:pt>
                <c:pt idx="403">
                  <c:v>0.469258809</c:v>
                </c:pt>
                <c:pt idx="404">
                  <c:v>0.47071688900000003</c:v>
                </c:pt>
                <c:pt idx="405">
                  <c:v>0.473147023</c:v>
                </c:pt>
                <c:pt idx="406">
                  <c:v>0.47484811700000001</c:v>
                </c:pt>
                <c:pt idx="407">
                  <c:v>0.477035237</c:v>
                </c:pt>
                <c:pt idx="408">
                  <c:v>0.48019441099999999</c:v>
                </c:pt>
                <c:pt idx="409">
                  <c:v>0.48189550399999997</c:v>
                </c:pt>
                <c:pt idx="410">
                  <c:v>0.48456865100000002</c:v>
                </c:pt>
                <c:pt idx="411">
                  <c:v>0.48651275799999999</c:v>
                </c:pt>
                <c:pt idx="412">
                  <c:v>0.48894289200000002</c:v>
                </c:pt>
                <c:pt idx="413">
                  <c:v>0.49088699899999999</c:v>
                </c:pt>
                <c:pt idx="414">
                  <c:v>0.49307411899999998</c:v>
                </c:pt>
                <c:pt idx="415">
                  <c:v>0.49526123900000002</c:v>
                </c:pt>
                <c:pt idx="416">
                  <c:v>0.49720534599999999</c:v>
                </c:pt>
                <c:pt idx="417">
                  <c:v>0.49866342600000002</c:v>
                </c:pt>
                <c:pt idx="418">
                  <c:v>0.50085054699999998</c:v>
                </c:pt>
                <c:pt idx="419">
                  <c:v>0.50279465400000001</c:v>
                </c:pt>
                <c:pt idx="420">
                  <c:v>0.50498177399999999</c:v>
                </c:pt>
                <c:pt idx="421">
                  <c:v>0.50692588100000002</c:v>
                </c:pt>
                <c:pt idx="422">
                  <c:v>0.50862697400000001</c:v>
                </c:pt>
                <c:pt idx="423">
                  <c:v>0.51032806799999997</c:v>
                </c:pt>
                <c:pt idx="424">
                  <c:v>0.511786148</c:v>
                </c:pt>
                <c:pt idx="425">
                  <c:v>0.51373025500000002</c:v>
                </c:pt>
                <c:pt idx="426">
                  <c:v>0.51543134899999998</c:v>
                </c:pt>
                <c:pt idx="427">
                  <c:v>0.51786148200000004</c:v>
                </c:pt>
                <c:pt idx="428">
                  <c:v>0.51931956300000004</c:v>
                </c:pt>
                <c:pt idx="429">
                  <c:v>0.52150668300000003</c:v>
                </c:pt>
                <c:pt idx="430">
                  <c:v>0.52369380300000001</c:v>
                </c:pt>
                <c:pt idx="431">
                  <c:v>0.52539489699999997</c:v>
                </c:pt>
                <c:pt idx="432">
                  <c:v>0.527339004</c:v>
                </c:pt>
              </c:numCache>
            </c:numRef>
          </c:xVal>
          <c:yVal>
            <c:numRef>
              <c:f>Sheet1!$D$3:$D$435</c:f>
              <c:numCache>
                <c:formatCode>General</c:formatCode>
                <c:ptCount val="433"/>
                <c:pt idx="0">
                  <c:v>1.9786299999999999E-3</c:v>
                </c:pt>
                <c:pt idx="1">
                  <c:v>5.1444400000000001E-3</c:v>
                </c:pt>
                <c:pt idx="2">
                  <c:v>9.1017000000000008E-3</c:v>
                </c:pt>
                <c:pt idx="3">
                  <c:v>1.50376E-2</c:v>
                </c:pt>
                <c:pt idx="4">
                  <c:v>1.7412E-2</c:v>
                </c:pt>
                <c:pt idx="5">
                  <c:v>2.05778E-2</c:v>
                </c:pt>
                <c:pt idx="6">
                  <c:v>2.4139299999999999E-2</c:v>
                </c:pt>
                <c:pt idx="7">
                  <c:v>2.7700800000000001E-2</c:v>
                </c:pt>
                <c:pt idx="8">
                  <c:v>3.0866600000000001E-2</c:v>
                </c:pt>
                <c:pt idx="9">
                  <c:v>3.4428199999999999E-2</c:v>
                </c:pt>
                <c:pt idx="10">
                  <c:v>3.6011099999999997E-2</c:v>
                </c:pt>
                <c:pt idx="11">
                  <c:v>3.9176900000000001E-2</c:v>
                </c:pt>
                <c:pt idx="12">
                  <c:v>4.2738400000000003E-2</c:v>
                </c:pt>
                <c:pt idx="13">
                  <c:v>4.5904199999999999E-2</c:v>
                </c:pt>
                <c:pt idx="14">
                  <c:v>4.8674299999999997E-2</c:v>
                </c:pt>
                <c:pt idx="15">
                  <c:v>5.18401E-2</c:v>
                </c:pt>
                <c:pt idx="16">
                  <c:v>5.5005900000000003E-2</c:v>
                </c:pt>
                <c:pt idx="17">
                  <c:v>5.8567500000000002E-2</c:v>
                </c:pt>
                <c:pt idx="18">
                  <c:v>6.2128999999999997E-2</c:v>
                </c:pt>
                <c:pt idx="19">
                  <c:v>6.4899100000000001E-2</c:v>
                </c:pt>
                <c:pt idx="20">
                  <c:v>6.8856399999999998E-2</c:v>
                </c:pt>
                <c:pt idx="21">
                  <c:v>7.1626400000000007E-2</c:v>
                </c:pt>
                <c:pt idx="22">
                  <c:v>7.4000800000000005E-2</c:v>
                </c:pt>
                <c:pt idx="23">
                  <c:v>7.7562300000000001E-2</c:v>
                </c:pt>
                <c:pt idx="24">
                  <c:v>8.0728099999999997E-2</c:v>
                </c:pt>
                <c:pt idx="25">
                  <c:v>8.3498199999999995E-2</c:v>
                </c:pt>
                <c:pt idx="26">
                  <c:v>8.5872599999999993E-2</c:v>
                </c:pt>
                <c:pt idx="27">
                  <c:v>8.8246900000000003E-2</c:v>
                </c:pt>
                <c:pt idx="28">
                  <c:v>9.14127E-2</c:v>
                </c:pt>
                <c:pt idx="29">
                  <c:v>9.4578599999999999E-2</c:v>
                </c:pt>
                <c:pt idx="30">
                  <c:v>9.7744399999999995E-2</c:v>
                </c:pt>
                <c:pt idx="31">
                  <c:v>0.10130599999999999</c:v>
                </c:pt>
                <c:pt idx="32">
                  <c:v>0.104076</c:v>
                </c:pt>
                <c:pt idx="33">
                  <c:v>0.107638</c:v>
                </c:pt>
                <c:pt idx="34">
                  <c:v>0.11119900000000001</c:v>
                </c:pt>
                <c:pt idx="35">
                  <c:v>0.114761</c:v>
                </c:pt>
                <c:pt idx="36">
                  <c:v>0.118718</c:v>
                </c:pt>
                <c:pt idx="37">
                  <c:v>0.121488</c:v>
                </c:pt>
                <c:pt idx="38">
                  <c:v>0.124654</c:v>
                </c:pt>
                <c:pt idx="39">
                  <c:v>0.12742400000000001</c:v>
                </c:pt>
                <c:pt idx="40">
                  <c:v>0.13098499999999999</c:v>
                </c:pt>
                <c:pt idx="41">
                  <c:v>0.13336000000000001</c:v>
                </c:pt>
                <c:pt idx="42">
                  <c:v>0.13692099999999999</c:v>
                </c:pt>
                <c:pt idx="43">
                  <c:v>0.14008699999999999</c:v>
                </c:pt>
                <c:pt idx="44">
                  <c:v>0.142066</c:v>
                </c:pt>
                <c:pt idx="45">
                  <c:v>0.145231</c:v>
                </c:pt>
                <c:pt idx="46">
                  <c:v>0.14918899999999999</c:v>
                </c:pt>
                <c:pt idx="47">
                  <c:v>0.15235499999999999</c:v>
                </c:pt>
                <c:pt idx="48">
                  <c:v>0.15512500000000001</c:v>
                </c:pt>
                <c:pt idx="49">
                  <c:v>0.157499</c:v>
                </c:pt>
                <c:pt idx="50">
                  <c:v>0.15987299999999999</c:v>
                </c:pt>
                <c:pt idx="51">
                  <c:v>0.16303899999999999</c:v>
                </c:pt>
                <c:pt idx="52">
                  <c:v>0.16620499999999999</c:v>
                </c:pt>
                <c:pt idx="53">
                  <c:v>0.16897499999999999</c:v>
                </c:pt>
                <c:pt idx="54">
                  <c:v>0.17214099999999999</c:v>
                </c:pt>
                <c:pt idx="55">
                  <c:v>0.17491100000000001</c:v>
                </c:pt>
                <c:pt idx="56">
                  <c:v>0.17768100000000001</c:v>
                </c:pt>
                <c:pt idx="57">
                  <c:v>0.18124299999999999</c:v>
                </c:pt>
                <c:pt idx="58">
                  <c:v>0.183617</c:v>
                </c:pt>
                <c:pt idx="59">
                  <c:v>0.186783</c:v>
                </c:pt>
                <c:pt idx="60">
                  <c:v>0.19073999999999999</c:v>
                </c:pt>
                <c:pt idx="61">
                  <c:v>0.194302</c:v>
                </c:pt>
                <c:pt idx="62">
                  <c:v>0.197072</c:v>
                </c:pt>
                <c:pt idx="63">
                  <c:v>0.20102900000000001</c:v>
                </c:pt>
                <c:pt idx="64">
                  <c:v>0.20300799999999999</c:v>
                </c:pt>
                <c:pt idx="65">
                  <c:v>0.206173</c:v>
                </c:pt>
                <c:pt idx="66">
                  <c:v>0.209735</c:v>
                </c:pt>
                <c:pt idx="67">
                  <c:v>0.212505</c:v>
                </c:pt>
                <c:pt idx="68">
                  <c:v>0.215671</c:v>
                </c:pt>
                <c:pt idx="69">
                  <c:v>0.21923200000000001</c:v>
                </c:pt>
                <c:pt idx="70">
                  <c:v>0.22239800000000001</c:v>
                </c:pt>
                <c:pt idx="71">
                  <c:v>0.224772</c:v>
                </c:pt>
                <c:pt idx="72">
                  <c:v>0.227938</c:v>
                </c:pt>
                <c:pt idx="73">
                  <c:v>0.23150000000000001</c:v>
                </c:pt>
                <c:pt idx="74">
                  <c:v>0.23506099999999999</c:v>
                </c:pt>
                <c:pt idx="75">
                  <c:v>0.23822699999999999</c:v>
                </c:pt>
                <c:pt idx="76">
                  <c:v>0.24060200000000001</c:v>
                </c:pt>
                <c:pt idx="77">
                  <c:v>0.24218400000000001</c:v>
                </c:pt>
                <c:pt idx="78">
                  <c:v>0.24574599999999999</c:v>
                </c:pt>
                <c:pt idx="79">
                  <c:v>0.247725</c:v>
                </c:pt>
                <c:pt idx="80">
                  <c:v>0.25049500000000002</c:v>
                </c:pt>
                <c:pt idx="81">
                  <c:v>0.25366</c:v>
                </c:pt>
                <c:pt idx="82">
                  <c:v>0.255243</c:v>
                </c:pt>
                <c:pt idx="83">
                  <c:v>0.25801299999999999</c:v>
                </c:pt>
                <c:pt idx="84">
                  <c:v>0.26078400000000002</c:v>
                </c:pt>
                <c:pt idx="85">
                  <c:v>0.26355400000000001</c:v>
                </c:pt>
                <c:pt idx="86">
                  <c:v>0.26671899999999998</c:v>
                </c:pt>
                <c:pt idx="87">
                  <c:v>0.27028099999999999</c:v>
                </c:pt>
                <c:pt idx="88">
                  <c:v>0.273447</c:v>
                </c:pt>
                <c:pt idx="89">
                  <c:v>0.27621699999999999</c:v>
                </c:pt>
                <c:pt idx="90">
                  <c:v>0.27977800000000003</c:v>
                </c:pt>
                <c:pt idx="91">
                  <c:v>0.28294399999999997</c:v>
                </c:pt>
                <c:pt idx="92">
                  <c:v>0.28531899999999999</c:v>
                </c:pt>
                <c:pt idx="93">
                  <c:v>0.28888000000000003</c:v>
                </c:pt>
                <c:pt idx="94">
                  <c:v>0.29204599999999997</c:v>
                </c:pt>
                <c:pt idx="95">
                  <c:v>0.29402499999999998</c:v>
                </c:pt>
                <c:pt idx="96">
                  <c:v>0.29639900000000002</c:v>
                </c:pt>
                <c:pt idx="97">
                  <c:v>0.29956500000000003</c:v>
                </c:pt>
                <c:pt idx="98">
                  <c:v>0.30233500000000002</c:v>
                </c:pt>
                <c:pt idx="99">
                  <c:v>0.30470900000000001</c:v>
                </c:pt>
                <c:pt idx="100">
                  <c:v>0.30827100000000002</c:v>
                </c:pt>
                <c:pt idx="101">
                  <c:v>0.31104100000000001</c:v>
                </c:pt>
                <c:pt idx="102">
                  <c:v>0.31460199999999999</c:v>
                </c:pt>
                <c:pt idx="103">
                  <c:v>0.316581</c:v>
                </c:pt>
                <c:pt idx="104">
                  <c:v>0.319747</c:v>
                </c:pt>
                <c:pt idx="105">
                  <c:v>0.32212099999999999</c:v>
                </c:pt>
                <c:pt idx="106">
                  <c:v>0.32489099999999999</c:v>
                </c:pt>
                <c:pt idx="107">
                  <c:v>0.327266</c:v>
                </c:pt>
                <c:pt idx="108">
                  <c:v>0.32924399999999998</c:v>
                </c:pt>
                <c:pt idx="109">
                  <c:v>0.33122299999999999</c:v>
                </c:pt>
                <c:pt idx="110">
                  <c:v>0.33320100000000002</c:v>
                </c:pt>
                <c:pt idx="111">
                  <c:v>0.33636700000000003</c:v>
                </c:pt>
                <c:pt idx="112">
                  <c:v>0.33874199999999999</c:v>
                </c:pt>
                <c:pt idx="113">
                  <c:v>0.34190700000000002</c:v>
                </c:pt>
                <c:pt idx="114">
                  <c:v>0.34507300000000002</c:v>
                </c:pt>
                <c:pt idx="115">
                  <c:v>0.34705200000000003</c:v>
                </c:pt>
                <c:pt idx="116">
                  <c:v>0.34982200000000002</c:v>
                </c:pt>
                <c:pt idx="117">
                  <c:v>0.35219600000000001</c:v>
                </c:pt>
                <c:pt idx="118">
                  <c:v>0.35536200000000001</c:v>
                </c:pt>
                <c:pt idx="119">
                  <c:v>0.35892400000000002</c:v>
                </c:pt>
                <c:pt idx="120">
                  <c:v>0.36169400000000002</c:v>
                </c:pt>
                <c:pt idx="121">
                  <c:v>0.364068</c:v>
                </c:pt>
                <c:pt idx="122">
                  <c:v>0.36763000000000001</c:v>
                </c:pt>
                <c:pt idx="123">
                  <c:v>0.37079499999999999</c:v>
                </c:pt>
                <c:pt idx="124">
                  <c:v>0.37237799999999999</c:v>
                </c:pt>
                <c:pt idx="125">
                  <c:v>0.374753</c:v>
                </c:pt>
                <c:pt idx="126">
                  <c:v>0.377523</c:v>
                </c:pt>
                <c:pt idx="127">
                  <c:v>0.38029299999999999</c:v>
                </c:pt>
                <c:pt idx="128">
                  <c:v>0.38227100000000003</c:v>
                </c:pt>
                <c:pt idx="129">
                  <c:v>0.385042</c:v>
                </c:pt>
                <c:pt idx="130">
                  <c:v>0.38701999999999998</c:v>
                </c:pt>
                <c:pt idx="131">
                  <c:v>0.38939499999999999</c:v>
                </c:pt>
                <c:pt idx="132">
                  <c:v>0.39256000000000002</c:v>
                </c:pt>
                <c:pt idx="133">
                  <c:v>0.39493499999999998</c:v>
                </c:pt>
                <c:pt idx="134">
                  <c:v>0.39730900000000002</c:v>
                </c:pt>
                <c:pt idx="135">
                  <c:v>0.39928799999999998</c:v>
                </c:pt>
                <c:pt idx="136">
                  <c:v>0.40284900000000001</c:v>
                </c:pt>
                <c:pt idx="137">
                  <c:v>0.40482800000000002</c:v>
                </c:pt>
                <c:pt idx="138">
                  <c:v>0.408389</c:v>
                </c:pt>
                <c:pt idx="139">
                  <c:v>0.411555</c:v>
                </c:pt>
                <c:pt idx="140">
                  <c:v>0.41472100000000001</c:v>
                </c:pt>
                <c:pt idx="141">
                  <c:v>0.41788700000000001</c:v>
                </c:pt>
                <c:pt idx="142">
                  <c:v>0.42144799999999999</c:v>
                </c:pt>
                <c:pt idx="143">
                  <c:v>0.42303099999999999</c:v>
                </c:pt>
                <c:pt idx="144">
                  <c:v>0.42619699999999999</c:v>
                </c:pt>
                <c:pt idx="145">
                  <c:v>0.42896699999999999</c:v>
                </c:pt>
                <c:pt idx="146">
                  <c:v>0.431342</c:v>
                </c:pt>
                <c:pt idx="147">
                  <c:v>0.434112</c:v>
                </c:pt>
                <c:pt idx="148">
                  <c:v>0.43767299999999998</c:v>
                </c:pt>
                <c:pt idx="149">
                  <c:v>0.44004700000000002</c:v>
                </c:pt>
                <c:pt idx="150">
                  <c:v>0.44321300000000002</c:v>
                </c:pt>
                <c:pt idx="151">
                  <c:v>0.44400499999999998</c:v>
                </c:pt>
                <c:pt idx="152">
                  <c:v>0.44677499999999998</c:v>
                </c:pt>
                <c:pt idx="153">
                  <c:v>0.44914900000000002</c:v>
                </c:pt>
                <c:pt idx="154">
                  <c:v>0.45112799999999997</c:v>
                </c:pt>
                <c:pt idx="155">
                  <c:v>0.45389800000000002</c:v>
                </c:pt>
                <c:pt idx="156">
                  <c:v>0.45627200000000001</c:v>
                </c:pt>
                <c:pt idx="157">
                  <c:v>0.45943800000000001</c:v>
                </c:pt>
                <c:pt idx="158">
                  <c:v>0.46260400000000002</c:v>
                </c:pt>
                <c:pt idx="159">
                  <c:v>0.46537400000000001</c:v>
                </c:pt>
                <c:pt idx="160">
                  <c:v>0.468144</c:v>
                </c:pt>
                <c:pt idx="161">
                  <c:v>0.46972700000000001</c:v>
                </c:pt>
                <c:pt idx="162">
                  <c:v>0.472497</c:v>
                </c:pt>
                <c:pt idx="163">
                  <c:v>0.475663</c:v>
                </c:pt>
                <c:pt idx="164">
                  <c:v>0.478433</c:v>
                </c:pt>
                <c:pt idx="165">
                  <c:v>0.48041200000000001</c:v>
                </c:pt>
                <c:pt idx="166">
                  <c:v>0.48238999999999999</c:v>
                </c:pt>
                <c:pt idx="167">
                  <c:v>0.484765</c:v>
                </c:pt>
                <c:pt idx="168">
                  <c:v>0.48713899999999999</c:v>
                </c:pt>
                <c:pt idx="169">
                  <c:v>0.489118</c:v>
                </c:pt>
                <c:pt idx="170">
                  <c:v>0.49109599999999998</c:v>
                </c:pt>
                <c:pt idx="171">
                  <c:v>0.49386600000000003</c:v>
                </c:pt>
                <c:pt idx="172">
                  <c:v>0.49584499999999998</c:v>
                </c:pt>
                <c:pt idx="173">
                  <c:v>0.49782399999999999</c:v>
                </c:pt>
                <c:pt idx="174">
                  <c:v>0.49980200000000002</c:v>
                </c:pt>
                <c:pt idx="175">
                  <c:v>0.50178100000000003</c:v>
                </c:pt>
                <c:pt idx="176">
                  <c:v>0.50494700000000003</c:v>
                </c:pt>
                <c:pt idx="177">
                  <c:v>0.50732100000000002</c:v>
                </c:pt>
                <c:pt idx="178">
                  <c:v>0.51048700000000002</c:v>
                </c:pt>
                <c:pt idx="179">
                  <c:v>0.51365300000000003</c:v>
                </c:pt>
                <c:pt idx="180">
                  <c:v>0.515235</c:v>
                </c:pt>
                <c:pt idx="181">
                  <c:v>0.516818</c:v>
                </c:pt>
                <c:pt idx="182">
                  <c:v>0.518401</c:v>
                </c:pt>
                <c:pt idx="183">
                  <c:v>0.521567</c:v>
                </c:pt>
                <c:pt idx="184">
                  <c:v>0.524733</c:v>
                </c:pt>
                <c:pt idx="185">
                  <c:v>0.52829400000000004</c:v>
                </c:pt>
                <c:pt idx="186">
                  <c:v>0.53106500000000001</c:v>
                </c:pt>
                <c:pt idx="187">
                  <c:v>0.53422999999999998</c:v>
                </c:pt>
                <c:pt idx="188">
                  <c:v>0.53581299999999998</c:v>
                </c:pt>
                <c:pt idx="189">
                  <c:v>0.53779200000000005</c:v>
                </c:pt>
                <c:pt idx="190">
                  <c:v>0.53937500000000005</c:v>
                </c:pt>
                <c:pt idx="191">
                  <c:v>0.54135299999999997</c:v>
                </c:pt>
                <c:pt idx="192">
                  <c:v>0.54412300000000002</c:v>
                </c:pt>
                <c:pt idx="193">
                  <c:v>0.54649800000000004</c:v>
                </c:pt>
                <c:pt idx="194">
                  <c:v>0.54847599999999996</c:v>
                </c:pt>
                <c:pt idx="195">
                  <c:v>0.55085099999999998</c:v>
                </c:pt>
                <c:pt idx="196">
                  <c:v>0.55282900000000001</c:v>
                </c:pt>
                <c:pt idx="197">
                  <c:v>0.55520400000000003</c:v>
                </c:pt>
                <c:pt idx="198">
                  <c:v>0.55757800000000002</c:v>
                </c:pt>
                <c:pt idx="199">
                  <c:v>0.56034799999999996</c:v>
                </c:pt>
                <c:pt idx="200">
                  <c:v>0.56272299999999997</c:v>
                </c:pt>
                <c:pt idx="201">
                  <c:v>0.56430599999999997</c:v>
                </c:pt>
                <c:pt idx="202">
                  <c:v>0.56667999999999996</c:v>
                </c:pt>
                <c:pt idx="203">
                  <c:v>0.56905399999999995</c:v>
                </c:pt>
                <c:pt idx="204">
                  <c:v>0.57103300000000001</c:v>
                </c:pt>
                <c:pt idx="205">
                  <c:v>0.57261600000000001</c:v>
                </c:pt>
                <c:pt idx="206">
                  <c:v>0.57538599999999995</c:v>
                </c:pt>
                <c:pt idx="207">
                  <c:v>0.57855199999999996</c:v>
                </c:pt>
                <c:pt idx="208">
                  <c:v>0.58092600000000005</c:v>
                </c:pt>
                <c:pt idx="209">
                  <c:v>0.58369599999999999</c:v>
                </c:pt>
                <c:pt idx="210">
                  <c:v>0.58646600000000004</c:v>
                </c:pt>
                <c:pt idx="211">
                  <c:v>0.58884099999999995</c:v>
                </c:pt>
                <c:pt idx="212">
                  <c:v>0.59042300000000003</c:v>
                </c:pt>
                <c:pt idx="213">
                  <c:v>0.59240199999999998</c:v>
                </c:pt>
                <c:pt idx="214">
                  <c:v>0.59517200000000003</c:v>
                </c:pt>
                <c:pt idx="215">
                  <c:v>0.59675500000000004</c:v>
                </c:pt>
                <c:pt idx="216">
                  <c:v>0.59992100000000004</c:v>
                </c:pt>
                <c:pt idx="217">
                  <c:v>0.60229500000000002</c:v>
                </c:pt>
                <c:pt idx="218">
                  <c:v>0.60506499999999996</c:v>
                </c:pt>
                <c:pt idx="219">
                  <c:v>0.60823099999999997</c:v>
                </c:pt>
                <c:pt idx="220">
                  <c:v>0.60902299999999998</c:v>
                </c:pt>
                <c:pt idx="221">
                  <c:v>0.60981399999999997</c:v>
                </c:pt>
                <c:pt idx="222">
                  <c:v>0.61100100000000002</c:v>
                </c:pt>
                <c:pt idx="223">
                  <c:v>0.61337600000000003</c:v>
                </c:pt>
                <c:pt idx="224">
                  <c:v>0.61575000000000002</c:v>
                </c:pt>
                <c:pt idx="225">
                  <c:v>0.61772899999999997</c:v>
                </c:pt>
                <c:pt idx="226">
                  <c:v>0.61931099999999994</c:v>
                </c:pt>
                <c:pt idx="227">
                  <c:v>0.62247699999999995</c:v>
                </c:pt>
                <c:pt idx="228">
                  <c:v>0.625247</c:v>
                </c:pt>
                <c:pt idx="229">
                  <c:v>0.62801700000000005</c:v>
                </c:pt>
                <c:pt idx="230">
                  <c:v>0.62960000000000005</c:v>
                </c:pt>
                <c:pt idx="231">
                  <c:v>0.63078699999999999</c:v>
                </c:pt>
                <c:pt idx="232">
                  <c:v>0.63355799999999995</c:v>
                </c:pt>
                <c:pt idx="233">
                  <c:v>0.636328</c:v>
                </c:pt>
                <c:pt idx="234">
                  <c:v>0.63870199999999999</c:v>
                </c:pt>
                <c:pt idx="235">
                  <c:v>0.64028499999999999</c:v>
                </c:pt>
                <c:pt idx="236">
                  <c:v>0.64226399999999995</c:v>
                </c:pt>
                <c:pt idx="237">
                  <c:v>0.64542900000000003</c:v>
                </c:pt>
                <c:pt idx="238">
                  <c:v>0.64622100000000005</c:v>
                </c:pt>
                <c:pt idx="239">
                  <c:v>0.64938700000000005</c:v>
                </c:pt>
                <c:pt idx="240">
                  <c:v>0.65215699999999999</c:v>
                </c:pt>
                <c:pt idx="241">
                  <c:v>0.65413500000000002</c:v>
                </c:pt>
                <c:pt idx="242">
                  <c:v>0.65611399999999998</c:v>
                </c:pt>
                <c:pt idx="243">
                  <c:v>0.65848799999999996</c:v>
                </c:pt>
                <c:pt idx="244">
                  <c:v>0.66046700000000003</c:v>
                </c:pt>
                <c:pt idx="245">
                  <c:v>0.66284100000000001</c:v>
                </c:pt>
                <c:pt idx="246">
                  <c:v>0.66481999999999997</c:v>
                </c:pt>
                <c:pt idx="247">
                  <c:v>0.66759000000000002</c:v>
                </c:pt>
                <c:pt idx="248">
                  <c:v>0.67075600000000002</c:v>
                </c:pt>
                <c:pt idx="249">
                  <c:v>0.67273400000000005</c:v>
                </c:pt>
                <c:pt idx="250">
                  <c:v>0.67471300000000001</c:v>
                </c:pt>
                <c:pt idx="251">
                  <c:v>0.67748299999999995</c:v>
                </c:pt>
                <c:pt idx="252">
                  <c:v>0.67906599999999995</c:v>
                </c:pt>
                <c:pt idx="253">
                  <c:v>0.68144000000000005</c:v>
                </c:pt>
                <c:pt idx="254">
                  <c:v>0.68302300000000005</c:v>
                </c:pt>
                <c:pt idx="255">
                  <c:v>0.683419</c:v>
                </c:pt>
                <c:pt idx="256">
                  <c:v>0.685002</c:v>
                </c:pt>
                <c:pt idx="257">
                  <c:v>0.68698099999999995</c:v>
                </c:pt>
                <c:pt idx="258">
                  <c:v>0.688168</c:v>
                </c:pt>
                <c:pt idx="259">
                  <c:v>0.69014600000000004</c:v>
                </c:pt>
                <c:pt idx="260">
                  <c:v>0.69212499999999999</c:v>
                </c:pt>
                <c:pt idx="261">
                  <c:v>0.69410400000000005</c:v>
                </c:pt>
                <c:pt idx="262">
                  <c:v>0.69687399999999999</c:v>
                </c:pt>
                <c:pt idx="263">
                  <c:v>0.69924799999999998</c:v>
                </c:pt>
                <c:pt idx="264">
                  <c:v>0.69964400000000004</c:v>
                </c:pt>
                <c:pt idx="265">
                  <c:v>0.70201800000000003</c:v>
                </c:pt>
                <c:pt idx="266">
                  <c:v>0.70399699999999998</c:v>
                </c:pt>
                <c:pt idx="267">
                  <c:v>0.70637099999999997</c:v>
                </c:pt>
                <c:pt idx="268">
                  <c:v>0.70835000000000004</c:v>
                </c:pt>
                <c:pt idx="269">
                  <c:v>0.70993300000000004</c:v>
                </c:pt>
                <c:pt idx="270">
                  <c:v>0.71191099999999996</c:v>
                </c:pt>
                <c:pt idx="271">
                  <c:v>0.71389000000000002</c:v>
                </c:pt>
                <c:pt idx="272">
                  <c:v>0.71507699999999996</c:v>
                </c:pt>
                <c:pt idx="273">
                  <c:v>0.71705600000000003</c:v>
                </c:pt>
                <c:pt idx="274">
                  <c:v>0.71982599999999997</c:v>
                </c:pt>
                <c:pt idx="275">
                  <c:v>0.72140899999999997</c:v>
                </c:pt>
                <c:pt idx="276">
                  <c:v>0.723387</c:v>
                </c:pt>
                <c:pt idx="277">
                  <c:v>0.726553</c:v>
                </c:pt>
                <c:pt idx="278">
                  <c:v>0.72813600000000001</c:v>
                </c:pt>
                <c:pt idx="279">
                  <c:v>0.73011499999999996</c:v>
                </c:pt>
                <c:pt idx="280">
                  <c:v>0.73209299999999999</c:v>
                </c:pt>
                <c:pt idx="281">
                  <c:v>0.73367599999999999</c:v>
                </c:pt>
                <c:pt idx="282">
                  <c:v>0.73367599999999999</c:v>
                </c:pt>
                <c:pt idx="283">
                  <c:v>0.735259</c:v>
                </c:pt>
                <c:pt idx="284">
                  <c:v>0.73605100000000001</c:v>
                </c:pt>
                <c:pt idx="285">
                  <c:v>0.73802900000000005</c:v>
                </c:pt>
                <c:pt idx="286">
                  <c:v>0.738425</c:v>
                </c:pt>
                <c:pt idx="287">
                  <c:v>0.73961200000000005</c:v>
                </c:pt>
                <c:pt idx="288">
                  <c:v>0.74119500000000005</c:v>
                </c:pt>
                <c:pt idx="289">
                  <c:v>0.74277800000000005</c:v>
                </c:pt>
                <c:pt idx="290">
                  <c:v>0.74396499999999999</c:v>
                </c:pt>
                <c:pt idx="291">
                  <c:v>0.74554799999999999</c:v>
                </c:pt>
                <c:pt idx="292">
                  <c:v>0.74713099999999999</c:v>
                </c:pt>
                <c:pt idx="293">
                  <c:v>0.74911000000000005</c:v>
                </c:pt>
                <c:pt idx="294">
                  <c:v>0.74990100000000004</c:v>
                </c:pt>
                <c:pt idx="295">
                  <c:v>0.75148400000000004</c:v>
                </c:pt>
                <c:pt idx="296">
                  <c:v>0.75346299999999999</c:v>
                </c:pt>
                <c:pt idx="297">
                  <c:v>0.75465000000000004</c:v>
                </c:pt>
                <c:pt idx="298">
                  <c:v>0.75544100000000003</c:v>
                </c:pt>
                <c:pt idx="299">
                  <c:v>0.75583699999999998</c:v>
                </c:pt>
                <c:pt idx="300">
                  <c:v>0.75662799999999997</c:v>
                </c:pt>
                <c:pt idx="301">
                  <c:v>0.75860700000000003</c:v>
                </c:pt>
                <c:pt idx="302">
                  <c:v>0.76019000000000003</c:v>
                </c:pt>
                <c:pt idx="303">
                  <c:v>0.76177300000000003</c:v>
                </c:pt>
                <c:pt idx="304">
                  <c:v>0.76216899999999999</c:v>
                </c:pt>
                <c:pt idx="305">
                  <c:v>0.76454299999999997</c:v>
                </c:pt>
                <c:pt idx="306">
                  <c:v>0.76573000000000002</c:v>
                </c:pt>
                <c:pt idx="307">
                  <c:v>0.76810400000000001</c:v>
                </c:pt>
                <c:pt idx="308">
                  <c:v>0.76889600000000002</c:v>
                </c:pt>
                <c:pt idx="309">
                  <c:v>0.76929199999999998</c:v>
                </c:pt>
                <c:pt idx="310">
                  <c:v>0.77087499999999998</c:v>
                </c:pt>
                <c:pt idx="311">
                  <c:v>0.77285300000000001</c:v>
                </c:pt>
                <c:pt idx="312">
                  <c:v>0.77403999999999995</c:v>
                </c:pt>
                <c:pt idx="313">
                  <c:v>0.77483199999999997</c:v>
                </c:pt>
                <c:pt idx="314">
                  <c:v>0.77522800000000003</c:v>
                </c:pt>
                <c:pt idx="315">
                  <c:v>0.77601900000000001</c:v>
                </c:pt>
                <c:pt idx="316">
                  <c:v>0.77799799999999997</c:v>
                </c:pt>
                <c:pt idx="317">
                  <c:v>0.779976</c:v>
                </c:pt>
                <c:pt idx="318">
                  <c:v>0.78116300000000005</c:v>
                </c:pt>
                <c:pt idx="319">
                  <c:v>0.78235100000000002</c:v>
                </c:pt>
                <c:pt idx="320">
                  <c:v>0.78472500000000001</c:v>
                </c:pt>
                <c:pt idx="321">
                  <c:v>0.78709899999999999</c:v>
                </c:pt>
                <c:pt idx="322">
                  <c:v>0.78789100000000001</c:v>
                </c:pt>
                <c:pt idx="323">
                  <c:v>0.78947400000000001</c:v>
                </c:pt>
                <c:pt idx="324">
                  <c:v>0.790265</c:v>
                </c:pt>
                <c:pt idx="325">
                  <c:v>0.79145200000000004</c:v>
                </c:pt>
                <c:pt idx="326">
                  <c:v>0.79382699999999995</c:v>
                </c:pt>
                <c:pt idx="327">
                  <c:v>0.79461800000000005</c:v>
                </c:pt>
                <c:pt idx="328">
                  <c:v>0.79580499999999998</c:v>
                </c:pt>
                <c:pt idx="329">
                  <c:v>0.79818</c:v>
                </c:pt>
                <c:pt idx="330">
                  <c:v>0.79897099999999999</c:v>
                </c:pt>
                <c:pt idx="331">
                  <c:v>0.80015800000000004</c:v>
                </c:pt>
                <c:pt idx="332">
                  <c:v>0.80174100000000004</c:v>
                </c:pt>
                <c:pt idx="333">
                  <c:v>0.80174100000000004</c:v>
                </c:pt>
                <c:pt idx="334">
                  <c:v>0.80292799999999998</c:v>
                </c:pt>
                <c:pt idx="335">
                  <c:v>0.80490700000000004</c:v>
                </c:pt>
                <c:pt idx="336">
                  <c:v>0.80530299999999999</c:v>
                </c:pt>
                <c:pt idx="337">
                  <c:v>0.80688599999999999</c:v>
                </c:pt>
                <c:pt idx="338">
                  <c:v>0.80728100000000003</c:v>
                </c:pt>
                <c:pt idx="339">
                  <c:v>0.80807300000000004</c:v>
                </c:pt>
                <c:pt idx="340">
                  <c:v>0.80925999999999998</c:v>
                </c:pt>
                <c:pt idx="341">
                  <c:v>0.81163399999999997</c:v>
                </c:pt>
                <c:pt idx="342">
                  <c:v>0.81282200000000004</c:v>
                </c:pt>
                <c:pt idx="343">
                  <c:v>0.81361300000000003</c:v>
                </c:pt>
                <c:pt idx="344">
                  <c:v>0.81400899999999998</c:v>
                </c:pt>
                <c:pt idx="345">
                  <c:v>0.81677900000000003</c:v>
                </c:pt>
                <c:pt idx="346">
                  <c:v>0.81836200000000003</c:v>
                </c:pt>
                <c:pt idx="347">
                  <c:v>0.82033999999999996</c:v>
                </c:pt>
                <c:pt idx="348">
                  <c:v>0.82113199999999997</c:v>
                </c:pt>
                <c:pt idx="349">
                  <c:v>0.82231900000000002</c:v>
                </c:pt>
                <c:pt idx="350">
                  <c:v>0.82469300000000001</c:v>
                </c:pt>
                <c:pt idx="351">
                  <c:v>0.82548500000000002</c:v>
                </c:pt>
                <c:pt idx="352">
                  <c:v>0.82706800000000003</c:v>
                </c:pt>
                <c:pt idx="353">
                  <c:v>0.82865100000000003</c:v>
                </c:pt>
                <c:pt idx="354">
                  <c:v>0.82983799999999996</c:v>
                </c:pt>
                <c:pt idx="355">
                  <c:v>0.83142099999999997</c:v>
                </c:pt>
                <c:pt idx="356">
                  <c:v>0.83260800000000001</c:v>
                </c:pt>
                <c:pt idx="357">
                  <c:v>0.834982</c:v>
                </c:pt>
                <c:pt idx="358">
                  <c:v>0.83696099999999996</c:v>
                </c:pt>
                <c:pt idx="359">
                  <c:v>0.83735700000000002</c:v>
                </c:pt>
                <c:pt idx="360">
                  <c:v>0.83854399999999996</c:v>
                </c:pt>
                <c:pt idx="361">
                  <c:v>0.84052199999999999</c:v>
                </c:pt>
                <c:pt idx="362">
                  <c:v>0.84170999999999996</c:v>
                </c:pt>
                <c:pt idx="363">
                  <c:v>0.84448000000000001</c:v>
                </c:pt>
                <c:pt idx="364">
                  <c:v>0.846854</c:v>
                </c:pt>
                <c:pt idx="365">
                  <c:v>0.846854</c:v>
                </c:pt>
                <c:pt idx="366">
                  <c:v>0.84724999999999995</c:v>
                </c:pt>
                <c:pt idx="367">
                  <c:v>0.84804100000000004</c:v>
                </c:pt>
                <c:pt idx="368">
                  <c:v>0.84962400000000005</c:v>
                </c:pt>
                <c:pt idx="369">
                  <c:v>0.85120700000000005</c:v>
                </c:pt>
                <c:pt idx="370">
                  <c:v>0.85239399999999999</c:v>
                </c:pt>
                <c:pt idx="371">
                  <c:v>0.853186</c:v>
                </c:pt>
                <c:pt idx="372">
                  <c:v>0.85397699999999999</c:v>
                </c:pt>
                <c:pt idx="373">
                  <c:v>0.854769</c:v>
                </c:pt>
                <c:pt idx="374">
                  <c:v>0.85595600000000005</c:v>
                </c:pt>
                <c:pt idx="375">
                  <c:v>0.85753900000000005</c:v>
                </c:pt>
                <c:pt idx="376">
                  <c:v>0.85912100000000002</c:v>
                </c:pt>
                <c:pt idx="377">
                  <c:v>0.86030899999999999</c:v>
                </c:pt>
                <c:pt idx="378">
                  <c:v>0.86189199999999999</c:v>
                </c:pt>
                <c:pt idx="379">
                  <c:v>0.86347399999999996</c:v>
                </c:pt>
                <c:pt idx="380">
                  <c:v>0.86505699999999996</c:v>
                </c:pt>
                <c:pt idx="381">
                  <c:v>0.86663999999999997</c:v>
                </c:pt>
                <c:pt idx="382">
                  <c:v>0.86901499999999998</c:v>
                </c:pt>
                <c:pt idx="383">
                  <c:v>0.86941000000000002</c:v>
                </c:pt>
                <c:pt idx="384">
                  <c:v>0.87020200000000003</c:v>
                </c:pt>
                <c:pt idx="385">
                  <c:v>0.87059799999999998</c:v>
                </c:pt>
                <c:pt idx="386">
                  <c:v>0.87099300000000002</c:v>
                </c:pt>
                <c:pt idx="387">
                  <c:v>0.87217999999999996</c:v>
                </c:pt>
                <c:pt idx="388">
                  <c:v>0.87415900000000002</c:v>
                </c:pt>
                <c:pt idx="389">
                  <c:v>0.87574200000000002</c:v>
                </c:pt>
                <c:pt idx="390">
                  <c:v>0.87613799999999997</c:v>
                </c:pt>
                <c:pt idx="391">
                  <c:v>0.87772099999999997</c:v>
                </c:pt>
                <c:pt idx="392">
                  <c:v>0.87851199999999996</c:v>
                </c:pt>
                <c:pt idx="393">
                  <c:v>0.87930399999999997</c:v>
                </c:pt>
                <c:pt idx="394">
                  <c:v>0.88009499999999996</c:v>
                </c:pt>
                <c:pt idx="395">
                  <c:v>0.88088599999999995</c:v>
                </c:pt>
                <c:pt idx="396">
                  <c:v>0.88128200000000001</c:v>
                </c:pt>
                <c:pt idx="397">
                  <c:v>0.88246899999999995</c:v>
                </c:pt>
                <c:pt idx="398">
                  <c:v>0.88326099999999996</c:v>
                </c:pt>
                <c:pt idx="399">
                  <c:v>0.88405199999999995</c:v>
                </c:pt>
                <c:pt idx="400">
                  <c:v>0.885239</c:v>
                </c:pt>
                <c:pt idx="401">
                  <c:v>0.88563499999999995</c:v>
                </c:pt>
                <c:pt idx="402">
                  <c:v>0.88603100000000001</c:v>
                </c:pt>
                <c:pt idx="403">
                  <c:v>0.88603100000000001</c:v>
                </c:pt>
                <c:pt idx="404">
                  <c:v>0.88761400000000001</c:v>
                </c:pt>
                <c:pt idx="405">
                  <c:v>0.88761400000000001</c:v>
                </c:pt>
                <c:pt idx="406">
                  <c:v>0.88880099999999995</c:v>
                </c:pt>
                <c:pt idx="407">
                  <c:v>0.88959200000000005</c:v>
                </c:pt>
                <c:pt idx="408">
                  <c:v>0.88959200000000005</c:v>
                </c:pt>
                <c:pt idx="409">
                  <c:v>0.89078000000000002</c:v>
                </c:pt>
                <c:pt idx="410">
                  <c:v>0.89117500000000005</c:v>
                </c:pt>
                <c:pt idx="411">
                  <c:v>0.89236199999999999</c:v>
                </c:pt>
                <c:pt idx="412">
                  <c:v>0.89275800000000005</c:v>
                </c:pt>
                <c:pt idx="413">
                  <c:v>0.89354999999999996</c:v>
                </c:pt>
                <c:pt idx="414">
                  <c:v>0.89434100000000005</c:v>
                </c:pt>
                <c:pt idx="415">
                  <c:v>0.89513299999999996</c:v>
                </c:pt>
                <c:pt idx="416">
                  <c:v>0.89592400000000005</c:v>
                </c:pt>
                <c:pt idx="417">
                  <c:v>0.89790300000000001</c:v>
                </c:pt>
                <c:pt idx="418">
                  <c:v>0.89829800000000004</c:v>
                </c:pt>
                <c:pt idx="419">
                  <c:v>0.89948600000000001</c:v>
                </c:pt>
                <c:pt idx="420">
                  <c:v>0.89988100000000004</c:v>
                </c:pt>
                <c:pt idx="421">
                  <c:v>0.90067299999999995</c:v>
                </c:pt>
                <c:pt idx="422">
                  <c:v>0.90185999999999999</c:v>
                </c:pt>
                <c:pt idx="423">
                  <c:v>0.90304700000000004</c:v>
                </c:pt>
                <c:pt idx="424">
                  <c:v>0.90463000000000005</c:v>
                </c:pt>
                <c:pt idx="425">
                  <c:v>0.90542100000000003</c:v>
                </c:pt>
                <c:pt idx="426">
                  <c:v>0.906609</c:v>
                </c:pt>
                <c:pt idx="427">
                  <c:v>0.906609</c:v>
                </c:pt>
                <c:pt idx="428">
                  <c:v>0.908192</c:v>
                </c:pt>
                <c:pt idx="429">
                  <c:v>0.90858700000000003</c:v>
                </c:pt>
                <c:pt idx="430">
                  <c:v>0.91017000000000003</c:v>
                </c:pt>
                <c:pt idx="431">
                  <c:v>0.91135699999999997</c:v>
                </c:pt>
                <c:pt idx="432">
                  <c:v>0.91214899999999999</c:v>
                </c:pt>
              </c:numCache>
            </c:numRef>
          </c:yVal>
          <c:smooth val="1"/>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TF &amp; DF</c:v>
                      </c:pt>
                    </c:strCache>
                  </c:strRef>
                </c15:tx>
              </c15:filteredSeriesTitle>
            </c:ext>
          </c:extLst>
        </c:ser>
        <c:ser>
          <c:idx val="2"/>
          <c:order val="2"/>
          <c:marker>
            <c:symbol val="none"/>
          </c:marker>
          <c:xVal>
            <c:numRef>
              <c:f>Sheet1!$E$3:$E$435</c:f>
              <c:numCache>
                <c:formatCode>General</c:formatCode>
                <c:ptCount val="433"/>
                <c:pt idx="0">
                  <c:v>7.2904000000000003E-4</c:v>
                </c:pt>
                <c:pt idx="1">
                  <c:v>2.6731469999999998E-3</c:v>
                </c:pt>
                <c:pt idx="2">
                  <c:v>2.9161600000000001E-3</c:v>
                </c:pt>
                <c:pt idx="3">
                  <c:v>2.9161600000000001E-3</c:v>
                </c:pt>
                <c:pt idx="4">
                  <c:v>2.9161600000000001E-3</c:v>
                </c:pt>
                <c:pt idx="5">
                  <c:v>3.6451999999999999E-3</c:v>
                </c:pt>
                <c:pt idx="6">
                  <c:v>3.8882140000000001E-3</c:v>
                </c:pt>
                <c:pt idx="7">
                  <c:v>4.3742410000000001E-3</c:v>
                </c:pt>
                <c:pt idx="8">
                  <c:v>4.3742410000000001E-3</c:v>
                </c:pt>
                <c:pt idx="9">
                  <c:v>4.8602669999999997E-3</c:v>
                </c:pt>
                <c:pt idx="10">
                  <c:v>5.589307E-3</c:v>
                </c:pt>
                <c:pt idx="11">
                  <c:v>6.0753339999999999E-3</c:v>
                </c:pt>
                <c:pt idx="12">
                  <c:v>6.0753339999999999E-3</c:v>
                </c:pt>
                <c:pt idx="13">
                  <c:v>6.5613609999999999E-3</c:v>
                </c:pt>
                <c:pt idx="14">
                  <c:v>7.0473879999999999E-3</c:v>
                </c:pt>
                <c:pt idx="15">
                  <c:v>7.2904010000000002E-3</c:v>
                </c:pt>
                <c:pt idx="16">
                  <c:v>7.2904010000000002E-3</c:v>
                </c:pt>
                <c:pt idx="17">
                  <c:v>7.2904010000000002E-3</c:v>
                </c:pt>
                <c:pt idx="18">
                  <c:v>8.0194410000000004E-3</c:v>
                </c:pt>
                <c:pt idx="19">
                  <c:v>8.0194410000000004E-3</c:v>
                </c:pt>
                <c:pt idx="20">
                  <c:v>8.5054680000000004E-3</c:v>
                </c:pt>
                <c:pt idx="21">
                  <c:v>8.9914950000000004E-3</c:v>
                </c:pt>
                <c:pt idx="22">
                  <c:v>1.0206560999999999E-2</c:v>
                </c:pt>
                <c:pt idx="23">
                  <c:v>1.0449574999999999E-2</c:v>
                </c:pt>
                <c:pt idx="24">
                  <c:v>1.0449574999999999E-2</c:v>
                </c:pt>
                <c:pt idx="25">
                  <c:v>1.0449574999999999E-2</c:v>
                </c:pt>
                <c:pt idx="26">
                  <c:v>1.0449574999999999E-2</c:v>
                </c:pt>
                <c:pt idx="27">
                  <c:v>1.1178614999999999E-2</c:v>
                </c:pt>
                <c:pt idx="28">
                  <c:v>1.1421628E-2</c:v>
                </c:pt>
                <c:pt idx="29">
                  <c:v>1.2393682E-2</c:v>
                </c:pt>
                <c:pt idx="30">
                  <c:v>1.3122722E-2</c:v>
                </c:pt>
                <c:pt idx="31">
                  <c:v>1.3365735E-2</c:v>
                </c:pt>
                <c:pt idx="32">
                  <c:v>1.3608748E-2</c:v>
                </c:pt>
                <c:pt idx="33">
                  <c:v>1.4094775E-2</c:v>
                </c:pt>
                <c:pt idx="34">
                  <c:v>1.4337789E-2</c:v>
                </c:pt>
                <c:pt idx="35">
                  <c:v>1.4823815000000001E-2</c:v>
                </c:pt>
                <c:pt idx="36">
                  <c:v>1.5066829E-2</c:v>
                </c:pt>
                <c:pt idx="37">
                  <c:v>1.5552855000000001E-2</c:v>
                </c:pt>
                <c:pt idx="38">
                  <c:v>1.5795869000000001E-2</c:v>
                </c:pt>
                <c:pt idx="39">
                  <c:v>1.6038882000000001E-2</c:v>
                </c:pt>
                <c:pt idx="40">
                  <c:v>1.6281896000000001E-2</c:v>
                </c:pt>
                <c:pt idx="41">
                  <c:v>1.6767922000000001E-2</c:v>
                </c:pt>
                <c:pt idx="42">
                  <c:v>1.7496962000000001E-2</c:v>
                </c:pt>
                <c:pt idx="43">
                  <c:v>1.8712029000000002E-2</c:v>
                </c:pt>
                <c:pt idx="44">
                  <c:v>1.8712029000000002E-2</c:v>
                </c:pt>
                <c:pt idx="45">
                  <c:v>1.9684083000000002E-2</c:v>
                </c:pt>
                <c:pt idx="46">
                  <c:v>2.0170108999999999E-2</c:v>
                </c:pt>
                <c:pt idx="47">
                  <c:v>2.0656135999999999E-2</c:v>
                </c:pt>
                <c:pt idx="48">
                  <c:v>2.0899148999999999E-2</c:v>
                </c:pt>
                <c:pt idx="49">
                  <c:v>2.1142162999999999E-2</c:v>
                </c:pt>
                <c:pt idx="50">
                  <c:v>2.1871202999999999E-2</c:v>
                </c:pt>
                <c:pt idx="51">
                  <c:v>2.3086269999999999E-2</c:v>
                </c:pt>
                <c:pt idx="52">
                  <c:v>2.3572296E-2</c:v>
                </c:pt>
                <c:pt idx="53">
                  <c:v>2.3572296E-2</c:v>
                </c:pt>
                <c:pt idx="54">
                  <c:v>2.3815309999999999E-2</c:v>
                </c:pt>
                <c:pt idx="55">
                  <c:v>2.4787363E-2</c:v>
                </c:pt>
                <c:pt idx="56">
                  <c:v>2.4787363E-2</c:v>
                </c:pt>
                <c:pt idx="57">
                  <c:v>2.5759417E-2</c:v>
                </c:pt>
                <c:pt idx="58">
                  <c:v>2.673147E-2</c:v>
                </c:pt>
                <c:pt idx="59">
                  <c:v>2.673147E-2</c:v>
                </c:pt>
                <c:pt idx="60">
                  <c:v>2.6974484E-2</c:v>
                </c:pt>
                <c:pt idx="61">
                  <c:v>2.7217497E-2</c:v>
                </c:pt>
                <c:pt idx="62">
                  <c:v>2.7703524E-2</c:v>
                </c:pt>
                <c:pt idx="63">
                  <c:v>2.7946537E-2</c:v>
                </c:pt>
                <c:pt idx="64">
                  <c:v>2.8918591E-2</c:v>
                </c:pt>
                <c:pt idx="65">
                  <c:v>2.9647631000000001E-2</c:v>
                </c:pt>
                <c:pt idx="66">
                  <c:v>2.9890644000000001E-2</c:v>
                </c:pt>
                <c:pt idx="67">
                  <c:v>3.1105711000000001E-2</c:v>
                </c:pt>
                <c:pt idx="68">
                  <c:v>3.1591738000000001E-2</c:v>
                </c:pt>
                <c:pt idx="69">
                  <c:v>3.1834751000000001E-2</c:v>
                </c:pt>
                <c:pt idx="70">
                  <c:v>3.2320778000000001E-2</c:v>
                </c:pt>
                <c:pt idx="71">
                  <c:v>3.2806804000000002E-2</c:v>
                </c:pt>
                <c:pt idx="72">
                  <c:v>3.3778858000000002E-2</c:v>
                </c:pt>
                <c:pt idx="73">
                  <c:v>3.4750911000000002E-2</c:v>
                </c:pt>
                <c:pt idx="74">
                  <c:v>3.4993925000000002E-2</c:v>
                </c:pt>
                <c:pt idx="75">
                  <c:v>3.5479951000000003E-2</c:v>
                </c:pt>
                <c:pt idx="76">
                  <c:v>3.6452005000000003E-2</c:v>
                </c:pt>
                <c:pt idx="77">
                  <c:v>3.6938032000000003E-2</c:v>
                </c:pt>
                <c:pt idx="78">
                  <c:v>3.7424058000000003E-2</c:v>
                </c:pt>
                <c:pt idx="79">
                  <c:v>3.7910085000000003E-2</c:v>
                </c:pt>
                <c:pt idx="80">
                  <c:v>3.8396112000000003E-2</c:v>
                </c:pt>
                <c:pt idx="81">
                  <c:v>3.9611179000000003E-2</c:v>
                </c:pt>
                <c:pt idx="82">
                  <c:v>4.0097204999999997E-2</c:v>
                </c:pt>
                <c:pt idx="83">
                  <c:v>4.1312271999999997E-2</c:v>
                </c:pt>
                <c:pt idx="84">
                  <c:v>4.1798298999999997E-2</c:v>
                </c:pt>
                <c:pt idx="85">
                  <c:v>4.2527338999999997E-2</c:v>
                </c:pt>
                <c:pt idx="86">
                  <c:v>4.2770351999999998E-2</c:v>
                </c:pt>
                <c:pt idx="87">
                  <c:v>4.3499391999999998E-2</c:v>
                </c:pt>
                <c:pt idx="88">
                  <c:v>4.3985418999999998E-2</c:v>
                </c:pt>
                <c:pt idx="89">
                  <c:v>4.4471445999999998E-2</c:v>
                </c:pt>
                <c:pt idx="90">
                  <c:v>4.4957472999999998E-2</c:v>
                </c:pt>
                <c:pt idx="91">
                  <c:v>4.5200485999999998E-2</c:v>
                </c:pt>
                <c:pt idx="92">
                  <c:v>4.5686512999999998E-2</c:v>
                </c:pt>
                <c:pt idx="93">
                  <c:v>4.6901579999999998E-2</c:v>
                </c:pt>
                <c:pt idx="94">
                  <c:v>4.7144592999999999E-2</c:v>
                </c:pt>
                <c:pt idx="95">
                  <c:v>4.7873632999999999E-2</c:v>
                </c:pt>
                <c:pt idx="96">
                  <c:v>4.8116645999999999E-2</c:v>
                </c:pt>
                <c:pt idx="97">
                  <c:v>4.8602672999999999E-2</c:v>
                </c:pt>
                <c:pt idx="98">
                  <c:v>4.8845686999999999E-2</c:v>
                </c:pt>
                <c:pt idx="99">
                  <c:v>4.9088699999999999E-2</c:v>
                </c:pt>
                <c:pt idx="100">
                  <c:v>4.9331712999999999E-2</c:v>
                </c:pt>
                <c:pt idx="101">
                  <c:v>4.9817739999999999E-2</c:v>
                </c:pt>
                <c:pt idx="102">
                  <c:v>5.0546779999999999E-2</c:v>
                </c:pt>
                <c:pt idx="103">
                  <c:v>5.1761847E-2</c:v>
                </c:pt>
                <c:pt idx="104">
                  <c:v>5.2490887E-2</c:v>
                </c:pt>
                <c:pt idx="105">
                  <c:v>5.3948967E-2</c:v>
                </c:pt>
                <c:pt idx="106">
                  <c:v>5.5407047000000001E-2</c:v>
                </c:pt>
                <c:pt idx="107">
                  <c:v>5.5893074000000001E-2</c:v>
                </c:pt>
                <c:pt idx="108">
                  <c:v>5.6865128000000001E-2</c:v>
                </c:pt>
                <c:pt idx="109">
                  <c:v>5.7351154000000001E-2</c:v>
                </c:pt>
                <c:pt idx="110">
                  <c:v>5.9052248000000002E-2</c:v>
                </c:pt>
                <c:pt idx="111">
                  <c:v>6.0024301000000002E-2</c:v>
                </c:pt>
                <c:pt idx="112">
                  <c:v>6.0996355000000002E-2</c:v>
                </c:pt>
                <c:pt idx="113">
                  <c:v>6.1482382000000002E-2</c:v>
                </c:pt>
                <c:pt idx="114">
                  <c:v>6.2940462000000003E-2</c:v>
                </c:pt>
                <c:pt idx="115">
                  <c:v>6.3183475000000003E-2</c:v>
                </c:pt>
                <c:pt idx="116">
                  <c:v>6.3669502000000003E-2</c:v>
                </c:pt>
                <c:pt idx="117">
                  <c:v>6.4641555000000003E-2</c:v>
                </c:pt>
                <c:pt idx="118">
                  <c:v>6.5613609000000003E-2</c:v>
                </c:pt>
                <c:pt idx="119">
                  <c:v>6.6099635000000004E-2</c:v>
                </c:pt>
                <c:pt idx="120">
                  <c:v>6.7557716000000004E-2</c:v>
                </c:pt>
                <c:pt idx="121">
                  <c:v>6.8286756000000004E-2</c:v>
                </c:pt>
                <c:pt idx="122">
                  <c:v>6.9744836000000004E-2</c:v>
                </c:pt>
                <c:pt idx="123">
                  <c:v>7.0716889000000005E-2</c:v>
                </c:pt>
                <c:pt idx="124">
                  <c:v>7.0959903000000005E-2</c:v>
                </c:pt>
                <c:pt idx="125">
                  <c:v>7.1931956000000005E-2</c:v>
                </c:pt>
                <c:pt idx="126">
                  <c:v>7.2417983000000005E-2</c:v>
                </c:pt>
                <c:pt idx="127">
                  <c:v>7.3390036000000006E-2</c:v>
                </c:pt>
                <c:pt idx="128">
                  <c:v>7.4119077000000005E-2</c:v>
                </c:pt>
                <c:pt idx="129">
                  <c:v>7.4362090000000006E-2</c:v>
                </c:pt>
                <c:pt idx="130">
                  <c:v>7.5577157000000006E-2</c:v>
                </c:pt>
                <c:pt idx="131">
                  <c:v>7.7035237000000006E-2</c:v>
                </c:pt>
                <c:pt idx="132">
                  <c:v>7.7521264000000006E-2</c:v>
                </c:pt>
                <c:pt idx="133">
                  <c:v>7.8493317000000007E-2</c:v>
                </c:pt>
                <c:pt idx="134">
                  <c:v>7.9465371000000007E-2</c:v>
                </c:pt>
                <c:pt idx="135">
                  <c:v>8.0680436999999994E-2</c:v>
                </c:pt>
                <c:pt idx="136">
                  <c:v>8.2381530999999994E-2</c:v>
                </c:pt>
                <c:pt idx="137">
                  <c:v>8.2624543999999994E-2</c:v>
                </c:pt>
                <c:pt idx="138">
                  <c:v>8.2624543999999994E-2</c:v>
                </c:pt>
                <c:pt idx="139">
                  <c:v>8.3110570999999994E-2</c:v>
                </c:pt>
                <c:pt idx="140">
                  <c:v>8.3596597999999994E-2</c:v>
                </c:pt>
                <c:pt idx="141">
                  <c:v>8.3839610999999994E-2</c:v>
                </c:pt>
                <c:pt idx="142">
                  <c:v>8.4325637999999994E-2</c:v>
                </c:pt>
                <c:pt idx="143">
                  <c:v>8.4568650999999995E-2</c:v>
                </c:pt>
                <c:pt idx="144">
                  <c:v>8.5783717999999995E-2</c:v>
                </c:pt>
                <c:pt idx="145">
                  <c:v>8.6998784999999995E-2</c:v>
                </c:pt>
                <c:pt idx="146">
                  <c:v>8.7727824999999995E-2</c:v>
                </c:pt>
                <c:pt idx="147">
                  <c:v>8.8942891999999996E-2</c:v>
                </c:pt>
                <c:pt idx="148">
                  <c:v>8.9671931999999996E-2</c:v>
                </c:pt>
                <c:pt idx="149">
                  <c:v>9.1616038999999996E-2</c:v>
                </c:pt>
                <c:pt idx="150">
                  <c:v>9.3074118999999997E-2</c:v>
                </c:pt>
                <c:pt idx="151">
                  <c:v>9.3803158999999997E-2</c:v>
                </c:pt>
                <c:pt idx="152">
                  <c:v>9.4775212999999997E-2</c:v>
                </c:pt>
                <c:pt idx="153">
                  <c:v>9.5018225999999997E-2</c:v>
                </c:pt>
                <c:pt idx="154">
                  <c:v>9.5261238999999998E-2</c:v>
                </c:pt>
                <c:pt idx="155">
                  <c:v>9.5504252999999997E-2</c:v>
                </c:pt>
                <c:pt idx="156">
                  <c:v>9.5990278999999998E-2</c:v>
                </c:pt>
                <c:pt idx="157">
                  <c:v>9.6233292999999998E-2</c:v>
                </c:pt>
                <c:pt idx="158">
                  <c:v>9.6719319999999998E-2</c:v>
                </c:pt>
                <c:pt idx="159">
                  <c:v>9.7448359999999998E-2</c:v>
                </c:pt>
                <c:pt idx="160">
                  <c:v>9.8177399999999998E-2</c:v>
                </c:pt>
                <c:pt idx="161">
                  <c:v>9.9149452999999999E-2</c:v>
                </c:pt>
                <c:pt idx="162">
                  <c:v>9.9392466999999998E-2</c:v>
                </c:pt>
                <c:pt idx="163">
                  <c:v>0.100607533</c:v>
                </c:pt>
                <c:pt idx="164">
                  <c:v>0.102308627</c:v>
                </c:pt>
                <c:pt idx="165">
                  <c:v>0.103037667</c:v>
                </c:pt>
                <c:pt idx="166">
                  <c:v>0.104009721</c:v>
                </c:pt>
                <c:pt idx="167">
                  <c:v>0.104738761</c:v>
                </c:pt>
                <c:pt idx="168">
                  <c:v>0.105224787</c:v>
                </c:pt>
                <c:pt idx="169">
                  <c:v>0.106439854</c:v>
                </c:pt>
                <c:pt idx="170">
                  <c:v>0.107897934</c:v>
                </c:pt>
                <c:pt idx="171">
                  <c:v>0.108869988</c:v>
                </c:pt>
                <c:pt idx="172">
                  <c:v>0.109599028</c:v>
                </c:pt>
                <c:pt idx="173">
                  <c:v>0.110328068</c:v>
                </c:pt>
                <c:pt idx="174">
                  <c:v>0.111057108</c:v>
                </c:pt>
                <c:pt idx="175">
                  <c:v>0.111786148</c:v>
                </c:pt>
                <c:pt idx="176">
                  <c:v>0.113001215</c:v>
                </c:pt>
                <c:pt idx="177">
                  <c:v>0.113730255</c:v>
                </c:pt>
                <c:pt idx="178">
                  <c:v>0.114945322</c:v>
                </c:pt>
                <c:pt idx="179">
                  <c:v>0.115431349</c:v>
                </c:pt>
                <c:pt idx="180">
                  <c:v>0.116403402</c:v>
                </c:pt>
                <c:pt idx="181">
                  <c:v>0.117618469</c:v>
                </c:pt>
                <c:pt idx="182">
                  <c:v>0.118833536</c:v>
                </c:pt>
                <c:pt idx="183">
                  <c:v>0.120048603</c:v>
                </c:pt>
                <c:pt idx="184">
                  <c:v>0.120777643</c:v>
                </c:pt>
                <c:pt idx="185">
                  <c:v>0.12126367</c:v>
                </c:pt>
                <c:pt idx="186">
                  <c:v>0.12199271</c:v>
                </c:pt>
                <c:pt idx="187">
                  <c:v>0.122964763</c:v>
                </c:pt>
                <c:pt idx="188">
                  <c:v>0.12417983</c:v>
                </c:pt>
                <c:pt idx="189">
                  <c:v>0.12490887000000001</c:v>
                </c:pt>
                <c:pt idx="190">
                  <c:v>0.12588092300000001</c:v>
                </c:pt>
                <c:pt idx="191">
                  <c:v>0.12758201699999999</c:v>
                </c:pt>
                <c:pt idx="192">
                  <c:v>0.12855406999999999</c:v>
                </c:pt>
                <c:pt idx="193">
                  <c:v>0.12976913700000001</c:v>
                </c:pt>
                <c:pt idx="194">
                  <c:v>0.13147023099999999</c:v>
                </c:pt>
                <c:pt idx="195">
                  <c:v>0.13219927100000001</c:v>
                </c:pt>
                <c:pt idx="196">
                  <c:v>0.13390036499999999</c:v>
                </c:pt>
                <c:pt idx="197">
                  <c:v>0.13487241799999999</c:v>
                </c:pt>
                <c:pt idx="198">
                  <c:v>0.13608748500000001</c:v>
                </c:pt>
                <c:pt idx="199">
                  <c:v>0.13705953800000001</c:v>
                </c:pt>
                <c:pt idx="200">
                  <c:v>0.13851761800000001</c:v>
                </c:pt>
                <c:pt idx="201">
                  <c:v>0.139732685</c:v>
                </c:pt>
                <c:pt idx="202">
                  <c:v>0.14094775200000001</c:v>
                </c:pt>
                <c:pt idx="203">
                  <c:v>0.141676792</c:v>
                </c:pt>
                <c:pt idx="204">
                  <c:v>0.143134872</c:v>
                </c:pt>
                <c:pt idx="205">
                  <c:v>0.145565006</c:v>
                </c:pt>
                <c:pt idx="206">
                  <c:v>0.14629404600000001</c:v>
                </c:pt>
                <c:pt idx="207">
                  <c:v>0.14726610000000001</c:v>
                </c:pt>
                <c:pt idx="208">
                  <c:v>0.14823815300000001</c:v>
                </c:pt>
                <c:pt idx="209">
                  <c:v>0.148967193</c:v>
                </c:pt>
                <c:pt idx="210">
                  <c:v>0.14969623300000001</c:v>
                </c:pt>
                <c:pt idx="211">
                  <c:v>0.15066828700000001</c:v>
                </c:pt>
                <c:pt idx="212">
                  <c:v>0.15164034000000001</c:v>
                </c:pt>
                <c:pt idx="213">
                  <c:v>0.15212636700000001</c:v>
                </c:pt>
                <c:pt idx="214">
                  <c:v>0.153341434</c:v>
                </c:pt>
                <c:pt idx="215">
                  <c:v>0.154313487</c:v>
                </c:pt>
                <c:pt idx="216">
                  <c:v>0.155285541</c:v>
                </c:pt>
                <c:pt idx="217">
                  <c:v>0.157715674</c:v>
                </c:pt>
                <c:pt idx="218">
                  <c:v>0.158687728</c:v>
                </c:pt>
                <c:pt idx="219">
                  <c:v>0.15990279499999999</c:v>
                </c:pt>
                <c:pt idx="220">
                  <c:v>0.16087484799999999</c:v>
                </c:pt>
                <c:pt idx="221">
                  <c:v>0.162089915</c:v>
                </c:pt>
                <c:pt idx="222">
                  <c:v>0.16281895499999999</c:v>
                </c:pt>
                <c:pt idx="223">
                  <c:v>0.16427703499999999</c:v>
                </c:pt>
                <c:pt idx="224">
                  <c:v>0.165492102</c:v>
                </c:pt>
                <c:pt idx="225">
                  <c:v>0.166950182</c:v>
                </c:pt>
                <c:pt idx="226">
                  <c:v>0.16865127599999999</c:v>
                </c:pt>
                <c:pt idx="227">
                  <c:v>0.169380316</c:v>
                </c:pt>
                <c:pt idx="228">
                  <c:v>0.17059538299999999</c:v>
                </c:pt>
                <c:pt idx="229">
                  <c:v>0.17156743599999999</c:v>
                </c:pt>
                <c:pt idx="230">
                  <c:v>0.172782503</c:v>
                </c:pt>
                <c:pt idx="231">
                  <c:v>0.17399756999999999</c:v>
                </c:pt>
                <c:pt idx="232">
                  <c:v>0.17545564999999999</c:v>
                </c:pt>
                <c:pt idx="233">
                  <c:v>0.176670717</c:v>
                </c:pt>
                <c:pt idx="234">
                  <c:v>0.17764277000000001</c:v>
                </c:pt>
                <c:pt idx="235">
                  <c:v>0.17861482400000001</c:v>
                </c:pt>
                <c:pt idx="236">
                  <c:v>0.17934386399999999</c:v>
                </c:pt>
                <c:pt idx="237">
                  <c:v>0.18007290400000001</c:v>
                </c:pt>
                <c:pt idx="238">
                  <c:v>0.18153098400000001</c:v>
                </c:pt>
                <c:pt idx="239">
                  <c:v>0.18177399799999999</c:v>
                </c:pt>
                <c:pt idx="240">
                  <c:v>0.18323207799999999</c:v>
                </c:pt>
                <c:pt idx="241">
                  <c:v>0.18444714500000001</c:v>
                </c:pt>
                <c:pt idx="242">
                  <c:v>0.18590522500000001</c:v>
                </c:pt>
                <c:pt idx="243">
                  <c:v>0.18687727800000001</c:v>
                </c:pt>
                <c:pt idx="244">
                  <c:v>0.18809234499999999</c:v>
                </c:pt>
                <c:pt idx="245">
                  <c:v>0.18955042499999999</c:v>
                </c:pt>
                <c:pt idx="246">
                  <c:v>0.19076549200000001</c:v>
                </c:pt>
                <c:pt idx="247">
                  <c:v>0.19222357200000001</c:v>
                </c:pt>
                <c:pt idx="248">
                  <c:v>0.19368165200000001</c:v>
                </c:pt>
                <c:pt idx="249">
                  <c:v>0.19513973300000001</c:v>
                </c:pt>
                <c:pt idx="250">
                  <c:v>0.195382746</c:v>
                </c:pt>
                <c:pt idx="251">
                  <c:v>0.19781288</c:v>
                </c:pt>
                <c:pt idx="252">
                  <c:v>0.19927096</c:v>
                </c:pt>
                <c:pt idx="253">
                  <c:v>0.20097205300000001</c:v>
                </c:pt>
                <c:pt idx="254">
                  <c:v>0.20145808000000001</c:v>
                </c:pt>
                <c:pt idx="255">
                  <c:v>0.20243013400000001</c:v>
                </c:pt>
                <c:pt idx="256">
                  <c:v>0.204131227</c:v>
                </c:pt>
                <c:pt idx="257">
                  <c:v>0.205103281</c:v>
                </c:pt>
                <c:pt idx="258">
                  <c:v>0.20680437400000001</c:v>
                </c:pt>
                <c:pt idx="259">
                  <c:v>0.20826245400000001</c:v>
                </c:pt>
                <c:pt idx="260">
                  <c:v>0.20972053500000001</c:v>
                </c:pt>
                <c:pt idx="261">
                  <c:v>0.21166464199999999</c:v>
                </c:pt>
                <c:pt idx="262">
                  <c:v>0.212879708</c:v>
                </c:pt>
                <c:pt idx="263">
                  <c:v>0.214337789</c:v>
                </c:pt>
                <c:pt idx="264">
                  <c:v>0.21603888199999999</c:v>
                </c:pt>
                <c:pt idx="265">
                  <c:v>0.218226002</c:v>
                </c:pt>
                <c:pt idx="266">
                  <c:v>0.21895504299999999</c:v>
                </c:pt>
                <c:pt idx="267">
                  <c:v>0.220170109</c:v>
                </c:pt>
                <c:pt idx="268">
                  <c:v>0.221142163</c:v>
                </c:pt>
                <c:pt idx="269">
                  <c:v>0.222114216</c:v>
                </c:pt>
                <c:pt idx="270">
                  <c:v>0.223572296</c:v>
                </c:pt>
                <c:pt idx="271">
                  <c:v>0.22454435</c:v>
                </c:pt>
                <c:pt idx="272">
                  <c:v>0.225516403</c:v>
                </c:pt>
                <c:pt idx="273">
                  <c:v>0.226488457</c:v>
                </c:pt>
                <c:pt idx="274">
                  <c:v>0.228432564</c:v>
                </c:pt>
                <c:pt idx="275">
                  <c:v>0.23013365699999999</c:v>
                </c:pt>
                <c:pt idx="276">
                  <c:v>0.23159173799999999</c:v>
                </c:pt>
                <c:pt idx="277">
                  <c:v>0.23304981799999999</c:v>
                </c:pt>
                <c:pt idx="278">
                  <c:v>0.23402187099999999</c:v>
                </c:pt>
                <c:pt idx="279">
                  <c:v>0.23547995099999999</c:v>
                </c:pt>
                <c:pt idx="280">
                  <c:v>0.23645200499999999</c:v>
                </c:pt>
                <c:pt idx="281">
                  <c:v>0.23815309800000001</c:v>
                </c:pt>
                <c:pt idx="282">
                  <c:v>0.23961117900000001</c:v>
                </c:pt>
                <c:pt idx="283">
                  <c:v>0.24058323200000001</c:v>
                </c:pt>
                <c:pt idx="284">
                  <c:v>0.24179829899999999</c:v>
                </c:pt>
                <c:pt idx="285">
                  <c:v>0.24252733900000001</c:v>
                </c:pt>
                <c:pt idx="286">
                  <c:v>0.24349939200000001</c:v>
                </c:pt>
                <c:pt idx="287">
                  <c:v>0.24422843299999999</c:v>
                </c:pt>
                <c:pt idx="288">
                  <c:v>0.24592952600000001</c:v>
                </c:pt>
                <c:pt idx="289">
                  <c:v>0.24763062</c:v>
                </c:pt>
                <c:pt idx="290">
                  <c:v>0.24933171300000001</c:v>
                </c:pt>
                <c:pt idx="291">
                  <c:v>0.25078979299999998</c:v>
                </c:pt>
                <c:pt idx="292">
                  <c:v>0.25321992700000001</c:v>
                </c:pt>
                <c:pt idx="293">
                  <c:v>0.256379101</c:v>
                </c:pt>
                <c:pt idx="294">
                  <c:v>0.25759416800000001</c:v>
                </c:pt>
                <c:pt idx="295">
                  <c:v>0.25953827499999998</c:v>
                </c:pt>
                <c:pt idx="296">
                  <c:v>0.26148238200000001</c:v>
                </c:pt>
                <c:pt idx="297">
                  <c:v>0.263669502</c:v>
                </c:pt>
                <c:pt idx="298">
                  <c:v>0.26537059499999999</c:v>
                </c:pt>
                <c:pt idx="299">
                  <c:v>0.26731470200000002</c:v>
                </c:pt>
                <c:pt idx="300">
                  <c:v>0.26925880899999999</c:v>
                </c:pt>
                <c:pt idx="301">
                  <c:v>0.27071688900000002</c:v>
                </c:pt>
                <c:pt idx="302">
                  <c:v>0.27266099599999999</c:v>
                </c:pt>
                <c:pt idx="303">
                  <c:v>0.27411907699999999</c:v>
                </c:pt>
                <c:pt idx="304">
                  <c:v>0.27582016999999998</c:v>
                </c:pt>
                <c:pt idx="305">
                  <c:v>0.27727825</c:v>
                </c:pt>
                <c:pt idx="306">
                  <c:v>0.27897934400000002</c:v>
                </c:pt>
                <c:pt idx="307">
                  <c:v>0.28092345099999999</c:v>
                </c:pt>
                <c:pt idx="308">
                  <c:v>0.28238153100000002</c:v>
                </c:pt>
                <c:pt idx="309">
                  <c:v>0.28408262499999998</c:v>
                </c:pt>
                <c:pt idx="310">
                  <c:v>0.28626974500000002</c:v>
                </c:pt>
                <c:pt idx="311">
                  <c:v>0.28894289200000001</c:v>
                </c:pt>
                <c:pt idx="312">
                  <c:v>0.29088699899999998</c:v>
                </c:pt>
                <c:pt idx="313">
                  <c:v>0.29258809200000002</c:v>
                </c:pt>
                <c:pt idx="314">
                  <c:v>0.29477521299999998</c:v>
                </c:pt>
                <c:pt idx="315">
                  <c:v>0.29623329300000001</c:v>
                </c:pt>
                <c:pt idx="316">
                  <c:v>0.29720534599999998</c:v>
                </c:pt>
                <c:pt idx="317">
                  <c:v>0.29866342600000001</c:v>
                </c:pt>
                <c:pt idx="318">
                  <c:v>0.30012150700000001</c:v>
                </c:pt>
                <c:pt idx="319">
                  <c:v>0.30206561399999998</c:v>
                </c:pt>
                <c:pt idx="320">
                  <c:v>0.30425273400000002</c:v>
                </c:pt>
                <c:pt idx="321">
                  <c:v>0.30546780099999998</c:v>
                </c:pt>
                <c:pt idx="322">
                  <c:v>0.306682868</c:v>
                </c:pt>
                <c:pt idx="323">
                  <c:v>0.30789793399999998</c:v>
                </c:pt>
                <c:pt idx="324">
                  <c:v>0.30984204100000001</c:v>
                </c:pt>
                <c:pt idx="325">
                  <c:v>0.31154313500000003</c:v>
                </c:pt>
                <c:pt idx="326">
                  <c:v>0.313001215</c:v>
                </c:pt>
                <c:pt idx="327">
                  <c:v>0.31445929500000003</c:v>
                </c:pt>
                <c:pt idx="328">
                  <c:v>0.31616038899999999</c:v>
                </c:pt>
                <c:pt idx="329">
                  <c:v>0.317375456</c:v>
                </c:pt>
                <c:pt idx="330">
                  <c:v>0.319805589</c:v>
                </c:pt>
                <c:pt idx="331">
                  <c:v>0.32102065600000002</c:v>
                </c:pt>
                <c:pt idx="332">
                  <c:v>0.32247873599999999</c:v>
                </c:pt>
                <c:pt idx="333">
                  <c:v>0.32417983</c:v>
                </c:pt>
                <c:pt idx="334">
                  <c:v>0.32490887000000002</c:v>
                </c:pt>
                <c:pt idx="335">
                  <c:v>0.32709599</c:v>
                </c:pt>
                <c:pt idx="336">
                  <c:v>0.32879708400000002</c:v>
                </c:pt>
                <c:pt idx="337">
                  <c:v>0.330498177</c:v>
                </c:pt>
                <c:pt idx="338">
                  <c:v>0.331470231</c:v>
                </c:pt>
                <c:pt idx="339">
                  <c:v>0.33268529800000002</c:v>
                </c:pt>
                <c:pt idx="340">
                  <c:v>0.33438639100000001</c:v>
                </c:pt>
                <c:pt idx="341">
                  <c:v>0.33560145800000002</c:v>
                </c:pt>
                <c:pt idx="342">
                  <c:v>0.33681652499999998</c:v>
                </c:pt>
                <c:pt idx="343">
                  <c:v>0.33900364500000002</c:v>
                </c:pt>
                <c:pt idx="344">
                  <c:v>0.33997569900000002</c:v>
                </c:pt>
                <c:pt idx="345">
                  <c:v>0.34216281900000001</c:v>
                </c:pt>
                <c:pt idx="346">
                  <c:v>0.34410692599999998</c:v>
                </c:pt>
                <c:pt idx="347">
                  <c:v>0.34629404600000002</c:v>
                </c:pt>
                <c:pt idx="348">
                  <c:v>0.34799513999999998</c:v>
                </c:pt>
                <c:pt idx="349">
                  <c:v>0.34945322000000001</c:v>
                </c:pt>
                <c:pt idx="350">
                  <c:v>0.35139732699999998</c:v>
                </c:pt>
                <c:pt idx="351">
                  <c:v>0.35236938000000001</c:v>
                </c:pt>
                <c:pt idx="352">
                  <c:v>0.35431348699999998</c:v>
                </c:pt>
                <c:pt idx="353">
                  <c:v>0.356500608</c:v>
                </c:pt>
                <c:pt idx="354">
                  <c:v>0.35820170099999998</c:v>
                </c:pt>
                <c:pt idx="355">
                  <c:v>0.358930741</c:v>
                </c:pt>
                <c:pt idx="356">
                  <c:v>0.36111786099999998</c:v>
                </c:pt>
                <c:pt idx="357">
                  <c:v>0.362818955</c:v>
                </c:pt>
                <c:pt idx="358">
                  <c:v>0.36403402200000001</c:v>
                </c:pt>
                <c:pt idx="359">
                  <c:v>0.365735115</c:v>
                </c:pt>
                <c:pt idx="360">
                  <c:v>0.36743620900000001</c:v>
                </c:pt>
                <c:pt idx="361">
                  <c:v>0.369623329</c:v>
                </c:pt>
                <c:pt idx="362">
                  <c:v>0.37156743599999997</c:v>
                </c:pt>
                <c:pt idx="363">
                  <c:v>0.37278250299999999</c:v>
                </c:pt>
                <c:pt idx="364">
                  <c:v>0.37399757</c:v>
                </c:pt>
                <c:pt idx="365">
                  <c:v>0.37545564999999997</c:v>
                </c:pt>
                <c:pt idx="366">
                  <c:v>0.37764277000000002</c:v>
                </c:pt>
                <c:pt idx="367">
                  <c:v>0.37958687699999999</c:v>
                </c:pt>
                <c:pt idx="368">
                  <c:v>0.38153098400000002</c:v>
                </c:pt>
                <c:pt idx="369">
                  <c:v>0.38347509099999999</c:v>
                </c:pt>
                <c:pt idx="370">
                  <c:v>0.38541919800000002</c:v>
                </c:pt>
                <c:pt idx="371">
                  <c:v>0.38736330499999999</c:v>
                </c:pt>
                <c:pt idx="372">
                  <c:v>0.38882138500000002</c:v>
                </c:pt>
                <c:pt idx="373">
                  <c:v>0.39076549199999999</c:v>
                </c:pt>
                <c:pt idx="374">
                  <c:v>0.39246658600000001</c:v>
                </c:pt>
                <c:pt idx="375">
                  <c:v>0.39368165199999999</c:v>
                </c:pt>
                <c:pt idx="376">
                  <c:v>0.39586877300000001</c:v>
                </c:pt>
                <c:pt idx="377">
                  <c:v>0.39805589299999999</c:v>
                </c:pt>
                <c:pt idx="378">
                  <c:v>0.39951397300000002</c:v>
                </c:pt>
                <c:pt idx="379">
                  <c:v>0.40097205299999999</c:v>
                </c:pt>
                <c:pt idx="380">
                  <c:v>0.40267314700000001</c:v>
                </c:pt>
                <c:pt idx="381">
                  <c:v>0.40461725399999998</c:v>
                </c:pt>
                <c:pt idx="382">
                  <c:v>0.40704738800000001</c:v>
                </c:pt>
                <c:pt idx="383">
                  <c:v>0.408748481</c:v>
                </c:pt>
                <c:pt idx="384">
                  <c:v>0.41069258800000003</c:v>
                </c:pt>
                <c:pt idx="385">
                  <c:v>0.41287970800000001</c:v>
                </c:pt>
                <c:pt idx="386">
                  <c:v>0.41458080200000003</c:v>
                </c:pt>
                <c:pt idx="387">
                  <c:v>0.41676792200000001</c:v>
                </c:pt>
                <c:pt idx="388">
                  <c:v>0.41919805599999999</c:v>
                </c:pt>
                <c:pt idx="389">
                  <c:v>0.42187120299999997</c:v>
                </c:pt>
                <c:pt idx="390">
                  <c:v>0.42381531</c:v>
                </c:pt>
                <c:pt idx="391">
                  <c:v>0.42551640299999999</c:v>
                </c:pt>
                <c:pt idx="392">
                  <c:v>0.427703524</c:v>
                </c:pt>
                <c:pt idx="393">
                  <c:v>0.42964763099999997</c:v>
                </c:pt>
                <c:pt idx="394">
                  <c:v>0.43207776399999998</c:v>
                </c:pt>
                <c:pt idx="395">
                  <c:v>0.434993925</c:v>
                </c:pt>
                <c:pt idx="396">
                  <c:v>0.43718104499999999</c:v>
                </c:pt>
                <c:pt idx="397">
                  <c:v>0.43863912500000002</c:v>
                </c:pt>
                <c:pt idx="398">
                  <c:v>0.44058323199999999</c:v>
                </c:pt>
                <c:pt idx="399">
                  <c:v>0.44252733900000002</c:v>
                </c:pt>
                <c:pt idx="400">
                  <c:v>0.44471445900000001</c:v>
                </c:pt>
                <c:pt idx="401">
                  <c:v>0.44641555300000002</c:v>
                </c:pt>
                <c:pt idx="402">
                  <c:v>0.44908870000000001</c:v>
                </c:pt>
                <c:pt idx="403">
                  <c:v>0.45151883399999998</c:v>
                </c:pt>
                <c:pt idx="404">
                  <c:v>0.45321992700000002</c:v>
                </c:pt>
                <c:pt idx="405">
                  <c:v>0.455164034</c:v>
                </c:pt>
                <c:pt idx="406">
                  <c:v>0.45735115399999998</c:v>
                </c:pt>
                <c:pt idx="407">
                  <c:v>0.459538275</c:v>
                </c:pt>
                <c:pt idx="408">
                  <c:v>0.46172539499999998</c:v>
                </c:pt>
                <c:pt idx="409">
                  <c:v>0.46366950200000001</c:v>
                </c:pt>
                <c:pt idx="410">
                  <c:v>0.465856622</c:v>
                </c:pt>
                <c:pt idx="411">
                  <c:v>0.46804374199999998</c:v>
                </c:pt>
                <c:pt idx="412">
                  <c:v>0.46998784900000001</c:v>
                </c:pt>
                <c:pt idx="413">
                  <c:v>0.47217497000000003</c:v>
                </c:pt>
                <c:pt idx="414">
                  <c:v>0.47436209000000001</c:v>
                </c:pt>
                <c:pt idx="415">
                  <c:v>0.47679222399999999</c:v>
                </c:pt>
                <c:pt idx="416">
                  <c:v>0.47922235699999999</c:v>
                </c:pt>
                <c:pt idx="417">
                  <c:v>0.481409478</c:v>
                </c:pt>
                <c:pt idx="418">
                  <c:v>0.48262454399999999</c:v>
                </c:pt>
                <c:pt idx="419">
                  <c:v>0.48505467800000002</c:v>
                </c:pt>
                <c:pt idx="420">
                  <c:v>0.48748481199999999</c:v>
                </c:pt>
                <c:pt idx="421">
                  <c:v>0.48991494499999999</c:v>
                </c:pt>
                <c:pt idx="422">
                  <c:v>0.49185905200000002</c:v>
                </c:pt>
                <c:pt idx="423">
                  <c:v>0.49380315899999999</c:v>
                </c:pt>
                <c:pt idx="424">
                  <c:v>0.49599027899999998</c:v>
                </c:pt>
                <c:pt idx="425">
                  <c:v>0.49817739999999999</c:v>
                </c:pt>
                <c:pt idx="426">
                  <c:v>0.50012150700000002</c:v>
                </c:pt>
                <c:pt idx="427">
                  <c:v>0.50157958700000005</c:v>
                </c:pt>
                <c:pt idx="428">
                  <c:v>0.50328068000000004</c:v>
                </c:pt>
                <c:pt idx="429">
                  <c:v>0.50522478699999995</c:v>
                </c:pt>
                <c:pt idx="430">
                  <c:v>0.50692588100000002</c:v>
                </c:pt>
                <c:pt idx="431">
                  <c:v>0.50935601500000005</c:v>
                </c:pt>
                <c:pt idx="432">
                  <c:v>0.51130012199999997</c:v>
                </c:pt>
              </c:numCache>
            </c:numRef>
          </c:xVal>
          <c:yVal>
            <c:numRef>
              <c:f>Sheet1!$F$3:$F$435</c:f>
              <c:numCache>
                <c:formatCode>General</c:formatCode>
                <c:ptCount val="433"/>
                <c:pt idx="0">
                  <c:v>2.3743599999999998E-3</c:v>
                </c:pt>
                <c:pt idx="1">
                  <c:v>8.3102499999999999E-3</c:v>
                </c:pt>
                <c:pt idx="2">
                  <c:v>1.18718E-2</c:v>
                </c:pt>
                <c:pt idx="3">
                  <c:v>1.5828999999999999E-2</c:v>
                </c:pt>
                <c:pt idx="4">
                  <c:v>1.97863E-2</c:v>
                </c:pt>
                <c:pt idx="5">
                  <c:v>2.2556400000000001E-2</c:v>
                </c:pt>
                <c:pt idx="6">
                  <c:v>2.6117899999999999E-2</c:v>
                </c:pt>
                <c:pt idx="7">
                  <c:v>2.9679500000000001E-2</c:v>
                </c:pt>
                <c:pt idx="8">
                  <c:v>3.3636699999999999E-2</c:v>
                </c:pt>
                <c:pt idx="9">
                  <c:v>3.6802500000000002E-2</c:v>
                </c:pt>
                <c:pt idx="10">
                  <c:v>3.9572599999999999E-2</c:v>
                </c:pt>
                <c:pt idx="11">
                  <c:v>4.2738400000000003E-2</c:v>
                </c:pt>
                <c:pt idx="12">
                  <c:v>4.66957E-2</c:v>
                </c:pt>
                <c:pt idx="13">
                  <c:v>5.0257200000000002E-2</c:v>
                </c:pt>
                <c:pt idx="14">
                  <c:v>5.3422999999999998E-2</c:v>
                </c:pt>
                <c:pt idx="15">
                  <c:v>5.6984600000000003E-2</c:v>
                </c:pt>
                <c:pt idx="16">
                  <c:v>6.1337599999999999E-2</c:v>
                </c:pt>
                <c:pt idx="17">
                  <c:v>6.52948E-2</c:v>
                </c:pt>
                <c:pt idx="18">
                  <c:v>6.8064899999999998E-2</c:v>
                </c:pt>
                <c:pt idx="19">
                  <c:v>7.2022199999999995E-2</c:v>
                </c:pt>
                <c:pt idx="20">
                  <c:v>7.5188000000000005E-2</c:v>
                </c:pt>
                <c:pt idx="21">
                  <c:v>7.87495E-2</c:v>
                </c:pt>
                <c:pt idx="22">
                  <c:v>8.1123899999999999E-2</c:v>
                </c:pt>
                <c:pt idx="23">
                  <c:v>8.4685399999999994E-2</c:v>
                </c:pt>
                <c:pt idx="24">
                  <c:v>8.8642700000000005E-2</c:v>
                </c:pt>
                <c:pt idx="25">
                  <c:v>9.2599899999999999E-2</c:v>
                </c:pt>
                <c:pt idx="26">
                  <c:v>9.6557199999999996E-2</c:v>
                </c:pt>
                <c:pt idx="27">
                  <c:v>9.9327299999999993E-2</c:v>
                </c:pt>
                <c:pt idx="28">
                  <c:v>0.10288899999999999</c:v>
                </c:pt>
                <c:pt idx="29">
                  <c:v>0.105263</c:v>
                </c:pt>
                <c:pt idx="30">
                  <c:v>0.108033</c:v>
                </c:pt>
                <c:pt idx="31">
                  <c:v>0.111595</c:v>
                </c:pt>
                <c:pt idx="32">
                  <c:v>0.11515599999999999</c:v>
                </c:pt>
                <c:pt idx="33">
                  <c:v>0.118322</c:v>
                </c:pt>
                <c:pt idx="34">
                  <c:v>0.122279</c:v>
                </c:pt>
                <c:pt idx="35">
                  <c:v>0.125445</c:v>
                </c:pt>
                <c:pt idx="36">
                  <c:v>0.12900700000000001</c:v>
                </c:pt>
                <c:pt idx="37">
                  <c:v>0.13217300000000001</c:v>
                </c:pt>
                <c:pt idx="38">
                  <c:v>0.13573399999999999</c:v>
                </c:pt>
                <c:pt idx="39">
                  <c:v>0.139296</c:v>
                </c:pt>
                <c:pt idx="40">
                  <c:v>0.143649</c:v>
                </c:pt>
                <c:pt idx="41">
                  <c:v>0.146814</c:v>
                </c:pt>
                <c:pt idx="42">
                  <c:v>0.14958399999999999</c:v>
                </c:pt>
                <c:pt idx="43">
                  <c:v>0.151563</c:v>
                </c:pt>
                <c:pt idx="44">
                  <c:v>0.15551999999999999</c:v>
                </c:pt>
                <c:pt idx="45">
                  <c:v>0.15789500000000001</c:v>
                </c:pt>
                <c:pt idx="46">
                  <c:v>0.16106100000000001</c:v>
                </c:pt>
                <c:pt idx="47">
                  <c:v>0.16422600000000001</c:v>
                </c:pt>
                <c:pt idx="48">
                  <c:v>0.16778799999999999</c:v>
                </c:pt>
                <c:pt idx="49">
                  <c:v>0.171349</c:v>
                </c:pt>
                <c:pt idx="50">
                  <c:v>0.17412</c:v>
                </c:pt>
                <c:pt idx="51">
                  <c:v>0.17649400000000001</c:v>
                </c:pt>
                <c:pt idx="52">
                  <c:v>0.17965999999999999</c:v>
                </c:pt>
                <c:pt idx="53">
                  <c:v>0.183617</c:v>
                </c:pt>
                <c:pt idx="54">
                  <c:v>0.18717800000000001</c:v>
                </c:pt>
                <c:pt idx="55">
                  <c:v>0.189553</c:v>
                </c:pt>
                <c:pt idx="56">
                  <c:v>0.19350999999999999</c:v>
                </c:pt>
                <c:pt idx="57">
                  <c:v>0.195884</c:v>
                </c:pt>
                <c:pt idx="58">
                  <c:v>0.19825899999999999</c:v>
                </c:pt>
                <c:pt idx="59">
                  <c:v>0.20221600000000001</c:v>
                </c:pt>
                <c:pt idx="60">
                  <c:v>0.20577799999999999</c:v>
                </c:pt>
                <c:pt idx="61">
                  <c:v>0.209339</c:v>
                </c:pt>
                <c:pt idx="62">
                  <c:v>0.212505</c:v>
                </c:pt>
                <c:pt idx="63">
                  <c:v>0.21606600000000001</c:v>
                </c:pt>
                <c:pt idx="64">
                  <c:v>0.218837</c:v>
                </c:pt>
                <c:pt idx="65">
                  <c:v>0.221607</c:v>
                </c:pt>
                <c:pt idx="66">
                  <c:v>0.22516800000000001</c:v>
                </c:pt>
                <c:pt idx="67">
                  <c:v>0.22714699999999999</c:v>
                </c:pt>
                <c:pt idx="68">
                  <c:v>0.230708</c:v>
                </c:pt>
                <c:pt idx="69">
                  <c:v>0.23427000000000001</c:v>
                </c:pt>
                <c:pt idx="70">
                  <c:v>0.23783099999999999</c:v>
                </c:pt>
                <c:pt idx="71">
                  <c:v>0.241393</c:v>
                </c:pt>
                <c:pt idx="72">
                  <c:v>0.24376700000000001</c:v>
                </c:pt>
                <c:pt idx="73">
                  <c:v>0.246142</c:v>
                </c:pt>
                <c:pt idx="74">
                  <c:v>0.24970300000000001</c:v>
                </c:pt>
                <c:pt idx="75">
                  <c:v>0.25286900000000001</c:v>
                </c:pt>
                <c:pt idx="76">
                  <c:v>0.25603500000000001</c:v>
                </c:pt>
                <c:pt idx="77">
                  <c:v>0.25920100000000001</c:v>
                </c:pt>
                <c:pt idx="78">
                  <c:v>0.26236599999999999</c:v>
                </c:pt>
                <c:pt idx="79">
                  <c:v>0.265928</c:v>
                </c:pt>
                <c:pt idx="80">
                  <c:v>0.26949000000000001</c:v>
                </c:pt>
                <c:pt idx="81">
                  <c:v>0.27146799999999999</c:v>
                </c:pt>
                <c:pt idx="82">
                  <c:v>0.27463399999999999</c:v>
                </c:pt>
                <c:pt idx="83">
                  <c:v>0.276613</c:v>
                </c:pt>
                <c:pt idx="84">
                  <c:v>0.27977800000000003</c:v>
                </c:pt>
                <c:pt idx="85">
                  <c:v>0.28254800000000002</c:v>
                </c:pt>
                <c:pt idx="86">
                  <c:v>0.28610999999999998</c:v>
                </c:pt>
                <c:pt idx="87">
                  <c:v>0.28927599999999998</c:v>
                </c:pt>
                <c:pt idx="88">
                  <c:v>0.29244199999999998</c:v>
                </c:pt>
                <c:pt idx="89">
                  <c:v>0.29600300000000002</c:v>
                </c:pt>
                <c:pt idx="90">
                  <c:v>0.29956500000000003</c:v>
                </c:pt>
                <c:pt idx="91">
                  <c:v>0.30312600000000001</c:v>
                </c:pt>
                <c:pt idx="92">
                  <c:v>0.30629200000000001</c:v>
                </c:pt>
                <c:pt idx="93">
                  <c:v>0.30827100000000002</c:v>
                </c:pt>
                <c:pt idx="94">
                  <c:v>0.311832</c:v>
                </c:pt>
                <c:pt idx="95">
                  <c:v>0.31460199999999999</c:v>
                </c:pt>
                <c:pt idx="96">
                  <c:v>0.318164</c:v>
                </c:pt>
                <c:pt idx="97">
                  <c:v>0.32133</c:v>
                </c:pt>
                <c:pt idx="98">
                  <c:v>0.32489099999999999</c:v>
                </c:pt>
                <c:pt idx="99">
                  <c:v>0.32845299999999999</c:v>
                </c:pt>
                <c:pt idx="100">
                  <c:v>0.33201399999999998</c:v>
                </c:pt>
                <c:pt idx="101">
                  <c:v>0.33517999999999998</c:v>
                </c:pt>
                <c:pt idx="102">
                  <c:v>0.33794999999999997</c:v>
                </c:pt>
                <c:pt idx="103">
                  <c:v>0.33992899999999998</c:v>
                </c:pt>
                <c:pt idx="104">
                  <c:v>0.34269899999999998</c:v>
                </c:pt>
                <c:pt idx="105">
                  <c:v>0.34467700000000001</c:v>
                </c:pt>
                <c:pt idx="106">
                  <c:v>0.34665600000000002</c:v>
                </c:pt>
                <c:pt idx="107">
                  <c:v>0.34982200000000002</c:v>
                </c:pt>
                <c:pt idx="108">
                  <c:v>0.35219600000000001</c:v>
                </c:pt>
                <c:pt idx="109">
                  <c:v>0.35575800000000002</c:v>
                </c:pt>
                <c:pt idx="110">
                  <c:v>0.35694500000000001</c:v>
                </c:pt>
                <c:pt idx="111">
                  <c:v>0.359319</c:v>
                </c:pt>
                <c:pt idx="112">
                  <c:v>0.36169400000000002</c:v>
                </c:pt>
                <c:pt idx="113">
                  <c:v>0.36486000000000002</c:v>
                </c:pt>
                <c:pt idx="114">
                  <c:v>0.366838</c:v>
                </c:pt>
                <c:pt idx="115">
                  <c:v>0.37040000000000001</c:v>
                </c:pt>
                <c:pt idx="116">
                  <c:v>0.37356499999999998</c:v>
                </c:pt>
                <c:pt idx="117">
                  <c:v>0.37594</c:v>
                </c:pt>
                <c:pt idx="118">
                  <c:v>0.37870999999999999</c:v>
                </c:pt>
                <c:pt idx="119">
                  <c:v>0.38187599999999999</c:v>
                </c:pt>
                <c:pt idx="120">
                  <c:v>0.38345899999999999</c:v>
                </c:pt>
                <c:pt idx="121">
                  <c:v>0.38662400000000002</c:v>
                </c:pt>
                <c:pt idx="122">
                  <c:v>0.38820700000000002</c:v>
                </c:pt>
                <c:pt idx="123">
                  <c:v>0.39097700000000002</c:v>
                </c:pt>
                <c:pt idx="124">
                  <c:v>0.39493499999999998</c:v>
                </c:pt>
                <c:pt idx="125">
                  <c:v>0.39730900000000002</c:v>
                </c:pt>
                <c:pt idx="126">
                  <c:v>0.40047500000000003</c:v>
                </c:pt>
                <c:pt idx="127">
                  <c:v>0.40284900000000001</c:v>
                </c:pt>
                <c:pt idx="128">
                  <c:v>0.40561900000000001</c:v>
                </c:pt>
                <c:pt idx="129">
                  <c:v>0.40918100000000002</c:v>
                </c:pt>
                <c:pt idx="130">
                  <c:v>0.411159</c:v>
                </c:pt>
                <c:pt idx="131">
                  <c:v>0.412742</c:v>
                </c:pt>
                <c:pt idx="132">
                  <c:v>0.415908</c:v>
                </c:pt>
                <c:pt idx="133">
                  <c:v>0.41828300000000002</c:v>
                </c:pt>
                <c:pt idx="134">
                  <c:v>0.420657</c:v>
                </c:pt>
                <c:pt idx="135">
                  <c:v>0.42303099999999999</c:v>
                </c:pt>
                <c:pt idx="136">
                  <c:v>0.42421799999999998</c:v>
                </c:pt>
                <c:pt idx="137">
                  <c:v>0.42777999999999999</c:v>
                </c:pt>
                <c:pt idx="138">
                  <c:v>0.43173699999999998</c:v>
                </c:pt>
                <c:pt idx="139">
                  <c:v>0.43490299999999998</c:v>
                </c:pt>
                <c:pt idx="140">
                  <c:v>0.43806899999999999</c:v>
                </c:pt>
                <c:pt idx="141">
                  <c:v>0.44163000000000002</c:v>
                </c:pt>
                <c:pt idx="142">
                  <c:v>0.44479600000000002</c:v>
                </c:pt>
                <c:pt idx="143">
                  <c:v>0.44835799999999998</c:v>
                </c:pt>
                <c:pt idx="144">
                  <c:v>0.45033600000000001</c:v>
                </c:pt>
                <c:pt idx="145">
                  <c:v>0.45231500000000002</c:v>
                </c:pt>
                <c:pt idx="146">
                  <c:v>0.45508500000000002</c:v>
                </c:pt>
                <c:pt idx="147">
                  <c:v>0.45706400000000003</c:v>
                </c:pt>
                <c:pt idx="148">
                  <c:v>0.45983400000000002</c:v>
                </c:pt>
                <c:pt idx="149">
                  <c:v>0.46062500000000001</c:v>
                </c:pt>
                <c:pt idx="150">
                  <c:v>0.46220800000000001</c:v>
                </c:pt>
                <c:pt idx="151">
                  <c:v>0.464978</c:v>
                </c:pt>
                <c:pt idx="152">
                  <c:v>0.46735300000000002</c:v>
                </c:pt>
                <c:pt idx="153">
                  <c:v>0.470914</c:v>
                </c:pt>
                <c:pt idx="154">
                  <c:v>0.47447600000000001</c:v>
                </c:pt>
                <c:pt idx="155">
                  <c:v>0.47803699999999999</c:v>
                </c:pt>
                <c:pt idx="156">
                  <c:v>0.48120299999999999</c:v>
                </c:pt>
                <c:pt idx="157">
                  <c:v>0.484765</c:v>
                </c:pt>
                <c:pt idx="158">
                  <c:v>0.48792999999999997</c:v>
                </c:pt>
                <c:pt idx="159">
                  <c:v>0.49070000000000003</c:v>
                </c:pt>
                <c:pt idx="160">
                  <c:v>0.49347099999999999</c:v>
                </c:pt>
                <c:pt idx="161">
                  <c:v>0.49624099999999999</c:v>
                </c:pt>
                <c:pt idx="162">
                  <c:v>0.49980200000000002</c:v>
                </c:pt>
                <c:pt idx="163">
                  <c:v>0.50178100000000003</c:v>
                </c:pt>
                <c:pt idx="164">
                  <c:v>0.50336400000000003</c:v>
                </c:pt>
                <c:pt idx="165">
                  <c:v>0.50613399999999997</c:v>
                </c:pt>
                <c:pt idx="166">
                  <c:v>0.50850799999999996</c:v>
                </c:pt>
                <c:pt idx="167">
                  <c:v>0.51167399999999996</c:v>
                </c:pt>
                <c:pt idx="168">
                  <c:v>0.51483999999999996</c:v>
                </c:pt>
                <c:pt idx="169">
                  <c:v>0.516818</c:v>
                </c:pt>
                <c:pt idx="170">
                  <c:v>0.518401</c:v>
                </c:pt>
                <c:pt idx="171">
                  <c:v>0.52077600000000002</c:v>
                </c:pt>
                <c:pt idx="172">
                  <c:v>0.52354599999999996</c:v>
                </c:pt>
                <c:pt idx="173">
                  <c:v>0.52631600000000001</c:v>
                </c:pt>
                <c:pt idx="174">
                  <c:v>0.52908599999999995</c:v>
                </c:pt>
                <c:pt idx="175">
                  <c:v>0.531856</c:v>
                </c:pt>
                <c:pt idx="176">
                  <c:v>0.53383499999999995</c:v>
                </c:pt>
                <c:pt idx="177">
                  <c:v>0.536605</c:v>
                </c:pt>
                <c:pt idx="178">
                  <c:v>0.53858300000000003</c:v>
                </c:pt>
                <c:pt idx="179">
                  <c:v>0.54174900000000004</c:v>
                </c:pt>
                <c:pt idx="180">
                  <c:v>0.54412300000000002</c:v>
                </c:pt>
                <c:pt idx="181">
                  <c:v>0.54610199999999998</c:v>
                </c:pt>
                <c:pt idx="182">
                  <c:v>0.54808100000000004</c:v>
                </c:pt>
                <c:pt idx="183">
                  <c:v>0.55005899999999996</c:v>
                </c:pt>
                <c:pt idx="184">
                  <c:v>0.55282900000000001</c:v>
                </c:pt>
                <c:pt idx="185">
                  <c:v>0.55639099999999997</c:v>
                </c:pt>
                <c:pt idx="186">
                  <c:v>0.55916100000000002</c:v>
                </c:pt>
                <c:pt idx="187">
                  <c:v>0.56153500000000001</c:v>
                </c:pt>
                <c:pt idx="188">
                  <c:v>0.56351399999999996</c:v>
                </c:pt>
                <c:pt idx="189">
                  <c:v>0.56628400000000001</c:v>
                </c:pt>
                <c:pt idx="190">
                  <c:v>0.568658</c:v>
                </c:pt>
                <c:pt idx="191">
                  <c:v>0.570241</c:v>
                </c:pt>
                <c:pt idx="192">
                  <c:v>0.57261600000000001</c:v>
                </c:pt>
                <c:pt idx="193">
                  <c:v>0.57459400000000005</c:v>
                </c:pt>
                <c:pt idx="194">
                  <c:v>0.57578200000000002</c:v>
                </c:pt>
                <c:pt idx="195">
                  <c:v>0.57855199999999996</c:v>
                </c:pt>
                <c:pt idx="196">
                  <c:v>0.58013499999999996</c:v>
                </c:pt>
                <c:pt idx="197">
                  <c:v>0.58250900000000005</c:v>
                </c:pt>
                <c:pt idx="198">
                  <c:v>0.58488300000000004</c:v>
                </c:pt>
                <c:pt idx="199">
                  <c:v>0.58725799999999995</c:v>
                </c:pt>
                <c:pt idx="200">
                  <c:v>0.58884099999999995</c:v>
                </c:pt>
                <c:pt idx="201">
                  <c:v>0.59081899999999998</c:v>
                </c:pt>
                <c:pt idx="202">
                  <c:v>0.59279800000000005</c:v>
                </c:pt>
                <c:pt idx="203">
                  <c:v>0.59556799999999999</c:v>
                </c:pt>
                <c:pt idx="204">
                  <c:v>0.59715099999999999</c:v>
                </c:pt>
                <c:pt idx="205">
                  <c:v>0.59754600000000002</c:v>
                </c:pt>
                <c:pt idx="206">
                  <c:v>0.60031699999999999</c:v>
                </c:pt>
                <c:pt idx="207">
                  <c:v>0.60269099999999998</c:v>
                </c:pt>
                <c:pt idx="208">
                  <c:v>0.60506499999999996</c:v>
                </c:pt>
                <c:pt idx="209">
                  <c:v>0.60823099999999997</c:v>
                </c:pt>
                <c:pt idx="210">
                  <c:v>0.61100100000000002</c:v>
                </c:pt>
                <c:pt idx="211">
                  <c:v>0.61337600000000003</c:v>
                </c:pt>
                <c:pt idx="212">
                  <c:v>0.61575000000000002</c:v>
                </c:pt>
                <c:pt idx="213">
                  <c:v>0.61891600000000002</c:v>
                </c:pt>
                <c:pt idx="214">
                  <c:v>0.62089399999999995</c:v>
                </c:pt>
                <c:pt idx="215">
                  <c:v>0.62326899999999996</c:v>
                </c:pt>
                <c:pt idx="216">
                  <c:v>0.62603900000000001</c:v>
                </c:pt>
                <c:pt idx="217">
                  <c:v>0.62643499999999996</c:v>
                </c:pt>
                <c:pt idx="218">
                  <c:v>0.62880899999999995</c:v>
                </c:pt>
                <c:pt idx="219">
                  <c:v>0.63078699999999999</c:v>
                </c:pt>
                <c:pt idx="220">
                  <c:v>0.633162</c:v>
                </c:pt>
                <c:pt idx="221">
                  <c:v>0.63514000000000004</c:v>
                </c:pt>
                <c:pt idx="222">
                  <c:v>0.63791100000000001</c:v>
                </c:pt>
                <c:pt idx="223">
                  <c:v>0.63949299999999998</c:v>
                </c:pt>
                <c:pt idx="224">
                  <c:v>0.64147200000000004</c:v>
                </c:pt>
                <c:pt idx="225">
                  <c:v>0.64305500000000004</c:v>
                </c:pt>
                <c:pt idx="226">
                  <c:v>0.64424199999999998</c:v>
                </c:pt>
                <c:pt idx="227">
                  <c:v>0.64701200000000003</c:v>
                </c:pt>
                <c:pt idx="228">
                  <c:v>0.64899099999999998</c:v>
                </c:pt>
                <c:pt idx="229">
                  <c:v>0.65136499999999997</c:v>
                </c:pt>
                <c:pt idx="230">
                  <c:v>0.65373999999999999</c:v>
                </c:pt>
                <c:pt idx="231">
                  <c:v>0.65571800000000002</c:v>
                </c:pt>
                <c:pt idx="232">
                  <c:v>0.65730100000000002</c:v>
                </c:pt>
                <c:pt idx="233">
                  <c:v>0.65927999999999998</c:v>
                </c:pt>
                <c:pt idx="234">
                  <c:v>0.66165399999999996</c:v>
                </c:pt>
                <c:pt idx="235">
                  <c:v>0.66402799999999995</c:v>
                </c:pt>
                <c:pt idx="236">
                  <c:v>0.66679900000000003</c:v>
                </c:pt>
                <c:pt idx="237">
                  <c:v>0.66956899999999997</c:v>
                </c:pt>
                <c:pt idx="238">
                  <c:v>0.67115199999999997</c:v>
                </c:pt>
                <c:pt idx="239">
                  <c:v>0.67471300000000001</c:v>
                </c:pt>
                <c:pt idx="240">
                  <c:v>0.67629600000000001</c:v>
                </c:pt>
                <c:pt idx="241">
                  <c:v>0.67827499999999996</c:v>
                </c:pt>
                <c:pt idx="242">
                  <c:v>0.67985799999999996</c:v>
                </c:pt>
                <c:pt idx="243">
                  <c:v>0.68302300000000005</c:v>
                </c:pt>
                <c:pt idx="244">
                  <c:v>0.685002</c:v>
                </c:pt>
                <c:pt idx="245">
                  <c:v>0.686585</c:v>
                </c:pt>
                <c:pt idx="246">
                  <c:v>0.68856399999999995</c:v>
                </c:pt>
                <c:pt idx="247">
                  <c:v>0.69014600000000004</c:v>
                </c:pt>
                <c:pt idx="248">
                  <c:v>0.69172900000000004</c:v>
                </c:pt>
                <c:pt idx="249">
                  <c:v>0.69331200000000004</c:v>
                </c:pt>
                <c:pt idx="250">
                  <c:v>0.69687399999999999</c:v>
                </c:pt>
                <c:pt idx="251">
                  <c:v>0.69726900000000003</c:v>
                </c:pt>
                <c:pt idx="252">
                  <c:v>0.69885200000000003</c:v>
                </c:pt>
                <c:pt idx="253">
                  <c:v>0.70004</c:v>
                </c:pt>
                <c:pt idx="254">
                  <c:v>0.70360100000000003</c:v>
                </c:pt>
                <c:pt idx="255">
                  <c:v>0.70597500000000002</c:v>
                </c:pt>
                <c:pt idx="256">
                  <c:v>0.70716299999999999</c:v>
                </c:pt>
                <c:pt idx="257">
                  <c:v>0.70953699999999997</c:v>
                </c:pt>
                <c:pt idx="258">
                  <c:v>0.71072400000000002</c:v>
                </c:pt>
                <c:pt idx="259">
                  <c:v>0.71230700000000002</c:v>
                </c:pt>
                <c:pt idx="260">
                  <c:v>0.71389000000000002</c:v>
                </c:pt>
                <c:pt idx="261">
                  <c:v>0.71468100000000001</c:v>
                </c:pt>
                <c:pt idx="262">
                  <c:v>0.71665999999999996</c:v>
                </c:pt>
                <c:pt idx="263">
                  <c:v>0.71824299999999996</c:v>
                </c:pt>
                <c:pt idx="264">
                  <c:v>0.71943000000000001</c:v>
                </c:pt>
                <c:pt idx="265">
                  <c:v>0.71982599999999997</c:v>
                </c:pt>
                <c:pt idx="266">
                  <c:v>0.72259600000000002</c:v>
                </c:pt>
                <c:pt idx="267">
                  <c:v>0.72457499999999997</c:v>
                </c:pt>
                <c:pt idx="268">
                  <c:v>0.72734500000000002</c:v>
                </c:pt>
                <c:pt idx="269">
                  <c:v>0.72971900000000001</c:v>
                </c:pt>
                <c:pt idx="270">
                  <c:v>0.73130200000000001</c:v>
                </c:pt>
                <c:pt idx="271">
                  <c:v>0.73367599999999999</c:v>
                </c:pt>
                <c:pt idx="272">
                  <c:v>0.73605100000000001</c:v>
                </c:pt>
                <c:pt idx="273">
                  <c:v>0.738425</c:v>
                </c:pt>
                <c:pt idx="274">
                  <c:v>0.73961200000000005</c:v>
                </c:pt>
                <c:pt idx="275">
                  <c:v>0.74119500000000005</c:v>
                </c:pt>
                <c:pt idx="276">
                  <c:v>0.74277800000000005</c:v>
                </c:pt>
                <c:pt idx="277">
                  <c:v>0.74436100000000005</c:v>
                </c:pt>
                <c:pt idx="278">
                  <c:v>0.74673500000000004</c:v>
                </c:pt>
                <c:pt idx="279">
                  <c:v>0.74911000000000005</c:v>
                </c:pt>
                <c:pt idx="280">
                  <c:v>0.75148400000000004</c:v>
                </c:pt>
                <c:pt idx="281">
                  <c:v>0.75267099999999998</c:v>
                </c:pt>
                <c:pt idx="282">
                  <c:v>0.75425399999999998</c:v>
                </c:pt>
                <c:pt idx="283">
                  <c:v>0.75662799999999997</c:v>
                </c:pt>
                <c:pt idx="284">
                  <c:v>0.75860700000000003</c:v>
                </c:pt>
                <c:pt idx="285">
                  <c:v>0.76137699999999997</c:v>
                </c:pt>
                <c:pt idx="286">
                  <c:v>0.76375099999999996</c:v>
                </c:pt>
                <c:pt idx="287">
                  <c:v>0.76652200000000004</c:v>
                </c:pt>
                <c:pt idx="288">
                  <c:v>0.76770899999999997</c:v>
                </c:pt>
                <c:pt idx="289">
                  <c:v>0.76889600000000002</c:v>
                </c:pt>
                <c:pt idx="290">
                  <c:v>0.77047900000000002</c:v>
                </c:pt>
                <c:pt idx="291">
                  <c:v>0.77206200000000003</c:v>
                </c:pt>
                <c:pt idx="292">
                  <c:v>0.77245699999999995</c:v>
                </c:pt>
                <c:pt idx="293">
                  <c:v>0.77324899999999996</c:v>
                </c:pt>
                <c:pt idx="294">
                  <c:v>0.77522800000000003</c:v>
                </c:pt>
                <c:pt idx="295">
                  <c:v>0.77601900000000001</c:v>
                </c:pt>
                <c:pt idx="296">
                  <c:v>0.77720599999999995</c:v>
                </c:pt>
                <c:pt idx="297">
                  <c:v>0.778393</c:v>
                </c:pt>
                <c:pt idx="298">
                  <c:v>0.77958099999999997</c:v>
                </c:pt>
                <c:pt idx="299">
                  <c:v>0.78116300000000005</c:v>
                </c:pt>
                <c:pt idx="300">
                  <c:v>0.78235100000000002</c:v>
                </c:pt>
                <c:pt idx="301">
                  <c:v>0.78393400000000002</c:v>
                </c:pt>
                <c:pt idx="302">
                  <c:v>0.78551599999999999</c:v>
                </c:pt>
                <c:pt idx="303">
                  <c:v>0.78749499999999995</c:v>
                </c:pt>
                <c:pt idx="304">
                  <c:v>0.78868199999999999</c:v>
                </c:pt>
                <c:pt idx="305">
                  <c:v>0.790265</c:v>
                </c:pt>
                <c:pt idx="306">
                  <c:v>0.79145200000000004</c:v>
                </c:pt>
                <c:pt idx="307">
                  <c:v>0.79263899999999998</c:v>
                </c:pt>
                <c:pt idx="308">
                  <c:v>0.79422199999999998</c:v>
                </c:pt>
                <c:pt idx="309">
                  <c:v>0.79580499999999998</c:v>
                </c:pt>
                <c:pt idx="310">
                  <c:v>0.79620100000000005</c:v>
                </c:pt>
                <c:pt idx="311">
                  <c:v>0.79699200000000003</c:v>
                </c:pt>
                <c:pt idx="312">
                  <c:v>0.79778400000000005</c:v>
                </c:pt>
                <c:pt idx="313">
                  <c:v>0.79897099999999999</c:v>
                </c:pt>
                <c:pt idx="314">
                  <c:v>0.80015800000000004</c:v>
                </c:pt>
                <c:pt idx="315">
                  <c:v>0.80213699999999999</c:v>
                </c:pt>
                <c:pt idx="316">
                  <c:v>0.80451099999999998</c:v>
                </c:pt>
                <c:pt idx="317">
                  <c:v>0.80609399999999998</c:v>
                </c:pt>
                <c:pt idx="318">
                  <c:v>0.80767699999999998</c:v>
                </c:pt>
                <c:pt idx="319">
                  <c:v>0.80846899999999999</c:v>
                </c:pt>
                <c:pt idx="320">
                  <c:v>0.80886400000000003</c:v>
                </c:pt>
                <c:pt idx="321">
                  <c:v>0.81123900000000004</c:v>
                </c:pt>
                <c:pt idx="322">
                  <c:v>0.81321699999999997</c:v>
                </c:pt>
                <c:pt idx="323">
                  <c:v>0.81519600000000003</c:v>
                </c:pt>
                <c:pt idx="324">
                  <c:v>0.81598700000000002</c:v>
                </c:pt>
                <c:pt idx="325">
                  <c:v>0.81757000000000002</c:v>
                </c:pt>
                <c:pt idx="326">
                  <c:v>0.81915300000000002</c:v>
                </c:pt>
                <c:pt idx="327">
                  <c:v>0.82073600000000002</c:v>
                </c:pt>
                <c:pt idx="328">
                  <c:v>0.82192299999999996</c:v>
                </c:pt>
                <c:pt idx="329">
                  <c:v>0.82390200000000002</c:v>
                </c:pt>
                <c:pt idx="330">
                  <c:v>0.82548500000000002</c:v>
                </c:pt>
                <c:pt idx="331">
                  <c:v>0.82746299999999995</c:v>
                </c:pt>
                <c:pt idx="332">
                  <c:v>0.82904599999999995</c:v>
                </c:pt>
                <c:pt idx="333">
                  <c:v>0.830233</c:v>
                </c:pt>
                <c:pt idx="334">
                  <c:v>0.83300399999999997</c:v>
                </c:pt>
                <c:pt idx="335">
                  <c:v>0.833399</c:v>
                </c:pt>
                <c:pt idx="336">
                  <c:v>0.83458600000000005</c:v>
                </c:pt>
                <c:pt idx="337">
                  <c:v>0.83577400000000002</c:v>
                </c:pt>
                <c:pt idx="338">
                  <c:v>0.838148</c:v>
                </c:pt>
                <c:pt idx="339">
                  <c:v>0.84052199999999999</c:v>
                </c:pt>
                <c:pt idx="340">
                  <c:v>0.84210499999999999</c:v>
                </c:pt>
                <c:pt idx="341">
                  <c:v>0.84408399999999995</c:v>
                </c:pt>
                <c:pt idx="342">
                  <c:v>0.84606300000000001</c:v>
                </c:pt>
                <c:pt idx="343">
                  <c:v>0.84645800000000004</c:v>
                </c:pt>
                <c:pt idx="344">
                  <c:v>0.84883299999999995</c:v>
                </c:pt>
                <c:pt idx="345">
                  <c:v>0.84922799999999998</c:v>
                </c:pt>
                <c:pt idx="346">
                  <c:v>0.85041599999999995</c:v>
                </c:pt>
                <c:pt idx="347">
                  <c:v>0.85120700000000005</c:v>
                </c:pt>
                <c:pt idx="348">
                  <c:v>0.85239399999999999</c:v>
                </c:pt>
                <c:pt idx="349">
                  <c:v>0.85397699999999999</c:v>
                </c:pt>
                <c:pt idx="350">
                  <c:v>0.85516400000000004</c:v>
                </c:pt>
                <c:pt idx="351">
                  <c:v>0.85793399999999997</c:v>
                </c:pt>
                <c:pt idx="352">
                  <c:v>0.85872599999999999</c:v>
                </c:pt>
                <c:pt idx="353">
                  <c:v>0.85912100000000002</c:v>
                </c:pt>
                <c:pt idx="354">
                  <c:v>0.86030899999999999</c:v>
                </c:pt>
                <c:pt idx="355">
                  <c:v>0.86307900000000004</c:v>
                </c:pt>
                <c:pt idx="356">
                  <c:v>0.86347399999999996</c:v>
                </c:pt>
                <c:pt idx="357">
                  <c:v>0.86466200000000004</c:v>
                </c:pt>
                <c:pt idx="358">
                  <c:v>0.86663999999999997</c:v>
                </c:pt>
                <c:pt idx="359">
                  <c:v>0.86782700000000002</c:v>
                </c:pt>
                <c:pt idx="360">
                  <c:v>0.86980599999999997</c:v>
                </c:pt>
                <c:pt idx="361">
                  <c:v>0.87020200000000003</c:v>
                </c:pt>
                <c:pt idx="362">
                  <c:v>0.87099300000000002</c:v>
                </c:pt>
                <c:pt idx="363">
                  <c:v>0.87297199999999997</c:v>
                </c:pt>
                <c:pt idx="364">
                  <c:v>0.87495100000000003</c:v>
                </c:pt>
                <c:pt idx="365">
                  <c:v>0.87653300000000001</c:v>
                </c:pt>
                <c:pt idx="366">
                  <c:v>0.87692899999999996</c:v>
                </c:pt>
                <c:pt idx="367">
                  <c:v>0.87772099999999997</c:v>
                </c:pt>
                <c:pt idx="368">
                  <c:v>0.87851199999999996</c:v>
                </c:pt>
                <c:pt idx="369">
                  <c:v>0.87930399999999997</c:v>
                </c:pt>
                <c:pt idx="370">
                  <c:v>0.88009499999999996</c:v>
                </c:pt>
                <c:pt idx="371">
                  <c:v>0.88088599999999995</c:v>
                </c:pt>
                <c:pt idx="372">
                  <c:v>0.88246899999999995</c:v>
                </c:pt>
                <c:pt idx="373">
                  <c:v>0.88326099999999996</c:v>
                </c:pt>
                <c:pt idx="374">
                  <c:v>0.88484399999999996</c:v>
                </c:pt>
                <c:pt idx="375">
                  <c:v>0.886822</c:v>
                </c:pt>
                <c:pt idx="376">
                  <c:v>0.88721799999999995</c:v>
                </c:pt>
                <c:pt idx="377">
                  <c:v>0.88761400000000001</c:v>
                </c:pt>
                <c:pt idx="378">
                  <c:v>0.88919700000000002</c:v>
                </c:pt>
                <c:pt idx="379">
                  <c:v>0.891571</c:v>
                </c:pt>
                <c:pt idx="380">
                  <c:v>0.89275800000000005</c:v>
                </c:pt>
                <c:pt idx="381">
                  <c:v>0.89394499999999999</c:v>
                </c:pt>
                <c:pt idx="382">
                  <c:v>0.89434100000000005</c:v>
                </c:pt>
                <c:pt idx="383">
                  <c:v>0.89552799999999999</c:v>
                </c:pt>
                <c:pt idx="384">
                  <c:v>0.89632000000000001</c:v>
                </c:pt>
                <c:pt idx="385">
                  <c:v>0.89671500000000004</c:v>
                </c:pt>
                <c:pt idx="386">
                  <c:v>0.89790300000000001</c:v>
                </c:pt>
                <c:pt idx="387">
                  <c:v>0.89829800000000004</c:v>
                </c:pt>
                <c:pt idx="388">
                  <c:v>0.89829800000000004</c:v>
                </c:pt>
                <c:pt idx="389">
                  <c:v>0.89829800000000004</c:v>
                </c:pt>
                <c:pt idx="390">
                  <c:v>0.89948600000000001</c:v>
                </c:pt>
                <c:pt idx="391">
                  <c:v>0.90106799999999998</c:v>
                </c:pt>
                <c:pt idx="392">
                  <c:v>0.90225599999999995</c:v>
                </c:pt>
                <c:pt idx="393">
                  <c:v>0.90304700000000004</c:v>
                </c:pt>
                <c:pt idx="394">
                  <c:v>0.90304700000000004</c:v>
                </c:pt>
                <c:pt idx="395">
                  <c:v>0.903443</c:v>
                </c:pt>
                <c:pt idx="396">
                  <c:v>0.90383899999999995</c:v>
                </c:pt>
                <c:pt idx="397">
                  <c:v>0.90542100000000003</c:v>
                </c:pt>
                <c:pt idx="398">
                  <c:v>0.90621300000000005</c:v>
                </c:pt>
                <c:pt idx="399">
                  <c:v>0.90700400000000003</c:v>
                </c:pt>
                <c:pt idx="400">
                  <c:v>0.90739999999999998</c:v>
                </c:pt>
                <c:pt idx="401">
                  <c:v>0.90858700000000003</c:v>
                </c:pt>
                <c:pt idx="402">
                  <c:v>0.90898299999999999</c:v>
                </c:pt>
                <c:pt idx="403">
                  <c:v>0.90898299999999999</c:v>
                </c:pt>
                <c:pt idx="404">
                  <c:v>0.91017000000000003</c:v>
                </c:pt>
                <c:pt idx="405">
                  <c:v>0.91096200000000005</c:v>
                </c:pt>
                <c:pt idx="406">
                  <c:v>0.91175300000000004</c:v>
                </c:pt>
                <c:pt idx="407">
                  <c:v>0.91214899999999999</c:v>
                </c:pt>
                <c:pt idx="408">
                  <c:v>0.91254500000000005</c:v>
                </c:pt>
                <c:pt idx="409">
                  <c:v>0.91333600000000004</c:v>
                </c:pt>
                <c:pt idx="410">
                  <c:v>0.91373199999999999</c:v>
                </c:pt>
                <c:pt idx="411">
                  <c:v>0.91412700000000002</c:v>
                </c:pt>
                <c:pt idx="412">
                  <c:v>0.91491900000000004</c:v>
                </c:pt>
                <c:pt idx="413">
                  <c:v>0.91531499999999999</c:v>
                </c:pt>
                <c:pt idx="414">
                  <c:v>0.91571000000000002</c:v>
                </c:pt>
                <c:pt idx="415">
                  <c:v>0.91571000000000002</c:v>
                </c:pt>
                <c:pt idx="416">
                  <c:v>0.91610599999999998</c:v>
                </c:pt>
                <c:pt idx="417">
                  <c:v>0.91650200000000004</c:v>
                </c:pt>
                <c:pt idx="418">
                  <c:v>0.91847999999999996</c:v>
                </c:pt>
                <c:pt idx="419">
                  <c:v>0.91847999999999996</c:v>
                </c:pt>
                <c:pt idx="420">
                  <c:v>0.91847999999999996</c:v>
                </c:pt>
                <c:pt idx="421">
                  <c:v>0.91847999999999996</c:v>
                </c:pt>
                <c:pt idx="422">
                  <c:v>0.91927199999999998</c:v>
                </c:pt>
                <c:pt idx="423">
                  <c:v>0.92085499999999998</c:v>
                </c:pt>
                <c:pt idx="424">
                  <c:v>0.92125000000000001</c:v>
                </c:pt>
                <c:pt idx="425">
                  <c:v>0.92164599999999997</c:v>
                </c:pt>
                <c:pt idx="426">
                  <c:v>0.92243799999999998</c:v>
                </c:pt>
                <c:pt idx="427">
                  <c:v>0.92402099999999998</c:v>
                </c:pt>
                <c:pt idx="428">
                  <c:v>0.92520800000000003</c:v>
                </c:pt>
                <c:pt idx="429">
                  <c:v>0.92639499999999997</c:v>
                </c:pt>
                <c:pt idx="430">
                  <c:v>0.92758200000000002</c:v>
                </c:pt>
                <c:pt idx="431">
                  <c:v>0.92797799999999997</c:v>
                </c:pt>
                <c:pt idx="432">
                  <c:v>0.92916500000000002</c:v>
                </c:pt>
              </c:numCache>
            </c:numRef>
          </c:yVal>
          <c:smooth val="1"/>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Plain-text</c:v>
                      </c:pt>
                    </c:strCache>
                  </c:strRef>
                </c15:tx>
              </c15:filteredSeriesTitle>
            </c:ext>
          </c:extLst>
        </c:ser>
        <c:ser>
          <c:idx val="3"/>
          <c:order val="3"/>
          <c:marker>
            <c:symbol val="none"/>
          </c:marker>
          <c:xVal>
            <c:numRef>
              <c:f>Sheet1!$G$3:$G$435</c:f>
              <c:numCache>
                <c:formatCode>General</c:formatCode>
                <c:ptCount val="433"/>
                <c:pt idx="0">
                  <c:v>0</c:v>
                </c:pt>
                <c:pt idx="1">
                  <c:v>2.4301300000000001E-4</c:v>
                </c:pt>
                <c:pt idx="2">
                  <c:v>4.8602699999999999E-4</c:v>
                </c:pt>
                <c:pt idx="3">
                  <c:v>1.215067E-3</c:v>
                </c:pt>
                <c:pt idx="4">
                  <c:v>1.701094E-3</c:v>
                </c:pt>
                <c:pt idx="5">
                  <c:v>1.944107E-3</c:v>
                </c:pt>
                <c:pt idx="6">
                  <c:v>2.1871199999999999E-3</c:v>
                </c:pt>
                <c:pt idx="7">
                  <c:v>2.9161600000000001E-3</c:v>
                </c:pt>
                <c:pt idx="8">
                  <c:v>3.1591739999999998E-3</c:v>
                </c:pt>
                <c:pt idx="9">
                  <c:v>3.6451999999999999E-3</c:v>
                </c:pt>
                <c:pt idx="10">
                  <c:v>4.8602669999999997E-3</c:v>
                </c:pt>
                <c:pt idx="11">
                  <c:v>5.589307E-3</c:v>
                </c:pt>
                <c:pt idx="12">
                  <c:v>6.0753339999999999E-3</c:v>
                </c:pt>
                <c:pt idx="13">
                  <c:v>6.8043740000000002E-3</c:v>
                </c:pt>
                <c:pt idx="14">
                  <c:v>6.8043740000000002E-3</c:v>
                </c:pt>
                <c:pt idx="15">
                  <c:v>6.8043740000000002E-3</c:v>
                </c:pt>
                <c:pt idx="16">
                  <c:v>6.8043740000000002E-3</c:v>
                </c:pt>
                <c:pt idx="17">
                  <c:v>6.8043740000000002E-3</c:v>
                </c:pt>
                <c:pt idx="18">
                  <c:v>7.0473879999999999E-3</c:v>
                </c:pt>
                <c:pt idx="19">
                  <c:v>7.2904010000000002E-3</c:v>
                </c:pt>
                <c:pt idx="20">
                  <c:v>7.2904010000000002E-3</c:v>
                </c:pt>
                <c:pt idx="21">
                  <c:v>7.5334140000000004E-3</c:v>
                </c:pt>
                <c:pt idx="22">
                  <c:v>7.7764280000000002E-3</c:v>
                </c:pt>
                <c:pt idx="23">
                  <c:v>8.5054680000000004E-3</c:v>
                </c:pt>
                <c:pt idx="24">
                  <c:v>8.5054680000000004E-3</c:v>
                </c:pt>
                <c:pt idx="25">
                  <c:v>8.9914950000000004E-3</c:v>
                </c:pt>
                <c:pt idx="26">
                  <c:v>8.9914950000000004E-3</c:v>
                </c:pt>
                <c:pt idx="27">
                  <c:v>9.4775209999999992E-3</c:v>
                </c:pt>
                <c:pt idx="28">
                  <c:v>9.4775209999999992E-3</c:v>
                </c:pt>
                <c:pt idx="29">
                  <c:v>9.4775209999999992E-3</c:v>
                </c:pt>
                <c:pt idx="30">
                  <c:v>9.7205350000000006E-3</c:v>
                </c:pt>
                <c:pt idx="31">
                  <c:v>9.9635479999999992E-3</c:v>
                </c:pt>
                <c:pt idx="32">
                  <c:v>1.0206560999999999E-2</c:v>
                </c:pt>
                <c:pt idx="33">
                  <c:v>1.0206560999999999E-2</c:v>
                </c:pt>
                <c:pt idx="34">
                  <c:v>1.0449574999999999E-2</c:v>
                </c:pt>
                <c:pt idx="35">
                  <c:v>1.0692587999999999E-2</c:v>
                </c:pt>
                <c:pt idx="36">
                  <c:v>1.0935601E-2</c:v>
                </c:pt>
                <c:pt idx="37">
                  <c:v>1.1178614999999999E-2</c:v>
                </c:pt>
                <c:pt idx="38">
                  <c:v>1.1664641999999999E-2</c:v>
                </c:pt>
                <c:pt idx="39">
                  <c:v>1.1664641999999999E-2</c:v>
                </c:pt>
                <c:pt idx="40">
                  <c:v>1.1907655E-2</c:v>
                </c:pt>
                <c:pt idx="41">
                  <c:v>1.2393682E-2</c:v>
                </c:pt>
                <c:pt idx="42">
                  <c:v>1.2879708E-2</c:v>
                </c:pt>
                <c:pt idx="43">
                  <c:v>1.3365735E-2</c:v>
                </c:pt>
                <c:pt idx="44">
                  <c:v>1.3851762E-2</c:v>
                </c:pt>
                <c:pt idx="45">
                  <c:v>1.4823815000000001E-2</c:v>
                </c:pt>
                <c:pt idx="46">
                  <c:v>1.5552855000000001E-2</c:v>
                </c:pt>
                <c:pt idx="47">
                  <c:v>1.5795869000000001E-2</c:v>
                </c:pt>
                <c:pt idx="48">
                  <c:v>1.6038882000000001E-2</c:v>
                </c:pt>
                <c:pt idx="49">
                  <c:v>1.6767922000000001E-2</c:v>
                </c:pt>
                <c:pt idx="50">
                  <c:v>1.7010936000000001E-2</c:v>
                </c:pt>
                <c:pt idx="51">
                  <c:v>1.7253949000000001E-2</c:v>
                </c:pt>
                <c:pt idx="52">
                  <c:v>1.7496962000000001E-2</c:v>
                </c:pt>
                <c:pt idx="53">
                  <c:v>1.8226002000000002E-2</c:v>
                </c:pt>
                <c:pt idx="54">
                  <c:v>1.8712029000000002E-2</c:v>
                </c:pt>
                <c:pt idx="55">
                  <c:v>1.9198056000000002E-2</c:v>
                </c:pt>
                <c:pt idx="56">
                  <c:v>1.9927095999999998E-2</c:v>
                </c:pt>
                <c:pt idx="57">
                  <c:v>1.9927095999999998E-2</c:v>
                </c:pt>
                <c:pt idx="58">
                  <c:v>2.0656135999999999E-2</c:v>
                </c:pt>
                <c:pt idx="59">
                  <c:v>2.0899148999999999E-2</c:v>
                </c:pt>
                <c:pt idx="60">
                  <c:v>2.1628189999999999E-2</c:v>
                </c:pt>
                <c:pt idx="61">
                  <c:v>2.2357229999999999E-2</c:v>
                </c:pt>
                <c:pt idx="62">
                  <c:v>2.2843255999999999E-2</c:v>
                </c:pt>
                <c:pt idx="63">
                  <c:v>2.3329282999999999E-2</c:v>
                </c:pt>
                <c:pt idx="64">
                  <c:v>2.3329282999999999E-2</c:v>
                </c:pt>
                <c:pt idx="65">
                  <c:v>2.3572296E-2</c:v>
                </c:pt>
                <c:pt idx="66">
                  <c:v>2.3572296E-2</c:v>
                </c:pt>
                <c:pt idx="67">
                  <c:v>2.3815309999999999E-2</c:v>
                </c:pt>
                <c:pt idx="68">
                  <c:v>2.4301336999999999E-2</c:v>
                </c:pt>
                <c:pt idx="69">
                  <c:v>2.454435E-2</c:v>
                </c:pt>
                <c:pt idx="70">
                  <c:v>2.4787363E-2</c:v>
                </c:pt>
                <c:pt idx="71">
                  <c:v>2.5759417E-2</c:v>
                </c:pt>
                <c:pt idx="72">
                  <c:v>2.6245443E-2</c:v>
                </c:pt>
                <c:pt idx="73">
                  <c:v>2.6245443E-2</c:v>
                </c:pt>
                <c:pt idx="74">
                  <c:v>2.6974484E-2</c:v>
                </c:pt>
                <c:pt idx="75">
                  <c:v>2.6974484E-2</c:v>
                </c:pt>
                <c:pt idx="76">
                  <c:v>2.746051E-2</c:v>
                </c:pt>
                <c:pt idx="77">
                  <c:v>2.746051E-2</c:v>
                </c:pt>
                <c:pt idx="78">
                  <c:v>2.7703524E-2</c:v>
                </c:pt>
                <c:pt idx="79">
                  <c:v>2.7703524E-2</c:v>
                </c:pt>
                <c:pt idx="80">
                  <c:v>2.8918591E-2</c:v>
                </c:pt>
                <c:pt idx="81">
                  <c:v>2.9161604000000001E-2</c:v>
                </c:pt>
                <c:pt idx="82">
                  <c:v>2.9161604000000001E-2</c:v>
                </c:pt>
                <c:pt idx="83">
                  <c:v>2.9890644000000001E-2</c:v>
                </c:pt>
                <c:pt idx="84">
                  <c:v>2.9890644000000001E-2</c:v>
                </c:pt>
                <c:pt idx="85">
                  <c:v>3.0376671000000001E-2</c:v>
                </c:pt>
                <c:pt idx="86">
                  <c:v>3.1105711000000001E-2</c:v>
                </c:pt>
                <c:pt idx="87">
                  <c:v>3.1348724000000001E-2</c:v>
                </c:pt>
                <c:pt idx="88">
                  <c:v>3.1591738000000001E-2</c:v>
                </c:pt>
                <c:pt idx="89">
                  <c:v>3.2077764000000002E-2</c:v>
                </c:pt>
                <c:pt idx="90">
                  <c:v>3.2806804000000002E-2</c:v>
                </c:pt>
                <c:pt idx="91">
                  <c:v>3.3292831000000002E-2</c:v>
                </c:pt>
                <c:pt idx="92">
                  <c:v>3.4021871000000002E-2</c:v>
                </c:pt>
                <c:pt idx="93">
                  <c:v>3.4507898000000002E-2</c:v>
                </c:pt>
                <c:pt idx="94">
                  <c:v>3.4993925000000002E-2</c:v>
                </c:pt>
                <c:pt idx="95">
                  <c:v>3.5479951000000003E-2</c:v>
                </c:pt>
                <c:pt idx="96">
                  <c:v>3.5722965000000002E-2</c:v>
                </c:pt>
                <c:pt idx="97">
                  <c:v>3.6208991000000003E-2</c:v>
                </c:pt>
                <c:pt idx="98">
                  <c:v>3.6695018000000003E-2</c:v>
                </c:pt>
                <c:pt idx="99">
                  <c:v>3.7667072000000003E-2</c:v>
                </c:pt>
                <c:pt idx="100">
                  <c:v>3.8396112000000003E-2</c:v>
                </c:pt>
                <c:pt idx="101">
                  <c:v>3.9125152000000003E-2</c:v>
                </c:pt>
                <c:pt idx="102">
                  <c:v>3.9854191999999997E-2</c:v>
                </c:pt>
                <c:pt idx="103">
                  <c:v>4.0583231999999997E-2</c:v>
                </c:pt>
                <c:pt idx="104">
                  <c:v>4.1069258999999997E-2</c:v>
                </c:pt>
                <c:pt idx="105">
                  <c:v>4.2041311999999997E-2</c:v>
                </c:pt>
                <c:pt idx="106">
                  <c:v>4.2041311999999997E-2</c:v>
                </c:pt>
                <c:pt idx="107">
                  <c:v>4.3013365999999997E-2</c:v>
                </c:pt>
                <c:pt idx="108">
                  <c:v>4.4228432999999998E-2</c:v>
                </c:pt>
                <c:pt idx="109">
                  <c:v>4.4471445999999998E-2</c:v>
                </c:pt>
                <c:pt idx="110">
                  <c:v>4.5200485999999998E-2</c:v>
                </c:pt>
                <c:pt idx="111">
                  <c:v>4.5200485999999998E-2</c:v>
                </c:pt>
                <c:pt idx="112">
                  <c:v>4.6658565999999999E-2</c:v>
                </c:pt>
                <c:pt idx="113">
                  <c:v>4.7630619999999999E-2</c:v>
                </c:pt>
                <c:pt idx="114">
                  <c:v>4.8845686999999999E-2</c:v>
                </c:pt>
                <c:pt idx="115">
                  <c:v>4.9574726999999999E-2</c:v>
                </c:pt>
                <c:pt idx="116">
                  <c:v>5.0789793E-2</c:v>
                </c:pt>
                <c:pt idx="117">
                  <c:v>5.1518833999999999E-2</c:v>
                </c:pt>
                <c:pt idx="118">
                  <c:v>5.200486E-2</c:v>
                </c:pt>
                <c:pt idx="119">
                  <c:v>5.27339E-2</c:v>
                </c:pt>
                <c:pt idx="120">
                  <c:v>5.4191981E-2</c:v>
                </c:pt>
                <c:pt idx="121">
                  <c:v>5.4678007000000001E-2</c:v>
                </c:pt>
                <c:pt idx="122">
                  <c:v>5.5650061000000001E-2</c:v>
                </c:pt>
                <c:pt idx="123">
                  <c:v>5.6379101000000001E-2</c:v>
                </c:pt>
                <c:pt idx="124">
                  <c:v>5.7108141000000001E-2</c:v>
                </c:pt>
                <c:pt idx="125">
                  <c:v>5.7108141000000001E-2</c:v>
                </c:pt>
                <c:pt idx="126">
                  <c:v>5.8080194000000002E-2</c:v>
                </c:pt>
                <c:pt idx="127">
                  <c:v>5.8566221000000002E-2</c:v>
                </c:pt>
                <c:pt idx="128">
                  <c:v>5.9781288000000002E-2</c:v>
                </c:pt>
                <c:pt idx="129">
                  <c:v>6.0753341000000002E-2</c:v>
                </c:pt>
                <c:pt idx="130">
                  <c:v>6.1482382000000002E-2</c:v>
                </c:pt>
                <c:pt idx="131">
                  <c:v>6.2211422000000002E-2</c:v>
                </c:pt>
                <c:pt idx="132">
                  <c:v>6.2697448000000003E-2</c:v>
                </c:pt>
                <c:pt idx="133">
                  <c:v>6.3426488000000003E-2</c:v>
                </c:pt>
                <c:pt idx="134">
                  <c:v>6.4155529000000003E-2</c:v>
                </c:pt>
                <c:pt idx="135">
                  <c:v>6.4398542000000003E-2</c:v>
                </c:pt>
                <c:pt idx="136">
                  <c:v>6.4884569000000003E-2</c:v>
                </c:pt>
                <c:pt idx="137">
                  <c:v>6.4884569000000003E-2</c:v>
                </c:pt>
                <c:pt idx="138">
                  <c:v>6.5856622000000004E-2</c:v>
                </c:pt>
                <c:pt idx="139">
                  <c:v>6.6828676000000004E-2</c:v>
                </c:pt>
                <c:pt idx="140">
                  <c:v>6.7557716000000004E-2</c:v>
                </c:pt>
                <c:pt idx="141">
                  <c:v>6.7557716000000004E-2</c:v>
                </c:pt>
                <c:pt idx="142">
                  <c:v>6.7800729000000004E-2</c:v>
                </c:pt>
                <c:pt idx="143">
                  <c:v>6.8772783000000004E-2</c:v>
                </c:pt>
                <c:pt idx="144">
                  <c:v>7.0716889000000005E-2</c:v>
                </c:pt>
                <c:pt idx="145">
                  <c:v>7.0959903000000005E-2</c:v>
                </c:pt>
                <c:pt idx="146">
                  <c:v>7.1445930000000005E-2</c:v>
                </c:pt>
                <c:pt idx="147">
                  <c:v>7.2174970000000005E-2</c:v>
                </c:pt>
                <c:pt idx="148">
                  <c:v>7.2660996000000005E-2</c:v>
                </c:pt>
                <c:pt idx="149">
                  <c:v>7.3147023000000005E-2</c:v>
                </c:pt>
                <c:pt idx="150">
                  <c:v>7.4362090000000006E-2</c:v>
                </c:pt>
                <c:pt idx="151">
                  <c:v>7.4848117000000006E-2</c:v>
                </c:pt>
                <c:pt idx="152">
                  <c:v>7.5577157000000006E-2</c:v>
                </c:pt>
                <c:pt idx="153">
                  <c:v>7.6792224000000006E-2</c:v>
                </c:pt>
                <c:pt idx="154">
                  <c:v>7.8250304000000007E-2</c:v>
                </c:pt>
                <c:pt idx="155">
                  <c:v>7.8979344000000007E-2</c:v>
                </c:pt>
                <c:pt idx="156">
                  <c:v>7.9465371000000007E-2</c:v>
                </c:pt>
                <c:pt idx="157">
                  <c:v>7.9951396999999993E-2</c:v>
                </c:pt>
                <c:pt idx="158">
                  <c:v>8.1409477999999993E-2</c:v>
                </c:pt>
                <c:pt idx="159">
                  <c:v>8.2138517999999994E-2</c:v>
                </c:pt>
                <c:pt idx="160">
                  <c:v>8.2624543999999994E-2</c:v>
                </c:pt>
                <c:pt idx="161">
                  <c:v>8.3353583999999994E-2</c:v>
                </c:pt>
                <c:pt idx="162">
                  <c:v>8.4082624999999994E-2</c:v>
                </c:pt>
                <c:pt idx="163">
                  <c:v>8.5297690999999995E-2</c:v>
                </c:pt>
                <c:pt idx="164">
                  <c:v>8.6512757999999995E-2</c:v>
                </c:pt>
                <c:pt idx="165">
                  <c:v>8.6998784999999995E-2</c:v>
                </c:pt>
                <c:pt idx="166">
                  <c:v>8.8456864999999996E-2</c:v>
                </c:pt>
                <c:pt idx="167">
                  <c:v>9.0157958999999996E-2</c:v>
                </c:pt>
                <c:pt idx="168">
                  <c:v>9.0643984999999996E-2</c:v>
                </c:pt>
                <c:pt idx="169">
                  <c:v>9.1373025999999996E-2</c:v>
                </c:pt>
                <c:pt idx="170">
                  <c:v>9.2588091999999997E-2</c:v>
                </c:pt>
                <c:pt idx="171">
                  <c:v>9.3074118999999997E-2</c:v>
                </c:pt>
                <c:pt idx="172">
                  <c:v>9.3560145999999997E-2</c:v>
                </c:pt>
                <c:pt idx="173">
                  <c:v>9.4532198999999997E-2</c:v>
                </c:pt>
                <c:pt idx="174">
                  <c:v>9.5261238999999998E-2</c:v>
                </c:pt>
                <c:pt idx="175">
                  <c:v>9.5990278999999998E-2</c:v>
                </c:pt>
                <c:pt idx="176">
                  <c:v>9.7448359999999998E-2</c:v>
                </c:pt>
                <c:pt idx="177">
                  <c:v>9.8177399999999998E-2</c:v>
                </c:pt>
                <c:pt idx="178">
                  <c:v>9.9392466999999998E-2</c:v>
                </c:pt>
                <c:pt idx="179">
                  <c:v>0.100121507</c:v>
                </c:pt>
                <c:pt idx="180">
                  <c:v>0.101336574</c:v>
                </c:pt>
                <c:pt idx="181">
                  <c:v>0.10255164</c:v>
                </c:pt>
                <c:pt idx="182">
                  <c:v>0.10328068</c:v>
                </c:pt>
                <c:pt idx="183">
                  <c:v>0.103766707</c:v>
                </c:pt>
                <c:pt idx="184">
                  <c:v>0.104495747</c:v>
                </c:pt>
                <c:pt idx="185">
                  <c:v>0.106196841</c:v>
                </c:pt>
                <c:pt idx="186">
                  <c:v>0.107411908</c:v>
                </c:pt>
                <c:pt idx="187">
                  <c:v>0.108626974</c:v>
                </c:pt>
                <c:pt idx="188">
                  <c:v>0.110085055</c:v>
                </c:pt>
                <c:pt idx="189">
                  <c:v>0.110814095</c:v>
                </c:pt>
                <c:pt idx="190">
                  <c:v>0.111543135</c:v>
                </c:pt>
                <c:pt idx="191">
                  <c:v>0.112029162</c:v>
                </c:pt>
                <c:pt idx="192">
                  <c:v>0.112758202</c:v>
                </c:pt>
                <c:pt idx="193">
                  <c:v>0.113487242</c:v>
                </c:pt>
                <c:pt idx="194">
                  <c:v>0.114459295</c:v>
                </c:pt>
                <c:pt idx="195">
                  <c:v>0.116403402</c:v>
                </c:pt>
                <c:pt idx="196">
                  <c:v>0.117132442</c:v>
                </c:pt>
                <c:pt idx="197">
                  <c:v>0.117861482</c:v>
                </c:pt>
                <c:pt idx="198">
                  <c:v>0.118590522</c:v>
                </c:pt>
                <c:pt idx="199">
                  <c:v>0.119562576</c:v>
                </c:pt>
                <c:pt idx="200">
                  <c:v>0.121020656</c:v>
                </c:pt>
                <c:pt idx="201">
                  <c:v>0.12199271</c:v>
                </c:pt>
                <c:pt idx="202">
                  <c:v>0.12345079</c:v>
                </c:pt>
                <c:pt idx="203">
                  <c:v>0.12442284300000001</c:v>
                </c:pt>
                <c:pt idx="204">
                  <c:v>0.12563790999999999</c:v>
                </c:pt>
                <c:pt idx="205">
                  <c:v>0.12660996399999999</c:v>
                </c:pt>
                <c:pt idx="206">
                  <c:v>0.12806804399999999</c:v>
                </c:pt>
                <c:pt idx="207">
                  <c:v>0.12928311100000001</c:v>
                </c:pt>
                <c:pt idx="208">
                  <c:v>0.13001215099999999</c:v>
                </c:pt>
                <c:pt idx="209">
                  <c:v>0.13049817699999999</c:v>
                </c:pt>
                <c:pt idx="210">
                  <c:v>0.13171324400000001</c:v>
                </c:pt>
                <c:pt idx="211">
                  <c:v>0.13244228399999999</c:v>
                </c:pt>
                <c:pt idx="212">
                  <c:v>0.13414337800000001</c:v>
                </c:pt>
                <c:pt idx="213">
                  <c:v>0.13535844499999999</c:v>
                </c:pt>
                <c:pt idx="214">
                  <c:v>0.13608748500000001</c:v>
                </c:pt>
                <c:pt idx="215">
                  <c:v>0.13681652499999999</c:v>
                </c:pt>
                <c:pt idx="216">
                  <c:v>0.13778857799999999</c:v>
                </c:pt>
                <c:pt idx="217">
                  <c:v>0.13924665899999999</c:v>
                </c:pt>
                <c:pt idx="218">
                  <c:v>0.14094775200000001</c:v>
                </c:pt>
                <c:pt idx="219">
                  <c:v>0.14191980600000001</c:v>
                </c:pt>
                <c:pt idx="220">
                  <c:v>0.142648846</c:v>
                </c:pt>
                <c:pt idx="221">
                  <c:v>0.144106926</c:v>
                </c:pt>
                <c:pt idx="222">
                  <c:v>0.145565006</c:v>
                </c:pt>
                <c:pt idx="223">
                  <c:v>0.14775212600000001</c:v>
                </c:pt>
                <c:pt idx="224">
                  <c:v>0.14872418000000001</c:v>
                </c:pt>
                <c:pt idx="225">
                  <c:v>0.14969623300000001</c:v>
                </c:pt>
                <c:pt idx="226">
                  <c:v>0.15066828700000001</c:v>
                </c:pt>
                <c:pt idx="227">
                  <c:v>0.15236938</c:v>
                </c:pt>
                <c:pt idx="228">
                  <c:v>0.153341434</c:v>
                </c:pt>
                <c:pt idx="229">
                  <c:v>0.154799514</c:v>
                </c:pt>
                <c:pt idx="230">
                  <c:v>0.15601458100000001</c:v>
                </c:pt>
                <c:pt idx="231">
                  <c:v>0.15698663400000001</c:v>
                </c:pt>
                <c:pt idx="232">
                  <c:v>0.158687728</c:v>
                </c:pt>
                <c:pt idx="233">
                  <c:v>0.159659781</c:v>
                </c:pt>
                <c:pt idx="234">
                  <c:v>0.16087484799999999</c:v>
                </c:pt>
                <c:pt idx="235">
                  <c:v>0.16184690199999999</c:v>
                </c:pt>
                <c:pt idx="236">
                  <c:v>0.163547995</c:v>
                </c:pt>
                <c:pt idx="237">
                  <c:v>0.165006075</c:v>
                </c:pt>
                <c:pt idx="238">
                  <c:v>0.16573511499999999</c:v>
                </c:pt>
                <c:pt idx="239">
                  <c:v>0.166950182</c:v>
                </c:pt>
                <c:pt idx="240">
                  <c:v>0.16767922199999999</c:v>
                </c:pt>
                <c:pt idx="241">
                  <c:v>0.16913730299999999</c:v>
                </c:pt>
                <c:pt idx="242">
                  <c:v>0.169866343</c:v>
                </c:pt>
                <c:pt idx="243">
                  <c:v>0.171324423</c:v>
                </c:pt>
                <c:pt idx="244">
                  <c:v>0.17302551599999999</c:v>
                </c:pt>
                <c:pt idx="245">
                  <c:v>0.17448359699999999</c:v>
                </c:pt>
                <c:pt idx="246">
                  <c:v>0.175698663</c:v>
                </c:pt>
                <c:pt idx="247">
                  <c:v>0.176670717</c:v>
                </c:pt>
                <c:pt idx="248">
                  <c:v>0.17788578399999999</c:v>
                </c:pt>
                <c:pt idx="249">
                  <c:v>0.17910085100000001</c:v>
                </c:pt>
                <c:pt idx="250">
                  <c:v>0.18007290400000001</c:v>
                </c:pt>
                <c:pt idx="251">
                  <c:v>0.18201701100000001</c:v>
                </c:pt>
                <c:pt idx="252">
                  <c:v>0.18323207799999999</c:v>
                </c:pt>
                <c:pt idx="253">
                  <c:v>0.18444714500000001</c:v>
                </c:pt>
                <c:pt idx="254">
                  <c:v>0.18639125200000001</c:v>
                </c:pt>
                <c:pt idx="255">
                  <c:v>0.18784933200000001</c:v>
                </c:pt>
                <c:pt idx="256">
                  <c:v>0.18979343900000001</c:v>
                </c:pt>
                <c:pt idx="257">
                  <c:v>0.19173754600000001</c:v>
                </c:pt>
                <c:pt idx="258">
                  <c:v>0.193438639</c:v>
                </c:pt>
                <c:pt idx="259">
                  <c:v>0.195382746</c:v>
                </c:pt>
                <c:pt idx="260">
                  <c:v>0.1963548</c:v>
                </c:pt>
                <c:pt idx="261">
                  <c:v>0.19708384000000001</c:v>
                </c:pt>
                <c:pt idx="262">
                  <c:v>0.198784933</c:v>
                </c:pt>
                <c:pt idx="263">
                  <c:v>0.199756987</c:v>
                </c:pt>
                <c:pt idx="264">
                  <c:v>0.20048602700000001</c:v>
                </c:pt>
                <c:pt idx="265">
                  <c:v>0.201701094</c:v>
                </c:pt>
                <c:pt idx="266">
                  <c:v>0.20291616000000001</c:v>
                </c:pt>
                <c:pt idx="267">
                  <c:v>0.20437424100000001</c:v>
                </c:pt>
                <c:pt idx="268">
                  <c:v>0.206075334</c:v>
                </c:pt>
                <c:pt idx="269">
                  <c:v>0.208019441</c:v>
                </c:pt>
                <c:pt idx="270">
                  <c:v>0.20923450800000001</c:v>
                </c:pt>
                <c:pt idx="271">
                  <c:v>0.210449575</c:v>
                </c:pt>
                <c:pt idx="272">
                  <c:v>0.212393682</c:v>
                </c:pt>
                <c:pt idx="273">
                  <c:v>0.21360874799999999</c:v>
                </c:pt>
                <c:pt idx="274">
                  <c:v>0.214823815</c:v>
                </c:pt>
                <c:pt idx="275">
                  <c:v>0.216767922</c:v>
                </c:pt>
                <c:pt idx="276">
                  <c:v>0.21701093599999999</c:v>
                </c:pt>
                <c:pt idx="277">
                  <c:v>0.218226002</c:v>
                </c:pt>
                <c:pt idx="278">
                  <c:v>0.21944106899999999</c:v>
                </c:pt>
                <c:pt idx="279">
                  <c:v>0.221142163</c:v>
                </c:pt>
                <c:pt idx="280">
                  <c:v>0.22284325599999999</c:v>
                </c:pt>
                <c:pt idx="281">
                  <c:v>0.22478736299999999</c:v>
                </c:pt>
                <c:pt idx="282">
                  <c:v>0.226488457</c:v>
                </c:pt>
                <c:pt idx="283">
                  <c:v>0.22818954999999999</c:v>
                </c:pt>
                <c:pt idx="284">
                  <c:v>0.22916160399999999</c:v>
                </c:pt>
                <c:pt idx="285">
                  <c:v>0.23086269700000001</c:v>
                </c:pt>
                <c:pt idx="286">
                  <c:v>0.23256379099999999</c:v>
                </c:pt>
                <c:pt idx="287">
                  <c:v>0.23426488500000001</c:v>
                </c:pt>
                <c:pt idx="288">
                  <c:v>0.23547995099999999</c:v>
                </c:pt>
                <c:pt idx="289">
                  <c:v>0.23693803199999999</c:v>
                </c:pt>
                <c:pt idx="290">
                  <c:v>0.23791008499999999</c:v>
                </c:pt>
                <c:pt idx="291">
                  <c:v>0.24009720500000001</c:v>
                </c:pt>
                <c:pt idx="292">
                  <c:v>0.24155528600000001</c:v>
                </c:pt>
                <c:pt idx="293">
                  <c:v>0.24325637899999999</c:v>
                </c:pt>
                <c:pt idx="294">
                  <c:v>0.24544349900000001</c:v>
                </c:pt>
                <c:pt idx="295">
                  <c:v>0.246658566</c:v>
                </c:pt>
                <c:pt idx="296">
                  <c:v>0.24884568700000001</c:v>
                </c:pt>
                <c:pt idx="297">
                  <c:v>0.25006075300000002</c:v>
                </c:pt>
                <c:pt idx="298">
                  <c:v>0.25151883400000002</c:v>
                </c:pt>
                <c:pt idx="299">
                  <c:v>0.25273390000000001</c:v>
                </c:pt>
                <c:pt idx="300">
                  <c:v>0.25443499400000003</c:v>
                </c:pt>
                <c:pt idx="301">
                  <c:v>0.256379101</c:v>
                </c:pt>
                <c:pt idx="302">
                  <c:v>0.25783718100000003</c:v>
                </c:pt>
                <c:pt idx="303">
                  <c:v>0.25953827499999998</c:v>
                </c:pt>
                <c:pt idx="304">
                  <c:v>0.26123936800000003</c:v>
                </c:pt>
                <c:pt idx="305">
                  <c:v>0.26294046199999999</c:v>
                </c:pt>
                <c:pt idx="306">
                  <c:v>0.26439854200000001</c:v>
                </c:pt>
                <c:pt idx="307">
                  <c:v>0.26585662199999999</c:v>
                </c:pt>
                <c:pt idx="308">
                  <c:v>0.26828675600000002</c:v>
                </c:pt>
                <c:pt idx="309">
                  <c:v>0.26950182299999997</c:v>
                </c:pt>
                <c:pt idx="310">
                  <c:v>0.270959903</c:v>
                </c:pt>
                <c:pt idx="311">
                  <c:v>0.27266099599999999</c:v>
                </c:pt>
                <c:pt idx="312">
                  <c:v>0.273876063</c:v>
                </c:pt>
                <c:pt idx="313">
                  <c:v>0.27582016999999998</c:v>
                </c:pt>
                <c:pt idx="314">
                  <c:v>0.27752126399999999</c:v>
                </c:pt>
                <c:pt idx="315">
                  <c:v>0.27922235699999998</c:v>
                </c:pt>
                <c:pt idx="316">
                  <c:v>0.281166464</c:v>
                </c:pt>
                <c:pt idx="317">
                  <c:v>0.28311057099999998</c:v>
                </c:pt>
                <c:pt idx="318">
                  <c:v>0.28505467800000001</c:v>
                </c:pt>
                <c:pt idx="319">
                  <c:v>0.28651275799999998</c:v>
                </c:pt>
                <c:pt idx="320">
                  <c:v>0.28797083800000001</c:v>
                </c:pt>
                <c:pt idx="321">
                  <c:v>0.28942891900000001</c:v>
                </c:pt>
                <c:pt idx="322">
                  <c:v>0.29088699899999998</c:v>
                </c:pt>
                <c:pt idx="323">
                  <c:v>0.29210206599999999</c:v>
                </c:pt>
                <c:pt idx="324">
                  <c:v>0.29356014600000002</c:v>
                </c:pt>
                <c:pt idx="325">
                  <c:v>0.29501822599999999</c:v>
                </c:pt>
                <c:pt idx="326">
                  <c:v>0.29647630600000002</c:v>
                </c:pt>
                <c:pt idx="327">
                  <c:v>0.298420413</c:v>
                </c:pt>
                <c:pt idx="328">
                  <c:v>0.30036452000000002</c:v>
                </c:pt>
                <c:pt idx="329">
                  <c:v>0.3018226</c:v>
                </c:pt>
                <c:pt idx="330">
                  <c:v>0.30425273400000002</c:v>
                </c:pt>
                <c:pt idx="331">
                  <c:v>0.306196841</c:v>
                </c:pt>
                <c:pt idx="332">
                  <c:v>0.30789793399999998</c:v>
                </c:pt>
                <c:pt idx="333">
                  <c:v>0.309113001</c:v>
                </c:pt>
                <c:pt idx="334">
                  <c:v>0.31057108100000003</c:v>
                </c:pt>
                <c:pt idx="335">
                  <c:v>0.31202916200000003</c:v>
                </c:pt>
                <c:pt idx="336">
                  <c:v>0.313001215</c:v>
                </c:pt>
                <c:pt idx="337">
                  <c:v>0.31518833499999999</c:v>
                </c:pt>
                <c:pt idx="338">
                  <c:v>0.316403402</c:v>
                </c:pt>
                <c:pt idx="339">
                  <c:v>0.31761846900000001</c:v>
                </c:pt>
                <c:pt idx="340">
                  <c:v>0.319805589</c:v>
                </c:pt>
                <c:pt idx="341">
                  <c:v>0.32150668300000002</c:v>
                </c:pt>
                <c:pt idx="342">
                  <c:v>0.32272174999999997</c:v>
                </c:pt>
                <c:pt idx="343">
                  <c:v>0.324665857</c:v>
                </c:pt>
                <c:pt idx="344">
                  <c:v>0.32660996399999997</c:v>
                </c:pt>
                <c:pt idx="345">
                  <c:v>0.328068044</c:v>
                </c:pt>
                <c:pt idx="346">
                  <c:v>0.32976913699999999</c:v>
                </c:pt>
                <c:pt idx="347">
                  <c:v>0.33122721700000002</c:v>
                </c:pt>
                <c:pt idx="348">
                  <c:v>0.33268529800000002</c:v>
                </c:pt>
                <c:pt idx="349">
                  <c:v>0.33438639100000001</c:v>
                </c:pt>
                <c:pt idx="350">
                  <c:v>0.33608748500000002</c:v>
                </c:pt>
                <c:pt idx="351">
                  <c:v>0.33778857800000001</c:v>
                </c:pt>
                <c:pt idx="352">
                  <c:v>0.33997569900000002</c:v>
                </c:pt>
                <c:pt idx="353">
                  <c:v>0.34240583200000002</c:v>
                </c:pt>
                <c:pt idx="354">
                  <c:v>0.34362089899999998</c:v>
                </c:pt>
                <c:pt idx="355">
                  <c:v>0.34507897900000001</c:v>
                </c:pt>
                <c:pt idx="356">
                  <c:v>0.34678007300000002</c:v>
                </c:pt>
                <c:pt idx="357">
                  <c:v>0.34872417999999999</c:v>
                </c:pt>
                <c:pt idx="358">
                  <c:v>0.35091129999999998</c:v>
                </c:pt>
                <c:pt idx="359">
                  <c:v>0.35285540700000001</c:v>
                </c:pt>
                <c:pt idx="360">
                  <c:v>0.35479951399999998</c:v>
                </c:pt>
                <c:pt idx="361">
                  <c:v>0.35674362100000001</c:v>
                </c:pt>
                <c:pt idx="362">
                  <c:v>0.358930741</c:v>
                </c:pt>
                <c:pt idx="363">
                  <c:v>0.36014580800000001</c:v>
                </c:pt>
                <c:pt idx="364">
                  <c:v>0.363304982</c:v>
                </c:pt>
                <c:pt idx="365">
                  <c:v>0.36549210199999999</c:v>
                </c:pt>
                <c:pt idx="366">
                  <c:v>0.36743620900000001</c:v>
                </c:pt>
                <c:pt idx="367">
                  <c:v>0.36889428899999999</c:v>
                </c:pt>
                <c:pt idx="368">
                  <c:v>0.37108140899999997</c:v>
                </c:pt>
                <c:pt idx="369">
                  <c:v>0.37375455699999999</c:v>
                </c:pt>
                <c:pt idx="370">
                  <c:v>0.37569866299999999</c:v>
                </c:pt>
                <c:pt idx="371">
                  <c:v>0.37764277000000002</c:v>
                </c:pt>
                <c:pt idx="372">
                  <c:v>0.37982989099999998</c:v>
                </c:pt>
                <c:pt idx="373">
                  <c:v>0.381773998</c:v>
                </c:pt>
                <c:pt idx="374">
                  <c:v>0.38323207799999998</c:v>
                </c:pt>
                <c:pt idx="375">
                  <c:v>0.385176185</c:v>
                </c:pt>
                <c:pt idx="376">
                  <c:v>0.38687727799999999</c:v>
                </c:pt>
                <c:pt idx="377">
                  <c:v>0.38906439900000001</c:v>
                </c:pt>
                <c:pt idx="378">
                  <c:v>0.39076549199999999</c:v>
                </c:pt>
                <c:pt idx="379">
                  <c:v>0.39343863899999998</c:v>
                </c:pt>
                <c:pt idx="380">
                  <c:v>0.39513973299999999</c:v>
                </c:pt>
                <c:pt idx="381">
                  <c:v>0.39708384000000002</c:v>
                </c:pt>
                <c:pt idx="382">
                  <c:v>0.39878493300000001</c:v>
                </c:pt>
                <c:pt idx="383">
                  <c:v>0.40072903999999998</c:v>
                </c:pt>
                <c:pt idx="384">
                  <c:v>0.40218712000000001</c:v>
                </c:pt>
                <c:pt idx="385">
                  <c:v>0.40461725399999998</c:v>
                </c:pt>
                <c:pt idx="386">
                  <c:v>0.40680437400000002</c:v>
                </c:pt>
                <c:pt idx="387">
                  <c:v>0.408748481</c:v>
                </c:pt>
                <c:pt idx="388">
                  <c:v>0.41020656100000003</c:v>
                </c:pt>
                <c:pt idx="389">
                  <c:v>0.412636695</c:v>
                </c:pt>
                <c:pt idx="390">
                  <c:v>0.41482381499999998</c:v>
                </c:pt>
                <c:pt idx="391">
                  <c:v>0.417010936</c:v>
                </c:pt>
                <c:pt idx="392">
                  <c:v>0.419441069</c:v>
                </c:pt>
                <c:pt idx="393">
                  <c:v>0.42114216300000001</c:v>
                </c:pt>
                <c:pt idx="394">
                  <c:v>0.422843256</c:v>
                </c:pt>
                <c:pt idx="395">
                  <c:v>0.42503037700000001</c:v>
                </c:pt>
                <c:pt idx="396">
                  <c:v>0.42673147</c:v>
                </c:pt>
                <c:pt idx="397">
                  <c:v>0.42867557699999997</c:v>
                </c:pt>
                <c:pt idx="398">
                  <c:v>0.43086269700000002</c:v>
                </c:pt>
                <c:pt idx="399">
                  <c:v>0.43304981799999998</c:v>
                </c:pt>
                <c:pt idx="400">
                  <c:v>0.43572296500000002</c:v>
                </c:pt>
                <c:pt idx="401">
                  <c:v>0.43766707199999999</c:v>
                </c:pt>
                <c:pt idx="402">
                  <c:v>0.43936816499999998</c:v>
                </c:pt>
                <c:pt idx="403">
                  <c:v>0.44082624500000001</c:v>
                </c:pt>
                <c:pt idx="404">
                  <c:v>0.44252733900000002</c:v>
                </c:pt>
                <c:pt idx="405">
                  <c:v>0.44422843299999998</c:v>
                </c:pt>
                <c:pt idx="406">
                  <c:v>0.44641555300000002</c:v>
                </c:pt>
                <c:pt idx="407">
                  <c:v>0.44787363299999999</c:v>
                </c:pt>
                <c:pt idx="408">
                  <c:v>0.44981774000000002</c:v>
                </c:pt>
                <c:pt idx="409">
                  <c:v>0.45176184699999999</c:v>
                </c:pt>
                <c:pt idx="410">
                  <c:v>0.45419198100000002</c:v>
                </c:pt>
                <c:pt idx="411">
                  <c:v>0.45662211400000002</c:v>
                </c:pt>
                <c:pt idx="412">
                  <c:v>0.459052248</c:v>
                </c:pt>
                <c:pt idx="413">
                  <c:v>0.46075334099999998</c:v>
                </c:pt>
                <c:pt idx="414">
                  <c:v>0.462454435</c:v>
                </c:pt>
                <c:pt idx="415">
                  <c:v>0.46464155499999998</c:v>
                </c:pt>
                <c:pt idx="416">
                  <c:v>0.46731470200000003</c:v>
                </c:pt>
                <c:pt idx="417">
                  <c:v>0.469744836</c:v>
                </c:pt>
                <c:pt idx="418">
                  <c:v>0.47144593000000001</c:v>
                </c:pt>
                <c:pt idx="419">
                  <c:v>0.47339003600000001</c:v>
                </c:pt>
                <c:pt idx="420">
                  <c:v>0.47557715699999997</c:v>
                </c:pt>
                <c:pt idx="421">
                  <c:v>0.477521264</c:v>
                </c:pt>
                <c:pt idx="422">
                  <c:v>0.47970838399999999</c:v>
                </c:pt>
                <c:pt idx="423">
                  <c:v>0.48165249100000002</c:v>
                </c:pt>
                <c:pt idx="424">
                  <c:v>0.48359659799999999</c:v>
                </c:pt>
                <c:pt idx="425">
                  <c:v>0.48578371799999998</c:v>
                </c:pt>
                <c:pt idx="426">
                  <c:v>0.488213852</c:v>
                </c:pt>
                <c:pt idx="427">
                  <c:v>0.49088699899999999</c:v>
                </c:pt>
                <c:pt idx="428">
                  <c:v>0.49331713199999999</c:v>
                </c:pt>
                <c:pt idx="429">
                  <c:v>0.49550425300000001</c:v>
                </c:pt>
                <c:pt idx="430">
                  <c:v>0.49769137299999999</c:v>
                </c:pt>
                <c:pt idx="431">
                  <c:v>0.49914945300000002</c:v>
                </c:pt>
                <c:pt idx="432">
                  <c:v>0.50157958700000005</c:v>
                </c:pt>
              </c:numCache>
            </c:numRef>
          </c:xVal>
          <c:yVal>
            <c:numRef>
              <c:f>Sheet1!$H$3:$H$435</c:f>
              <c:numCache>
                <c:formatCode>General</c:formatCode>
                <c:ptCount val="433"/>
                <c:pt idx="0">
                  <c:v>3.5615400000000002E-3</c:v>
                </c:pt>
                <c:pt idx="1">
                  <c:v>7.1230699999999996E-3</c:v>
                </c:pt>
                <c:pt idx="2">
                  <c:v>1.0684600000000001E-2</c:v>
                </c:pt>
                <c:pt idx="3">
                  <c:v>1.3850400000000001E-2</c:v>
                </c:pt>
                <c:pt idx="4">
                  <c:v>1.7016199999999999E-2</c:v>
                </c:pt>
                <c:pt idx="5">
                  <c:v>2.05778E-2</c:v>
                </c:pt>
                <c:pt idx="6">
                  <c:v>2.4535000000000001E-2</c:v>
                </c:pt>
                <c:pt idx="7">
                  <c:v>2.7305099999999999E-2</c:v>
                </c:pt>
                <c:pt idx="8">
                  <c:v>3.0866600000000001E-2</c:v>
                </c:pt>
                <c:pt idx="9">
                  <c:v>3.5219599999999997E-2</c:v>
                </c:pt>
                <c:pt idx="10">
                  <c:v>4.1946999999999998E-2</c:v>
                </c:pt>
                <c:pt idx="11">
                  <c:v>4.4717100000000003E-2</c:v>
                </c:pt>
                <c:pt idx="12">
                  <c:v>4.7882899999999999E-2</c:v>
                </c:pt>
                <c:pt idx="13">
                  <c:v>5.0652900000000001E-2</c:v>
                </c:pt>
                <c:pt idx="14">
                  <c:v>5.4610199999999998E-2</c:v>
                </c:pt>
                <c:pt idx="15">
                  <c:v>5.8567500000000002E-2</c:v>
                </c:pt>
                <c:pt idx="16">
                  <c:v>6.2524700000000002E-2</c:v>
                </c:pt>
                <c:pt idx="17">
                  <c:v>6.6481999999999999E-2</c:v>
                </c:pt>
                <c:pt idx="18">
                  <c:v>7.0043499999999995E-2</c:v>
                </c:pt>
                <c:pt idx="19">
                  <c:v>7.3605100000000007E-2</c:v>
                </c:pt>
                <c:pt idx="20">
                  <c:v>7.7562300000000001E-2</c:v>
                </c:pt>
                <c:pt idx="21">
                  <c:v>8.1123899999999999E-2</c:v>
                </c:pt>
                <c:pt idx="22">
                  <c:v>8.4685399999999994E-2</c:v>
                </c:pt>
                <c:pt idx="23">
                  <c:v>8.7455500000000005E-2</c:v>
                </c:pt>
                <c:pt idx="24">
                  <c:v>9.14127E-2</c:v>
                </c:pt>
                <c:pt idx="25">
                  <c:v>9.4578599999999999E-2</c:v>
                </c:pt>
                <c:pt idx="26">
                  <c:v>9.8535800000000007E-2</c:v>
                </c:pt>
                <c:pt idx="27">
                  <c:v>0.101702</c:v>
                </c:pt>
                <c:pt idx="28">
                  <c:v>0.105659</c:v>
                </c:pt>
                <c:pt idx="29">
                  <c:v>0.10961600000000001</c:v>
                </c:pt>
                <c:pt idx="30">
                  <c:v>0.113178</c:v>
                </c:pt>
                <c:pt idx="31">
                  <c:v>0.116739</c:v>
                </c:pt>
                <c:pt idx="32">
                  <c:v>0.12030100000000001</c:v>
                </c:pt>
                <c:pt idx="33">
                  <c:v>0.12425799999999999</c:v>
                </c:pt>
                <c:pt idx="34">
                  <c:v>0.128215</c:v>
                </c:pt>
                <c:pt idx="35">
                  <c:v>0.13217300000000001</c:v>
                </c:pt>
                <c:pt idx="36">
                  <c:v>0.13613</c:v>
                </c:pt>
                <c:pt idx="37">
                  <c:v>0.13969100000000001</c:v>
                </c:pt>
                <c:pt idx="38">
                  <c:v>0.14285700000000001</c:v>
                </c:pt>
                <c:pt idx="39">
                  <c:v>0.146814</c:v>
                </c:pt>
                <c:pt idx="40">
                  <c:v>0.15037600000000001</c:v>
                </c:pt>
                <c:pt idx="41">
                  <c:v>0.15354200000000001</c:v>
                </c:pt>
                <c:pt idx="42">
                  <c:v>0.15670799999999999</c:v>
                </c:pt>
                <c:pt idx="43">
                  <c:v>0.15987299999999999</c:v>
                </c:pt>
                <c:pt idx="44">
                  <c:v>0.16303899999999999</c:v>
                </c:pt>
                <c:pt idx="45">
                  <c:v>0.16580900000000001</c:v>
                </c:pt>
                <c:pt idx="46">
                  <c:v>0.16857900000000001</c:v>
                </c:pt>
                <c:pt idx="47">
                  <c:v>0.172537</c:v>
                </c:pt>
                <c:pt idx="48">
                  <c:v>0.176098</c:v>
                </c:pt>
                <c:pt idx="49">
                  <c:v>0.178868</c:v>
                </c:pt>
                <c:pt idx="50">
                  <c:v>0.18243000000000001</c:v>
                </c:pt>
                <c:pt idx="51">
                  <c:v>0.18599099999999999</c:v>
                </c:pt>
                <c:pt idx="52">
                  <c:v>0.189553</c:v>
                </c:pt>
                <c:pt idx="53">
                  <c:v>0.19232299999999999</c:v>
                </c:pt>
                <c:pt idx="54">
                  <c:v>0.195489</c:v>
                </c:pt>
                <c:pt idx="55">
                  <c:v>0.198655</c:v>
                </c:pt>
                <c:pt idx="56">
                  <c:v>0.20182</c:v>
                </c:pt>
                <c:pt idx="57">
                  <c:v>0.20577799999999999</c:v>
                </c:pt>
                <c:pt idx="58">
                  <c:v>0.20854800000000001</c:v>
                </c:pt>
                <c:pt idx="59">
                  <c:v>0.21210899999999999</c:v>
                </c:pt>
                <c:pt idx="60">
                  <c:v>0.21487899999999999</c:v>
                </c:pt>
                <c:pt idx="61">
                  <c:v>0.21764900000000001</c:v>
                </c:pt>
                <c:pt idx="62">
                  <c:v>0.22081500000000001</c:v>
                </c:pt>
                <c:pt idx="63">
                  <c:v>0.22398100000000001</c:v>
                </c:pt>
                <c:pt idx="64">
                  <c:v>0.227938</c:v>
                </c:pt>
                <c:pt idx="65">
                  <c:v>0.23150000000000001</c:v>
                </c:pt>
                <c:pt idx="66">
                  <c:v>0.235457</c:v>
                </c:pt>
                <c:pt idx="67">
                  <c:v>0.23901900000000001</c:v>
                </c:pt>
                <c:pt idx="68">
                  <c:v>0.24257999999999999</c:v>
                </c:pt>
                <c:pt idx="69">
                  <c:v>0.246142</c:v>
                </c:pt>
                <c:pt idx="70">
                  <c:v>0.24970300000000001</c:v>
                </c:pt>
                <c:pt idx="71">
                  <c:v>0.252473</c:v>
                </c:pt>
                <c:pt idx="72">
                  <c:v>0.25563900000000001</c:v>
                </c:pt>
                <c:pt idx="73">
                  <c:v>0.25959599999999999</c:v>
                </c:pt>
                <c:pt idx="74">
                  <c:v>0.26236599999999999</c:v>
                </c:pt>
                <c:pt idx="75">
                  <c:v>0.26632400000000001</c:v>
                </c:pt>
                <c:pt idx="76">
                  <c:v>0.26949000000000001</c:v>
                </c:pt>
                <c:pt idx="77">
                  <c:v>0.273447</c:v>
                </c:pt>
                <c:pt idx="78">
                  <c:v>0.27700799999999998</c:v>
                </c:pt>
                <c:pt idx="79">
                  <c:v>0.28096599999999999</c:v>
                </c:pt>
                <c:pt idx="80">
                  <c:v>0.28294399999999997</c:v>
                </c:pt>
                <c:pt idx="81">
                  <c:v>0.28650599999999998</c:v>
                </c:pt>
                <c:pt idx="82">
                  <c:v>0.29046300000000003</c:v>
                </c:pt>
                <c:pt idx="83">
                  <c:v>0.29323300000000002</c:v>
                </c:pt>
                <c:pt idx="84">
                  <c:v>0.29719000000000001</c:v>
                </c:pt>
                <c:pt idx="85">
                  <c:v>0.30075200000000002</c:v>
                </c:pt>
                <c:pt idx="86">
                  <c:v>0.30352200000000001</c:v>
                </c:pt>
                <c:pt idx="87">
                  <c:v>0.30708299999999999</c:v>
                </c:pt>
                <c:pt idx="88">
                  <c:v>0.310645</c:v>
                </c:pt>
                <c:pt idx="89">
                  <c:v>0.31381100000000001</c:v>
                </c:pt>
                <c:pt idx="90">
                  <c:v>0.316581</c:v>
                </c:pt>
                <c:pt idx="91">
                  <c:v>0.319747</c:v>
                </c:pt>
                <c:pt idx="92">
                  <c:v>0.322517</c:v>
                </c:pt>
                <c:pt idx="93">
                  <c:v>0.325683</c:v>
                </c:pt>
                <c:pt idx="94">
                  <c:v>0.32884799999999997</c:v>
                </c:pt>
                <c:pt idx="95">
                  <c:v>0.33201399999999998</c:v>
                </c:pt>
                <c:pt idx="96">
                  <c:v>0.33557599999999999</c:v>
                </c:pt>
                <c:pt idx="97">
                  <c:v>0.33874199999999999</c:v>
                </c:pt>
                <c:pt idx="98">
                  <c:v>0.34190700000000002</c:v>
                </c:pt>
                <c:pt idx="99">
                  <c:v>0.34507300000000002</c:v>
                </c:pt>
                <c:pt idx="100">
                  <c:v>0.34784300000000001</c:v>
                </c:pt>
                <c:pt idx="101">
                  <c:v>0.35061300000000001</c:v>
                </c:pt>
                <c:pt idx="102">
                  <c:v>0.353383</c:v>
                </c:pt>
                <c:pt idx="103">
                  <c:v>0.35615400000000003</c:v>
                </c:pt>
                <c:pt idx="104">
                  <c:v>0.359319</c:v>
                </c:pt>
                <c:pt idx="105">
                  <c:v>0.36169400000000002</c:v>
                </c:pt>
                <c:pt idx="106">
                  <c:v>0.365651</c:v>
                </c:pt>
                <c:pt idx="107">
                  <c:v>0.36802499999999999</c:v>
                </c:pt>
                <c:pt idx="108">
                  <c:v>0.37040000000000001</c:v>
                </c:pt>
                <c:pt idx="109">
                  <c:v>0.37396099999999999</c:v>
                </c:pt>
                <c:pt idx="110">
                  <c:v>0.37673099999999998</c:v>
                </c:pt>
                <c:pt idx="111">
                  <c:v>0.380689</c:v>
                </c:pt>
                <c:pt idx="112">
                  <c:v>0.38266699999999998</c:v>
                </c:pt>
                <c:pt idx="113">
                  <c:v>0.385042</c:v>
                </c:pt>
                <c:pt idx="114">
                  <c:v>0.38701999999999998</c:v>
                </c:pt>
                <c:pt idx="115">
                  <c:v>0.38979000000000003</c:v>
                </c:pt>
                <c:pt idx="116">
                  <c:v>0.39176899999999998</c:v>
                </c:pt>
                <c:pt idx="117">
                  <c:v>0.39453899999999997</c:v>
                </c:pt>
                <c:pt idx="118">
                  <c:v>0.39810099999999998</c:v>
                </c:pt>
                <c:pt idx="119">
                  <c:v>0.40126600000000001</c:v>
                </c:pt>
                <c:pt idx="120">
                  <c:v>0.40324500000000002</c:v>
                </c:pt>
                <c:pt idx="121">
                  <c:v>0.40641100000000002</c:v>
                </c:pt>
                <c:pt idx="122">
                  <c:v>0.40878500000000001</c:v>
                </c:pt>
                <c:pt idx="123">
                  <c:v>0.411555</c:v>
                </c:pt>
                <c:pt idx="124">
                  <c:v>0.414325</c:v>
                </c:pt>
                <c:pt idx="125">
                  <c:v>0.41867799999999999</c:v>
                </c:pt>
                <c:pt idx="126">
                  <c:v>0.42105300000000001</c:v>
                </c:pt>
                <c:pt idx="127">
                  <c:v>0.42421799999999998</c:v>
                </c:pt>
                <c:pt idx="128">
                  <c:v>0.42619699999999999</c:v>
                </c:pt>
                <c:pt idx="129">
                  <c:v>0.42857099999999998</c:v>
                </c:pt>
                <c:pt idx="130">
                  <c:v>0.431342</c:v>
                </c:pt>
                <c:pt idx="131">
                  <c:v>0.434112</c:v>
                </c:pt>
                <c:pt idx="132">
                  <c:v>0.43727700000000003</c:v>
                </c:pt>
                <c:pt idx="133">
                  <c:v>0.44004700000000002</c:v>
                </c:pt>
                <c:pt idx="134">
                  <c:v>0.44281799999999999</c:v>
                </c:pt>
                <c:pt idx="135">
                  <c:v>0.44637900000000003</c:v>
                </c:pt>
                <c:pt idx="136">
                  <c:v>0.44954499999999997</c:v>
                </c:pt>
                <c:pt idx="137">
                  <c:v>0.45350200000000002</c:v>
                </c:pt>
                <c:pt idx="138">
                  <c:v>0.45587699999999998</c:v>
                </c:pt>
                <c:pt idx="139">
                  <c:v>0.45825100000000002</c:v>
                </c:pt>
                <c:pt idx="140">
                  <c:v>0.46102100000000001</c:v>
                </c:pt>
                <c:pt idx="141">
                  <c:v>0.464978</c:v>
                </c:pt>
                <c:pt idx="142">
                  <c:v>0.46893499999999999</c:v>
                </c:pt>
                <c:pt idx="143">
                  <c:v>0.47131000000000001</c:v>
                </c:pt>
                <c:pt idx="144">
                  <c:v>0.47210099999999999</c:v>
                </c:pt>
                <c:pt idx="145">
                  <c:v>0.47605900000000001</c:v>
                </c:pt>
                <c:pt idx="146">
                  <c:v>0.47922399999999998</c:v>
                </c:pt>
                <c:pt idx="147">
                  <c:v>0.48199399999999998</c:v>
                </c:pt>
                <c:pt idx="148">
                  <c:v>0.48515999999999998</c:v>
                </c:pt>
                <c:pt idx="149">
                  <c:v>0.48872199999999999</c:v>
                </c:pt>
                <c:pt idx="150">
                  <c:v>0.49070000000000003</c:v>
                </c:pt>
                <c:pt idx="151">
                  <c:v>0.49386600000000003</c:v>
                </c:pt>
                <c:pt idx="152">
                  <c:v>0.49663600000000002</c:v>
                </c:pt>
                <c:pt idx="153">
                  <c:v>0.49901099999999998</c:v>
                </c:pt>
                <c:pt idx="154">
                  <c:v>0.50059399999999998</c:v>
                </c:pt>
                <c:pt idx="155">
                  <c:v>0.50336400000000003</c:v>
                </c:pt>
                <c:pt idx="156">
                  <c:v>0.50652900000000001</c:v>
                </c:pt>
                <c:pt idx="157">
                  <c:v>0.50969500000000001</c:v>
                </c:pt>
                <c:pt idx="158">
                  <c:v>0.51127800000000001</c:v>
                </c:pt>
                <c:pt idx="159">
                  <c:v>0.51404799999999995</c:v>
                </c:pt>
                <c:pt idx="160">
                  <c:v>0.51721399999999995</c:v>
                </c:pt>
                <c:pt idx="161">
                  <c:v>0.519984</c:v>
                </c:pt>
                <c:pt idx="162">
                  <c:v>0.52275400000000005</c:v>
                </c:pt>
                <c:pt idx="163">
                  <c:v>0.524733</c:v>
                </c:pt>
                <c:pt idx="164">
                  <c:v>0.52671199999999996</c:v>
                </c:pt>
                <c:pt idx="165">
                  <c:v>0.52987700000000004</c:v>
                </c:pt>
                <c:pt idx="166">
                  <c:v>0.53146000000000004</c:v>
                </c:pt>
                <c:pt idx="167">
                  <c:v>0.53304300000000004</c:v>
                </c:pt>
                <c:pt idx="168">
                  <c:v>0.53620900000000005</c:v>
                </c:pt>
                <c:pt idx="169">
                  <c:v>0.53897899999999999</c:v>
                </c:pt>
                <c:pt idx="170">
                  <c:v>0.54095800000000005</c:v>
                </c:pt>
                <c:pt idx="171">
                  <c:v>0.54412300000000002</c:v>
                </c:pt>
                <c:pt idx="172">
                  <c:v>0.54728900000000003</c:v>
                </c:pt>
                <c:pt idx="173">
                  <c:v>0.54966400000000004</c:v>
                </c:pt>
                <c:pt idx="174">
                  <c:v>0.55243399999999998</c:v>
                </c:pt>
                <c:pt idx="175">
                  <c:v>0.55520400000000003</c:v>
                </c:pt>
                <c:pt idx="176">
                  <c:v>0.55678700000000003</c:v>
                </c:pt>
                <c:pt idx="177">
                  <c:v>0.55955699999999997</c:v>
                </c:pt>
                <c:pt idx="178">
                  <c:v>0.56193099999999996</c:v>
                </c:pt>
                <c:pt idx="179">
                  <c:v>0.56470100000000001</c:v>
                </c:pt>
                <c:pt idx="180">
                  <c:v>0.56667999999999996</c:v>
                </c:pt>
                <c:pt idx="181">
                  <c:v>0.56905399999999995</c:v>
                </c:pt>
                <c:pt idx="182">
                  <c:v>0.57221999999999995</c:v>
                </c:pt>
                <c:pt idx="183">
                  <c:v>0.57578200000000002</c:v>
                </c:pt>
                <c:pt idx="184">
                  <c:v>0.57855199999999996</c:v>
                </c:pt>
                <c:pt idx="185">
                  <c:v>0.579739</c:v>
                </c:pt>
                <c:pt idx="186">
                  <c:v>0.58171700000000004</c:v>
                </c:pt>
                <c:pt idx="187">
                  <c:v>0.58369599999999999</c:v>
                </c:pt>
                <c:pt idx="188">
                  <c:v>0.58527899999999999</c:v>
                </c:pt>
                <c:pt idx="189">
                  <c:v>0.58804900000000004</c:v>
                </c:pt>
                <c:pt idx="190">
                  <c:v>0.59081899999999998</c:v>
                </c:pt>
                <c:pt idx="191">
                  <c:v>0.59398499999999999</c:v>
                </c:pt>
                <c:pt idx="192">
                  <c:v>0.59675500000000004</c:v>
                </c:pt>
                <c:pt idx="193">
                  <c:v>0.59952499999999997</c:v>
                </c:pt>
                <c:pt idx="194">
                  <c:v>0.60189899999999996</c:v>
                </c:pt>
                <c:pt idx="195">
                  <c:v>0.60308700000000004</c:v>
                </c:pt>
                <c:pt idx="196">
                  <c:v>0.60585699999999998</c:v>
                </c:pt>
                <c:pt idx="197">
                  <c:v>0.60862700000000003</c:v>
                </c:pt>
                <c:pt idx="198">
                  <c:v>0.61139699999999997</c:v>
                </c:pt>
                <c:pt idx="199">
                  <c:v>0.61416700000000002</c:v>
                </c:pt>
                <c:pt idx="200">
                  <c:v>0.61575000000000002</c:v>
                </c:pt>
                <c:pt idx="201">
                  <c:v>0.61812400000000001</c:v>
                </c:pt>
                <c:pt idx="202">
                  <c:v>0.62010299999999996</c:v>
                </c:pt>
                <c:pt idx="203">
                  <c:v>0.62247699999999995</c:v>
                </c:pt>
                <c:pt idx="204">
                  <c:v>0.62445600000000001</c:v>
                </c:pt>
                <c:pt idx="205">
                  <c:v>0.62683</c:v>
                </c:pt>
                <c:pt idx="206">
                  <c:v>0.628413</c:v>
                </c:pt>
                <c:pt idx="207">
                  <c:v>0.63039199999999995</c:v>
                </c:pt>
                <c:pt idx="208">
                  <c:v>0.633162</c:v>
                </c:pt>
                <c:pt idx="209">
                  <c:v>0.636328</c:v>
                </c:pt>
                <c:pt idx="210">
                  <c:v>0.63830600000000004</c:v>
                </c:pt>
                <c:pt idx="211">
                  <c:v>0.64107599999999998</c:v>
                </c:pt>
                <c:pt idx="212">
                  <c:v>0.64305500000000004</c:v>
                </c:pt>
                <c:pt idx="213">
                  <c:v>0.645034</c:v>
                </c:pt>
                <c:pt idx="214">
                  <c:v>0.64780400000000005</c:v>
                </c:pt>
                <c:pt idx="215">
                  <c:v>0.65057399999999999</c:v>
                </c:pt>
                <c:pt idx="216">
                  <c:v>0.65294799999999997</c:v>
                </c:pt>
                <c:pt idx="217">
                  <c:v>0.65532299999999999</c:v>
                </c:pt>
                <c:pt idx="218">
                  <c:v>0.65730100000000002</c:v>
                </c:pt>
                <c:pt idx="219">
                  <c:v>0.65967600000000004</c:v>
                </c:pt>
                <c:pt idx="220">
                  <c:v>0.66244599999999998</c:v>
                </c:pt>
                <c:pt idx="221">
                  <c:v>0.66402799999999995</c:v>
                </c:pt>
                <c:pt idx="222">
                  <c:v>0.66561099999999995</c:v>
                </c:pt>
                <c:pt idx="223">
                  <c:v>0.66719399999999995</c:v>
                </c:pt>
                <c:pt idx="224">
                  <c:v>0.66956899999999997</c:v>
                </c:pt>
                <c:pt idx="225">
                  <c:v>0.67194299999999996</c:v>
                </c:pt>
                <c:pt idx="226">
                  <c:v>0.67471300000000001</c:v>
                </c:pt>
                <c:pt idx="227">
                  <c:v>0.67589999999999995</c:v>
                </c:pt>
                <c:pt idx="228">
                  <c:v>0.67827499999999996</c:v>
                </c:pt>
                <c:pt idx="229">
                  <c:v>0.67985799999999996</c:v>
                </c:pt>
                <c:pt idx="230">
                  <c:v>0.681836</c:v>
                </c:pt>
                <c:pt idx="231">
                  <c:v>0.68421100000000001</c:v>
                </c:pt>
                <c:pt idx="232">
                  <c:v>0.68539799999999995</c:v>
                </c:pt>
                <c:pt idx="233">
                  <c:v>0.68777200000000005</c:v>
                </c:pt>
                <c:pt idx="234">
                  <c:v>0.689751</c:v>
                </c:pt>
                <c:pt idx="235">
                  <c:v>0.69212499999999999</c:v>
                </c:pt>
                <c:pt idx="236">
                  <c:v>0.69370799999999999</c:v>
                </c:pt>
                <c:pt idx="237">
                  <c:v>0.69529099999999999</c:v>
                </c:pt>
                <c:pt idx="238">
                  <c:v>0.69806100000000004</c:v>
                </c:pt>
                <c:pt idx="239">
                  <c:v>0.70004</c:v>
                </c:pt>
                <c:pt idx="240">
                  <c:v>0.70281000000000005</c:v>
                </c:pt>
                <c:pt idx="241">
                  <c:v>0.70439300000000005</c:v>
                </c:pt>
                <c:pt idx="242">
                  <c:v>0.70716299999999999</c:v>
                </c:pt>
                <c:pt idx="243">
                  <c:v>0.70874599999999999</c:v>
                </c:pt>
                <c:pt idx="244">
                  <c:v>0.70993300000000004</c:v>
                </c:pt>
                <c:pt idx="245">
                  <c:v>0.71151600000000004</c:v>
                </c:pt>
                <c:pt idx="246">
                  <c:v>0.71349399999999996</c:v>
                </c:pt>
                <c:pt idx="247">
                  <c:v>0.71626400000000001</c:v>
                </c:pt>
                <c:pt idx="248">
                  <c:v>0.71824299999999996</c:v>
                </c:pt>
                <c:pt idx="249">
                  <c:v>0.72022200000000003</c:v>
                </c:pt>
                <c:pt idx="250">
                  <c:v>0.723387</c:v>
                </c:pt>
                <c:pt idx="251">
                  <c:v>0.72417900000000002</c:v>
                </c:pt>
                <c:pt idx="252">
                  <c:v>0.72615700000000005</c:v>
                </c:pt>
                <c:pt idx="253">
                  <c:v>0.72813600000000001</c:v>
                </c:pt>
                <c:pt idx="254">
                  <c:v>0.72932300000000005</c:v>
                </c:pt>
                <c:pt idx="255">
                  <c:v>0.73090599999999994</c:v>
                </c:pt>
                <c:pt idx="256">
                  <c:v>0.73209299999999999</c:v>
                </c:pt>
                <c:pt idx="257">
                  <c:v>0.73328099999999996</c:v>
                </c:pt>
                <c:pt idx="258">
                  <c:v>0.73446800000000001</c:v>
                </c:pt>
                <c:pt idx="259">
                  <c:v>0.73565499999999995</c:v>
                </c:pt>
                <c:pt idx="260">
                  <c:v>0.73802900000000005</c:v>
                </c:pt>
                <c:pt idx="261">
                  <c:v>0.74079899999999999</c:v>
                </c:pt>
                <c:pt idx="262">
                  <c:v>0.74198699999999995</c:v>
                </c:pt>
                <c:pt idx="263">
                  <c:v>0.74436100000000005</c:v>
                </c:pt>
                <c:pt idx="264">
                  <c:v>0.74713099999999999</c:v>
                </c:pt>
                <c:pt idx="265">
                  <c:v>0.74911000000000005</c:v>
                </c:pt>
                <c:pt idx="266">
                  <c:v>0.75108799999999998</c:v>
                </c:pt>
                <c:pt idx="267">
                  <c:v>0.75306700000000004</c:v>
                </c:pt>
                <c:pt idx="268">
                  <c:v>0.75465000000000004</c:v>
                </c:pt>
                <c:pt idx="269">
                  <c:v>0.75544100000000003</c:v>
                </c:pt>
                <c:pt idx="270">
                  <c:v>0.75741999999999998</c:v>
                </c:pt>
                <c:pt idx="271">
                  <c:v>0.75939800000000002</c:v>
                </c:pt>
                <c:pt idx="272">
                  <c:v>0.76019000000000003</c:v>
                </c:pt>
                <c:pt idx="273">
                  <c:v>0.76216899999999999</c:v>
                </c:pt>
                <c:pt idx="274">
                  <c:v>0.76414700000000002</c:v>
                </c:pt>
                <c:pt idx="275">
                  <c:v>0.76493900000000004</c:v>
                </c:pt>
                <c:pt idx="276">
                  <c:v>0.76849999999999996</c:v>
                </c:pt>
                <c:pt idx="277">
                  <c:v>0.77087499999999998</c:v>
                </c:pt>
                <c:pt idx="278">
                  <c:v>0.77285300000000001</c:v>
                </c:pt>
                <c:pt idx="279">
                  <c:v>0.77403999999999995</c:v>
                </c:pt>
                <c:pt idx="280">
                  <c:v>0.77522800000000003</c:v>
                </c:pt>
                <c:pt idx="281">
                  <c:v>0.77720599999999995</c:v>
                </c:pt>
                <c:pt idx="282">
                  <c:v>0.778393</c:v>
                </c:pt>
                <c:pt idx="283">
                  <c:v>0.77958099999999997</c:v>
                </c:pt>
                <c:pt idx="284">
                  <c:v>0.78235100000000002</c:v>
                </c:pt>
                <c:pt idx="285">
                  <c:v>0.78353799999999996</c:v>
                </c:pt>
                <c:pt idx="286">
                  <c:v>0.78551599999999999</c:v>
                </c:pt>
                <c:pt idx="287">
                  <c:v>0.78709899999999999</c:v>
                </c:pt>
                <c:pt idx="288">
                  <c:v>0.78907799999999995</c:v>
                </c:pt>
                <c:pt idx="289">
                  <c:v>0.79066099999999995</c:v>
                </c:pt>
                <c:pt idx="290">
                  <c:v>0.79303500000000005</c:v>
                </c:pt>
                <c:pt idx="291">
                  <c:v>0.793431</c:v>
                </c:pt>
                <c:pt idx="292">
                  <c:v>0.795014</c:v>
                </c:pt>
                <c:pt idx="293">
                  <c:v>0.79620100000000005</c:v>
                </c:pt>
                <c:pt idx="294">
                  <c:v>0.796597</c:v>
                </c:pt>
                <c:pt idx="295">
                  <c:v>0.79857500000000003</c:v>
                </c:pt>
                <c:pt idx="296">
                  <c:v>0.79897099999999999</c:v>
                </c:pt>
                <c:pt idx="297">
                  <c:v>0.80095000000000005</c:v>
                </c:pt>
                <c:pt idx="298">
                  <c:v>0.80292799999999998</c:v>
                </c:pt>
                <c:pt idx="299">
                  <c:v>0.80490700000000004</c:v>
                </c:pt>
                <c:pt idx="300">
                  <c:v>0.80609399999999998</c:v>
                </c:pt>
                <c:pt idx="301">
                  <c:v>0.80688599999999999</c:v>
                </c:pt>
                <c:pt idx="302">
                  <c:v>0.80846899999999999</c:v>
                </c:pt>
                <c:pt idx="303">
                  <c:v>0.80965600000000004</c:v>
                </c:pt>
                <c:pt idx="304">
                  <c:v>0.81084299999999998</c:v>
                </c:pt>
                <c:pt idx="305">
                  <c:v>0.81203000000000003</c:v>
                </c:pt>
                <c:pt idx="306">
                  <c:v>0.81440400000000002</c:v>
                </c:pt>
                <c:pt idx="307">
                  <c:v>0.81598700000000002</c:v>
                </c:pt>
                <c:pt idx="308">
                  <c:v>0.81638299999999997</c:v>
                </c:pt>
                <c:pt idx="309">
                  <c:v>0.81836200000000003</c:v>
                </c:pt>
                <c:pt idx="310">
                  <c:v>0.81994500000000003</c:v>
                </c:pt>
                <c:pt idx="311">
                  <c:v>0.82152800000000004</c:v>
                </c:pt>
                <c:pt idx="312">
                  <c:v>0.82350599999999996</c:v>
                </c:pt>
                <c:pt idx="313">
                  <c:v>0.82429799999999998</c:v>
                </c:pt>
                <c:pt idx="314">
                  <c:v>0.82548500000000002</c:v>
                </c:pt>
                <c:pt idx="315">
                  <c:v>0.82667199999999996</c:v>
                </c:pt>
                <c:pt idx="316">
                  <c:v>0.82746299999999995</c:v>
                </c:pt>
                <c:pt idx="317">
                  <c:v>0.82825499999999996</c:v>
                </c:pt>
                <c:pt idx="318">
                  <c:v>0.82904599999999995</c:v>
                </c:pt>
                <c:pt idx="319">
                  <c:v>0.83062899999999995</c:v>
                </c:pt>
                <c:pt idx="320">
                  <c:v>0.83221199999999995</c:v>
                </c:pt>
                <c:pt idx="321">
                  <c:v>0.83379499999999995</c:v>
                </c:pt>
                <c:pt idx="322">
                  <c:v>0.83537799999999995</c:v>
                </c:pt>
                <c:pt idx="323">
                  <c:v>0.83735700000000002</c:v>
                </c:pt>
                <c:pt idx="324">
                  <c:v>0.83893899999999999</c:v>
                </c:pt>
                <c:pt idx="325">
                  <c:v>0.84052199999999999</c:v>
                </c:pt>
                <c:pt idx="326">
                  <c:v>0.84250100000000006</c:v>
                </c:pt>
                <c:pt idx="327">
                  <c:v>0.84329200000000004</c:v>
                </c:pt>
                <c:pt idx="328">
                  <c:v>0.84448000000000001</c:v>
                </c:pt>
                <c:pt idx="329">
                  <c:v>0.84606300000000001</c:v>
                </c:pt>
                <c:pt idx="330">
                  <c:v>0.84606300000000001</c:v>
                </c:pt>
                <c:pt idx="331">
                  <c:v>0.846854</c:v>
                </c:pt>
                <c:pt idx="332">
                  <c:v>0.84804100000000004</c:v>
                </c:pt>
                <c:pt idx="333">
                  <c:v>0.85002</c:v>
                </c:pt>
                <c:pt idx="334">
                  <c:v>0.85199800000000003</c:v>
                </c:pt>
                <c:pt idx="335">
                  <c:v>0.85358100000000003</c:v>
                </c:pt>
                <c:pt idx="336">
                  <c:v>0.85595600000000005</c:v>
                </c:pt>
                <c:pt idx="337">
                  <c:v>0.85635099999999997</c:v>
                </c:pt>
                <c:pt idx="338">
                  <c:v>0.85833000000000004</c:v>
                </c:pt>
                <c:pt idx="339">
                  <c:v>0.86030899999999999</c:v>
                </c:pt>
                <c:pt idx="340">
                  <c:v>0.86070400000000002</c:v>
                </c:pt>
                <c:pt idx="341">
                  <c:v>0.86228700000000003</c:v>
                </c:pt>
                <c:pt idx="342">
                  <c:v>0.86426599999999998</c:v>
                </c:pt>
                <c:pt idx="343">
                  <c:v>0.86505699999999996</c:v>
                </c:pt>
                <c:pt idx="344">
                  <c:v>0.86584899999999998</c:v>
                </c:pt>
                <c:pt idx="345">
                  <c:v>0.86782700000000002</c:v>
                </c:pt>
                <c:pt idx="346">
                  <c:v>0.86901499999999998</c:v>
                </c:pt>
                <c:pt idx="347">
                  <c:v>0.87059799999999998</c:v>
                </c:pt>
                <c:pt idx="348">
                  <c:v>0.87257600000000002</c:v>
                </c:pt>
                <c:pt idx="349">
                  <c:v>0.87376299999999996</c:v>
                </c:pt>
                <c:pt idx="350">
                  <c:v>0.87495100000000003</c:v>
                </c:pt>
                <c:pt idx="351">
                  <c:v>0.87613799999999997</c:v>
                </c:pt>
                <c:pt idx="352">
                  <c:v>0.87653300000000001</c:v>
                </c:pt>
                <c:pt idx="353">
                  <c:v>0.87772099999999997</c:v>
                </c:pt>
                <c:pt idx="354">
                  <c:v>0.87969900000000001</c:v>
                </c:pt>
                <c:pt idx="355">
                  <c:v>0.88128200000000001</c:v>
                </c:pt>
                <c:pt idx="356">
                  <c:v>0.88246899999999995</c:v>
                </c:pt>
                <c:pt idx="357">
                  <c:v>0.88365700000000003</c:v>
                </c:pt>
                <c:pt idx="358">
                  <c:v>0.88405199999999995</c:v>
                </c:pt>
                <c:pt idx="359">
                  <c:v>0.88484399999999996</c:v>
                </c:pt>
                <c:pt idx="360">
                  <c:v>0.88563499999999995</c:v>
                </c:pt>
                <c:pt idx="361">
                  <c:v>0.886822</c:v>
                </c:pt>
                <c:pt idx="362">
                  <c:v>0.88761400000000001</c:v>
                </c:pt>
                <c:pt idx="363">
                  <c:v>0.88959200000000005</c:v>
                </c:pt>
                <c:pt idx="364">
                  <c:v>0.89078000000000002</c:v>
                </c:pt>
                <c:pt idx="365">
                  <c:v>0.891571</c:v>
                </c:pt>
                <c:pt idx="366">
                  <c:v>0.89236199999999999</c:v>
                </c:pt>
                <c:pt idx="367">
                  <c:v>0.89394499999999999</c:v>
                </c:pt>
                <c:pt idx="368">
                  <c:v>0.894737</c:v>
                </c:pt>
                <c:pt idx="369">
                  <c:v>0.894737</c:v>
                </c:pt>
                <c:pt idx="370">
                  <c:v>0.89552799999999999</c:v>
                </c:pt>
                <c:pt idx="371">
                  <c:v>0.89632000000000001</c:v>
                </c:pt>
                <c:pt idx="372">
                  <c:v>0.89671500000000004</c:v>
                </c:pt>
                <c:pt idx="373">
                  <c:v>0.89790300000000001</c:v>
                </c:pt>
                <c:pt idx="374">
                  <c:v>0.89948600000000001</c:v>
                </c:pt>
                <c:pt idx="375">
                  <c:v>0.90067299999999995</c:v>
                </c:pt>
                <c:pt idx="376">
                  <c:v>0.90185999999999999</c:v>
                </c:pt>
                <c:pt idx="377">
                  <c:v>0.90265099999999998</c:v>
                </c:pt>
                <c:pt idx="378">
                  <c:v>0.90383899999999995</c:v>
                </c:pt>
                <c:pt idx="379">
                  <c:v>0.905026</c:v>
                </c:pt>
                <c:pt idx="380">
                  <c:v>0.90621300000000005</c:v>
                </c:pt>
                <c:pt idx="381">
                  <c:v>0.90700400000000003</c:v>
                </c:pt>
                <c:pt idx="382">
                  <c:v>0.908192</c:v>
                </c:pt>
                <c:pt idx="383">
                  <c:v>0.90937900000000005</c:v>
                </c:pt>
                <c:pt idx="384">
                  <c:v>0.91096200000000005</c:v>
                </c:pt>
                <c:pt idx="385">
                  <c:v>0.91096200000000005</c:v>
                </c:pt>
                <c:pt idx="386">
                  <c:v>0.91135699999999997</c:v>
                </c:pt>
                <c:pt idx="387">
                  <c:v>0.91214899999999999</c:v>
                </c:pt>
                <c:pt idx="388">
                  <c:v>0.91373199999999999</c:v>
                </c:pt>
                <c:pt idx="389">
                  <c:v>0.91412700000000002</c:v>
                </c:pt>
                <c:pt idx="390">
                  <c:v>0.91452299999999997</c:v>
                </c:pt>
                <c:pt idx="391">
                  <c:v>0.91491900000000004</c:v>
                </c:pt>
                <c:pt idx="392">
                  <c:v>0.91531499999999999</c:v>
                </c:pt>
                <c:pt idx="393">
                  <c:v>0.91650200000000004</c:v>
                </c:pt>
                <c:pt idx="394">
                  <c:v>0.91768899999999998</c:v>
                </c:pt>
                <c:pt idx="395">
                  <c:v>0.91808500000000004</c:v>
                </c:pt>
                <c:pt idx="396">
                  <c:v>0.91927199999999998</c:v>
                </c:pt>
                <c:pt idx="397">
                  <c:v>0.92006299999999996</c:v>
                </c:pt>
                <c:pt idx="398">
                  <c:v>0.92085499999999998</c:v>
                </c:pt>
                <c:pt idx="399">
                  <c:v>0.92125000000000001</c:v>
                </c:pt>
                <c:pt idx="400">
                  <c:v>0.92125000000000001</c:v>
                </c:pt>
                <c:pt idx="401">
                  <c:v>0.92243799999999998</c:v>
                </c:pt>
                <c:pt idx="402">
                  <c:v>0.92362500000000003</c:v>
                </c:pt>
                <c:pt idx="403">
                  <c:v>0.92520800000000003</c:v>
                </c:pt>
                <c:pt idx="404">
                  <c:v>0.92639499999999997</c:v>
                </c:pt>
                <c:pt idx="405">
                  <c:v>0.92797799999999997</c:v>
                </c:pt>
                <c:pt idx="406">
                  <c:v>0.92837400000000003</c:v>
                </c:pt>
                <c:pt idx="407">
                  <c:v>0.929956</c:v>
                </c:pt>
                <c:pt idx="408">
                  <c:v>0.93074800000000002</c:v>
                </c:pt>
                <c:pt idx="409">
                  <c:v>0.93153900000000001</c:v>
                </c:pt>
                <c:pt idx="410">
                  <c:v>0.93153900000000001</c:v>
                </c:pt>
                <c:pt idx="411">
                  <c:v>0.93193499999999996</c:v>
                </c:pt>
                <c:pt idx="412">
                  <c:v>0.93233100000000002</c:v>
                </c:pt>
                <c:pt idx="413">
                  <c:v>0.93351799999999996</c:v>
                </c:pt>
                <c:pt idx="414">
                  <c:v>0.93470500000000001</c:v>
                </c:pt>
                <c:pt idx="415">
                  <c:v>0.93510099999999996</c:v>
                </c:pt>
                <c:pt idx="416">
                  <c:v>0.93510099999999996</c:v>
                </c:pt>
                <c:pt idx="417">
                  <c:v>0.93510099999999996</c:v>
                </c:pt>
                <c:pt idx="418">
                  <c:v>0.93628800000000001</c:v>
                </c:pt>
                <c:pt idx="419">
                  <c:v>0.93708000000000002</c:v>
                </c:pt>
                <c:pt idx="420">
                  <c:v>0.93747499999999995</c:v>
                </c:pt>
                <c:pt idx="421">
                  <c:v>0.938662</c:v>
                </c:pt>
                <c:pt idx="422">
                  <c:v>0.93905799999999995</c:v>
                </c:pt>
                <c:pt idx="423">
                  <c:v>0.93984999999999996</c:v>
                </c:pt>
                <c:pt idx="424">
                  <c:v>0.94064099999999995</c:v>
                </c:pt>
                <c:pt idx="425">
                  <c:v>0.94103700000000001</c:v>
                </c:pt>
                <c:pt idx="426">
                  <c:v>0.94103700000000001</c:v>
                </c:pt>
                <c:pt idx="427">
                  <c:v>0.94103700000000001</c:v>
                </c:pt>
                <c:pt idx="428">
                  <c:v>0.94103700000000001</c:v>
                </c:pt>
                <c:pt idx="429">
                  <c:v>0.941828</c:v>
                </c:pt>
                <c:pt idx="430">
                  <c:v>0.94262000000000001</c:v>
                </c:pt>
                <c:pt idx="431">
                  <c:v>0.94420300000000001</c:v>
                </c:pt>
                <c:pt idx="432">
                  <c:v>0.94459800000000005</c:v>
                </c:pt>
              </c:numCache>
            </c:numRef>
          </c:yVal>
          <c:smooth val="1"/>
          <c:extLst>
            <c:ext xmlns:c15="http://schemas.microsoft.com/office/drawing/2012/chart" uri="{02D57815-91ED-43cb-92C2-25804820EDAC}">
              <c15:filteredSeriesTitle>
                <c15:tx>
                  <c:strRef>
                    <c:extLst>
                      <c:ext uri="{02D57815-91ED-43cb-92C2-25804820EDAC}">
                        <c15:formulaRef>
                          <c15:sqref>Sheet1!$G$1</c15:sqref>
                        </c15:formulaRef>
                      </c:ext>
                    </c:extLst>
                    <c:strCache>
                      <c:ptCount val="1"/>
                      <c:pt idx="0">
                        <c:v>HTML</c:v>
                      </c:pt>
                    </c:strCache>
                  </c:strRef>
                </c15:tx>
              </c15:filteredSeriesTitle>
            </c:ext>
          </c:extLst>
        </c:ser>
        <c:dLbls>
          <c:showLegendKey val="0"/>
          <c:showVal val="0"/>
          <c:showCatName val="0"/>
          <c:showSerName val="0"/>
          <c:showPercent val="0"/>
          <c:showBubbleSize val="0"/>
        </c:dLbls>
        <c:axId val="536588872"/>
        <c:axId val="536590832"/>
      </c:scatterChart>
      <c:valAx>
        <c:axId val="536588872"/>
        <c:scaling>
          <c:orientation val="minMax"/>
        </c:scaling>
        <c:delete val="0"/>
        <c:axPos val="b"/>
        <c:numFmt formatCode="General" sourceLinked="1"/>
        <c:majorTickMark val="out"/>
        <c:minorTickMark val="none"/>
        <c:tickLblPos val="nextTo"/>
        <c:crossAx val="536590832"/>
        <c:crosses val="autoZero"/>
        <c:crossBetween val="midCat"/>
      </c:valAx>
      <c:valAx>
        <c:axId val="536590832"/>
        <c:scaling>
          <c:orientation val="minMax"/>
        </c:scaling>
        <c:delete val="0"/>
        <c:axPos val="l"/>
        <c:majorGridlines/>
        <c:numFmt formatCode="General" sourceLinked="1"/>
        <c:majorTickMark val="out"/>
        <c:minorTickMark val="none"/>
        <c:tickLblPos val="nextTo"/>
        <c:crossAx val="536588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1.emf"/><Relationship Id="rId7" Type="http://schemas.openxmlformats.org/officeDocument/2006/relationships/image" Target="../media/image18.e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7.emf"/><Relationship Id="rId5" Type="http://schemas.openxmlformats.org/officeDocument/2006/relationships/image" Target="../media/image13.emf"/><Relationship Id="rId4"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4"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chemeClr val="tx1"/>
                </a:solidFill>
              </a:defRPr>
            </a:lvl1pPr>
          </a:lstStyle>
          <a:p>
            <a:endParaRPr lang="en-US" dirty="0"/>
          </a:p>
        </p:txBody>
      </p:sp>
      <p:sp>
        <p:nvSpPr>
          <p:cNvPr id="194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fld id="{B8988EE8-69E4-45D3-BF91-4B3FFB4DCC2B}" type="datetime8">
              <a:rPr lang="en-US"/>
              <a:pPr/>
              <a:t>7/22/2014 10:42 AM</a:t>
            </a:fld>
            <a:endParaRPr lang="en-US" dirty="0"/>
          </a:p>
        </p:txBody>
      </p:sp>
      <p:sp>
        <p:nvSpPr>
          <p:cNvPr id="19460" name="Rectangle 4"/>
          <p:cNvSpPr>
            <a:spLocks noGrp="1" noChangeArrowheads="1"/>
          </p:cNvSpPr>
          <p:nvPr>
            <p:ph type="ftr" sz="quarter" idx="2"/>
          </p:nvPr>
        </p:nvSpPr>
        <p:spPr bwMode="auto">
          <a:xfrm>
            <a:off x="0" y="8686800"/>
            <a:ext cx="61849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500">
                <a:latin typeface="Segoe" pitchFamily="34" charset="0"/>
                <a:cs typeface="Arial" charset="0"/>
              </a:defRPr>
            </a:lvl1pPr>
          </a:lstStyle>
          <a:p>
            <a:r>
              <a:rPr lang="en-US"/>
              <a:t>© 2006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19461" name="Rectangle 5"/>
          <p:cNvSpPr>
            <a:spLocks noGrp="1" noChangeArrowheads="1"/>
          </p:cNvSpPr>
          <p:nvPr>
            <p:ph type="sldNum" sz="quarter" idx="3"/>
          </p:nvPr>
        </p:nvSpPr>
        <p:spPr bwMode="auto">
          <a:xfrm>
            <a:off x="6246813" y="8686800"/>
            <a:ext cx="6111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chemeClr val="tx1"/>
                </a:solidFill>
              </a:defRPr>
            </a:lvl1pPr>
          </a:lstStyle>
          <a:p>
            <a:fld id="{5EF78607-D618-46D0-8905-7FF36D10D114}" type="slidenum">
              <a:rPr lang="en-US"/>
              <a:pPr/>
              <a:t>‹#›</a:t>
            </a:fld>
            <a:endParaRPr lang="en-US"/>
          </a:p>
        </p:txBody>
      </p:sp>
    </p:spTree>
    <p:extLst>
      <p:ext uri="{BB962C8B-B14F-4D97-AF65-F5344CB8AC3E}">
        <p14:creationId xmlns:p14="http://schemas.microsoft.com/office/powerpoint/2010/main" val="2027150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chemeClr val="tx1"/>
                </a:solidFill>
              </a:defRPr>
            </a:lvl1pPr>
          </a:lstStyle>
          <a:p>
            <a:endParaRPr lang="en-US" dirty="0"/>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fld id="{81331B57-0BE5-4F82-AA58-76F53EFF3ADA}" type="datetime8">
              <a:rPr lang="en-US"/>
              <a:pPr/>
              <a:t>7/22/2014 10:42 AM</a:t>
            </a:fld>
            <a:endParaRPr lang="en-US"/>
          </a:p>
        </p:txBody>
      </p:sp>
      <p:sp>
        <p:nvSpPr>
          <p:cNvPr id="29700" name="Rectangle 4"/>
          <p:cNvSpPr>
            <a:spLocks noGrp="1" noRot="1" noChangeAspect="1" noChangeArrowheads="1" noTextEdit="1"/>
          </p:cNvSpPr>
          <p:nvPr>
            <p:ph type="sldImg" idx="2"/>
          </p:nvPr>
        </p:nvSpPr>
        <p:spPr bwMode="auto">
          <a:xfrm>
            <a:off x="1241425" y="558800"/>
            <a:ext cx="4183063" cy="3136900"/>
          </a:xfrm>
          <a:prstGeom prst="rect">
            <a:avLst/>
          </a:prstGeom>
          <a:noFill/>
          <a:ln w="9525">
            <a:solidFill>
              <a:srgbClr val="000000"/>
            </a:solidFill>
            <a:miter lim="800000"/>
            <a:headEnd/>
            <a:tailEnd/>
          </a:ln>
          <a:effectLst/>
        </p:spPr>
      </p:sp>
      <p:sp>
        <p:nvSpPr>
          <p:cNvPr id="29701" name="Rectangle 5"/>
          <p:cNvSpPr>
            <a:spLocks noGrp="1" noChangeArrowheads="1"/>
          </p:cNvSpPr>
          <p:nvPr>
            <p:ph type="body" sz="quarter" idx="3"/>
          </p:nvPr>
        </p:nvSpPr>
        <p:spPr bwMode="auto">
          <a:xfrm>
            <a:off x="414338" y="3798888"/>
            <a:ext cx="6021387" cy="895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2" name="Rectangle 6"/>
          <p:cNvSpPr>
            <a:spLocks noGrp="1" noChangeArrowheads="1"/>
          </p:cNvSpPr>
          <p:nvPr>
            <p:ph type="ftr" sz="quarter" idx="4"/>
          </p:nvPr>
        </p:nvSpPr>
        <p:spPr bwMode="auto">
          <a:xfrm>
            <a:off x="0" y="8791575"/>
            <a:ext cx="5959475"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500">
                <a:latin typeface="Segoe" pitchFamily="34" charset="0"/>
                <a:cs typeface="Arial" charset="0"/>
              </a:defRPr>
            </a:lvl1pPr>
          </a:lstStyle>
          <a:p>
            <a:r>
              <a:rPr lang="en-US"/>
              <a:t>© 2006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29703" name="Rectangle 7"/>
          <p:cNvSpPr>
            <a:spLocks noGrp="1" noChangeArrowheads="1"/>
          </p:cNvSpPr>
          <p:nvPr>
            <p:ph type="sldNum" sz="quarter" idx="5"/>
          </p:nvPr>
        </p:nvSpPr>
        <p:spPr bwMode="auto">
          <a:xfrm>
            <a:off x="5583238" y="8685213"/>
            <a:ext cx="12731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EC87E0CF-87F6-4B58-B8B8-DCAB2DAAF3CA}" type="slidenum">
              <a:rPr lang="en-US"/>
              <a:pPr/>
              <a:t>‹#›</a:t>
            </a:fld>
            <a:endParaRPr lang="en-US"/>
          </a:p>
        </p:txBody>
      </p:sp>
    </p:spTree>
    <p:extLst>
      <p:ext uri="{BB962C8B-B14F-4D97-AF65-F5344CB8AC3E}">
        <p14:creationId xmlns:p14="http://schemas.microsoft.com/office/powerpoint/2010/main" val="4018139340"/>
      </p:ext>
    </p:extLst>
  </p:cSld>
  <p:clrMap bg1="lt1" tx1="dk1" bg2="lt2" tx2="dk2" accent1="accent1" accent2="accent2" accent3="accent3" accent4="accent4" accent5="accent5" accent6="accent6" hlink="hlink" folHlink="folHlink"/>
  <p:hf/>
  <p:notesStyle>
    <a:lvl1pPr algn="l" rtl="0" fontAlgn="base">
      <a:lnSpc>
        <a:spcPct val="90000"/>
      </a:lnSpc>
      <a:spcBef>
        <a:spcPct val="20000"/>
      </a:spcBef>
      <a:spcAft>
        <a:spcPct val="0"/>
      </a:spcAft>
      <a:defRPr sz="1000" kern="1200">
        <a:solidFill>
          <a:schemeClr val="tx1"/>
        </a:solidFill>
        <a:latin typeface="Segoe" pitchFamily="34" charset="0"/>
        <a:ea typeface="+mn-ea"/>
        <a:cs typeface="+mn-cs"/>
      </a:defRPr>
    </a:lvl1pPr>
    <a:lvl2pPr marL="198438" indent="-195263" algn="l" rtl="0" fontAlgn="base">
      <a:lnSpc>
        <a:spcPct val="90000"/>
      </a:lnSpc>
      <a:spcBef>
        <a:spcPct val="20000"/>
      </a:spcBef>
      <a:spcAft>
        <a:spcPct val="0"/>
      </a:spcAft>
      <a:buChar char="•"/>
      <a:defRPr sz="1000" kern="1200">
        <a:solidFill>
          <a:schemeClr val="tx1"/>
        </a:solidFill>
        <a:latin typeface="Segoe" pitchFamily="34" charset="0"/>
        <a:ea typeface="+mn-ea"/>
        <a:cs typeface="+mn-cs"/>
      </a:defRPr>
    </a:lvl2pPr>
    <a:lvl3pPr marL="404813" indent="-204788" algn="l" rtl="0" fontAlgn="base">
      <a:lnSpc>
        <a:spcPct val="90000"/>
      </a:lnSpc>
      <a:spcBef>
        <a:spcPct val="20000"/>
      </a:spcBef>
      <a:spcAft>
        <a:spcPct val="0"/>
      </a:spcAft>
      <a:buChar char="•"/>
      <a:defRPr sz="1000" kern="1200">
        <a:solidFill>
          <a:schemeClr val="tx1"/>
        </a:solidFill>
        <a:latin typeface="Segoe" pitchFamily="34" charset="0"/>
        <a:ea typeface="+mn-ea"/>
        <a:cs typeface="+mn-cs"/>
      </a:defRPr>
    </a:lvl3pPr>
    <a:lvl4pPr marL="592138" indent="-185738" algn="l" rtl="0" fontAlgn="base">
      <a:lnSpc>
        <a:spcPct val="90000"/>
      </a:lnSpc>
      <a:spcBef>
        <a:spcPct val="20000"/>
      </a:spcBef>
      <a:spcAft>
        <a:spcPct val="0"/>
      </a:spcAft>
      <a:buChar char="•"/>
      <a:defRPr sz="1000" kern="1200">
        <a:solidFill>
          <a:schemeClr val="tx1"/>
        </a:solidFill>
        <a:latin typeface="Segoe" pitchFamily="34" charset="0"/>
        <a:ea typeface="+mn-ea"/>
        <a:cs typeface="+mn-cs"/>
      </a:defRPr>
    </a:lvl4pPr>
    <a:lvl5pPr marL="768350" indent="-174625" algn="l" rtl="0" fontAlgn="base">
      <a:lnSpc>
        <a:spcPct val="90000"/>
      </a:lnSpc>
      <a:spcBef>
        <a:spcPct val="20000"/>
      </a:spcBef>
      <a:spcAft>
        <a:spcPct val="0"/>
      </a:spcAft>
      <a:buChar char="•"/>
      <a:defRPr sz="1000" kern="1200">
        <a:solidFill>
          <a:schemeClr val="tx1"/>
        </a:solidFill>
        <a:latin typeface="Segoe"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78CF0CB0-E518-4F64-B316-5E0D53AF991E}" type="slidenum">
              <a:rPr lang="en-US" smtClean="0"/>
              <a:pPr/>
              <a:t>1</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smtClean="0"/>
          </a:p>
        </p:txBody>
      </p:sp>
    </p:spTree>
    <p:extLst>
      <p:ext uri="{BB962C8B-B14F-4D97-AF65-F5344CB8AC3E}">
        <p14:creationId xmlns:p14="http://schemas.microsoft.com/office/powerpoint/2010/main" val="3938970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10:42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a:p>
        </p:txBody>
      </p:sp>
    </p:spTree>
    <p:extLst>
      <p:ext uri="{BB962C8B-B14F-4D97-AF65-F5344CB8AC3E}">
        <p14:creationId xmlns:p14="http://schemas.microsoft.com/office/powerpoint/2010/main" val="1191940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10:42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a:p>
        </p:txBody>
      </p:sp>
    </p:spTree>
    <p:extLst>
      <p:ext uri="{BB962C8B-B14F-4D97-AF65-F5344CB8AC3E}">
        <p14:creationId xmlns:p14="http://schemas.microsoft.com/office/powerpoint/2010/main" val="1507320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10:42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a:p>
        </p:txBody>
      </p:sp>
    </p:spTree>
    <p:extLst>
      <p:ext uri="{BB962C8B-B14F-4D97-AF65-F5344CB8AC3E}">
        <p14:creationId xmlns:p14="http://schemas.microsoft.com/office/powerpoint/2010/main" val="3032590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10:42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a:p>
        </p:txBody>
      </p:sp>
    </p:spTree>
    <p:extLst>
      <p:ext uri="{BB962C8B-B14F-4D97-AF65-F5344CB8AC3E}">
        <p14:creationId xmlns:p14="http://schemas.microsoft.com/office/powerpoint/2010/main" val="1313535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10:42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a:p>
        </p:txBody>
      </p:sp>
    </p:spTree>
    <p:extLst>
      <p:ext uri="{BB962C8B-B14F-4D97-AF65-F5344CB8AC3E}">
        <p14:creationId xmlns:p14="http://schemas.microsoft.com/office/powerpoint/2010/main" val="307030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52EC501E-AEAC-4501-8A0F-B600B072F7FA}" type="slidenum">
              <a:rPr lang="en-US" smtClean="0"/>
              <a:pPr/>
              <a:t>2</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6770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52EC501E-AEAC-4501-8A0F-B600B072F7FA}" type="slidenum">
              <a:rPr lang="en-US" smtClean="0"/>
              <a:pPr/>
              <a:t>3</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083162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10:42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a:p>
        </p:txBody>
      </p:sp>
    </p:spTree>
    <p:extLst>
      <p:ext uri="{BB962C8B-B14F-4D97-AF65-F5344CB8AC3E}">
        <p14:creationId xmlns:p14="http://schemas.microsoft.com/office/powerpoint/2010/main" val="87877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10:42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a:p>
        </p:txBody>
      </p:sp>
    </p:spTree>
    <p:extLst>
      <p:ext uri="{BB962C8B-B14F-4D97-AF65-F5344CB8AC3E}">
        <p14:creationId xmlns:p14="http://schemas.microsoft.com/office/powerpoint/2010/main" val="3133229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10:42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a:p>
        </p:txBody>
      </p:sp>
    </p:spTree>
    <p:extLst>
      <p:ext uri="{BB962C8B-B14F-4D97-AF65-F5344CB8AC3E}">
        <p14:creationId xmlns:p14="http://schemas.microsoft.com/office/powerpoint/2010/main" val="3089729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10:42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a:p>
        </p:txBody>
      </p:sp>
    </p:spTree>
    <p:extLst>
      <p:ext uri="{BB962C8B-B14F-4D97-AF65-F5344CB8AC3E}">
        <p14:creationId xmlns:p14="http://schemas.microsoft.com/office/powerpoint/2010/main" val="355069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52EC501E-AEAC-4501-8A0F-B600B072F7FA}" type="slidenum">
              <a:rPr lang="en-US" smtClean="0"/>
              <a:pPr/>
              <a:t>8</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129288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52EC501E-AEAC-4501-8A0F-B600B072F7FA}" type="slidenum">
              <a:rPr lang="en-US" smtClean="0"/>
              <a:pPr/>
              <a:t>9</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6863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873125" y="2825750"/>
            <a:ext cx="9337673" cy="900246"/>
          </a:xfrm>
          <a:ln algn="ctr"/>
        </p:spPr>
        <p:txBody>
          <a:bodyPr lIns="0" tIns="0" rIns="0" bIns="0" anchor="b"/>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a:t>Click to edit Master title style</a:t>
            </a:r>
          </a:p>
        </p:txBody>
      </p:sp>
      <p:sp>
        <p:nvSpPr>
          <p:cNvPr id="18435" name="Rectangle 3"/>
          <p:cNvSpPr>
            <a:spLocks noGrp="1" noChangeArrowheads="1"/>
          </p:cNvSpPr>
          <p:nvPr>
            <p:ph type="subTitle" idx="1"/>
          </p:nvPr>
        </p:nvSpPr>
        <p:spPr>
          <a:xfrm>
            <a:off x="873127" y="5248275"/>
            <a:ext cx="9324973" cy="567848"/>
          </a:xfrm>
        </p:spPr>
        <p:txBody>
          <a:bodyPr lIns="0" tIns="0" rIns="0" bIns="0" anchor="b"/>
          <a:lstStyle>
            <a:lvl1pPr marL="0" indent="0">
              <a:spcBef>
                <a:spcPct val="0"/>
              </a:spcBef>
              <a:buFont typeface="Wingdings" pitchFamily="2" charset="2"/>
              <a:buNone/>
              <a:defRPr sz="4100">
                <a:solidFill>
                  <a:schemeClr val="tx2"/>
                </a:solidFill>
              </a:defRPr>
            </a:lvl1pPr>
          </a:lstStyle>
          <a:p>
            <a:r>
              <a:rPr lang="en-US" dirty="0"/>
              <a:t>Click to edit Master subtitle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Demo Video etc slides">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873127" y="3035300"/>
            <a:ext cx="9337673" cy="900246"/>
          </a:xfrm>
          <a:ln algn="ctr"/>
        </p:spPr>
        <p:txBody>
          <a:bodyPr lIns="0" tIns="0" rIns="0" bIns="0" anchor="b"/>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a:t>Click to edit Master title style</a:t>
            </a:r>
          </a:p>
        </p:txBody>
      </p:sp>
      <p:sp>
        <p:nvSpPr>
          <p:cNvPr id="18435" name="Rectangle 3"/>
          <p:cNvSpPr>
            <a:spLocks noGrp="1" noChangeArrowheads="1"/>
          </p:cNvSpPr>
          <p:nvPr>
            <p:ph type="subTitle" idx="1"/>
          </p:nvPr>
        </p:nvSpPr>
        <p:spPr>
          <a:xfrm>
            <a:off x="873127" y="5387975"/>
            <a:ext cx="9324973" cy="567848"/>
          </a:xfrm>
        </p:spPr>
        <p:txBody>
          <a:bodyPr lIns="0" tIns="0" rIns="0" bIns="0" anchor="b"/>
          <a:lstStyle>
            <a:lvl1pPr marL="0" indent="0">
              <a:spcBef>
                <a:spcPct val="0"/>
              </a:spcBef>
              <a:buFont typeface="Wingdings" pitchFamily="2" charset="2"/>
              <a:buNone/>
              <a:defRPr sz="4100">
                <a:solidFill>
                  <a:schemeClr val="tx2"/>
                </a:solidFill>
              </a:defRPr>
            </a:lvl1pPr>
          </a:lstStyle>
          <a:p>
            <a:r>
              <a:rPr lang="en-US" dirty="0"/>
              <a:t>Click to edit Master subtitle style</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3120074"/>
            <a:ext cx="10056494" cy="24917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6882" y="3119757"/>
            <a:ext cx="4951412" cy="22492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0694" y="3119757"/>
            <a:ext cx="4953000" cy="22492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3120074"/>
            <a:ext cx="10056494" cy="2491740"/>
          </a:xfrm>
        </p:spPr>
        <p:txBody>
          <a:bodyPr/>
          <a:lstStyle>
            <a:lvl1pPr>
              <a:buFontTx/>
              <a:buBlip>
                <a:blip r:embed="rId2"/>
              </a:buBlip>
              <a:defRPr/>
            </a:lvl1pPr>
            <a:lvl2pPr>
              <a:buFontTx/>
              <a:buBlip>
                <a:blip r:embed="rId3"/>
              </a:buBlip>
              <a:defRPr/>
            </a:lvl2pPr>
            <a:lvl3pPr>
              <a:buFontTx/>
              <a:buBlip>
                <a:blip r:embed="rId3"/>
              </a:buBlip>
              <a:defRPr/>
            </a:lvl3pPr>
            <a:lvl4pPr>
              <a:buFontTx/>
              <a:buBlip>
                <a:blip r:embed="rId3"/>
              </a:buBlip>
              <a:defRPr/>
            </a:lvl4pPr>
            <a:lvl5pPr>
              <a:buFontTx/>
              <a:buBlip>
                <a:blip r:embed="rId3"/>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697038"/>
            <a:ext cx="10056494" cy="90024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Title Slide</a:t>
            </a:r>
          </a:p>
        </p:txBody>
      </p:sp>
      <p:sp>
        <p:nvSpPr>
          <p:cNvPr id="1027" name="Rectangle 8"/>
          <p:cNvSpPr>
            <a:spLocks noGrp="1" noChangeArrowheads="1"/>
          </p:cNvSpPr>
          <p:nvPr>
            <p:ph type="body" idx="1"/>
          </p:nvPr>
        </p:nvSpPr>
        <p:spPr bwMode="auto">
          <a:xfrm>
            <a:off x="457200" y="3120074"/>
            <a:ext cx="10056494" cy="249174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dk2" tx1="lt1" bg2="dk1" tx2="lt2" accent1="accent1" accent2="accent2" accent3="accent3" accent4="accent4" accent5="accent5" accent6="accent6" hlink="hlink" folHlink="folHlink"/>
  <p:sldLayoutIdLst>
    <p:sldLayoutId id="2147483662" r:id="rId1"/>
    <p:sldLayoutId id="2147483670" r:id="rId2"/>
    <p:sldLayoutId id="2147483663" r:id="rId3"/>
    <p:sldLayoutId id="2147483665" r:id="rId4"/>
    <p:sldLayoutId id="2147483667" r:id="rId5"/>
    <p:sldLayoutId id="2147483668" r:id="rId6"/>
    <p:sldLayoutId id="2147483669" r:id="rId7"/>
  </p:sldLayoutIdLst>
  <p:transition>
    <p:fade/>
  </p:transition>
  <p:timing>
    <p:tnLst>
      <p:par>
        <p:cTn id="1" dur="indefinite" restart="never" nodeType="tmRoot"/>
      </p:par>
    </p:tnLst>
  </p:timing>
  <p:txStyles>
    <p:titleStyle>
      <a:lvl1pPr algn="l" defTabSz="1095376" rtl="0" eaLnBrk="0" fontAlgn="base" hangingPunct="0">
        <a:lnSpc>
          <a:spcPct val="90000"/>
        </a:lnSpc>
        <a:spcBef>
          <a:spcPct val="0"/>
        </a:spcBef>
        <a:spcAft>
          <a:spcPct val="0"/>
        </a:spcAft>
        <a:defRPr lang="en-US" sz="6500" b="0" cap="none" spc="-360" dirty="0" smtClean="0">
          <a:ln w="3175">
            <a:noFill/>
          </a:ln>
          <a:gradFill flip="none" rotWithShape="1">
            <a:gsLst>
              <a:gs pos="28000">
                <a:srgbClr val="FEF9DA"/>
              </a:gs>
              <a:gs pos="52000">
                <a:schemeClr val="accent1"/>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vl2pPr algn="l" defTabSz="1095376" rtl="0" eaLnBrk="0" fontAlgn="base" hangingPunct="0">
        <a:lnSpc>
          <a:spcPct val="90000"/>
        </a:lnSpc>
        <a:spcBef>
          <a:spcPct val="0"/>
        </a:spcBef>
        <a:spcAft>
          <a:spcPct val="0"/>
        </a:spcAft>
        <a:defRPr sz="5400">
          <a:solidFill>
            <a:schemeClr val="tx2"/>
          </a:solidFill>
          <a:latin typeface="Segoe Semibold" pitchFamily="34" charset="0"/>
        </a:defRPr>
      </a:lvl2pPr>
      <a:lvl3pPr algn="l" defTabSz="1095376" rtl="0" eaLnBrk="0" fontAlgn="base" hangingPunct="0">
        <a:lnSpc>
          <a:spcPct val="90000"/>
        </a:lnSpc>
        <a:spcBef>
          <a:spcPct val="0"/>
        </a:spcBef>
        <a:spcAft>
          <a:spcPct val="0"/>
        </a:spcAft>
        <a:defRPr sz="5400">
          <a:solidFill>
            <a:schemeClr val="tx2"/>
          </a:solidFill>
          <a:latin typeface="Segoe Semibold" pitchFamily="34" charset="0"/>
        </a:defRPr>
      </a:lvl3pPr>
      <a:lvl4pPr algn="l" defTabSz="1095376" rtl="0" eaLnBrk="0" fontAlgn="base" hangingPunct="0">
        <a:lnSpc>
          <a:spcPct val="90000"/>
        </a:lnSpc>
        <a:spcBef>
          <a:spcPct val="0"/>
        </a:spcBef>
        <a:spcAft>
          <a:spcPct val="0"/>
        </a:spcAft>
        <a:defRPr sz="5400">
          <a:solidFill>
            <a:schemeClr val="tx2"/>
          </a:solidFill>
          <a:latin typeface="Segoe Semibold" pitchFamily="34" charset="0"/>
        </a:defRPr>
      </a:lvl4pPr>
      <a:lvl5pPr algn="l" defTabSz="1095376" rtl="0" eaLnBrk="0" fontAlgn="base" hangingPunct="0">
        <a:lnSpc>
          <a:spcPct val="90000"/>
        </a:lnSpc>
        <a:spcBef>
          <a:spcPct val="0"/>
        </a:spcBef>
        <a:spcAft>
          <a:spcPct val="0"/>
        </a:spcAft>
        <a:defRPr sz="5400">
          <a:solidFill>
            <a:schemeClr val="tx2"/>
          </a:solidFill>
          <a:latin typeface="Segoe Semibold" pitchFamily="34" charset="0"/>
        </a:defRPr>
      </a:lvl5pPr>
      <a:lvl6pPr marL="457182" algn="l" defTabSz="1096919" rtl="0" fontAlgn="base">
        <a:lnSpc>
          <a:spcPct val="90000"/>
        </a:lnSpc>
        <a:spcBef>
          <a:spcPct val="0"/>
        </a:spcBef>
        <a:spcAft>
          <a:spcPct val="0"/>
        </a:spcAft>
        <a:defRPr sz="5400">
          <a:solidFill>
            <a:schemeClr val="tx2"/>
          </a:solidFill>
          <a:latin typeface="Segoe Semibold" pitchFamily="34" charset="0"/>
        </a:defRPr>
      </a:lvl6pPr>
      <a:lvl7pPr marL="914364" algn="l" defTabSz="1096919" rtl="0" fontAlgn="base">
        <a:lnSpc>
          <a:spcPct val="90000"/>
        </a:lnSpc>
        <a:spcBef>
          <a:spcPct val="0"/>
        </a:spcBef>
        <a:spcAft>
          <a:spcPct val="0"/>
        </a:spcAft>
        <a:defRPr sz="5400">
          <a:solidFill>
            <a:schemeClr val="tx2"/>
          </a:solidFill>
          <a:latin typeface="Segoe Semibold" pitchFamily="34" charset="0"/>
        </a:defRPr>
      </a:lvl7pPr>
      <a:lvl8pPr marL="1371545" algn="l" defTabSz="1096919" rtl="0" fontAlgn="base">
        <a:lnSpc>
          <a:spcPct val="90000"/>
        </a:lnSpc>
        <a:spcBef>
          <a:spcPct val="0"/>
        </a:spcBef>
        <a:spcAft>
          <a:spcPct val="0"/>
        </a:spcAft>
        <a:defRPr sz="5400">
          <a:solidFill>
            <a:schemeClr val="tx2"/>
          </a:solidFill>
          <a:latin typeface="Segoe Semibold" pitchFamily="34" charset="0"/>
        </a:defRPr>
      </a:lvl8pPr>
      <a:lvl9pPr marL="1828727" algn="l" defTabSz="1096919" rtl="0" fontAlgn="base">
        <a:lnSpc>
          <a:spcPct val="90000"/>
        </a:lnSpc>
        <a:spcBef>
          <a:spcPct val="0"/>
        </a:spcBef>
        <a:spcAft>
          <a:spcPct val="0"/>
        </a:spcAft>
        <a:defRPr sz="5400">
          <a:solidFill>
            <a:schemeClr val="tx2"/>
          </a:solidFill>
          <a:latin typeface="Segoe Semibold" pitchFamily="34" charset="0"/>
        </a:defRPr>
      </a:lvl9pPr>
    </p:titleStyle>
    <p:bodyStyle>
      <a:lvl1pPr marL="459106" indent="-459106" algn="l" defTabSz="1095376" rtl="0" eaLnBrk="0" fontAlgn="base" hangingPunct="0">
        <a:lnSpc>
          <a:spcPct val="90000"/>
        </a:lnSpc>
        <a:spcBef>
          <a:spcPct val="30000"/>
        </a:spcBef>
        <a:spcAft>
          <a:spcPct val="0"/>
        </a:spcAft>
        <a:buClr>
          <a:schemeClr val="tx2"/>
        </a:buClr>
        <a:buSzPct val="95000"/>
        <a:buFontTx/>
        <a:buBlip>
          <a:blip r:embed="rId10"/>
        </a:buBlip>
        <a:defRPr sz="3600">
          <a:solidFill>
            <a:schemeClr val="tx1"/>
          </a:solidFill>
          <a:latin typeface="+mn-lt"/>
          <a:ea typeface="+mn-ea"/>
          <a:cs typeface="+mn-cs"/>
        </a:defRPr>
      </a:lvl1pPr>
      <a:lvl2pPr marL="845820" indent="-381000" algn="l" defTabSz="1095376" rtl="0" eaLnBrk="0" fontAlgn="base" hangingPunct="0">
        <a:lnSpc>
          <a:spcPct val="90000"/>
        </a:lnSpc>
        <a:spcBef>
          <a:spcPct val="30000"/>
        </a:spcBef>
        <a:spcAft>
          <a:spcPct val="0"/>
        </a:spcAft>
        <a:buClr>
          <a:schemeClr val="tx2"/>
        </a:buClr>
        <a:buSzPct val="80000"/>
        <a:buFontTx/>
        <a:buBlip>
          <a:blip r:embed="rId11"/>
        </a:buBlip>
        <a:defRPr sz="3200">
          <a:solidFill>
            <a:schemeClr val="tx1"/>
          </a:solidFill>
          <a:latin typeface="+mn-lt"/>
        </a:defRPr>
      </a:lvl2pPr>
      <a:lvl3pPr marL="1186816" indent="-339090" algn="l" defTabSz="1095376" rtl="0" eaLnBrk="0" fontAlgn="base" hangingPunct="0">
        <a:lnSpc>
          <a:spcPct val="90000"/>
        </a:lnSpc>
        <a:spcBef>
          <a:spcPct val="30000"/>
        </a:spcBef>
        <a:spcAft>
          <a:spcPct val="0"/>
        </a:spcAft>
        <a:buClr>
          <a:schemeClr val="tx2"/>
        </a:buClr>
        <a:buSzPct val="80000"/>
        <a:buFontTx/>
        <a:buBlip>
          <a:blip r:embed="rId11"/>
        </a:buBlip>
        <a:defRPr sz="2800">
          <a:solidFill>
            <a:schemeClr val="tx1"/>
          </a:solidFill>
          <a:latin typeface="+mn-lt"/>
        </a:defRPr>
      </a:lvl3pPr>
      <a:lvl4pPr marL="1520190" indent="-331470" algn="l" defTabSz="1095376" rtl="0" eaLnBrk="0" fontAlgn="base" hangingPunct="0">
        <a:lnSpc>
          <a:spcPct val="90000"/>
        </a:lnSpc>
        <a:spcBef>
          <a:spcPct val="30000"/>
        </a:spcBef>
        <a:spcAft>
          <a:spcPct val="0"/>
        </a:spcAft>
        <a:buClr>
          <a:schemeClr val="tx2"/>
        </a:buClr>
        <a:buSzPct val="80000"/>
        <a:buFontTx/>
        <a:buBlip>
          <a:blip r:embed="rId11"/>
        </a:buBlip>
        <a:defRPr sz="2400">
          <a:solidFill>
            <a:schemeClr val="tx1"/>
          </a:solidFill>
          <a:latin typeface="+mn-lt"/>
        </a:defRPr>
      </a:lvl4pPr>
      <a:lvl5pPr marL="1836420" indent="-312420" algn="l" defTabSz="1095376" rtl="0" eaLnBrk="0" fontAlgn="base" hangingPunct="0">
        <a:lnSpc>
          <a:spcPct val="90000"/>
        </a:lnSpc>
        <a:spcBef>
          <a:spcPct val="30000"/>
        </a:spcBef>
        <a:spcAft>
          <a:spcPct val="0"/>
        </a:spcAft>
        <a:buClr>
          <a:schemeClr val="tx2"/>
        </a:buClr>
        <a:buSzPct val="80000"/>
        <a:buFontTx/>
        <a:buBlip>
          <a:blip r:embed="rId11"/>
        </a:buBlip>
        <a:defRPr sz="2400">
          <a:solidFill>
            <a:schemeClr val="tx1"/>
          </a:solidFill>
          <a:latin typeface="+mn-lt"/>
        </a:defRPr>
      </a:lvl5pPr>
      <a:lvl6pPr marL="2293847" indent="-314312" algn="l" defTabSz="1096919" rtl="0" fontAlgn="base">
        <a:lnSpc>
          <a:spcPct val="90000"/>
        </a:lnSpc>
        <a:spcBef>
          <a:spcPct val="30000"/>
        </a:spcBef>
        <a:spcAft>
          <a:spcPct val="0"/>
        </a:spcAft>
        <a:buClr>
          <a:schemeClr val="tx2"/>
        </a:buClr>
        <a:buSzPct val="80000"/>
        <a:buFont typeface="Wingdings" pitchFamily="2" charset="2"/>
        <a:buBlip>
          <a:blip r:embed="rId12"/>
        </a:buBlip>
        <a:defRPr sz="2400">
          <a:solidFill>
            <a:schemeClr val="tx1"/>
          </a:solidFill>
          <a:latin typeface="+mn-lt"/>
        </a:defRPr>
      </a:lvl6pPr>
      <a:lvl7pPr marL="2751028" indent="-314312" algn="l" defTabSz="1096919" rtl="0" fontAlgn="base">
        <a:lnSpc>
          <a:spcPct val="90000"/>
        </a:lnSpc>
        <a:spcBef>
          <a:spcPct val="30000"/>
        </a:spcBef>
        <a:spcAft>
          <a:spcPct val="0"/>
        </a:spcAft>
        <a:buClr>
          <a:schemeClr val="tx2"/>
        </a:buClr>
        <a:buSzPct val="80000"/>
        <a:buFont typeface="Wingdings" pitchFamily="2" charset="2"/>
        <a:buBlip>
          <a:blip r:embed="rId12"/>
        </a:buBlip>
        <a:defRPr sz="2400">
          <a:solidFill>
            <a:schemeClr val="tx1"/>
          </a:solidFill>
          <a:latin typeface="+mn-lt"/>
        </a:defRPr>
      </a:lvl7pPr>
      <a:lvl8pPr marL="3208210" indent="-314312" algn="l" defTabSz="1096919" rtl="0" fontAlgn="base">
        <a:lnSpc>
          <a:spcPct val="90000"/>
        </a:lnSpc>
        <a:spcBef>
          <a:spcPct val="30000"/>
        </a:spcBef>
        <a:spcAft>
          <a:spcPct val="0"/>
        </a:spcAft>
        <a:buClr>
          <a:schemeClr val="tx2"/>
        </a:buClr>
        <a:buSzPct val="80000"/>
        <a:buFont typeface="Wingdings" pitchFamily="2" charset="2"/>
        <a:buBlip>
          <a:blip r:embed="rId12"/>
        </a:buBlip>
        <a:defRPr sz="2400">
          <a:solidFill>
            <a:schemeClr val="tx1"/>
          </a:solidFill>
          <a:latin typeface="+mn-lt"/>
        </a:defRPr>
      </a:lvl8pPr>
      <a:lvl9pPr marL="3665392" indent="-314312" algn="l" defTabSz="1096919" rtl="0" fontAlgn="base">
        <a:lnSpc>
          <a:spcPct val="90000"/>
        </a:lnSpc>
        <a:spcBef>
          <a:spcPct val="30000"/>
        </a:spcBef>
        <a:spcAft>
          <a:spcPct val="0"/>
        </a:spcAft>
        <a:buClr>
          <a:schemeClr val="tx2"/>
        </a:buClr>
        <a:buSzPct val="80000"/>
        <a:buFont typeface="Wingdings" pitchFamily="2" charset="2"/>
        <a:buBlip>
          <a:blip r:embed="rId12"/>
        </a:buBlip>
        <a:defRPr sz="2400">
          <a:solidFill>
            <a:schemeClr val="tx1"/>
          </a:solidFill>
          <a:latin typeface="+mn-lt"/>
        </a:defRPr>
      </a:lvl9pPr>
    </p:bodyStyle>
    <p:other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1"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package" Target="../embeddings/Microsoft_Word_Document15.docx"/><Relationship Id="rId3" Type="http://schemas.openxmlformats.org/officeDocument/2006/relationships/notesSlide" Target="../notesSlides/notesSlide10.xml"/><Relationship Id="rId7" Type="http://schemas.openxmlformats.org/officeDocument/2006/relationships/image" Target="../media/image21.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package" Target="../embeddings/Microsoft_Word_Document14.docx"/><Relationship Id="rId11" Type="http://schemas.openxmlformats.org/officeDocument/2006/relationships/image" Target="../media/image23.emf"/><Relationship Id="rId5" Type="http://schemas.openxmlformats.org/officeDocument/2006/relationships/image" Target="../media/image20.emf"/><Relationship Id="rId10" Type="http://schemas.openxmlformats.org/officeDocument/2006/relationships/package" Target="../embeddings/Microsoft_Word_Document16.docx"/><Relationship Id="rId4" Type="http://schemas.openxmlformats.org/officeDocument/2006/relationships/package" Target="../embeddings/Microsoft_Word_Document13.docx"/><Relationship Id="rId9" Type="http://schemas.openxmlformats.org/officeDocument/2006/relationships/image" Target="../media/image22.emf"/></Relationships>
</file>

<file path=ppt/slides/_rels/slide11.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package" Target="../embeddings/Microsoft_Word_Document17.docx"/><Relationship Id="rId7" Type="http://schemas.openxmlformats.org/officeDocument/2006/relationships/package" Target="../embeddings/Microsoft_Word_Document19.docx"/><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5.emf"/><Relationship Id="rId5" Type="http://schemas.openxmlformats.org/officeDocument/2006/relationships/package" Target="../embeddings/Microsoft_Word_Document18.docx"/><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package" Target="../embeddings/Microsoft_Word_Document20.docx"/></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package" Target="../embeddings/Microsoft_Word_Document1.docx"/><Relationship Id="rId13" Type="http://schemas.openxmlformats.org/officeDocument/2006/relationships/image" Target="../media/image13.emf"/><Relationship Id="rId18" Type="http://schemas.openxmlformats.org/officeDocument/2006/relationships/package" Target="../embeddings/Microsoft_Word_Document6.docx"/><Relationship Id="rId3" Type="http://schemas.openxmlformats.org/officeDocument/2006/relationships/notesSlide" Target="../notesSlides/notesSlide8.xml"/><Relationship Id="rId7" Type="http://schemas.openxmlformats.org/officeDocument/2006/relationships/image" Target="../media/image10.wmf"/><Relationship Id="rId12" Type="http://schemas.openxmlformats.org/officeDocument/2006/relationships/package" Target="../embeddings/Microsoft_Word_Document3.docx"/><Relationship Id="rId17" Type="http://schemas.openxmlformats.org/officeDocument/2006/relationships/image" Target="../media/image15.emf"/><Relationship Id="rId2" Type="http://schemas.openxmlformats.org/officeDocument/2006/relationships/slideLayout" Target="../slideLayouts/slideLayout7.xml"/><Relationship Id="rId16" Type="http://schemas.openxmlformats.org/officeDocument/2006/relationships/package" Target="../embeddings/Microsoft_Word_Document5.docx"/><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emf"/><Relationship Id="rId5" Type="http://schemas.openxmlformats.org/officeDocument/2006/relationships/image" Target="../media/image9.wmf"/><Relationship Id="rId15" Type="http://schemas.openxmlformats.org/officeDocument/2006/relationships/image" Target="../media/image14.emf"/><Relationship Id="rId10" Type="http://schemas.openxmlformats.org/officeDocument/2006/relationships/package" Target="../embeddings/Microsoft_Word_Document2.docx"/><Relationship Id="rId19" Type="http://schemas.openxmlformats.org/officeDocument/2006/relationships/image" Target="../media/image16.emf"/><Relationship Id="rId4" Type="http://schemas.openxmlformats.org/officeDocument/2006/relationships/oleObject" Target="../embeddings/oleObject1.bin"/><Relationship Id="rId9" Type="http://schemas.openxmlformats.org/officeDocument/2006/relationships/image" Target="../media/image11.emf"/><Relationship Id="rId14" Type="http://schemas.openxmlformats.org/officeDocument/2006/relationships/package" Target="../embeddings/Microsoft_Word_Document4.docx"/></Relationships>
</file>

<file path=ppt/slides/_rels/slide9.xml.rels><?xml version="1.0" encoding="UTF-8" standalone="yes"?>
<Relationships xmlns="http://schemas.openxmlformats.org/package/2006/relationships"><Relationship Id="rId8" Type="http://schemas.openxmlformats.org/officeDocument/2006/relationships/package" Target="../embeddings/Microsoft_Word_Document7.docx"/><Relationship Id="rId13" Type="http://schemas.openxmlformats.org/officeDocument/2006/relationships/image" Target="../media/image13.emf"/><Relationship Id="rId18" Type="http://schemas.openxmlformats.org/officeDocument/2006/relationships/package" Target="../embeddings/Microsoft_Word_Document12.docx"/><Relationship Id="rId3" Type="http://schemas.openxmlformats.org/officeDocument/2006/relationships/notesSlide" Target="../notesSlides/notesSlide9.xml"/><Relationship Id="rId7" Type="http://schemas.openxmlformats.org/officeDocument/2006/relationships/image" Target="../media/image10.wmf"/><Relationship Id="rId12" Type="http://schemas.openxmlformats.org/officeDocument/2006/relationships/package" Target="../embeddings/Microsoft_Word_Document9.docx"/><Relationship Id="rId17" Type="http://schemas.openxmlformats.org/officeDocument/2006/relationships/image" Target="../media/image18.emf"/><Relationship Id="rId2" Type="http://schemas.openxmlformats.org/officeDocument/2006/relationships/slideLayout" Target="../slideLayouts/slideLayout7.xml"/><Relationship Id="rId16" Type="http://schemas.openxmlformats.org/officeDocument/2006/relationships/package" Target="../embeddings/Microsoft_Word_Document11.docx"/><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2.emf"/><Relationship Id="rId5" Type="http://schemas.openxmlformats.org/officeDocument/2006/relationships/image" Target="../media/image9.wmf"/><Relationship Id="rId15" Type="http://schemas.openxmlformats.org/officeDocument/2006/relationships/image" Target="../media/image17.emf"/><Relationship Id="rId10" Type="http://schemas.openxmlformats.org/officeDocument/2006/relationships/package" Target="../embeddings/Microsoft_Word_Document8.docx"/><Relationship Id="rId19" Type="http://schemas.openxmlformats.org/officeDocument/2006/relationships/image" Target="../media/image19.emf"/><Relationship Id="rId4" Type="http://schemas.openxmlformats.org/officeDocument/2006/relationships/oleObject" Target="../embeddings/oleObject3.bin"/><Relationship Id="rId9" Type="http://schemas.openxmlformats.org/officeDocument/2006/relationships/image" Target="../media/image11.emf"/><Relationship Id="rId14" Type="http://schemas.openxmlformats.org/officeDocument/2006/relationships/package" Target="../embeddings/Microsoft_Word_Document10.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6" name="Rectangle 64"/>
          <p:cNvSpPr>
            <a:spLocks noGrp="1" noChangeArrowheads="1"/>
          </p:cNvSpPr>
          <p:nvPr>
            <p:ph type="ctrTitle"/>
          </p:nvPr>
        </p:nvSpPr>
        <p:spPr>
          <a:xfrm>
            <a:off x="371192" y="2587289"/>
            <a:ext cx="10341540" cy="1329595"/>
          </a:xfrm>
        </p:spPr>
        <p:txBody>
          <a:bodyPr/>
          <a:lstStyle/>
          <a:p>
            <a:pPr algn="ctr"/>
            <a:r>
              <a:rPr lang="en-US" sz="4800" dirty="0" smtClean="0"/>
              <a:t>Learning Term-weighting Functions for Similarity Measures</a:t>
            </a:r>
            <a:endParaRPr lang="en-US" sz="4800" dirty="0"/>
          </a:p>
        </p:txBody>
      </p:sp>
      <p:sp>
        <p:nvSpPr>
          <p:cNvPr id="3137" name="Rectangle 65"/>
          <p:cNvSpPr>
            <a:spLocks noGrp="1" noChangeArrowheads="1"/>
          </p:cNvSpPr>
          <p:nvPr>
            <p:ph type="subTitle" idx="1"/>
          </p:nvPr>
        </p:nvSpPr>
        <p:spPr>
          <a:xfrm>
            <a:off x="873127" y="5373535"/>
            <a:ext cx="9324973" cy="1121846"/>
          </a:xfrm>
        </p:spPr>
        <p:txBody>
          <a:bodyPr/>
          <a:lstStyle/>
          <a:p>
            <a:pPr algn="ctr"/>
            <a:r>
              <a:rPr lang="en-US" dirty="0" smtClean="0">
                <a:solidFill>
                  <a:schemeClr val="accent1"/>
                </a:solidFill>
              </a:rPr>
              <a:t>Scott </a:t>
            </a:r>
            <a:r>
              <a:rPr lang="en-US" dirty="0" err="1" smtClean="0">
                <a:solidFill>
                  <a:schemeClr val="accent1"/>
                </a:solidFill>
              </a:rPr>
              <a:t>Wen</a:t>
            </a:r>
            <a:r>
              <a:rPr lang="en-US" dirty="0" smtClean="0">
                <a:solidFill>
                  <a:schemeClr val="accent1"/>
                </a:solidFill>
              </a:rPr>
              <a:t>-tau Yih</a:t>
            </a:r>
            <a:endParaRPr lang="en-US" dirty="0" smtClean="0"/>
          </a:p>
          <a:p>
            <a:pPr algn="ctr"/>
            <a:r>
              <a:rPr lang="en-US" sz="4000" i="1" dirty="0" smtClean="0"/>
              <a:t>Microsoft Research</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778"/>
            <a:ext cx="10056494" cy="747897"/>
          </a:xfrm>
        </p:spPr>
        <p:txBody>
          <a:bodyPr/>
          <a:lstStyle/>
          <a:p>
            <a:r>
              <a:rPr lang="en-US" sz="5400" dirty="0" smtClean="0"/>
              <a:t>Learning Similarity Metric</a:t>
            </a:r>
            <a:endParaRPr lang="en-US" sz="5400" dirty="0"/>
          </a:p>
        </p:txBody>
      </p:sp>
      <p:sp>
        <p:nvSpPr>
          <p:cNvPr id="3" name="Text Placeholder 2"/>
          <p:cNvSpPr>
            <a:spLocks noGrp="1"/>
          </p:cNvSpPr>
          <p:nvPr>
            <p:ph type="body" idx="1"/>
          </p:nvPr>
        </p:nvSpPr>
        <p:spPr>
          <a:xfrm>
            <a:off x="457200" y="2493050"/>
            <a:ext cx="10056494" cy="5318379"/>
          </a:xfrm>
        </p:spPr>
        <p:txBody>
          <a:bodyPr/>
          <a:lstStyle/>
          <a:p>
            <a:r>
              <a:rPr lang="en-US" sz="3200" dirty="0" smtClean="0"/>
              <a:t>Training examples: document pairs</a:t>
            </a:r>
          </a:p>
          <a:p>
            <a:pPr lvl="1"/>
            <a:r>
              <a:rPr lang="en-US" sz="2800" dirty="0" smtClean="0"/>
              <a:t> </a:t>
            </a:r>
          </a:p>
          <a:p>
            <a:r>
              <a:rPr lang="en-US" sz="3200" dirty="0" smtClean="0"/>
              <a:t>Loss functions</a:t>
            </a:r>
          </a:p>
          <a:p>
            <a:pPr lvl="1"/>
            <a:r>
              <a:rPr lang="en-US" sz="2800" dirty="0" smtClean="0"/>
              <a:t>Sum-of-squares error</a:t>
            </a:r>
          </a:p>
          <a:p>
            <a:pPr lvl="1"/>
            <a:endParaRPr lang="en-US" sz="2800" dirty="0" smtClean="0"/>
          </a:p>
          <a:p>
            <a:pPr lvl="1"/>
            <a:endParaRPr lang="en-US" sz="2800" dirty="0" smtClean="0"/>
          </a:p>
          <a:p>
            <a:pPr lvl="1"/>
            <a:r>
              <a:rPr lang="en-US" sz="2800" dirty="0" smtClean="0"/>
              <a:t>Log-loss</a:t>
            </a:r>
          </a:p>
          <a:p>
            <a:pPr lvl="1"/>
            <a:endParaRPr lang="en-US" sz="2800" dirty="0" smtClean="0"/>
          </a:p>
          <a:p>
            <a:endParaRPr lang="en-US" sz="3200" dirty="0" smtClean="0"/>
          </a:p>
          <a:p>
            <a:r>
              <a:rPr lang="en-US" sz="3200" dirty="0" smtClean="0"/>
              <a:t>Smoothing</a:t>
            </a:r>
          </a:p>
        </p:txBody>
      </p:sp>
      <p:graphicFrame>
        <p:nvGraphicFramePr>
          <p:cNvPr id="8" name="Object 7"/>
          <p:cNvGraphicFramePr>
            <a:graphicFrameLocks noChangeAspect="1"/>
          </p:cNvGraphicFramePr>
          <p:nvPr/>
        </p:nvGraphicFramePr>
        <p:xfrm>
          <a:off x="1013551" y="2964904"/>
          <a:ext cx="5539630" cy="801616"/>
        </p:xfrm>
        <a:graphic>
          <a:graphicData uri="http://schemas.openxmlformats.org/presentationml/2006/ole">
            <mc:AlternateContent xmlns:mc="http://schemas.openxmlformats.org/markup-compatibility/2006">
              <mc:Choice xmlns:v="urn:schemas-microsoft-com:vml" Requires="v">
                <p:oleObj spid="_x0000_s135184" name="Document" r:id="rId4" imgW="6012518" imgH="869546" progId="Word.Document.12">
                  <p:embed/>
                </p:oleObj>
              </mc:Choice>
              <mc:Fallback>
                <p:oleObj name="Document" r:id="rId4" imgW="6012518" imgH="869546" progId="Word.Document.12">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551" y="2964904"/>
                        <a:ext cx="5539630" cy="801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894722" y="4509629"/>
          <a:ext cx="6115216" cy="1274226"/>
        </p:xfrm>
        <a:graphic>
          <a:graphicData uri="http://schemas.openxmlformats.org/presentationml/2006/ole">
            <mc:AlternateContent xmlns:mc="http://schemas.openxmlformats.org/markup-compatibility/2006">
              <mc:Choice xmlns:v="urn:schemas-microsoft-com:vml" Requires="v">
                <p:oleObj spid="_x0000_s135185" name="Document" r:id="rId6" imgW="6012518" imgH="1261130" progId="Word.Document.12">
                  <p:embed/>
                </p:oleObj>
              </mc:Choice>
              <mc:Fallback>
                <p:oleObj name="Document" r:id="rId6" imgW="6012518" imgH="1261130" progId="Word.Document.12">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4722" y="4509629"/>
                        <a:ext cx="6115216" cy="1274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1312863" y="6061075"/>
          <a:ext cx="9542462" cy="1289050"/>
        </p:xfrm>
        <a:graphic>
          <a:graphicData uri="http://schemas.openxmlformats.org/presentationml/2006/ole">
            <mc:AlternateContent xmlns:mc="http://schemas.openxmlformats.org/markup-compatibility/2006">
              <mc:Choice xmlns:v="urn:schemas-microsoft-com:vml" Requires="v">
                <p:oleObj spid="_x0000_s135186" name="Document" r:id="rId8" imgW="6416927" imgH="869546" progId="Word.Document.12">
                  <p:embed/>
                </p:oleObj>
              </mc:Choice>
              <mc:Fallback>
                <p:oleObj name="Document" r:id="rId8" imgW="6416927" imgH="869546" progId="Word.Document.12">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2863" y="6061075"/>
                        <a:ext cx="9542462" cy="128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8" name="Rectangle 10"/>
          <p:cNvSpPr>
            <a:spLocks noChangeArrowheads="1"/>
          </p:cNvSpPr>
          <p:nvPr/>
        </p:nvSpPr>
        <p:spPr bwMode="auto">
          <a:xfrm>
            <a:off x="0" y="0"/>
            <a:ext cx="109728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nvGraphicFramePr>
        <p:xfrm>
          <a:off x="3007490" y="7129655"/>
          <a:ext cx="1393825" cy="1030287"/>
        </p:xfrm>
        <a:graphic>
          <a:graphicData uri="http://schemas.openxmlformats.org/presentationml/2006/ole">
            <mc:AlternateContent xmlns:mc="http://schemas.openxmlformats.org/markup-compatibility/2006">
              <mc:Choice xmlns:v="urn:schemas-microsoft-com:vml" Requires="v">
                <p:oleObj spid="_x0000_s135187" name="Document" r:id="rId10" imgW="1569085" imgH="1157835" progId="Word.Document.12">
                  <p:embed/>
                </p:oleObj>
              </mc:Choice>
              <mc:Fallback>
                <p:oleObj name="Document" r:id="rId10" imgW="1569085" imgH="1157835" progId="Word.Document.12">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07490" y="7129655"/>
                        <a:ext cx="1393825" cy="1030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9471"/>
            <a:ext cx="10056494" cy="747897"/>
          </a:xfrm>
        </p:spPr>
        <p:txBody>
          <a:bodyPr/>
          <a:lstStyle/>
          <a:p>
            <a:r>
              <a:rPr lang="en-US" sz="5400" dirty="0" smtClean="0"/>
              <a:t>Learning Preference Ordering</a:t>
            </a:r>
            <a:endParaRPr lang="en-US" sz="5400" dirty="0"/>
          </a:p>
        </p:txBody>
      </p:sp>
      <p:sp>
        <p:nvSpPr>
          <p:cNvPr id="3" name="Text Placeholder 2"/>
          <p:cNvSpPr>
            <a:spLocks noGrp="1"/>
          </p:cNvSpPr>
          <p:nvPr>
            <p:ph type="body" idx="1"/>
          </p:nvPr>
        </p:nvSpPr>
        <p:spPr>
          <a:xfrm>
            <a:off x="457200" y="2702058"/>
            <a:ext cx="10056494" cy="5521512"/>
          </a:xfrm>
        </p:spPr>
        <p:txBody>
          <a:bodyPr/>
          <a:lstStyle/>
          <a:p>
            <a:r>
              <a:rPr lang="en-US" dirty="0" smtClean="0"/>
              <a:t>Training examples: pairs of document pairs</a:t>
            </a:r>
          </a:p>
          <a:p>
            <a:pPr lvl="1"/>
            <a:r>
              <a:rPr lang="en-US" dirty="0" smtClean="0">
                <a:latin typeface="Times New Roman" pitchFamily="18" charset="0"/>
                <a:cs typeface="Times New Roman" pitchFamily="18" charset="0"/>
              </a:rPr>
              <a:t> </a:t>
            </a:r>
          </a:p>
          <a:p>
            <a:pPr lvl="1"/>
            <a:r>
              <a:rPr lang="en-US" dirty="0" smtClean="0"/>
              <a:t> </a:t>
            </a:r>
          </a:p>
          <a:p>
            <a:pPr lvl="8"/>
            <a:endParaRPr lang="en-US" dirty="0" smtClean="0"/>
          </a:p>
          <a:p>
            <a:r>
              <a:rPr lang="en-US" dirty="0" err="1" smtClean="0"/>
              <a:t>LogExpLoss</a:t>
            </a:r>
            <a:r>
              <a:rPr lang="en-US" dirty="0" smtClean="0"/>
              <a:t> </a:t>
            </a:r>
            <a:r>
              <a:rPr lang="en-US" sz="2800" dirty="0" smtClean="0"/>
              <a:t>[</a:t>
            </a:r>
            <a:r>
              <a:rPr lang="en-US" sz="2800" dirty="0" err="1" smtClean="0"/>
              <a:t>Dekel</a:t>
            </a:r>
            <a:r>
              <a:rPr lang="en-US" sz="2800" dirty="0" smtClean="0"/>
              <a:t> et al. NIPS-03]</a:t>
            </a:r>
            <a:endParaRPr lang="en-US" dirty="0" smtClean="0"/>
          </a:p>
          <a:p>
            <a:endParaRPr lang="en-US" dirty="0" smtClean="0"/>
          </a:p>
          <a:p>
            <a:endParaRPr lang="en-US" dirty="0" smtClean="0"/>
          </a:p>
          <a:p>
            <a:endParaRPr lang="en-US" dirty="0" smtClean="0"/>
          </a:p>
          <a:p>
            <a:pPr lvl="1"/>
            <a:r>
              <a:rPr lang="en-US" dirty="0" smtClean="0"/>
              <a:t>Upper bound the </a:t>
            </a:r>
            <a:r>
              <a:rPr lang="en-US" dirty="0" err="1" smtClean="0"/>
              <a:t>pairwise</a:t>
            </a:r>
            <a:r>
              <a:rPr lang="en-US" dirty="0" smtClean="0"/>
              <a:t> accuracy</a:t>
            </a:r>
            <a:endParaRPr lang="en-US" dirty="0"/>
          </a:p>
        </p:txBody>
      </p:sp>
      <p:graphicFrame>
        <p:nvGraphicFramePr>
          <p:cNvPr id="136197" name="Object 5"/>
          <p:cNvGraphicFramePr>
            <a:graphicFrameLocks noChangeAspect="1"/>
          </p:cNvGraphicFramePr>
          <p:nvPr/>
        </p:nvGraphicFramePr>
        <p:xfrm>
          <a:off x="962140" y="3244467"/>
          <a:ext cx="5462588" cy="866775"/>
        </p:xfrm>
        <a:graphic>
          <a:graphicData uri="http://schemas.openxmlformats.org/presentationml/2006/ole">
            <mc:AlternateContent xmlns:mc="http://schemas.openxmlformats.org/markup-compatibility/2006">
              <mc:Choice xmlns:v="urn:schemas-microsoft-com:vml" Requires="v">
                <p:oleObj spid="_x0000_s136205" name="Document" r:id="rId3" imgW="6099003" imgH="964563" progId="Word.Document.12">
                  <p:embed/>
                </p:oleObj>
              </mc:Choice>
              <mc:Fallback>
                <p:oleObj name="Document" r:id="rId3" imgW="6099003" imgH="964563" progId="Word.Document.12">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140" y="3244467"/>
                        <a:ext cx="5462588"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
          <p:cNvGraphicFramePr>
            <a:graphicFrameLocks noChangeAspect="1"/>
          </p:cNvGraphicFramePr>
          <p:nvPr/>
        </p:nvGraphicFramePr>
        <p:xfrm>
          <a:off x="1148453" y="3808050"/>
          <a:ext cx="6073978" cy="951238"/>
        </p:xfrm>
        <a:graphic>
          <a:graphicData uri="http://schemas.openxmlformats.org/presentationml/2006/ole">
            <mc:AlternateContent xmlns:mc="http://schemas.openxmlformats.org/markup-compatibility/2006">
              <mc:Choice xmlns:v="urn:schemas-microsoft-com:vml" Requires="v">
                <p:oleObj spid="_x0000_s136206" name="Document" r:id="rId5" imgW="6099003" imgH="964923" progId="Word.Document.12">
                  <p:embed/>
                </p:oleObj>
              </mc:Choice>
              <mc:Fallback>
                <p:oleObj name="Document" r:id="rId5" imgW="6099003" imgH="964923" progId="Word.Document.1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8453" y="3808050"/>
                        <a:ext cx="6073978" cy="95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5"/>
          <p:cNvGraphicFramePr>
            <a:graphicFrameLocks noChangeAspect="1"/>
          </p:cNvGraphicFramePr>
          <p:nvPr/>
        </p:nvGraphicFramePr>
        <p:xfrm>
          <a:off x="1116376" y="5591060"/>
          <a:ext cx="5462588" cy="866775"/>
        </p:xfrm>
        <a:graphic>
          <a:graphicData uri="http://schemas.openxmlformats.org/presentationml/2006/ole">
            <mc:AlternateContent xmlns:mc="http://schemas.openxmlformats.org/markup-compatibility/2006">
              <mc:Choice xmlns:v="urn:schemas-microsoft-com:vml" Requires="v">
                <p:oleObj spid="_x0000_s136207" name="Document" r:id="rId7" imgW="6099003" imgH="964923" progId="Word.Document.12">
                  <p:embed/>
                </p:oleObj>
              </mc:Choice>
              <mc:Fallback>
                <p:oleObj name="Document" r:id="rId7" imgW="6099003" imgH="964923" progId="Word.Document.12">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376" y="5591060"/>
                        <a:ext cx="5462588"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5"/>
          <p:cNvGraphicFramePr>
            <a:graphicFrameLocks noChangeAspect="1"/>
          </p:cNvGraphicFramePr>
          <p:nvPr/>
        </p:nvGraphicFramePr>
        <p:xfrm>
          <a:off x="832634" y="6391580"/>
          <a:ext cx="6766288" cy="1375312"/>
        </p:xfrm>
        <a:graphic>
          <a:graphicData uri="http://schemas.openxmlformats.org/presentationml/2006/ole">
            <mc:AlternateContent xmlns:mc="http://schemas.openxmlformats.org/markup-compatibility/2006">
              <mc:Choice xmlns:v="urn:schemas-microsoft-com:vml" Requires="v">
                <p:oleObj spid="_x0000_s136208" name="Document" r:id="rId9" imgW="6141845" imgH="1327353" progId="Word.Document.12">
                  <p:embed/>
                </p:oleObj>
              </mc:Choice>
              <mc:Fallback>
                <p:oleObj name="Document" r:id="rId9" imgW="6141845" imgH="1327353" progId="Word.Document.12">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2634" y="6391580"/>
                        <a:ext cx="6766288" cy="137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0912"/>
            <a:ext cx="10056494" cy="900246"/>
          </a:xfrm>
        </p:spPr>
        <p:txBody>
          <a:bodyPr/>
          <a:lstStyle/>
          <a:p>
            <a:r>
              <a:rPr lang="en-US" dirty="0" smtClean="0"/>
              <a:t>Outline</a:t>
            </a:r>
            <a:endParaRPr lang="en-US" dirty="0"/>
          </a:p>
        </p:txBody>
      </p:sp>
      <p:sp>
        <p:nvSpPr>
          <p:cNvPr id="3" name="Text Placeholder 2"/>
          <p:cNvSpPr>
            <a:spLocks noGrp="1"/>
          </p:cNvSpPr>
          <p:nvPr>
            <p:ph type="body" idx="1"/>
          </p:nvPr>
        </p:nvSpPr>
        <p:spPr>
          <a:xfrm>
            <a:off x="457200" y="2915785"/>
            <a:ext cx="10056494" cy="4856714"/>
          </a:xfrm>
        </p:spPr>
        <p:txBody>
          <a:bodyPr/>
          <a:lstStyle/>
          <a:p>
            <a:pPr rtl="0" fontAlgn="base"/>
            <a:r>
              <a:rPr lang="en-US" sz="3600" dirty="0" smtClean="0">
                <a:solidFill>
                  <a:schemeClr val="tx1"/>
                </a:solidFill>
                <a:latin typeface="+mn-lt"/>
                <a:ea typeface="+mn-ea"/>
                <a:cs typeface="+mn-cs"/>
              </a:rPr>
              <a:t>Introduction</a:t>
            </a:r>
            <a:endParaRPr lang="en-US" dirty="0" smtClean="0"/>
          </a:p>
          <a:p>
            <a:pPr rtl="0" fontAlgn="base"/>
            <a:r>
              <a:rPr lang="en-US" sz="3600" dirty="0" smtClean="0">
                <a:latin typeface="+mn-lt"/>
                <a:ea typeface="+mn-ea"/>
                <a:cs typeface="+mn-cs"/>
              </a:rPr>
              <a:t>Problem Definition &amp; Model</a:t>
            </a:r>
            <a:endParaRPr lang="en-US" dirty="0" smtClean="0"/>
          </a:p>
          <a:p>
            <a:pPr lvl="1"/>
            <a:r>
              <a:rPr lang="en-US" dirty="0" smtClean="0"/>
              <a:t>Term-weighting functions</a:t>
            </a:r>
          </a:p>
          <a:p>
            <a:pPr lvl="1"/>
            <a:r>
              <a:rPr lang="en-US" dirty="0" smtClean="0"/>
              <a:t>Objective functions</a:t>
            </a:r>
          </a:p>
          <a:p>
            <a:pPr rtl="0" fontAlgn="base"/>
            <a:r>
              <a:rPr lang="en-US" sz="3600" dirty="0" smtClean="0">
                <a:solidFill>
                  <a:schemeClr val="accent1"/>
                </a:solidFill>
                <a:latin typeface="+mn-lt"/>
                <a:ea typeface="+mn-ea"/>
                <a:cs typeface="+mn-cs"/>
              </a:rPr>
              <a:t>Experiments</a:t>
            </a:r>
          </a:p>
          <a:p>
            <a:pPr lvl="1"/>
            <a:r>
              <a:rPr lang="en-US" dirty="0" smtClean="0"/>
              <a:t>Query suggestion</a:t>
            </a:r>
          </a:p>
          <a:p>
            <a:pPr lvl="1"/>
            <a:r>
              <a:rPr lang="en-US" dirty="0" smtClean="0"/>
              <a:t>Ad page relevance</a:t>
            </a:r>
          </a:p>
          <a:p>
            <a:pPr rtl="0" fontAlgn="base"/>
            <a:r>
              <a:rPr lang="en-US" sz="3600" dirty="0" smtClean="0">
                <a:solidFill>
                  <a:schemeClr val="tx1"/>
                </a:solidFill>
                <a:latin typeface="+mn-lt"/>
                <a:ea typeface="+mn-ea"/>
                <a:cs typeface="+mn-cs"/>
              </a:rPr>
              <a:t>Conclusions</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9330"/>
            <a:ext cx="10056494" cy="830997"/>
          </a:xfrm>
        </p:spPr>
        <p:txBody>
          <a:bodyPr/>
          <a:lstStyle/>
          <a:p>
            <a:r>
              <a:rPr lang="en-US" sz="6000" dirty="0" smtClean="0"/>
              <a:t>Experiment – Query Suggestion</a:t>
            </a:r>
            <a:endParaRPr lang="en-US" sz="6000" dirty="0"/>
          </a:p>
        </p:txBody>
      </p:sp>
      <p:sp>
        <p:nvSpPr>
          <p:cNvPr id="3" name="Text Placeholder 2"/>
          <p:cNvSpPr>
            <a:spLocks noGrp="1"/>
          </p:cNvSpPr>
          <p:nvPr>
            <p:ph type="body" idx="1"/>
          </p:nvPr>
        </p:nvSpPr>
        <p:spPr>
          <a:xfrm>
            <a:off x="457200" y="2687773"/>
            <a:ext cx="10056494" cy="4764381"/>
          </a:xfrm>
        </p:spPr>
        <p:txBody>
          <a:bodyPr/>
          <a:lstStyle/>
          <a:p>
            <a:pPr marL="459106" lvl="1" indent="-459106">
              <a:buSzPct val="95000"/>
              <a:buBlip>
                <a:blip r:embed="rId3"/>
              </a:buBlip>
            </a:pPr>
            <a:r>
              <a:rPr lang="en-US" sz="3600" dirty="0" smtClean="0"/>
              <a:t>Data: Query suggestion dataset </a:t>
            </a:r>
            <a:br>
              <a:rPr lang="en-US" sz="3600" dirty="0" smtClean="0"/>
            </a:br>
            <a:r>
              <a:rPr lang="en-US" sz="3600" dirty="0" smtClean="0"/>
              <a:t>	</a:t>
            </a:r>
            <a:r>
              <a:rPr lang="en-US" sz="2400" dirty="0" smtClean="0"/>
              <a:t>[Metzler et al. ’07; </a:t>
            </a:r>
            <a:r>
              <a:rPr lang="en-US" sz="2400" dirty="0" err="1" smtClean="0"/>
              <a:t>Yih&amp;Meek</a:t>
            </a:r>
            <a:r>
              <a:rPr lang="en-US" sz="2400" dirty="0" smtClean="0"/>
              <a:t> ‘07]</a:t>
            </a:r>
          </a:p>
          <a:p>
            <a:pPr marL="459106" lvl="1" indent="-459106">
              <a:buSzPct val="95000"/>
              <a:buBlip>
                <a:blip r:embed="rId3"/>
              </a:buBlip>
            </a:pPr>
            <a:endParaRPr lang="en-US" sz="2400" dirty="0" smtClean="0"/>
          </a:p>
          <a:p>
            <a:pPr marL="800102" lvl="2" indent="-459106">
              <a:buSzPct val="95000"/>
              <a:buBlip>
                <a:blip r:embed="rId3"/>
              </a:buBlip>
            </a:pPr>
            <a:endParaRPr lang="en-US" dirty="0" smtClean="0"/>
          </a:p>
          <a:p>
            <a:endParaRPr lang="en-US" dirty="0" smtClean="0"/>
          </a:p>
          <a:p>
            <a:endParaRPr lang="en-US" dirty="0" smtClean="0"/>
          </a:p>
          <a:p>
            <a:pPr lvl="8"/>
            <a:endParaRPr lang="en-US" dirty="0" smtClean="0"/>
          </a:p>
          <a:p>
            <a:pPr lvl="8"/>
            <a:endParaRPr lang="en-US" dirty="0" smtClean="0"/>
          </a:p>
          <a:p>
            <a:pPr lvl="1"/>
            <a:r>
              <a:rPr lang="en-US" dirty="0" smtClean="0"/>
              <a:t>|Q| = 122, |(Q,S)| = 4852; {</a:t>
            </a:r>
            <a:r>
              <a:rPr lang="en-US" dirty="0" err="1" smtClean="0"/>
              <a:t>Ex,Good</a:t>
            </a:r>
            <a:r>
              <a:rPr lang="en-US" dirty="0" smtClean="0"/>
              <a:t>} vs. {</a:t>
            </a:r>
            <a:r>
              <a:rPr lang="en-US" dirty="0" err="1" smtClean="0"/>
              <a:t>Fair,Bad</a:t>
            </a:r>
            <a:r>
              <a:rPr lang="en-US" dirty="0" smtClean="0"/>
              <a:t>} </a:t>
            </a:r>
          </a:p>
        </p:txBody>
      </p:sp>
      <p:graphicFrame>
        <p:nvGraphicFramePr>
          <p:cNvPr id="4" name="Table 3"/>
          <p:cNvGraphicFramePr>
            <a:graphicFrameLocks noGrp="1"/>
          </p:cNvGraphicFramePr>
          <p:nvPr/>
        </p:nvGraphicFramePr>
        <p:xfrm>
          <a:off x="1079539" y="3993483"/>
          <a:ext cx="8477956" cy="2286000"/>
        </p:xfrm>
        <a:graphic>
          <a:graphicData uri="http://schemas.openxmlformats.org/drawingml/2006/table">
            <a:tbl>
              <a:tblPr firstRow="1" bandRow="1">
                <a:tableStyleId>{3B4B98B0-60AC-42C2-AFA5-B58CD77FA1E5}</a:tableStyleId>
              </a:tblPr>
              <a:tblGrid>
                <a:gridCol w="3443111"/>
                <a:gridCol w="3430911"/>
                <a:gridCol w="1603934"/>
              </a:tblGrid>
              <a:tr h="370840">
                <a:tc>
                  <a:txBody>
                    <a:bodyPr/>
                    <a:lstStyle/>
                    <a:p>
                      <a:pPr algn="ctr"/>
                      <a:r>
                        <a:rPr lang="en-US" sz="2400" dirty="0" smtClean="0"/>
                        <a:t>Query</a:t>
                      </a:r>
                      <a:endParaRPr lang="en-US" sz="2400" i="0" dirty="0">
                        <a:latin typeface="+mn-lt"/>
                      </a:endParaRPr>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dirty="0" smtClean="0"/>
                        <a:t>Suggestion</a:t>
                      </a:r>
                      <a:endParaRPr lang="en-US" sz="2400" i="0" dirty="0">
                        <a:latin typeface="+mn-lt"/>
                        <a:cs typeface="Times New Roman" pitchFamily="18" charset="0"/>
                      </a:endParaRPr>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dirty="0" smtClean="0"/>
                        <a:t>Label</a:t>
                      </a:r>
                      <a:endParaRPr lang="en-US" sz="2400" i="0" dirty="0">
                        <a:latin typeface="+mn-lt"/>
                        <a:cs typeface="Times New Roman" pitchFamily="18" charset="0"/>
                      </a:endParaRPr>
                    </a:p>
                  </a:txBody>
                  <a:tcPr/>
                </a:tc>
              </a:tr>
              <a:tr h="370840">
                <a:tc>
                  <a:txBody>
                    <a:bodyPr/>
                    <a:lstStyle/>
                    <a:p>
                      <a:r>
                        <a:rPr lang="en-US" sz="2400" dirty="0" smtClean="0"/>
                        <a:t>shell oil credit card</a:t>
                      </a:r>
                      <a:endParaRPr lang="en-US" sz="2400" dirty="0"/>
                    </a:p>
                  </a:txBody>
                  <a:tcPr/>
                </a:tc>
                <a:tc>
                  <a:txBody>
                    <a:bodyPr/>
                    <a:lstStyle/>
                    <a:p>
                      <a:pPr algn="ctr"/>
                      <a:r>
                        <a:rPr lang="en-US" sz="2400" dirty="0" smtClean="0"/>
                        <a:t>shell gas cards</a:t>
                      </a:r>
                      <a:endParaRPr lang="en-US" sz="2400" i="0" dirty="0">
                        <a:latin typeface="+mn-lt"/>
                        <a:cs typeface="Times New Roman" pitchFamily="18" charset="0"/>
                      </a:endParaRPr>
                    </a:p>
                  </a:txBody>
                  <a:tcPr/>
                </a:tc>
                <a:tc>
                  <a:txBody>
                    <a:bodyPr/>
                    <a:lstStyle/>
                    <a:p>
                      <a:pPr algn="ctr"/>
                      <a:r>
                        <a:rPr lang="en-US" sz="2400" i="1" dirty="0" smtClean="0">
                          <a:latin typeface="Times New Roman" pitchFamily="18" charset="0"/>
                          <a:cs typeface="Times New Roman" pitchFamily="18" charset="0"/>
                        </a:rPr>
                        <a:t>Excellent</a:t>
                      </a:r>
                      <a:endParaRPr lang="en-US" sz="2400" i="1" dirty="0">
                        <a:latin typeface="Times New Roman" pitchFamily="18" charset="0"/>
                        <a:cs typeface="Times New Roman" pitchFamily="18" charset="0"/>
                      </a:endParaRPr>
                    </a:p>
                  </a:txBody>
                  <a:tcPr/>
                </a:tc>
              </a:tr>
              <a:tr h="370840">
                <a:tc>
                  <a:txBody>
                    <a:bodyPr/>
                    <a:lstStyle/>
                    <a:p>
                      <a:r>
                        <a:rPr lang="en-US" sz="2400" dirty="0" smtClean="0"/>
                        <a:t>shell oil credit card</a:t>
                      </a:r>
                      <a:endParaRPr lang="en-US" sz="2400" dirty="0"/>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dirty="0" err="1" smtClean="0"/>
                        <a:t>texaco</a:t>
                      </a:r>
                      <a:r>
                        <a:rPr lang="en-US" sz="2400" dirty="0" smtClean="0"/>
                        <a:t> credit card</a:t>
                      </a:r>
                      <a:endParaRPr lang="en-US" sz="2400" i="0" dirty="0" smtClean="0">
                        <a:latin typeface="+mn-lt"/>
                        <a:cs typeface="Times New Roman" pitchFamily="18" charset="0"/>
                      </a:endParaRPr>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i="1" dirty="0" smtClean="0">
                          <a:latin typeface="Times New Roman" pitchFamily="18" charset="0"/>
                          <a:cs typeface="Times New Roman" pitchFamily="18" charset="0"/>
                        </a:rPr>
                        <a:t>Fair</a:t>
                      </a:r>
                    </a:p>
                  </a:txBody>
                  <a:tcPr/>
                </a:tc>
              </a:tr>
              <a:tr h="370840">
                <a:tc>
                  <a:txBody>
                    <a:bodyPr/>
                    <a:lstStyle/>
                    <a:p>
                      <a:r>
                        <a:rPr lang="en-US" sz="2400" dirty="0" err="1" smtClean="0"/>
                        <a:t>tarrant</a:t>
                      </a:r>
                      <a:r>
                        <a:rPr lang="en-US" sz="2400" dirty="0" smtClean="0"/>
                        <a:t> county college</a:t>
                      </a:r>
                      <a:endParaRPr lang="en-US" sz="2400" dirty="0"/>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i="0" dirty="0" err="1" smtClean="0">
                          <a:latin typeface="+mn-lt"/>
                          <a:cs typeface="Times New Roman" pitchFamily="18" charset="0"/>
                        </a:rPr>
                        <a:t>fresno</a:t>
                      </a:r>
                      <a:r>
                        <a:rPr lang="en-US" sz="2400" i="0" dirty="0" smtClean="0">
                          <a:latin typeface="+mn-lt"/>
                          <a:cs typeface="Times New Roman" pitchFamily="18" charset="0"/>
                        </a:rPr>
                        <a:t> city college</a:t>
                      </a:r>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i="1" dirty="0" smtClean="0">
                          <a:latin typeface="Times New Roman" pitchFamily="18" charset="0"/>
                          <a:cs typeface="Times New Roman" pitchFamily="18" charset="0"/>
                        </a:rPr>
                        <a:t>Bad</a:t>
                      </a:r>
                    </a:p>
                  </a:txBody>
                  <a:tcPr/>
                </a:tc>
              </a:tr>
              <a:tr h="370840">
                <a:tc>
                  <a:txBody>
                    <a:bodyPr/>
                    <a:lstStyle/>
                    <a:p>
                      <a:r>
                        <a:rPr lang="en-US" sz="2400" dirty="0" err="1" smtClean="0"/>
                        <a:t>tarrant</a:t>
                      </a:r>
                      <a:r>
                        <a:rPr lang="en-US" sz="2400" dirty="0" smtClean="0"/>
                        <a:t> county college</a:t>
                      </a:r>
                      <a:endParaRPr lang="en-US" sz="2400" dirty="0"/>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i="0" dirty="0" err="1" smtClean="0">
                          <a:latin typeface="+mn-lt"/>
                          <a:cs typeface="Times New Roman" pitchFamily="18" charset="0"/>
                        </a:rPr>
                        <a:t>dallas</a:t>
                      </a:r>
                      <a:r>
                        <a:rPr lang="en-US" sz="2400" i="0" dirty="0" smtClean="0">
                          <a:latin typeface="+mn-lt"/>
                          <a:cs typeface="Times New Roman" pitchFamily="18" charset="0"/>
                        </a:rPr>
                        <a:t> county schools</a:t>
                      </a:r>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i="1" dirty="0" smtClean="0">
                          <a:latin typeface="Times New Roman" pitchFamily="18" charset="0"/>
                          <a:cs typeface="Times New Roman" pitchFamily="18" charset="0"/>
                        </a:rPr>
                        <a:t>Good</a:t>
                      </a:r>
                    </a:p>
                  </a:txBody>
                  <a:tcPr/>
                </a:tc>
              </a:tr>
            </a:tbl>
          </a:graphicData>
        </a:graphic>
      </p:graphicFrame>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720197"/>
          </a:xfrm>
        </p:spPr>
        <p:txBody>
          <a:bodyPr/>
          <a:lstStyle/>
          <a:p>
            <a:r>
              <a:rPr lang="en-US" sz="5200" dirty="0" smtClean="0"/>
              <a:t>Term Vector Construction and Features</a:t>
            </a:r>
            <a:endParaRPr lang="en-US" sz="5200" dirty="0"/>
          </a:p>
        </p:txBody>
      </p:sp>
      <p:sp>
        <p:nvSpPr>
          <p:cNvPr id="3" name="Text Placeholder 2"/>
          <p:cNvSpPr>
            <a:spLocks noGrp="1"/>
          </p:cNvSpPr>
          <p:nvPr>
            <p:ph type="body" idx="1"/>
          </p:nvPr>
        </p:nvSpPr>
        <p:spPr>
          <a:xfrm>
            <a:off x="457200" y="2761958"/>
            <a:ext cx="10056494" cy="4561249"/>
          </a:xfrm>
        </p:spPr>
        <p:txBody>
          <a:bodyPr/>
          <a:lstStyle/>
          <a:p>
            <a:r>
              <a:rPr lang="en-US" dirty="0" smtClean="0"/>
              <a:t>Query expansion of </a:t>
            </a:r>
            <a:r>
              <a:rPr lang="en-US" i="1" dirty="0" smtClean="0">
                <a:latin typeface="Times New Roman" pitchFamily="18" charset="0"/>
                <a:cs typeface="Times New Roman" pitchFamily="18" charset="0"/>
              </a:rPr>
              <a:t>x</a:t>
            </a:r>
            <a:r>
              <a:rPr lang="en-US" dirty="0" smtClean="0"/>
              <a:t> using a search engine</a:t>
            </a:r>
          </a:p>
          <a:p>
            <a:pPr lvl="1"/>
            <a:r>
              <a:rPr lang="en-US" dirty="0" smtClean="0"/>
              <a:t>Issue the query </a:t>
            </a:r>
            <a:r>
              <a:rPr lang="en-US" i="1" dirty="0" smtClean="0">
                <a:latin typeface="Times New Roman" pitchFamily="18" charset="0"/>
                <a:cs typeface="Times New Roman" pitchFamily="18" charset="0"/>
              </a:rPr>
              <a:t>x</a:t>
            </a:r>
            <a:r>
              <a:rPr lang="en-US" dirty="0" smtClean="0"/>
              <a:t> to a search engine</a:t>
            </a:r>
          </a:p>
          <a:p>
            <a:pPr lvl="1"/>
            <a:r>
              <a:rPr lang="en-US" dirty="0" smtClean="0"/>
              <a:t>Concatenate top-</a:t>
            </a:r>
            <a:r>
              <a:rPr lang="en-US" i="1" dirty="0" smtClean="0">
                <a:latin typeface="Times New Roman" pitchFamily="18" charset="0"/>
                <a:cs typeface="Times New Roman" pitchFamily="18" charset="0"/>
              </a:rPr>
              <a:t>n</a:t>
            </a:r>
            <a:r>
              <a:rPr lang="en-US" dirty="0" smtClean="0"/>
              <a:t> search result snippets</a:t>
            </a:r>
          </a:p>
          <a:p>
            <a:pPr lvl="2"/>
            <a:r>
              <a:rPr lang="en-US" dirty="0" smtClean="0"/>
              <a:t>Titles and summaries of top-</a:t>
            </a:r>
            <a:r>
              <a:rPr lang="en-US" i="1" dirty="0" smtClean="0">
                <a:latin typeface="Times New Roman" pitchFamily="18" charset="0"/>
                <a:cs typeface="Times New Roman" pitchFamily="18" charset="0"/>
              </a:rPr>
              <a:t>n</a:t>
            </a:r>
            <a:r>
              <a:rPr lang="en-US" dirty="0" smtClean="0"/>
              <a:t> returned documents</a:t>
            </a:r>
          </a:p>
          <a:p>
            <a:pPr lvl="8"/>
            <a:endParaRPr lang="en-US" dirty="0" smtClean="0"/>
          </a:p>
          <a:p>
            <a:r>
              <a:rPr lang="en-US" dirty="0" smtClean="0"/>
              <a:t>Features (of each term </a:t>
            </a:r>
            <a:r>
              <a:rPr lang="en-US" dirty="0" err="1" smtClean="0"/>
              <a:t>w.r.t</a:t>
            </a:r>
            <a:r>
              <a:rPr lang="en-US" dirty="0" smtClean="0"/>
              <a:t>. the document)</a:t>
            </a:r>
          </a:p>
          <a:p>
            <a:pPr lvl="1"/>
            <a:r>
              <a:rPr lang="en-US" dirty="0" smtClean="0"/>
              <a:t>Term Frequency, Capitalization, Location</a:t>
            </a:r>
          </a:p>
          <a:p>
            <a:pPr lvl="1"/>
            <a:r>
              <a:rPr lang="en-US" dirty="0" smtClean="0"/>
              <a:t>Document Frequency, Query Log Frequency</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979" y="1492501"/>
            <a:ext cx="10056494" cy="747897"/>
          </a:xfrm>
        </p:spPr>
        <p:txBody>
          <a:bodyPr/>
          <a:lstStyle/>
          <a:p>
            <a:r>
              <a:rPr lang="en-US" sz="5400" dirty="0" smtClean="0"/>
              <a:t>Results – Query Suggestion</a:t>
            </a:r>
            <a:endParaRPr lang="en-US" sz="5400" dirty="0"/>
          </a:p>
        </p:txBody>
      </p:sp>
      <p:graphicFrame>
        <p:nvGraphicFramePr>
          <p:cNvPr id="5" name="Chart 4"/>
          <p:cNvGraphicFramePr/>
          <p:nvPr/>
        </p:nvGraphicFramePr>
        <p:xfrm>
          <a:off x="399260" y="2515836"/>
          <a:ext cx="10044149" cy="467904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a:spLocks noGrp="1"/>
          </p:cNvSpPr>
          <p:nvPr>
            <p:ph type="body" idx="1"/>
          </p:nvPr>
        </p:nvSpPr>
        <p:spPr>
          <a:xfrm>
            <a:off x="422137" y="7418671"/>
            <a:ext cx="10056494" cy="443198"/>
          </a:xfrm>
        </p:spPr>
        <p:txBody>
          <a:bodyPr/>
          <a:lstStyle/>
          <a:p>
            <a:r>
              <a:rPr lang="en-US" sz="3200" dirty="0" smtClean="0"/>
              <a:t>10 fold CV; smoothing parameter selected on dev set</a:t>
            </a:r>
            <a:endParaRPr lang="en-US" sz="3200"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9330"/>
            <a:ext cx="10056494" cy="747897"/>
          </a:xfrm>
        </p:spPr>
        <p:txBody>
          <a:bodyPr/>
          <a:lstStyle/>
          <a:p>
            <a:r>
              <a:rPr lang="en-US" sz="5400" dirty="0" smtClean="0"/>
              <a:t>Experiment – Ad Page Relevance</a:t>
            </a:r>
            <a:endParaRPr lang="en-US" sz="5400" dirty="0"/>
          </a:p>
        </p:txBody>
      </p:sp>
      <p:sp>
        <p:nvSpPr>
          <p:cNvPr id="3" name="Text Placeholder 2"/>
          <p:cNvSpPr>
            <a:spLocks noGrp="1"/>
          </p:cNvSpPr>
          <p:nvPr>
            <p:ph type="body" idx="1"/>
          </p:nvPr>
        </p:nvSpPr>
        <p:spPr>
          <a:xfrm>
            <a:off x="457200" y="2687773"/>
            <a:ext cx="10056494" cy="4838248"/>
          </a:xfrm>
        </p:spPr>
        <p:txBody>
          <a:bodyPr/>
          <a:lstStyle/>
          <a:p>
            <a:pPr marL="459106" lvl="1" indent="-459106">
              <a:buSzPct val="95000"/>
              <a:buBlip>
                <a:blip r:embed="rId3"/>
              </a:buBlip>
            </a:pPr>
            <a:r>
              <a:rPr lang="en-US" sz="3600" dirty="0" smtClean="0"/>
              <a:t>Data: a random sample of queries and ad landing pages collected during 2008</a:t>
            </a:r>
          </a:p>
          <a:p>
            <a:pPr marL="800102" lvl="2" indent="-459106">
              <a:buSzPct val="95000"/>
              <a:buBlip>
                <a:blip r:embed="rId3"/>
              </a:buBlip>
            </a:pPr>
            <a:r>
              <a:rPr lang="en-US" sz="3200" dirty="0" smtClean="0"/>
              <a:t>Collected 13,341 query/page pairs with reliable labels (8,309 – relevant; 5,032 – irrelevant)</a:t>
            </a:r>
          </a:p>
          <a:p>
            <a:pPr marL="3278678" lvl="8" indent="-459106">
              <a:buSzPct val="95000"/>
              <a:buBlip>
                <a:blip r:embed="rId3"/>
              </a:buBlip>
            </a:pPr>
            <a:endParaRPr lang="en-US" sz="800" dirty="0" smtClean="0"/>
          </a:p>
          <a:p>
            <a:pPr marL="459106" lvl="1" indent="-459106">
              <a:buSzPct val="95000"/>
              <a:buBlip>
                <a:blip r:embed="rId3"/>
              </a:buBlip>
            </a:pPr>
            <a:r>
              <a:rPr lang="en-US" sz="3600" dirty="0" smtClean="0"/>
              <a:t>Apply the same query expansion on queries</a:t>
            </a:r>
          </a:p>
          <a:p>
            <a:pPr marL="3278678" lvl="8" indent="-459106">
              <a:buSzPct val="95000"/>
              <a:buBlip>
                <a:blip r:embed="rId3"/>
              </a:buBlip>
            </a:pPr>
            <a:endParaRPr lang="en-US" sz="800" dirty="0" smtClean="0"/>
          </a:p>
          <a:p>
            <a:pPr marL="459106" lvl="1" indent="-459106">
              <a:buSzPct val="95000"/>
              <a:buBlip>
                <a:blip r:embed="rId3"/>
              </a:buBlip>
            </a:pPr>
            <a:r>
              <a:rPr lang="en-US" sz="3600" dirty="0" smtClean="0"/>
              <a:t>Additional HTML Features</a:t>
            </a:r>
          </a:p>
          <a:p>
            <a:pPr marL="800102" lvl="2" indent="-459106">
              <a:buSzPct val="95000"/>
              <a:buBlip>
                <a:blip r:embed="rId3"/>
              </a:buBlip>
            </a:pPr>
            <a:r>
              <a:rPr lang="en-US" sz="3200" dirty="0" smtClean="0"/>
              <a:t>Hypertext, URL, Title</a:t>
            </a:r>
          </a:p>
          <a:p>
            <a:pPr marL="800102" lvl="2" indent="-459106">
              <a:buSzPct val="95000"/>
              <a:buBlip>
                <a:blip r:embed="rId3"/>
              </a:buBlip>
            </a:pPr>
            <a:r>
              <a:rPr lang="en-US" sz="3200" dirty="0" smtClean="0"/>
              <a:t>Meta-keywords, Meta-Description</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011" y="1456406"/>
            <a:ext cx="10056494" cy="747897"/>
          </a:xfrm>
        </p:spPr>
        <p:txBody>
          <a:bodyPr/>
          <a:lstStyle/>
          <a:p>
            <a:r>
              <a:rPr lang="en-US" sz="5400" dirty="0" smtClean="0"/>
              <a:t>Results – Ad Page Relevance</a:t>
            </a:r>
            <a:endParaRPr lang="en-US" sz="5400" dirty="0"/>
          </a:p>
        </p:txBody>
      </p:sp>
      <p:graphicFrame>
        <p:nvGraphicFramePr>
          <p:cNvPr id="6" name="Table 5"/>
          <p:cNvGraphicFramePr>
            <a:graphicFrameLocks noGrp="1"/>
          </p:cNvGraphicFramePr>
          <p:nvPr/>
        </p:nvGraphicFramePr>
        <p:xfrm>
          <a:off x="7941148" y="2569684"/>
          <a:ext cx="2569210" cy="2286000"/>
        </p:xfrm>
        <a:graphic>
          <a:graphicData uri="http://schemas.openxmlformats.org/drawingml/2006/table">
            <a:tbl>
              <a:tblPr firstRow="1" bandRow="1">
                <a:tableStyleId>{00A15C55-8517-42AA-B614-E9B94910E393}</a:tableStyleId>
              </a:tblPr>
              <a:tblGrid>
                <a:gridCol w="1538605"/>
                <a:gridCol w="1030605"/>
              </a:tblGrid>
              <a:tr h="321319">
                <a:tc>
                  <a:txBody>
                    <a:bodyPr/>
                    <a:lstStyle/>
                    <a:p>
                      <a:r>
                        <a:rPr lang="en-US" sz="2400" dirty="0" smtClean="0"/>
                        <a:t>Features</a:t>
                      </a:r>
                      <a:endParaRPr lang="en-US" sz="2400" dirty="0"/>
                    </a:p>
                  </a:txBody>
                  <a:tcPr/>
                </a:tc>
                <a:tc>
                  <a:txBody>
                    <a:bodyPr/>
                    <a:lstStyle/>
                    <a:p>
                      <a:r>
                        <a:rPr lang="en-US" sz="2400" dirty="0" smtClean="0"/>
                        <a:t>AUC</a:t>
                      </a:r>
                      <a:endParaRPr lang="en-US" sz="2400" dirty="0"/>
                    </a:p>
                  </a:txBody>
                  <a:tcPr/>
                </a:tc>
              </a:tr>
              <a:tr h="321319">
                <a:tc>
                  <a:txBody>
                    <a:bodyPr/>
                    <a:lstStyle/>
                    <a:p>
                      <a:r>
                        <a:rPr lang="en-US" sz="2400" b="0" i="1" dirty="0" smtClean="0">
                          <a:solidFill>
                            <a:schemeClr val="accent6"/>
                          </a:solidFill>
                        </a:rPr>
                        <a:t>TFIDF</a:t>
                      </a:r>
                      <a:endParaRPr lang="en-US" sz="2400" b="0" i="1" dirty="0">
                        <a:solidFill>
                          <a:schemeClr val="accent6"/>
                        </a:solidFill>
                      </a:endParaRPr>
                    </a:p>
                  </a:txBody>
                  <a:tcPr/>
                </a:tc>
                <a:tc>
                  <a:txBody>
                    <a:bodyPr/>
                    <a:lstStyle/>
                    <a:p>
                      <a:r>
                        <a:rPr lang="en-US" sz="2400" b="0" i="1" dirty="0" smtClean="0">
                          <a:solidFill>
                            <a:schemeClr val="accent6"/>
                          </a:solidFill>
                        </a:rPr>
                        <a:t>0.794</a:t>
                      </a:r>
                      <a:endParaRPr lang="en-US" sz="2400" b="0" i="1" dirty="0">
                        <a:solidFill>
                          <a:schemeClr val="accent6"/>
                        </a:solidFill>
                      </a:endParaRPr>
                    </a:p>
                  </a:txBody>
                  <a:tcPr/>
                </a:tc>
              </a:tr>
              <a:tr h="321319">
                <a:tc>
                  <a:txBody>
                    <a:bodyPr/>
                    <a:lstStyle/>
                    <a:p>
                      <a:r>
                        <a:rPr lang="en-US" sz="2400" dirty="0" smtClean="0"/>
                        <a:t>TF&amp;DF</a:t>
                      </a:r>
                      <a:endParaRPr lang="en-US" sz="2400" dirty="0"/>
                    </a:p>
                  </a:txBody>
                  <a:tcPr/>
                </a:tc>
                <a:tc>
                  <a:txBody>
                    <a:bodyPr/>
                    <a:lstStyle/>
                    <a:p>
                      <a:r>
                        <a:rPr lang="en-US" sz="2400" dirty="0" smtClean="0"/>
                        <a:t>0.806</a:t>
                      </a:r>
                      <a:endParaRPr lang="en-US" sz="2400" dirty="0"/>
                    </a:p>
                  </a:txBody>
                  <a:tcPr/>
                </a:tc>
              </a:tr>
              <a:tr h="321319">
                <a:tc>
                  <a:txBody>
                    <a:bodyPr/>
                    <a:lstStyle/>
                    <a:p>
                      <a:r>
                        <a:rPr lang="en-US" sz="2400" dirty="0" smtClean="0"/>
                        <a:t>Plaintext</a:t>
                      </a:r>
                      <a:r>
                        <a:rPr lang="en-US" sz="2400" baseline="0" dirty="0" smtClean="0"/>
                        <a:t> </a:t>
                      </a:r>
                      <a:endParaRPr lang="en-US" sz="2400" dirty="0"/>
                    </a:p>
                  </a:txBody>
                  <a:tcPr/>
                </a:tc>
                <a:tc>
                  <a:txBody>
                    <a:bodyPr/>
                    <a:lstStyle/>
                    <a:p>
                      <a:r>
                        <a:rPr lang="en-US" sz="2400" dirty="0" smtClean="0"/>
                        <a:t>0.832</a:t>
                      </a:r>
                      <a:endParaRPr lang="en-US" sz="2400" dirty="0"/>
                    </a:p>
                  </a:txBody>
                  <a:tcPr/>
                </a:tc>
              </a:tr>
              <a:tr h="321319">
                <a:tc>
                  <a:txBody>
                    <a:bodyPr/>
                    <a:lstStyle/>
                    <a:p>
                      <a:r>
                        <a:rPr lang="en-US" sz="2400" dirty="0" smtClean="0"/>
                        <a:t>HTML</a:t>
                      </a:r>
                      <a:endParaRPr lang="en-US" sz="2400" dirty="0"/>
                    </a:p>
                  </a:txBody>
                  <a:tcPr/>
                </a:tc>
                <a:tc>
                  <a:txBody>
                    <a:bodyPr/>
                    <a:lstStyle/>
                    <a:p>
                      <a:r>
                        <a:rPr lang="en-US" sz="2400" dirty="0" smtClean="0">
                          <a:solidFill>
                            <a:srgbClr val="FF0000"/>
                          </a:solidFill>
                        </a:rPr>
                        <a:t>0.855</a:t>
                      </a:r>
                      <a:endParaRPr lang="en-US" sz="2400" dirty="0">
                        <a:solidFill>
                          <a:srgbClr val="FF0000"/>
                        </a:solidFill>
                      </a:endParaRPr>
                    </a:p>
                  </a:txBody>
                  <a:tcPr/>
                </a:tc>
              </a:tr>
            </a:tbl>
          </a:graphicData>
        </a:graphic>
      </p:graphicFrame>
      <p:sp>
        <p:nvSpPr>
          <p:cNvPr id="8" name="Text Placeholder 2"/>
          <p:cNvSpPr>
            <a:spLocks noGrp="1"/>
          </p:cNvSpPr>
          <p:nvPr>
            <p:ph type="body" idx="1"/>
          </p:nvPr>
        </p:nvSpPr>
        <p:spPr>
          <a:xfrm>
            <a:off x="422137" y="7418671"/>
            <a:ext cx="10056494" cy="443198"/>
          </a:xfrm>
        </p:spPr>
        <p:txBody>
          <a:bodyPr/>
          <a:lstStyle/>
          <a:p>
            <a:r>
              <a:rPr lang="en-US" sz="3200" dirty="0" smtClean="0"/>
              <a:t>Preference order learning on different feature sets</a:t>
            </a:r>
            <a:endParaRPr lang="en-US" sz="3200" dirty="0"/>
          </a:p>
        </p:txBody>
      </p:sp>
      <p:graphicFrame>
        <p:nvGraphicFramePr>
          <p:cNvPr id="9" name="Chart 8"/>
          <p:cNvGraphicFramePr/>
          <p:nvPr/>
        </p:nvGraphicFramePr>
        <p:xfrm>
          <a:off x="1828800" y="1676400"/>
          <a:ext cx="73152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011" y="1456406"/>
            <a:ext cx="10056494" cy="747897"/>
          </a:xfrm>
        </p:spPr>
        <p:txBody>
          <a:bodyPr/>
          <a:lstStyle/>
          <a:p>
            <a:r>
              <a:rPr lang="en-US" sz="5400" dirty="0" smtClean="0"/>
              <a:t>Results – Ad Page Relevance</a:t>
            </a:r>
            <a:endParaRPr lang="en-US" sz="5400" dirty="0"/>
          </a:p>
        </p:txBody>
      </p:sp>
      <p:pic>
        <p:nvPicPr>
          <p:cNvPr id="137218" name="Picture 2"/>
          <p:cNvPicPr>
            <a:picLocks noChangeAspect="1" noChangeArrowheads="1"/>
          </p:cNvPicPr>
          <p:nvPr/>
        </p:nvPicPr>
        <p:blipFill>
          <a:blip r:embed="rId2" cstate="print"/>
          <a:srcRect/>
          <a:stretch>
            <a:fillRect/>
          </a:stretch>
        </p:blipFill>
        <p:spPr bwMode="auto">
          <a:xfrm>
            <a:off x="3554106" y="2367839"/>
            <a:ext cx="6791752" cy="4821466"/>
          </a:xfrm>
          <a:prstGeom prst="rect">
            <a:avLst/>
          </a:prstGeom>
          <a:noFill/>
          <a:ln w="9525">
            <a:noFill/>
            <a:miter lim="800000"/>
            <a:headEnd/>
            <a:tailEnd/>
          </a:ln>
        </p:spPr>
      </p:pic>
      <p:graphicFrame>
        <p:nvGraphicFramePr>
          <p:cNvPr id="6" name="Table 5"/>
          <p:cNvGraphicFramePr>
            <a:graphicFrameLocks noGrp="1"/>
          </p:cNvGraphicFramePr>
          <p:nvPr/>
        </p:nvGraphicFramePr>
        <p:xfrm>
          <a:off x="438662" y="3564383"/>
          <a:ext cx="2569210" cy="2286000"/>
        </p:xfrm>
        <a:graphic>
          <a:graphicData uri="http://schemas.openxmlformats.org/drawingml/2006/table">
            <a:tbl>
              <a:tblPr firstRow="1" bandRow="1">
                <a:tableStyleId>{00A15C55-8517-42AA-B614-E9B94910E393}</a:tableStyleId>
              </a:tblPr>
              <a:tblGrid>
                <a:gridCol w="1538605"/>
                <a:gridCol w="1030605"/>
              </a:tblGrid>
              <a:tr h="321319">
                <a:tc>
                  <a:txBody>
                    <a:bodyPr/>
                    <a:lstStyle/>
                    <a:p>
                      <a:r>
                        <a:rPr lang="en-US" sz="2400" dirty="0" smtClean="0"/>
                        <a:t>Features</a:t>
                      </a:r>
                      <a:endParaRPr lang="en-US" sz="2400" dirty="0"/>
                    </a:p>
                  </a:txBody>
                  <a:tcPr/>
                </a:tc>
                <a:tc>
                  <a:txBody>
                    <a:bodyPr/>
                    <a:lstStyle/>
                    <a:p>
                      <a:r>
                        <a:rPr lang="en-US" sz="2400" dirty="0" smtClean="0"/>
                        <a:t>AUC</a:t>
                      </a:r>
                      <a:endParaRPr lang="en-US" sz="2400" dirty="0"/>
                    </a:p>
                  </a:txBody>
                  <a:tcPr/>
                </a:tc>
              </a:tr>
              <a:tr h="321319">
                <a:tc>
                  <a:txBody>
                    <a:bodyPr/>
                    <a:lstStyle/>
                    <a:p>
                      <a:r>
                        <a:rPr lang="en-US" sz="2400" b="0" i="1" dirty="0" smtClean="0">
                          <a:solidFill>
                            <a:schemeClr val="accent6"/>
                          </a:solidFill>
                        </a:rPr>
                        <a:t>TFIDF</a:t>
                      </a:r>
                      <a:endParaRPr lang="en-US" sz="2400" b="0" i="1" dirty="0">
                        <a:solidFill>
                          <a:schemeClr val="accent6"/>
                        </a:solidFill>
                      </a:endParaRPr>
                    </a:p>
                  </a:txBody>
                  <a:tcPr/>
                </a:tc>
                <a:tc>
                  <a:txBody>
                    <a:bodyPr/>
                    <a:lstStyle/>
                    <a:p>
                      <a:r>
                        <a:rPr lang="en-US" sz="2400" b="0" i="1" dirty="0" smtClean="0">
                          <a:solidFill>
                            <a:schemeClr val="accent6"/>
                          </a:solidFill>
                        </a:rPr>
                        <a:t>0.794</a:t>
                      </a:r>
                      <a:endParaRPr lang="en-US" sz="2400" b="0" i="1" dirty="0">
                        <a:solidFill>
                          <a:schemeClr val="accent6"/>
                        </a:solidFill>
                      </a:endParaRPr>
                    </a:p>
                  </a:txBody>
                  <a:tcPr/>
                </a:tc>
              </a:tr>
              <a:tr h="321319">
                <a:tc>
                  <a:txBody>
                    <a:bodyPr/>
                    <a:lstStyle/>
                    <a:p>
                      <a:r>
                        <a:rPr lang="en-US" sz="2400" dirty="0" smtClean="0"/>
                        <a:t>TF&amp;DF</a:t>
                      </a:r>
                      <a:endParaRPr lang="en-US" sz="2400" dirty="0"/>
                    </a:p>
                  </a:txBody>
                  <a:tcPr/>
                </a:tc>
                <a:tc>
                  <a:txBody>
                    <a:bodyPr/>
                    <a:lstStyle/>
                    <a:p>
                      <a:r>
                        <a:rPr lang="en-US" sz="2400" dirty="0" smtClean="0"/>
                        <a:t>0.806</a:t>
                      </a:r>
                      <a:endParaRPr lang="en-US" sz="2400" dirty="0"/>
                    </a:p>
                  </a:txBody>
                  <a:tcPr/>
                </a:tc>
              </a:tr>
              <a:tr h="321319">
                <a:tc>
                  <a:txBody>
                    <a:bodyPr/>
                    <a:lstStyle/>
                    <a:p>
                      <a:r>
                        <a:rPr lang="en-US" sz="2400" dirty="0" smtClean="0"/>
                        <a:t>Plaintext</a:t>
                      </a:r>
                      <a:r>
                        <a:rPr lang="en-US" sz="2400" baseline="0" dirty="0" smtClean="0"/>
                        <a:t> </a:t>
                      </a:r>
                      <a:endParaRPr lang="en-US" sz="2400" dirty="0"/>
                    </a:p>
                  </a:txBody>
                  <a:tcPr/>
                </a:tc>
                <a:tc>
                  <a:txBody>
                    <a:bodyPr/>
                    <a:lstStyle/>
                    <a:p>
                      <a:r>
                        <a:rPr lang="en-US" sz="2400" dirty="0" smtClean="0"/>
                        <a:t>0.832</a:t>
                      </a:r>
                      <a:endParaRPr lang="en-US" sz="2400" dirty="0"/>
                    </a:p>
                  </a:txBody>
                  <a:tcPr/>
                </a:tc>
              </a:tr>
              <a:tr h="321319">
                <a:tc>
                  <a:txBody>
                    <a:bodyPr/>
                    <a:lstStyle/>
                    <a:p>
                      <a:r>
                        <a:rPr lang="en-US" sz="2400" dirty="0" smtClean="0"/>
                        <a:t>HTML</a:t>
                      </a:r>
                      <a:endParaRPr lang="en-US" sz="2400" dirty="0"/>
                    </a:p>
                  </a:txBody>
                  <a:tcPr/>
                </a:tc>
                <a:tc>
                  <a:txBody>
                    <a:bodyPr/>
                    <a:lstStyle/>
                    <a:p>
                      <a:r>
                        <a:rPr lang="en-US" sz="2400" dirty="0" smtClean="0">
                          <a:solidFill>
                            <a:srgbClr val="FF0000"/>
                          </a:solidFill>
                        </a:rPr>
                        <a:t>0.855</a:t>
                      </a:r>
                      <a:endParaRPr lang="en-US" sz="2400" dirty="0">
                        <a:solidFill>
                          <a:srgbClr val="FF0000"/>
                        </a:solidFill>
                      </a:endParaRPr>
                    </a:p>
                  </a:txBody>
                  <a:tcPr/>
                </a:tc>
              </a:tr>
            </a:tbl>
          </a:graphicData>
        </a:graphic>
      </p:graphicFrame>
      <p:sp>
        <p:nvSpPr>
          <p:cNvPr id="8" name="Text Placeholder 2"/>
          <p:cNvSpPr>
            <a:spLocks noGrp="1"/>
          </p:cNvSpPr>
          <p:nvPr>
            <p:ph type="body" idx="1"/>
          </p:nvPr>
        </p:nvSpPr>
        <p:spPr>
          <a:xfrm>
            <a:off x="422137" y="7418671"/>
            <a:ext cx="10056494" cy="443198"/>
          </a:xfrm>
        </p:spPr>
        <p:txBody>
          <a:bodyPr/>
          <a:lstStyle/>
          <a:p>
            <a:r>
              <a:rPr lang="en-US" sz="3200" dirty="0" smtClean="0"/>
              <a:t>Preference order learning on different feature sets</a:t>
            </a:r>
            <a:endParaRPr lang="en-US" sz="3200"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830997"/>
          </a:xfrm>
        </p:spPr>
        <p:txBody>
          <a:bodyPr/>
          <a:lstStyle/>
          <a:p>
            <a:r>
              <a:rPr lang="en-US" sz="6000" dirty="0" smtClean="0"/>
              <a:t>Related Work</a:t>
            </a:r>
            <a:endParaRPr lang="en-US" sz="6000" dirty="0"/>
          </a:p>
        </p:txBody>
      </p:sp>
      <p:sp>
        <p:nvSpPr>
          <p:cNvPr id="3" name="Text Placeholder 2"/>
          <p:cNvSpPr>
            <a:spLocks noGrp="1"/>
          </p:cNvSpPr>
          <p:nvPr>
            <p:ph type="body" idx="1"/>
          </p:nvPr>
        </p:nvSpPr>
        <p:spPr>
          <a:xfrm>
            <a:off x="400928" y="2757270"/>
            <a:ext cx="10332720" cy="4819781"/>
          </a:xfrm>
        </p:spPr>
        <p:txBody>
          <a:bodyPr/>
          <a:lstStyle/>
          <a:p>
            <a:r>
              <a:rPr lang="en-US" sz="2800" dirty="0" smtClean="0"/>
              <a:t>“Siamese” neural network framework</a:t>
            </a:r>
          </a:p>
          <a:p>
            <a:pPr lvl="1"/>
            <a:r>
              <a:rPr lang="en-US" sz="2400" dirty="0" smtClean="0"/>
              <a:t>Vectors of objects being compared are generated by two-layer neural networks</a:t>
            </a:r>
          </a:p>
          <a:p>
            <a:pPr lvl="1"/>
            <a:r>
              <a:rPr lang="en-US" sz="2400" dirty="0" smtClean="0"/>
              <a:t>Applications: fingerprint matching, face matching</a:t>
            </a:r>
          </a:p>
          <a:p>
            <a:pPr lvl="1"/>
            <a:r>
              <a:rPr lang="en-US" sz="2400" dirty="0" smtClean="0"/>
              <a:t>T</a:t>
            </a:r>
            <a:r>
              <a:rPr lang="en-US" sz="2000" dirty="0" smtClean="0"/>
              <a:t>WEAK</a:t>
            </a:r>
            <a:r>
              <a:rPr lang="en-US" sz="2400" dirty="0" smtClean="0"/>
              <a:t> can be viewed as a single-layer neural network with </a:t>
            </a:r>
            <a:r>
              <a:rPr lang="en-US" sz="2400" dirty="0" smtClean="0">
                <a:solidFill>
                  <a:schemeClr val="accent1"/>
                </a:solidFill>
              </a:rPr>
              <a:t>many</a:t>
            </a:r>
            <a:r>
              <a:rPr lang="en-US" sz="2400" dirty="0" smtClean="0"/>
              <a:t> (vocabulary size) output nodes</a:t>
            </a:r>
          </a:p>
          <a:p>
            <a:r>
              <a:rPr lang="en-US" sz="2800" dirty="0" smtClean="0"/>
              <a:t>Learning directly the term-weighting scores </a:t>
            </a:r>
            <a:r>
              <a:rPr lang="en-US" sz="2000" dirty="0" smtClean="0"/>
              <a:t>[</a:t>
            </a:r>
            <a:r>
              <a:rPr lang="en-US" sz="2000" dirty="0" err="1" smtClean="0"/>
              <a:t>Bilenko&amp;Mooney</a:t>
            </a:r>
            <a:r>
              <a:rPr lang="en-US" sz="2000" dirty="0" smtClean="0"/>
              <a:t> ‘03]</a:t>
            </a:r>
            <a:endParaRPr lang="en-US" sz="2800" dirty="0" smtClean="0"/>
          </a:p>
          <a:p>
            <a:pPr lvl="1"/>
            <a:r>
              <a:rPr lang="en-US" sz="2400" dirty="0" smtClean="0"/>
              <a:t>May work for limited vocabulary size</a:t>
            </a:r>
          </a:p>
          <a:p>
            <a:r>
              <a:rPr lang="en-US" sz="2800" dirty="0" smtClean="0"/>
              <a:t>Learning to combine multiple similarity measures </a:t>
            </a:r>
            <a:r>
              <a:rPr lang="en-US" sz="2000" dirty="0" smtClean="0"/>
              <a:t>[</a:t>
            </a:r>
            <a:r>
              <a:rPr lang="en-US" sz="2000" dirty="0" err="1" smtClean="0"/>
              <a:t>Yih&amp;Meek</a:t>
            </a:r>
            <a:r>
              <a:rPr lang="en-US" sz="2000" dirty="0" smtClean="0"/>
              <a:t> ‘07]</a:t>
            </a:r>
            <a:endParaRPr lang="en-US" sz="2800" dirty="0" smtClean="0"/>
          </a:p>
          <a:p>
            <a:pPr lvl="1"/>
            <a:r>
              <a:rPr lang="en-US" sz="2400" dirty="0" smtClean="0"/>
              <a:t>Features of each pair: similarity scores from different measures</a:t>
            </a:r>
          </a:p>
          <a:p>
            <a:pPr lvl="1"/>
            <a:r>
              <a:rPr lang="en-US" sz="2400" dirty="0" smtClean="0"/>
              <a:t>Complementary to </a:t>
            </a:r>
            <a:r>
              <a:rPr lang="en-US" sz="2800" dirty="0" smtClean="0"/>
              <a:t>T</a:t>
            </a:r>
            <a:r>
              <a:rPr lang="en-US" sz="2400" dirty="0" smtClean="0"/>
              <a:t>WEAK</a:t>
            </a:r>
            <a:endParaRPr lang="en-US" sz="2400"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Rectangle 22"/>
          <p:cNvSpPr>
            <a:spLocks noGrp="1" noChangeArrowheads="1"/>
          </p:cNvSpPr>
          <p:nvPr>
            <p:ph type="title"/>
          </p:nvPr>
        </p:nvSpPr>
        <p:spPr>
          <a:xfrm>
            <a:off x="470263" y="1414291"/>
            <a:ext cx="10056812" cy="1357295"/>
          </a:xfrm>
          <a:noFill/>
        </p:spPr>
        <p:txBody>
          <a:bodyPr/>
          <a:lstStyle/>
          <a:p>
            <a:pPr algn="ctr"/>
            <a:r>
              <a:rPr lang="en-US" sz="5400" dirty="0" smtClean="0"/>
              <a:t>Applications</a:t>
            </a:r>
            <a:r>
              <a:rPr lang="en-US" sz="5400" baseline="0" dirty="0" smtClean="0"/>
              <a:t> of Similarity Measures</a:t>
            </a:r>
            <a:br>
              <a:rPr lang="en-US" sz="5400" baseline="0" dirty="0" smtClean="0"/>
            </a:br>
            <a:r>
              <a:rPr lang="en-US" sz="4400" i="1" dirty="0" smtClean="0"/>
              <a:t>Query Suggestion</a:t>
            </a:r>
            <a:endParaRPr lang="en-US" sz="4400" i="1" spc="-250" dirty="0">
              <a:solidFill>
                <a:schemeClr val="accent1"/>
              </a:solidFill>
            </a:endParaRPr>
          </a:p>
        </p:txBody>
      </p:sp>
      <p:pic>
        <p:nvPicPr>
          <p:cNvPr id="4" name="Picture 2"/>
          <p:cNvPicPr>
            <a:picLocks noChangeAspect="1" noChangeArrowheads="1"/>
          </p:cNvPicPr>
          <p:nvPr/>
        </p:nvPicPr>
        <p:blipFill>
          <a:blip r:embed="rId3" cstate="print"/>
          <a:srcRect/>
          <a:stretch>
            <a:fillRect/>
          </a:stretch>
        </p:blipFill>
        <p:spPr bwMode="auto">
          <a:xfrm>
            <a:off x="2177687" y="2972027"/>
            <a:ext cx="8039100" cy="5057775"/>
          </a:xfrm>
          <a:prstGeom prst="rect">
            <a:avLst/>
          </a:prstGeom>
          <a:noFill/>
          <a:ln w="9525">
            <a:noFill/>
            <a:miter lim="800000"/>
            <a:headEnd/>
            <a:tailEnd/>
          </a:ln>
          <a:effectLst/>
        </p:spPr>
      </p:pic>
      <p:sp>
        <p:nvSpPr>
          <p:cNvPr id="5" name="Rectangle 4"/>
          <p:cNvSpPr/>
          <p:nvPr/>
        </p:nvSpPr>
        <p:spPr bwMode="auto">
          <a:xfrm>
            <a:off x="4940300" y="3164477"/>
            <a:ext cx="3340100" cy="203200"/>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6" name="Rectangle 5"/>
          <p:cNvSpPr/>
          <p:nvPr/>
        </p:nvSpPr>
        <p:spPr bwMode="auto">
          <a:xfrm>
            <a:off x="7491549" y="4193540"/>
            <a:ext cx="2654300" cy="1943100"/>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7" name="Rectangle 6"/>
          <p:cNvSpPr/>
          <p:nvPr/>
        </p:nvSpPr>
        <p:spPr bwMode="auto">
          <a:xfrm>
            <a:off x="2286000" y="4699000"/>
            <a:ext cx="6578600" cy="17907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u="sng" dirty="0" smtClean="0">
                <a:solidFill>
                  <a:schemeClr val="accent3">
                    <a:lumMod val="50000"/>
                  </a:schemeClr>
                </a:solidFill>
                <a:latin typeface="Times New Roman" pitchFamily="18" charset="0"/>
                <a:cs typeface="Times New Roman" pitchFamily="18" charset="0"/>
              </a:rPr>
              <a:t>How similar are they?</a:t>
            </a:r>
          </a:p>
          <a:p>
            <a:pPr marL="0" marR="0" indent="0" algn="ctr" defTabSz="1096963" rtl="0" eaLnBrk="1" fontAlgn="base" latinLnBrk="0" hangingPunct="1">
              <a:lnSpc>
                <a:spcPct val="100000"/>
              </a:lnSpc>
              <a:spcBef>
                <a:spcPct val="0"/>
              </a:spcBef>
              <a:spcAft>
                <a:spcPct val="0"/>
              </a:spcAft>
              <a:buClrTx/>
              <a:buSzTx/>
              <a:buFontTx/>
              <a:buNone/>
              <a:tabLst/>
            </a:pPr>
            <a:endParaRPr lang="en-US" sz="1000" u="sng" dirty="0" smtClean="0">
              <a:solidFill>
                <a:schemeClr val="accent3">
                  <a:lumMod val="50000"/>
                </a:schemeClr>
              </a:solidFill>
              <a:latin typeface="Times New Roman" pitchFamily="18" charset="0"/>
              <a:cs typeface="Times New Roman" pitchFamily="18" charset="0"/>
            </a:endParaRPr>
          </a:p>
          <a:p>
            <a:pPr marL="0" marR="0" indent="0" algn="ctr" defTabSz="1096963" rtl="0" eaLnBrk="1" fontAlgn="base" latinLnBrk="0" hangingPunct="1">
              <a:lnSpc>
                <a:spcPct val="100000"/>
              </a:lnSpc>
              <a:spcBef>
                <a:spcPct val="0"/>
              </a:spcBef>
              <a:spcAft>
                <a:spcPct val="0"/>
              </a:spcAft>
              <a:buClrTx/>
              <a:buSzTx/>
              <a:buFontTx/>
              <a:buNone/>
              <a:tabLst/>
            </a:pPr>
            <a:r>
              <a:rPr lang="en-US" b="1" dirty="0" smtClean="0">
                <a:solidFill>
                  <a:schemeClr val="accent2">
                    <a:lumMod val="50000"/>
                  </a:schemeClr>
                </a:solidFill>
                <a:latin typeface="Segoe" pitchFamily="34" charset="0"/>
              </a:rPr>
              <a:t>mariners</a:t>
            </a:r>
            <a:r>
              <a:rPr lang="en-US" dirty="0" smtClean="0">
                <a:solidFill>
                  <a:schemeClr val="accent2">
                    <a:lumMod val="50000"/>
                  </a:schemeClr>
                </a:solidFill>
                <a:latin typeface="Segoe" pitchFamily="34" charset="0"/>
              </a:rPr>
              <a:t> vs. </a:t>
            </a:r>
            <a:r>
              <a:rPr lang="en-US" b="1" dirty="0" err="1" smtClean="0">
                <a:solidFill>
                  <a:schemeClr val="accent2">
                    <a:lumMod val="50000"/>
                  </a:schemeClr>
                </a:solidFill>
                <a:latin typeface="Segoe" pitchFamily="34" charset="0"/>
              </a:rPr>
              <a:t>seattle</a:t>
            </a:r>
            <a:r>
              <a:rPr lang="en-US" b="1" dirty="0" smtClean="0">
                <a:solidFill>
                  <a:schemeClr val="accent2">
                    <a:lumMod val="50000"/>
                  </a:schemeClr>
                </a:solidFill>
                <a:latin typeface="Segoe" pitchFamily="34" charset="0"/>
              </a:rPr>
              <a:t> mariners</a:t>
            </a:r>
          </a:p>
          <a:p>
            <a:pPr algn="ctr" defTabSz="1096963"/>
            <a:r>
              <a:rPr lang="en-US" b="1" dirty="0" smtClean="0">
                <a:solidFill>
                  <a:schemeClr val="accent2">
                    <a:lumMod val="50000"/>
                  </a:schemeClr>
                </a:solidFill>
                <a:latin typeface="Segoe" pitchFamily="34" charset="0"/>
              </a:rPr>
              <a:t>mariners</a:t>
            </a:r>
            <a:r>
              <a:rPr lang="en-US" dirty="0" smtClean="0">
                <a:solidFill>
                  <a:schemeClr val="accent2">
                    <a:lumMod val="50000"/>
                  </a:schemeClr>
                </a:solidFill>
                <a:latin typeface="Segoe" pitchFamily="34" charset="0"/>
              </a:rPr>
              <a:t> vs. </a:t>
            </a:r>
            <a:r>
              <a:rPr lang="en-US" b="1" dirty="0" smtClean="0">
                <a:solidFill>
                  <a:schemeClr val="accent2">
                    <a:lumMod val="50000"/>
                  </a:schemeClr>
                </a:solidFill>
                <a:latin typeface="Segoe" pitchFamily="34" charset="0"/>
              </a:rPr>
              <a:t>1st mariner bank</a:t>
            </a:r>
            <a:endParaRPr kumimoji="0" lang="en-US" sz="2900" b="0" i="0" u="none" strike="noStrike" cap="none" normalizeH="0" baseline="0" dirty="0" smtClean="0">
              <a:solidFill>
                <a:schemeClr val="accent2">
                  <a:lumMod val="50000"/>
                </a:schemeClr>
              </a:solidFill>
              <a:effectLst/>
              <a:latin typeface="Segoe" pitchFamily="34" charset="0"/>
            </a:endParaRPr>
          </a:p>
        </p:txBody>
      </p:sp>
      <p:cxnSp>
        <p:nvCxnSpPr>
          <p:cNvPr id="8" name="Straight Arrow Connector 7"/>
          <p:cNvCxnSpPr>
            <a:stCxn id="5" idx="1"/>
            <a:endCxn id="9" idx="1"/>
          </p:cNvCxnSpPr>
          <p:nvPr/>
        </p:nvCxnSpPr>
        <p:spPr bwMode="auto">
          <a:xfrm rot="10800000" flipV="1">
            <a:off x="166576" y="3266077"/>
            <a:ext cx="4773724" cy="580100"/>
          </a:xfrm>
          <a:prstGeom prst="straightConnector1">
            <a:avLst/>
          </a:prstGeom>
          <a:ln w="28575">
            <a:headEnd type="none" w="med" len="med"/>
            <a:tailEnd type="arrow"/>
          </a:ln>
        </p:spPr>
        <p:style>
          <a:lnRef idx="1">
            <a:schemeClr val="accent3"/>
          </a:lnRef>
          <a:fillRef idx="0">
            <a:schemeClr val="accent3"/>
          </a:fillRef>
          <a:effectRef idx="0">
            <a:schemeClr val="accent3"/>
          </a:effectRef>
          <a:fontRef idx="minor">
            <a:schemeClr val="tx1"/>
          </a:fontRef>
        </p:style>
      </p:cxnSp>
      <p:sp>
        <p:nvSpPr>
          <p:cNvPr id="9" name="Rounded Rectangle 8"/>
          <p:cNvSpPr/>
          <p:nvPr/>
        </p:nvSpPr>
        <p:spPr bwMode="auto">
          <a:xfrm>
            <a:off x="166576" y="3316405"/>
            <a:ext cx="1914903" cy="1059543"/>
          </a:xfrm>
          <a:prstGeom prst="roundRect">
            <a:avLst>
              <a:gd name="adj" fmla="val 9033"/>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dirty="0" smtClean="0">
                <a:solidFill>
                  <a:schemeClr val="tx1"/>
                </a:solidFill>
                <a:effectLst/>
                <a:latin typeface="Segoe" pitchFamily="34" charset="0"/>
              </a:rPr>
              <a:t>query</a:t>
            </a:r>
            <a:r>
              <a:rPr kumimoji="0" lang="en-US" sz="2900" b="0" i="0" u="none" strike="noStrike" cap="none" normalizeH="0" baseline="0" dirty="0" smtClean="0">
                <a:solidFill>
                  <a:schemeClr val="tx1"/>
                </a:solidFill>
                <a:effectLst/>
                <a:latin typeface="Segoe" pitchFamily="34" charset="0"/>
              </a:rPr>
              <a:t/>
            </a:r>
            <a:br>
              <a:rPr kumimoji="0" lang="en-US" sz="2900" b="0" i="0" u="none" strike="noStrike" cap="none" normalizeH="0" baseline="0" dirty="0" smtClean="0">
                <a:solidFill>
                  <a:schemeClr val="tx1"/>
                </a:solidFill>
                <a:effectLst/>
                <a:latin typeface="Segoe" pitchFamily="34" charset="0"/>
              </a:rPr>
            </a:br>
            <a:r>
              <a:rPr kumimoji="0" lang="en-US" sz="2900" b="1" i="0" u="none" strike="noStrike" cap="none" normalizeH="0" baseline="0" dirty="0" smtClean="0">
                <a:solidFill>
                  <a:schemeClr val="tx1"/>
                </a:solidFill>
                <a:effectLst/>
                <a:latin typeface="Segoe" pitchFamily="34" charset="0"/>
              </a:rPr>
              <a:t>mariners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2075"/>
            <a:ext cx="10056494" cy="747897"/>
          </a:xfrm>
        </p:spPr>
        <p:txBody>
          <a:bodyPr/>
          <a:lstStyle/>
          <a:p>
            <a:r>
              <a:rPr lang="en-US" sz="5400" b="0" cap="none" spc="-360" dirty="0" smtClean="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rPr>
              <a:t>Future Work – Other Applications</a:t>
            </a:r>
            <a:endParaRPr lang="en-US" sz="5400" dirty="0"/>
          </a:p>
        </p:txBody>
      </p:sp>
      <p:sp>
        <p:nvSpPr>
          <p:cNvPr id="3" name="Text Placeholder 2"/>
          <p:cNvSpPr>
            <a:spLocks noGrp="1"/>
          </p:cNvSpPr>
          <p:nvPr>
            <p:ph type="body" idx="1"/>
          </p:nvPr>
        </p:nvSpPr>
        <p:spPr>
          <a:xfrm>
            <a:off x="398010" y="2606095"/>
            <a:ext cx="10504449" cy="5004447"/>
          </a:xfrm>
        </p:spPr>
        <p:txBody>
          <a:bodyPr/>
          <a:lstStyle/>
          <a:p>
            <a:r>
              <a:rPr lang="en-US" sz="3600" dirty="0" smtClean="0">
                <a:solidFill>
                  <a:schemeClr val="tx1"/>
                </a:solidFill>
                <a:latin typeface="+mn-lt"/>
              </a:rPr>
              <a:t>Near-duplicate detection</a:t>
            </a:r>
          </a:p>
          <a:p>
            <a:pPr lvl="1"/>
            <a:r>
              <a:rPr lang="en-US" sz="3200" dirty="0" smtClean="0"/>
              <a:t>Existing methods (e.g</a:t>
            </a:r>
            <a:r>
              <a:rPr lang="en-US" dirty="0" smtClean="0"/>
              <a:t>., shingles, I-Match)</a:t>
            </a:r>
            <a:endParaRPr lang="en-US" sz="3200" dirty="0" smtClean="0"/>
          </a:p>
          <a:p>
            <a:pPr lvl="2"/>
            <a:r>
              <a:rPr lang="en-US" dirty="0" smtClean="0"/>
              <a:t>Create hash code of </a:t>
            </a:r>
            <a:r>
              <a:rPr lang="en-US" sz="2800" dirty="0" smtClean="0"/>
              <a:t>n-grams in document as fingerprints</a:t>
            </a:r>
          </a:p>
          <a:p>
            <a:pPr lvl="2"/>
            <a:r>
              <a:rPr lang="en-US" dirty="0" smtClean="0"/>
              <a:t>Detect duplicates when identical fingerprints are found</a:t>
            </a:r>
          </a:p>
          <a:p>
            <a:pPr lvl="1"/>
            <a:r>
              <a:rPr lang="en-US" sz="3200" dirty="0" smtClean="0">
                <a:solidFill>
                  <a:schemeClr val="tx1"/>
                </a:solidFill>
                <a:latin typeface="+mn-lt"/>
              </a:rPr>
              <a:t>Learn which fingerprints are important</a:t>
            </a:r>
          </a:p>
          <a:p>
            <a:r>
              <a:rPr lang="en-US" sz="3600" dirty="0" smtClean="0">
                <a:solidFill>
                  <a:schemeClr val="tx1"/>
                </a:solidFill>
                <a:latin typeface="+mn-lt"/>
              </a:rPr>
              <a:t>Paraphrase recognition</a:t>
            </a:r>
          </a:p>
          <a:p>
            <a:pPr lvl="1"/>
            <a:r>
              <a:rPr lang="en-US" dirty="0" smtClean="0"/>
              <a:t>Vector-based similarity for surface matching</a:t>
            </a:r>
          </a:p>
          <a:p>
            <a:pPr lvl="1"/>
            <a:r>
              <a:rPr lang="en-US" dirty="0" smtClean="0"/>
              <a:t>Deep NLP analysis may be needed and encoded as features for sentence pairs</a:t>
            </a:r>
            <a:endParaRPr lang="en-US" sz="3200" dirty="0" smtClean="0">
              <a:solidFill>
                <a:schemeClr val="tx1"/>
              </a:solidFill>
              <a:latin typeface="+mn-lt"/>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747897"/>
          </a:xfrm>
        </p:spPr>
        <p:txBody>
          <a:bodyPr/>
          <a:lstStyle/>
          <a:p>
            <a:r>
              <a:rPr lang="en-US" sz="5400" dirty="0" smtClean="0"/>
              <a:t>Future Work – Model Improvement</a:t>
            </a:r>
            <a:endParaRPr lang="en-US" sz="5400" dirty="0"/>
          </a:p>
        </p:txBody>
      </p:sp>
      <p:sp>
        <p:nvSpPr>
          <p:cNvPr id="3" name="Text Placeholder 2"/>
          <p:cNvSpPr>
            <a:spLocks noGrp="1"/>
          </p:cNvSpPr>
          <p:nvPr>
            <p:ph type="body" idx="1"/>
          </p:nvPr>
        </p:nvSpPr>
        <p:spPr>
          <a:xfrm>
            <a:off x="457200" y="2943922"/>
            <a:ext cx="10056494" cy="4708981"/>
          </a:xfrm>
        </p:spPr>
        <p:txBody>
          <a:bodyPr/>
          <a:lstStyle/>
          <a:p>
            <a:r>
              <a:rPr lang="en-US" sz="3200" dirty="0" smtClean="0"/>
              <a:t>Learn additional weights on terms</a:t>
            </a:r>
          </a:p>
          <a:p>
            <a:pPr lvl="1"/>
            <a:r>
              <a:rPr lang="en-US" sz="2800" dirty="0" smtClean="0"/>
              <a:t>Create an indicator feature for each term</a:t>
            </a:r>
          </a:p>
          <a:p>
            <a:pPr lvl="1"/>
            <a:r>
              <a:rPr lang="en-US" sz="2800" dirty="0" smtClean="0"/>
              <a:t>Create a two-layer neural network, where each term is a node; learn the weight of each term as well</a:t>
            </a:r>
          </a:p>
          <a:p>
            <a:r>
              <a:rPr lang="en-US" sz="3200" dirty="0" smtClean="0"/>
              <a:t>A joint model for term-weighting learning and similarity function (e.g., kernel) learning</a:t>
            </a:r>
          </a:p>
          <a:p>
            <a:pPr lvl="1"/>
            <a:r>
              <a:rPr lang="en-US" sz="2800" dirty="0" smtClean="0"/>
              <a:t>The final similarity function combines multiple similarity functions and incorporates pair-level features</a:t>
            </a:r>
          </a:p>
          <a:p>
            <a:pPr lvl="1"/>
            <a:r>
              <a:rPr lang="en-US" sz="2800" dirty="0" smtClean="0"/>
              <a:t>The vector construction and term-weighting scores are trained using T</a:t>
            </a:r>
            <a:r>
              <a:rPr lang="en-US" sz="2400" dirty="0" smtClean="0"/>
              <a:t>WEAK</a:t>
            </a:r>
            <a:endParaRPr lang="en-US" sz="2800"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6320"/>
            <a:ext cx="10056494" cy="747897"/>
          </a:xfrm>
        </p:spPr>
        <p:txBody>
          <a:bodyPr/>
          <a:lstStyle/>
          <a:p>
            <a:r>
              <a:rPr lang="en-US" sz="5400" dirty="0" smtClean="0"/>
              <a:t>Conclusions</a:t>
            </a:r>
            <a:endParaRPr lang="en-US" sz="5400" dirty="0"/>
          </a:p>
        </p:txBody>
      </p:sp>
      <p:sp>
        <p:nvSpPr>
          <p:cNvPr id="3" name="Text Placeholder 2"/>
          <p:cNvSpPr>
            <a:spLocks noGrp="1"/>
          </p:cNvSpPr>
          <p:nvPr>
            <p:ph type="body" idx="1"/>
          </p:nvPr>
        </p:nvSpPr>
        <p:spPr>
          <a:xfrm>
            <a:off x="302451" y="2516037"/>
            <a:ext cx="10515601" cy="5466112"/>
          </a:xfrm>
        </p:spPr>
        <p:txBody>
          <a:bodyPr/>
          <a:lstStyle/>
          <a:p>
            <a:r>
              <a:rPr lang="en-US" sz="3200" dirty="0" smtClean="0"/>
              <a:t>T</a:t>
            </a:r>
            <a:r>
              <a:rPr lang="en-US" sz="2800" dirty="0" smtClean="0"/>
              <a:t>WEAK</a:t>
            </a:r>
            <a:r>
              <a:rPr lang="en-US" sz="3200" dirty="0" smtClean="0"/>
              <a:t>: A term-weighting learning framework for improving vector-based similarity measures</a:t>
            </a:r>
          </a:p>
          <a:p>
            <a:r>
              <a:rPr lang="en-US" sz="3200" dirty="0" smtClean="0"/>
              <a:t>Given labels of text pairs, learns the term-weighting function</a:t>
            </a:r>
          </a:p>
          <a:p>
            <a:pPr lvl="8"/>
            <a:endParaRPr lang="en-US" sz="800" dirty="0" smtClean="0"/>
          </a:p>
          <a:p>
            <a:r>
              <a:rPr lang="en-US" sz="3200" dirty="0" smtClean="0"/>
              <a:t>A principled way to incorporate more information and adapt to target applications</a:t>
            </a:r>
          </a:p>
          <a:p>
            <a:r>
              <a:rPr lang="en-US" sz="3200" dirty="0" smtClean="0"/>
              <a:t>Can replace existing TFIDF methods directly</a:t>
            </a:r>
          </a:p>
          <a:p>
            <a:r>
              <a:rPr lang="en-US" sz="3200" dirty="0" smtClean="0"/>
              <a:t>Flexible in using various loss functions</a:t>
            </a:r>
          </a:p>
          <a:p>
            <a:pPr lvl="8"/>
            <a:endParaRPr lang="en-US" sz="800" dirty="0" smtClean="0"/>
          </a:p>
          <a:p>
            <a:r>
              <a:rPr lang="en-US" sz="3200" dirty="0" smtClean="0"/>
              <a:t>Potential for more applications and model enhancement</a:t>
            </a:r>
            <a:endParaRPr lang="en-US" sz="32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Rectangle 22"/>
          <p:cNvSpPr>
            <a:spLocks noGrp="1" noChangeArrowheads="1"/>
          </p:cNvSpPr>
          <p:nvPr>
            <p:ph type="title"/>
          </p:nvPr>
        </p:nvSpPr>
        <p:spPr>
          <a:xfrm>
            <a:off x="470263" y="1348978"/>
            <a:ext cx="10056812" cy="1357295"/>
          </a:xfrm>
          <a:noFill/>
        </p:spPr>
        <p:txBody>
          <a:bodyPr/>
          <a:lstStyle/>
          <a:p>
            <a:pPr algn="ctr"/>
            <a:r>
              <a:rPr lang="en-US" sz="5400" dirty="0" smtClean="0"/>
              <a:t>Applications</a:t>
            </a:r>
            <a:r>
              <a:rPr lang="en-US" sz="5400" baseline="0" dirty="0" smtClean="0"/>
              <a:t> of Similarity Measures</a:t>
            </a:r>
            <a:br>
              <a:rPr lang="en-US" sz="5400" baseline="0" dirty="0" smtClean="0"/>
            </a:br>
            <a:r>
              <a:rPr lang="en-US" sz="4400" i="1" dirty="0" smtClean="0"/>
              <a:t>Ad Relevance</a:t>
            </a:r>
            <a:endParaRPr lang="en-US" sz="4400" i="1" spc="-250" dirty="0">
              <a:solidFill>
                <a:schemeClr val="accent1"/>
              </a:solidFill>
            </a:endParaRPr>
          </a:p>
        </p:txBody>
      </p:sp>
      <p:pic>
        <p:nvPicPr>
          <p:cNvPr id="4" name="Picture 3"/>
          <p:cNvPicPr>
            <a:picLocks noChangeAspect="1" noChangeArrowheads="1"/>
          </p:cNvPicPr>
          <p:nvPr/>
        </p:nvPicPr>
        <p:blipFill>
          <a:blip r:embed="rId3" cstate="print"/>
          <a:srcRect/>
          <a:stretch>
            <a:fillRect/>
          </a:stretch>
        </p:blipFill>
        <p:spPr bwMode="auto">
          <a:xfrm>
            <a:off x="862149" y="2846507"/>
            <a:ext cx="9640388" cy="7147774"/>
          </a:xfrm>
          <a:prstGeom prst="rect">
            <a:avLst/>
          </a:prstGeom>
          <a:noFill/>
          <a:ln w="9525">
            <a:noFill/>
            <a:miter lim="800000"/>
            <a:headEnd/>
            <a:tailEnd/>
          </a:ln>
          <a:effectLst/>
        </p:spPr>
      </p:pic>
      <p:grpSp>
        <p:nvGrpSpPr>
          <p:cNvPr id="5" name="Group 4"/>
          <p:cNvGrpSpPr/>
          <p:nvPr/>
        </p:nvGrpSpPr>
        <p:grpSpPr>
          <a:xfrm>
            <a:off x="1023341" y="4100900"/>
            <a:ext cx="9196498" cy="5656557"/>
            <a:chOff x="685800" y="1447800"/>
            <a:chExt cx="7696200" cy="4876800"/>
          </a:xfrm>
        </p:grpSpPr>
        <p:grpSp>
          <p:nvGrpSpPr>
            <p:cNvPr id="6" name="Group 13"/>
            <p:cNvGrpSpPr/>
            <p:nvPr/>
          </p:nvGrpSpPr>
          <p:grpSpPr>
            <a:xfrm>
              <a:off x="685800" y="1447800"/>
              <a:ext cx="2971800" cy="381000"/>
              <a:chOff x="685800" y="1447800"/>
              <a:chExt cx="2971800" cy="381000"/>
            </a:xfrm>
          </p:grpSpPr>
          <p:cxnSp>
            <p:nvCxnSpPr>
              <p:cNvPr id="16" name="Straight Connector 15"/>
              <p:cNvCxnSpPr/>
              <p:nvPr/>
            </p:nvCxnSpPr>
            <p:spPr>
              <a:xfrm flipV="1">
                <a:off x="685800" y="1447800"/>
                <a:ext cx="2971800" cy="381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85800" y="1447800"/>
                <a:ext cx="2971800" cy="381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 name="Group 14"/>
            <p:cNvGrpSpPr/>
            <p:nvPr/>
          </p:nvGrpSpPr>
          <p:grpSpPr>
            <a:xfrm>
              <a:off x="6324600" y="4267200"/>
              <a:ext cx="2057400" cy="533400"/>
              <a:chOff x="685800" y="1447800"/>
              <a:chExt cx="2971800" cy="381000"/>
            </a:xfrm>
          </p:grpSpPr>
          <p:cxnSp>
            <p:nvCxnSpPr>
              <p:cNvPr id="14" name="Straight Connector 13"/>
              <p:cNvCxnSpPr/>
              <p:nvPr/>
            </p:nvCxnSpPr>
            <p:spPr>
              <a:xfrm flipV="1">
                <a:off x="685800" y="1447800"/>
                <a:ext cx="2971800" cy="381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85800" y="1447800"/>
                <a:ext cx="2971800" cy="381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 name="Group 20"/>
            <p:cNvGrpSpPr/>
            <p:nvPr/>
          </p:nvGrpSpPr>
          <p:grpSpPr>
            <a:xfrm>
              <a:off x="6324600" y="5791200"/>
              <a:ext cx="2057400" cy="533400"/>
              <a:chOff x="685800" y="1447800"/>
              <a:chExt cx="2971800" cy="381000"/>
            </a:xfrm>
          </p:grpSpPr>
          <p:cxnSp>
            <p:nvCxnSpPr>
              <p:cNvPr id="10" name="Straight Connector 9"/>
              <p:cNvCxnSpPr/>
              <p:nvPr/>
            </p:nvCxnSpPr>
            <p:spPr>
              <a:xfrm flipV="1">
                <a:off x="685800" y="1447800"/>
                <a:ext cx="2971800" cy="381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85800" y="1447800"/>
                <a:ext cx="2971800" cy="381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9" name="Rounded Rectangle 18"/>
          <p:cNvSpPr/>
          <p:nvPr/>
        </p:nvSpPr>
        <p:spPr bwMode="auto">
          <a:xfrm>
            <a:off x="5525656" y="2864992"/>
            <a:ext cx="4474872" cy="1059543"/>
          </a:xfrm>
          <a:prstGeom prst="roundRect">
            <a:avLst>
              <a:gd name="adj" fmla="val 9033"/>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dirty="0" smtClean="0">
                <a:solidFill>
                  <a:schemeClr val="tx1"/>
                </a:solidFill>
                <a:effectLst/>
                <a:latin typeface="Segoe" pitchFamily="34" charset="0"/>
              </a:rPr>
              <a:t>query</a:t>
            </a:r>
            <a:r>
              <a:rPr kumimoji="0" lang="en-US" sz="2900" b="0" i="0" u="none" strike="noStrike" cap="none" normalizeH="0" baseline="0" dirty="0" smtClean="0">
                <a:solidFill>
                  <a:schemeClr val="tx1"/>
                </a:solidFill>
                <a:effectLst/>
                <a:latin typeface="Segoe" pitchFamily="34" charset="0"/>
              </a:rPr>
              <a:t/>
            </a:r>
            <a:br>
              <a:rPr kumimoji="0" lang="en-US" sz="2900" b="0" i="0" u="none" strike="noStrike" cap="none" normalizeH="0" baseline="0" dirty="0" smtClean="0">
                <a:solidFill>
                  <a:schemeClr val="tx1"/>
                </a:solidFill>
                <a:effectLst/>
                <a:latin typeface="Segoe" pitchFamily="34" charset="0"/>
              </a:rPr>
            </a:br>
            <a:r>
              <a:rPr kumimoji="0" lang="en-US" sz="2900" b="1" i="0" u="none" strike="noStrike" cap="none" normalizeH="0" baseline="0" dirty="0" smtClean="0">
                <a:solidFill>
                  <a:schemeClr val="tx1"/>
                </a:solidFill>
                <a:effectLst/>
                <a:latin typeface="Segoe" pitchFamily="34" charset="0"/>
              </a:rPr>
              <a:t>movie theater</a:t>
            </a:r>
            <a:r>
              <a:rPr kumimoji="0" lang="en-US" sz="2900" b="1" i="0" u="none" strike="noStrike" cap="none" normalizeH="0" dirty="0" smtClean="0">
                <a:solidFill>
                  <a:schemeClr val="tx1"/>
                </a:solidFill>
                <a:effectLst/>
                <a:latin typeface="Segoe" pitchFamily="34" charset="0"/>
              </a:rPr>
              <a:t> tickets</a:t>
            </a:r>
            <a:endParaRPr kumimoji="0" lang="en-US" sz="2900" b="1" i="0" u="none" strike="noStrike" cap="none" normalizeH="0" baseline="0" dirty="0" smtClean="0">
              <a:solidFill>
                <a:schemeClr val="tx1"/>
              </a:solidFill>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791" y="1474968"/>
            <a:ext cx="10269312" cy="745716"/>
          </a:xfrm>
        </p:spPr>
        <p:txBody>
          <a:bodyPr/>
          <a:lstStyle/>
          <a:p>
            <a:r>
              <a:rPr lang="en-US" sz="4800" dirty="0" smtClean="0"/>
              <a:t>Similarity Measures based on TFIDF Vectors</a:t>
            </a:r>
            <a:endParaRPr lang="en-US" sz="4800" dirty="0"/>
          </a:p>
        </p:txBody>
      </p:sp>
      <p:grpSp>
        <p:nvGrpSpPr>
          <p:cNvPr id="9" name="Group 8"/>
          <p:cNvGrpSpPr/>
          <p:nvPr/>
        </p:nvGrpSpPr>
        <p:grpSpPr>
          <a:xfrm>
            <a:off x="204652" y="2256389"/>
            <a:ext cx="3805646" cy="3661083"/>
            <a:chOff x="687977" y="2896471"/>
            <a:chExt cx="3805646" cy="3661083"/>
          </a:xfrm>
        </p:grpSpPr>
        <p:pic>
          <p:nvPicPr>
            <p:cNvPr id="7" name="Picture 14" descr="BD18200_"/>
            <p:cNvPicPr>
              <a:picLocks noChangeAspect="1" noChangeArrowheads="1"/>
            </p:cNvPicPr>
            <p:nvPr/>
          </p:nvPicPr>
          <p:blipFill>
            <a:blip r:embed="rId3" cstate="print"/>
            <a:srcRect/>
            <a:stretch>
              <a:fillRect/>
            </a:stretch>
          </p:blipFill>
          <p:spPr bwMode="auto">
            <a:xfrm>
              <a:off x="687977" y="2896471"/>
              <a:ext cx="3805646" cy="3661083"/>
            </a:xfrm>
            <a:prstGeom prst="rect">
              <a:avLst/>
            </a:prstGeom>
            <a:noFill/>
          </p:spPr>
        </p:pic>
        <p:sp>
          <p:nvSpPr>
            <p:cNvPr id="8" name="Text Box 15"/>
            <p:cNvSpPr txBox="1">
              <a:spLocks noChangeArrowheads="1"/>
            </p:cNvSpPr>
            <p:nvPr/>
          </p:nvSpPr>
          <p:spPr bwMode="auto">
            <a:xfrm>
              <a:off x="847705" y="3161013"/>
              <a:ext cx="3348270" cy="2508379"/>
            </a:xfrm>
            <a:prstGeom prst="rect">
              <a:avLst/>
            </a:prstGeom>
            <a:noFill/>
            <a:ln w="9525">
              <a:noFill/>
              <a:miter lim="800000"/>
              <a:headEnd/>
              <a:tailEnd/>
            </a:ln>
            <a:effectLst/>
          </p:spPr>
          <p:txBody>
            <a:bodyPr>
              <a:spAutoFit/>
            </a:bodyPr>
            <a:lstStyle/>
            <a:p>
              <a:pPr>
                <a:spcBef>
                  <a:spcPct val="50000"/>
                </a:spcBef>
              </a:pPr>
              <a:r>
                <a:rPr lang="en-US" altLang="zh-TW" sz="2000" u="sng" dirty="0">
                  <a:latin typeface="Arial" pitchFamily="34" charset="0"/>
                  <a:ea typeface="新細明體" pitchFamily="18" charset="-120"/>
                  <a:cs typeface="Arial" pitchFamily="34" charset="0"/>
                </a:rPr>
                <a:t>Digital Camera Review</a:t>
              </a:r>
            </a:p>
            <a:p>
              <a:pPr>
                <a:spcBef>
                  <a:spcPct val="50000"/>
                </a:spcBef>
              </a:pPr>
              <a:r>
                <a:rPr lang="en-US" altLang="zh-TW" sz="1800" b="0" dirty="0">
                  <a:latin typeface="Arial" pitchFamily="34" charset="0"/>
                  <a:ea typeface="新細明體" pitchFamily="18" charset="-120"/>
                  <a:cs typeface="Arial" pitchFamily="34" charset="0"/>
                </a:rPr>
                <a:t>The new flagship of Canon’s </a:t>
              </a:r>
              <a:br>
                <a:rPr lang="en-US" altLang="zh-TW" sz="1800" b="0" dirty="0">
                  <a:latin typeface="Arial" pitchFamily="34" charset="0"/>
                  <a:ea typeface="新細明體" pitchFamily="18" charset="-120"/>
                  <a:cs typeface="Arial" pitchFamily="34" charset="0"/>
                </a:rPr>
              </a:br>
              <a:r>
                <a:rPr lang="en-US" altLang="zh-TW" sz="1800" b="0" dirty="0">
                  <a:latin typeface="Arial" pitchFamily="34" charset="0"/>
                  <a:ea typeface="新細明體" pitchFamily="18" charset="-120"/>
                  <a:cs typeface="Arial" pitchFamily="34" charset="0"/>
                </a:rPr>
                <a:t>S-series, </a:t>
              </a:r>
              <a:r>
                <a:rPr lang="en-US" altLang="zh-TW" sz="1800" b="0" dirty="0" err="1">
                  <a:latin typeface="Arial" pitchFamily="34" charset="0"/>
                  <a:ea typeface="新細明體" pitchFamily="18" charset="-120"/>
                  <a:cs typeface="Arial" pitchFamily="34" charset="0"/>
                </a:rPr>
                <a:t>PowerShot</a:t>
              </a:r>
              <a:r>
                <a:rPr lang="en-US" altLang="zh-TW" sz="1800" b="0" dirty="0">
                  <a:latin typeface="Arial" pitchFamily="34" charset="0"/>
                  <a:ea typeface="新細明體" pitchFamily="18" charset="-120"/>
                  <a:cs typeface="Arial" pitchFamily="34" charset="0"/>
                </a:rPr>
                <a:t> S80 digital camera, incorporates 8 megapixels for shooting still images and a movie mode that records an impressive 1024 x 768 pixels.</a:t>
              </a:r>
              <a:r>
                <a:rPr lang="en-US" altLang="zh-TW" sz="2000" b="0" dirty="0">
                  <a:ea typeface="新細明體" pitchFamily="18" charset="-120"/>
                </a:rPr>
                <a:t> </a:t>
              </a:r>
              <a:endParaRPr lang="zh-TW" altLang="en-US" sz="2000" b="0" dirty="0">
                <a:ea typeface="新細明體" pitchFamily="18" charset="-120"/>
              </a:endParaRPr>
            </a:p>
          </p:txBody>
        </p:sp>
      </p:grpSp>
      <p:sp>
        <p:nvSpPr>
          <p:cNvPr id="10" name="Right Arrow 9"/>
          <p:cNvSpPr/>
          <p:nvPr/>
        </p:nvSpPr>
        <p:spPr bwMode="auto">
          <a:xfrm>
            <a:off x="4219302" y="3004457"/>
            <a:ext cx="757646" cy="45720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11" name="TextBox 10"/>
          <p:cNvSpPr txBox="1"/>
          <p:nvPr/>
        </p:nvSpPr>
        <p:spPr>
          <a:xfrm>
            <a:off x="5159829" y="2730141"/>
            <a:ext cx="4271554" cy="1508105"/>
          </a:xfrm>
          <a:prstGeom prst="rect">
            <a:avLst/>
          </a:prstGeom>
          <a:noFill/>
        </p:spPr>
        <p:txBody>
          <a:bodyPr wrap="square" rtlCol="0">
            <a:spAutoFit/>
          </a:bodyPr>
          <a:lstStyle/>
          <a:p>
            <a:r>
              <a:rPr lang="en-US" sz="3600" b="1" dirty="0" err="1" smtClean="0">
                <a:solidFill>
                  <a:schemeClr val="tx1"/>
                </a:solidFill>
                <a:latin typeface="Times New Roman" pitchFamily="18" charset="0"/>
                <a:cs typeface="Times New Roman" pitchFamily="18" charset="0"/>
              </a:rPr>
              <a:t>v</a:t>
            </a:r>
            <a:r>
              <a:rPr lang="en-US" sz="3600" i="1" baseline="-25000" dirty="0" err="1" smtClean="0">
                <a:solidFill>
                  <a:schemeClr val="tx1"/>
                </a:solidFill>
                <a:latin typeface="Times New Roman" pitchFamily="18" charset="0"/>
                <a:cs typeface="Times New Roman" pitchFamily="18" charset="0"/>
              </a:rPr>
              <a:t>p</a:t>
            </a:r>
            <a:r>
              <a:rPr lang="en-US" sz="2800" dirty="0" smtClean="0">
                <a:solidFill>
                  <a:schemeClr val="tx1"/>
                </a:solidFill>
                <a:latin typeface="Segoe" pitchFamily="34" charset="0"/>
              </a:rPr>
              <a:t> = {	digital: 1.35,</a:t>
            </a:r>
          </a:p>
          <a:p>
            <a:r>
              <a:rPr lang="en-US" sz="2800" dirty="0" smtClean="0">
                <a:solidFill>
                  <a:schemeClr val="tx1"/>
                </a:solidFill>
                <a:latin typeface="Segoe" pitchFamily="34" charset="0"/>
              </a:rPr>
              <a:t>         	camera: 0.89,</a:t>
            </a:r>
          </a:p>
          <a:p>
            <a:r>
              <a:rPr lang="en-US" sz="2800" dirty="0" smtClean="0">
                <a:solidFill>
                  <a:schemeClr val="tx1"/>
                </a:solidFill>
                <a:latin typeface="Segoe" pitchFamily="34" charset="0"/>
              </a:rPr>
              <a:t>         	review: 0.32, … }</a:t>
            </a:r>
          </a:p>
        </p:txBody>
      </p:sp>
      <p:sp>
        <p:nvSpPr>
          <p:cNvPr id="13" name="Rectangle 12"/>
          <p:cNvSpPr/>
          <p:nvPr/>
        </p:nvSpPr>
        <p:spPr>
          <a:xfrm>
            <a:off x="2343345" y="5068036"/>
            <a:ext cx="564578" cy="523220"/>
          </a:xfrm>
          <a:prstGeom prst="rect">
            <a:avLst/>
          </a:prstGeom>
        </p:spPr>
        <p:txBody>
          <a:bodyPr wrap="none">
            <a:spAutoFit/>
          </a:bodyPr>
          <a:lstStyle/>
          <a:p>
            <a:r>
              <a:rPr lang="en-US" sz="2800" b="1" dirty="0" err="1" smtClean="0">
                <a:solidFill>
                  <a:srgbClr val="FF0000"/>
                </a:solidFill>
                <a:latin typeface="Times New Roman" pitchFamily="18" charset="0"/>
                <a:cs typeface="Times New Roman" pitchFamily="18" charset="0"/>
              </a:rPr>
              <a:t>D</a:t>
            </a:r>
            <a:r>
              <a:rPr lang="en-US" sz="2800" i="1" baseline="-25000" dirty="0" err="1" smtClean="0">
                <a:solidFill>
                  <a:srgbClr val="FF0000"/>
                </a:solidFill>
                <a:latin typeface="Times New Roman" pitchFamily="18" charset="0"/>
                <a:cs typeface="Times New Roman" pitchFamily="18" charset="0"/>
              </a:rPr>
              <a:t>p</a:t>
            </a:r>
            <a:endParaRPr lang="en-US" dirty="0">
              <a:solidFill>
                <a:srgbClr val="FF0000"/>
              </a:solidFill>
            </a:endParaRPr>
          </a:p>
        </p:txBody>
      </p:sp>
      <p:sp>
        <p:nvSpPr>
          <p:cNvPr id="14" name="TextBox 13"/>
          <p:cNvSpPr txBox="1"/>
          <p:nvPr/>
        </p:nvSpPr>
        <p:spPr>
          <a:xfrm>
            <a:off x="4702629" y="4781009"/>
            <a:ext cx="5368834" cy="584775"/>
          </a:xfrm>
          <a:prstGeom prst="rect">
            <a:avLst/>
          </a:prstGeom>
          <a:noFill/>
          <a:ln>
            <a:solidFill>
              <a:schemeClr val="accent1"/>
            </a:solidFill>
          </a:ln>
        </p:spPr>
        <p:txBody>
          <a:bodyPr wrap="square" rtlCol="0">
            <a:spAutoFit/>
          </a:bodyPr>
          <a:lstStyle/>
          <a:p>
            <a:pPr algn="ctr"/>
            <a:r>
              <a:rPr lang="en-US" sz="3200" dirty="0" err="1" smtClean="0">
                <a:solidFill>
                  <a:schemeClr val="tx1"/>
                </a:solidFill>
                <a:latin typeface="Times New Roman" pitchFamily="18" charset="0"/>
                <a:cs typeface="Times New Roman" pitchFamily="18" charset="0"/>
              </a:rPr>
              <a:t>tf</a:t>
            </a:r>
            <a:r>
              <a:rPr lang="en-US" sz="3200" dirty="0" smtClean="0">
                <a:solidFill>
                  <a:schemeClr val="tx1"/>
                </a:solidFill>
                <a:latin typeface="Times New Roman" pitchFamily="18" charset="0"/>
                <a:cs typeface="Times New Roman" pitchFamily="18" charset="0"/>
              </a:rPr>
              <a:t> </a:t>
            </a:r>
            <a:r>
              <a:rPr lang="en-US" sz="2800" dirty="0" smtClean="0">
                <a:solidFill>
                  <a:schemeClr val="tx1"/>
                </a:solidFill>
                <a:latin typeface="Segoe" pitchFamily="34" charset="0"/>
              </a:rPr>
              <a:t>(“review”,</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D</a:t>
            </a:r>
            <a:r>
              <a:rPr lang="en-US" sz="2800" i="1" baseline="-25000" dirty="0" err="1" smtClean="0">
                <a:solidFill>
                  <a:schemeClr val="tx1"/>
                </a:solidFill>
                <a:latin typeface="Times New Roman" pitchFamily="18" charset="0"/>
                <a:cs typeface="Times New Roman" pitchFamily="18" charset="0"/>
              </a:rPr>
              <a:t>p</a:t>
            </a:r>
            <a:r>
              <a:rPr lang="en-US" sz="2800" dirty="0" smtClean="0">
                <a:solidFill>
                  <a:schemeClr val="tx1"/>
                </a:solidFill>
                <a:latin typeface="Segoe" pitchFamily="34" charset="0"/>
              </a:rPr>
              <a:t>) </a:t>
            </a:r>
            <a:r>
              <a:rPr lang="en-US" sz="2800" dirty="0" smtClean="0">
                <a:solidFill>
                  <a:schemeClr val="tx1"/>
                </a:solidFill>
                <a:latin typeface="Segoe" pitchFamily="34" charset="0"/>
                <a:sym typeface="Symbol"/>
              </a:rPr>
              <a:t> </a:t>
            </a:r>
            <a:r>
              <a:rPr lang="en-US" sz="3200" dirty="0" err="1" smtClean="0">
                <a:solidFill>
                  <a:schemeClr val="tx1"/>
                </a:solidFill>
                <a:latin typeface="Times New Roman" pitchFamily="18" charset="0"/>
                <a:cs typeface="Times New Roman" pitchFamily="18" charset="0"/>
              </a:rPr>
              <a:t>idf</a:t>
            </a:r>
            <a:r>
              <a:rPr lang="en-US" sz="3200" dirty="0" smtClean="0">
                <a:solidFill>
                  <a:schemeClr val="tx1"/>
                </a:solidFill>
                <a:latin typeface="Times New Roman" pitchFamily="18" charset="0"/>
                <a:cs typeface="Times New Roman" pitchFamily="18" charset="0"/>
              </a:rPr>
              <a:t> </a:t>
            </a:r>
            <a:r>
              <a:rPr lang="en-US" sz="2800" dirty="0" smtClean="0">
                <a:solidFill>
                  <a:schemeClr val="tx1"/>
                </a:solidFill>
                <a:latin typeface="Segoe" pitchFamily="34" charset="0"/>
                <a:sym typeface="Symbol"/>
              </a:rPr>
              <a:t>(“review”)</a:t>
            </a:r>
            <a:endParaRPr lang="en-US" sz="2800" dirty="0" smtClean="0">
              <a:solidFill>
                <a:schemeClr val="tx1"/>
              </a:solidFill>
              <a:latin typeface="Segoe" pitchFamily="34" charset="0"/>
            </a:endParaRPr>
          </a:p>
        </p:txBody>
      </p:sp>
      <p:cxnSp>
        <p:nvCxnSpPr>
          <p:cNvPr id="16" name="Straight Arrow Connector 15"/>
          <p:cNvCxnSpPr>
            <a:stCxn id="14" idx="0"/>
          </p:cNvCxnSpPr>
          <p:nvPr/>
        </p:nvCxnSpPr>
        <p:spPr bwMode="auto">
          <a:xfrm rot="5400000" flipH="1" flipV="1">
            <a:off x="7246622" y="4333607"/>
            <a:ext cx="587827" cy="306978"/>
          </a:xfrm>
          <a:prstGeom prst="straightConnector1">
            <a:avLst/>
          </a:prstGeom>
          <a:ln w="31750">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0" name="Text Placeholder 2"/>
          <p:cNvSpPr>
            <a:spLocks noGrp="1"/>
          </p:cNvSpPr>
          <p:nvPr>
            <p:ph type="body" idx="1"/>
          </p:nvPr>
        </p:nvSpPr>
        <p:spPr>
          <a:xfrm>
            <a:off x="483327" y="6387737"/>
            <a:ext cx="10056494" cy="1163395"/>
          </a:xfrm>
        </p:spPr>
        <p:txBody>
          <a:bodyPr/>
          <a:lstStyle/>
          <a:p>
            <a:r>
              <a:rPr lang="en-US" dirty="0" err="1" smtClean="0">
                <a:latin typeface="Times New Roman" pitchFamily="18" charset="0"/>
                <a:cs typeface="Times New Roman" pitchFamily="18" charset="0"/>
              </a:rPr>
              <a:t>Sim</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a:t>
            </a:r>
            <a:r>
              <a:rPr lang="en-US" i="1" baseline="-25000" dirty="0" err="1" smtClean="0">
                <a:latin typeface="Times New Roman" pitchFamily="18" charset="0"/>
                <a:cs typeface="Times New Roman" pitchFamily="18" charset="0"/>
              </a:rPr>
              <a:t>p</a:t>
            </a:r>
            <a:r>
              <a:rPr lang="en-US" dirty="0" err="1" smtClean="0">
                <a:latin typeface="Times New Roman" pitchFamily="18" charset="0"/>
                <a:cs typeface="Times New Roman" pitchFamily="18" charset="0"/>
              </a:rPr>
              <a:t>,D</a:t>
            </a:r>
            <a:r>
              <a:rPr lang="en-US" i="1" baseline="-25000" dirty="0" err="1" smtClean="0">
                <a:latin typeface="Times New Roman" pitchFamily="18" charset="0"/>
                <a:cs typeface="Times New Roman" pitchFamily="18" charset="0"/>
              </a:rPr>
              <a:t>q</a:t>
            </a:r>
            <a:r>
              <a:rPr lang="en-US" dirty="0" smtClean="0">
                <a:latin typeface="Times New Roman" pitchFamily="18" charset="0"/>
                <a:cs typeface="Times New Roman" pitchFamily="18" charset="0"/>
              </a:rPr>
              <a:t>)</a:t>
            </a:r>
            <a:r>
              <a:rPr lang="en-US" dirty="0" smtClean="0"/>
              <a:t> </a:t>
            </a:r>
            <a:r>
              <a:rPr lang="en-US" dirty="0" smtClean="0">
                <a:sym typeface="Symbol"/>
              </a:rPr>
              <a:t> </a:t>
            </a:r>
            <a:r>
              <a:rPr lang="en-US" dirty="0" err="1" smtClean="0">
                <a:latin typeface="Times New Roman" pitchFamily="18" charset="0"/>
                <a:cs typeface="Times New Roman" pitchFamily="18" charset="0"/>
                <a:sym typeface="Symbol"/>
              </a:rPr>
              <a:t>f</a:t>
            </a:r>
            <a:r>
              <a:rPr lang="en-US" baseline="-25000" dirty="0" err="1" smtClean="0">
                <a:latin typeface="Times New Roman" pitchFamily="18" charset="0"/>
                <a:cs typeface="Times New Roman" pitchFamily="18" charset="0"/>
                <a:sym typeface="Symbol"/>
              </a:rPr>
              <a:t>sim</a:t>
            </a:r>
            <a:r>
              <a:rPr lang="en-US" dirty="0" smtClean="0">
                <a:sym typeface="Symbol"/>
              </a:rPr>
              <a:t>(</a:t>
            </a:r>
            <a:r>
              <a:rPr lang="en-US" b="1" dirty="0" err="1" smtClean="0">
                <a:latin typeface="Times New Roman" pitchFamily="18" charset="0"/>
                <a:cs typeface="Times New Roman" pitchFamily="18" charset="0"/>
              </a:rPr>
              <a:t>v</a:t>
            </a:r>
            <a:r>
              <a:rPr lang="en-US" i="1" baseline="-25000" dirty="0" err="1" smtClean="0">
                <a:latin typeface="Times New Roman" pitchFamily="18" charset="0"/>
                <a:cs typeface="Times New Roman" pitchFamily="18" charset="0"/>
              </a:rPr>
              <a:t>p</a:t>
            </a:r>
            <a:r>
              <a:rPr lang="en-US" dirty="0" err="1" smtClean="0">
                <a:sym typeface="Symbol"/>
              </a:rPr>
              <a:t>,</a:t>
            </a:r>
            <a:r>
              <a:rPr lang="en-US" b="1" dirty="0" err="1" smtClean="0">
                <a:latin typeface="Times New Roman" pitchFamily="18" charset="0"/>
                <a:cs typeface="Times New Roman" pitchFamily="18" charset="0"/>
              </a:rPr>
              <a:t>v</a:t>
            </a:r>
            <a:r>
              <a:rPr lang="en-US" i="1" baseline="-25000" dirty="0" err="1" smtClean="0">
                <a:latin typeface="Times New Roman" pitchFamily="18" charset="0"/>
                <a:cs typeface="Times New Roman" pitchFamily="18" charset="0"/>
              </a:rPr>
              <a:t>q</a:t>
            </a:r>
            <a:r>
              <a:rPr lang="en-US" dirty="0" smtClean="0">
                <a:sym typeface="Symbol"/>
              </a:rPr>
              <a:t>)</a:t>
            </a:r>
            <a:endParaRPr lang="en-US" baseline="0" dirty="0" smtClean="0"/>
          </a:p>
          <a:p>
            <a:pPr lvl="1"/>
            <a:r>
              <a:rPr lang="en-US" sz="3600" dirty="0" err="1" smtClean="0">
                <a:latin typeface="Times New Roman" pitchFamily="18" charset="0"/>
                <a:cs typeface="Times New Roman" pitchFamily="18" charset="0"/>
                <a:sym typeface="Symbol"/>
              </a:rPr>
              <a:t>f</a:t>
            </a:r>
            <a:r>
              <a:rPr lang="en-US" sz="3600" baseline="-25000" dirty="0" err="1" smtClean="0">
                <a:latin typeface="Times New Roman" pitchFamily="18" charset="0"/>
                <a:cs typeface="Times New Roman" pitchFamily="18" charset="0"/>
                <a:sym typeface="Symbol"/>
              </a:rPr>
              <a:t>sim</a:t>
            </a:r>
            <a:r>
              <a:rPr lang="en-US" baseline="0" dirty="0" smtClean="0"/>
              <a:t> could be cosine, overlap, </a:t>
            </a:r>
            <a:r>
              <a:rPr lang="en-US" baseline="0" dirty="0" err="1" smtClean="0"/>
              <a:t>Jaccard</a:t>
            </a:r>
            <a:r>
              <a:rPr lang="en-US" baseline="0" dirty="0" smtClean="0"/>
              <a:t>,</a:t>
            </a:r>
            <a:r>
              <a:rPr lang="en-US" dirty="0" smtClean="0"/>
              <a:t> etc.</a:t>
            </a:r>
            <a:endParaRPr lang="en-US" baseline="0" dirty="0" smtClean="0"/>
          </a:p>
        </p:txBody>
      </p:sp>
      <p:sp>
        <p:nvSpPr>
          <p:cNvPr id="84994" name="Rectangle 2"/>
          <p:cNvSpPr>
            <a:spLocks noChangeArrowheads="1"/>
          </p:cNvSpPr>
          <p:nvPr/>
        </p:nvSpPr>
        <p:spPr bwMode="auto">
          <a:xfrm>
            <a:off x="0" y="0"/>
            <a:ext cx="10972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4993"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457200"/>
            <a:ext cx="76200" cy="190500"/>
          </a:xfrm>
          <a:prstGeom prst="rect">
            <a:avLst/>
          </a:prstGeom>
          <a:noFill/>
        </p:spPr>
      </p:pic>
      <p:sp>
        <p:nvSpPr>
          <p:cNvPr id="84996" name="Rectangle 4"/>
          <p:cNvSpPr>
            <a:spLocks noChangeArrowheads="1"/>
          </p:cNvSpPr>
          <p:nvPr/>
        </p:nvSpPr>
        <p:spPr bwMode="auto">
          <a:xfrm>
            <a:off x="0" y="0"/>
            <a:ext cx="10972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4995"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457200"/>
            <a:ext cx="76200" cy="190500"/>
          </a:xfrm>
          <a:prstGeom prst="rect">
            <a:avLst/>
          </a:prstGeom>
          <a:noFill/>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791" y="1345325"/>
            <a:ext cx="10269312" cy="1357295"/>
          </a:xfrm>
        </p:spPr>
        <p:txBody>
          <a:bodyPr/>
          <a:lstStyle/>
          <a:p>
            <a:pPr algn="ctr"/>
            <a:r>
              <a:rPr lang="en-US" sz="5400" dirty="0" smtClean="0"/>
              <a:t>Vector-based Similarity Measures</a:t>
            </a:r>
            <a:br>
              <a:rPr lang="en-US" sz="5400" dirty="0" smtClean="0"/>
            </a:br>
            <a:r>
              <a:rPr lang="en-US" sz="4400" i="1" dirty="0" smtClean="0"/>
              <a:t> Pros &amp; Cons</a:t>
            </a:r>
            <a:endParaRPr lang="en-US" sz="4400" dirty="0"/>
          </a:p>
        </p:txBody>
      </p:sp>
      <p:sp>
        <p:nvSpPr>
          <p:cNvPr id="3" name="Text Placeholder 2"/>
          <p:cNvSpPr>
            <a:spLocks noGrp="1"/>
          </p:cNvSpPr>
          <p:nvPr>
            <p:ph type="body" idx="1"/>
          </p:nvPr>
        </p:nvSpPr>
        <p:spPr>
          <a:xfrm>
            <a:off x="457200" y="2718233"/>
            <a:ext cx="10056494" cy="5226046"/>
          </a:xfrm>
        </p:spPr>
        <p:txBody>
          <a:bodyPr/>
          <a:lstStyle/>
          <a:p>
            <a:r>
              <a:rPr lang="en-US" dirty="0" smtClean="0"/>
              <a:t>Advantages</a:t>
            </a:r>
          </a:p>
          <a:p>
            <a:pPr lvl="1"/>
            <a:r>
              <a:rPr lang="en-US" baseline="0" dirty="0" smtClean="0"/>
              <a:t>Simple</a:t>
            </a:r>
            <a:r>
              <a:rPr lang="en-US" dirty="0" smtClean="0"/>
              <a:t> &amp; Efficient</a:t>
            </a:r>
          </a:p>
          <a:p>
            <a:pPr lvl="1"/>
            <a:r>
              <a:rPr lang="en-US" baseline="0" dirty="0" smtClean="0"/>
              <a:t>Concise</a:t>
            </a:r>
            <a:r>
              <a:rPr lang="en-US" dirty="0" smtClean="0"/>
              <a:t> representation</a:t>
            </a:r>
          </a:p>
          <a:p>
            <a:pPr lvl="1"/>
            <a:r>
              <a:rPr lang="en-US" baseline="0" dirty="0" smtClean="0"/>
              <a:t>Effective in many applications</a:t>
            </a:r>
          </a:p>
          <a:p>
            <a:r>
              <a:rPr lang="en-US" baseline="0" dirty="0" smtClean="0"/>
              <a:t>Issues</a:t>
            </a:r>
          </a:p>
          <a:p>
            <a:pPr lvl="1"/>
            <a:r>
              <a:rPr lang="en-US" baseline="0" dirty="0" smtClean="0"/>
              <a:t>Not</a:t>
            </a:r>
            <a:r>
              <a:rPr lang="en-US" dirty="0" smtClean="0"/>
              <a:t> trivial to adapt to target domain</a:t>
            </a:r>
          </a:p>
          <a:p>
            <a:pPr lvl="2"/>
            <a:r>
              <a:rPr lang="en-US" dirty="0" smtClean="0"/>
              <a:t>Lots of variations of TFIDF formulas</a:t>
            </a:r>
          </a:p>
          <a:p>
            <a:pPr lvl="1"/>
            <a:r>
              <a:rPr lang="en-US" baseline="0" dirty="0" smtClean="0"/>
              <a:t>Not</a:t>
            </a:r>
            <a:r>
              <a:rPr lang="en-US" dirty="0" smtClean="0"/>
              <a:t> clear how to incorporate other information</a:t>
            </a:r>
          </a:p>
          <a:p>
            <a:pPr lvl="2"/>
            <a:r>
              <a:rPr lang="en-US" baseline="0" dirty="0" smtClean="0"/>
              <a:t>e.g., term position, query log frequency, etc.</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664797"/>
          </a:xfrm>
        </p:spPr>
        <p:txBody>
          <a:bodyPr/>
          <a:lstStyle/>
          <a:p>
            <a:r>
              <a:rPr lang="en-US" sz="4800" baseline="0" dirty="0" smtClean="0"/>
              <a:t>Approach: Learn Term-weighting Functions</a:t>
            </a:r>
            <a:endParaRPr lang="en-US" sz="4800" dirty="0"/>
          </a:p>
        </p:txBody>
      </p:sp>
      <p:sp>
        <p:nvSpPr>
          <p:cNvPr id="3" name="Text Placeholder 2"/>
          <p:cNvSpPr>
            <a:spLocks noGrp="1"/>
          </p:cNvSpPr>
          <p:nvPr>
            <p:ph type="body" idx="1"/>
          </p:nvPr>
        </p:nvSpPr>
        <p:spPr>
          <a:xfrm>
            <a:off x="457200" y="2730137"/>
            <a:ext cx="10056494" cy="5226046"/>
          </a:xfrm>
        </p:spPr>
        <p:txBody>
          <a:bodyPr/>
          <a:lstStyle/>
          <a:p>
            <a:r>
              <a:rPr lang="en-US" sz="3600" dirty="0" smtClean="0">
                <a:solidFill>
                  <a:schemeClr val="tx1"/>
                </a:solidFill>
                <a:latin typeface="+mn-lt"/>
                <a:ea typeface="+mn-ea"/>
                <a:cs typeface="+mn-cs"/>
              </a:rPr>
              <a:t>T</a:t>
            </a:r>
            <a:r>
              <a:rPr lang="en-US" sz="3200" dirty="0" smtClean="0">
                <a:solidFill>
                  <a:schemeClr val="tx1"/>
                </a:solidFill>
                <a:latin typeface="+mn-lt"/>
                <a:ea typeface="+mn-ea"/>
                <a:cs typeface="+mn-cs"/>
              </a:rPr>
              <a:t>WEAK</a:t>
            </a:r>
            <a:r>
              <a:rPr lang="en-US" sz="3600" dirty="0" smtClean="0">
                <a:solidFill>
                  <a:schemeClr val="tx1"/>
                </a:solidFill>
                <a:latin typeface="+mn-lt"/>
                <a:ea typeface="+mn-ea"/>
                <a:cs typeface="+mn-cs"/>
              </a:rPr>
              <a:t> – </a:t>
            </a:r>
            <a:r>
              <a:rPr lang="en-US" sz="3600" dirty="0" smtClean="0">
                <a:solidFill>
                  <a:srgbClr val="FFFF00"/>
                </a:solidFill>
                <a:latin typeface="+mn-lt"/>
                <a:ea typeface="+mn-ea"/>
                <a:cs typeface="+mn-cs"/>
              </a:rPr>
              <a:t>T</a:t>
            </a:r>
            <a:r>
              <a:rPr lang="en-US" sz="3600" dirty="0" smtClean="0">
                <a:solidFill>
                  <a:schemeClr val="tx1"/>
                </a:solidFill>
                <a:latin typeface="+mn-lt"/>
                <a:ea typeface="+mn-ea"/>
                <a:cs typeface="+mn-cs"/>
              </a:rPr>
              <a:t>erm-</a:t>
            </a:r>
            <a:r>
              <a:rPr lang="en-US" sz="3600" dirty="0" smtClean="0">
                <a:solidFill>
                  <a:srgbClr val="FFFF00"/>
                </a:solidFill>
                <a:latin typeface="+mn-lt"/>
                <a:ea typeface="+mn-ea"/>
                <a:cs typeface="+mn-cs"/>
              </a:rPr>
              <a:t>w</a:t>
            </a:r>
            <a:r>
              <a:rPr lang="en-US" sz="3600" dirty="0" smtClean="0">
                <a:solidFill>
                  <a:schemeClr val="tx1"/>
                </a:solidFill>
                <a:latin typeface="+mn-lt"/>
                <a:ea typeface="+mn-ea"/>
                <a:cs typeface="+mn-cs"/>
              </a:rPr>
              <a:t>eighting L</a:t>
            </a:r>
            <a:r>
              <a:rPr lang="en-US" sz="3600" dirty="0" smtClean="0">
                <a:solidFill>
                  <a:srgbClr val="FFFF00"/>
                </a:solidFill>
                <a:latin typeface="+mn-lt"/>
                <a:ea typeface="+mn-ea"/>
                <a:cs typeface="+mn-cs"/>
              </a:rPr>
              <a:t>ea</a:t>
            </a:r>
            <a:r>
              <a:rPr lang="en-US" sz="3600" dirty="0" smtClean="0">
                <a:solidFill>
                  <a:schemeClr val="tx1"/>
                </a:solidFill>
                <a:latin typeface="+mn-lt"/>
                <a:ea typeface="+mn-ea"/>
                <a:cs typeface="+mn-cs"/>
              </a:rPr>
              <a:t>rning Framewor</a:t>
            </a:r>
            <a:r>
              <a:rPr lang="en-US" sz="3600" dirty="0" smtClean="0">
                <a:solidFill>
                  <a:srgbClr val="FFFF00"/>
                </a:solidFill>
                <a:latin typeface="+mn-lt"/>
                <a:ea typeface="+mn-ea"/>
                <a:cs typeface="+mn-cs"/>
              </a:rPr>
              <a:t>k</a:t>
            </a:r>
          </a:p>
          <a:p>
            <a:pPr lvl="1"/>
            <a:r>
              <a:rPr lang="en-US" sz="3200" dirty="0" smtClean="0">
                <a:latin typeface="+mn-lt"/>
                <a:ea typeface="+mn-ea"/>
                <a:cs typeface="+mn-cs"/>
              </a:rPr>
              <a:t>Instead of a fixed TFIDF formula, learn the term-weighting functions</a:t>
            </a:r>
          </a:p>
          <a:p>
            <a:pPr lvl="8"/>
            <a:endParaRPr lang="en-US" dirty="0" smtClean="0"/>
          </a:p>
          <a:p>
            <a:pPr lvl="1"/>
            <a:r>
              <a:rPr lang="en-US" dirty="0" smtClean="0"/>
              <a:t>Preserve the engineering advantages of the vector-based similarity measures</a:t>
            </a:r>
          </a:p>
          <a:p>
            <a:pPr lvl="1"/>
            <a:r>
              <a:rPr lang="en-US" sz="3200" dirty="0" smtClean="0">
                <a:solidFill>
                  <a:schemeClr val="tx1"/>
                </a:solidFill>
                <a:latin typeface="+mn-lt"/>
                <a:ea typeface="+mn-ea"/>
                <a:cs typeface="+mn-cs"/>
              </a:rPr>
              <a:t>Able to incorporate other term information and fine tune the similarity measure</a:t>
            </a:r>
          </a:p>
          <a:p>
            <a:pPr lvl="1"/>
            <a:r>
              <a:rPr lang="en-US" dirty="0" smtClean="0">
                <a:ea typeface="+mn-ea"/>
                <a:cs typeface="+mn-cs"/>
              </a:rPr>
              <a:t>Flexible in choosing various loss functions to match the true objectives in the target applications</a:t>
            </a:r>
            <a:endParaRPr lang="en-US" sz="3200" dirty="0" smtClean="0">
              <a:solidFill>
                <a:schemeClr val="tx1"/>
              </a:solidFill>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0912"/>
            <a:ext cx="10056494" cy="900246"/>
          </a:xfrm>
        </p:spPr>
        <p:txBody>
          <a:bodyPr/>
          <a:lstStyle/>
          <a:p>
            <a:r>
              <a:rPr lang="en-US" dirty="0" smtClean="0"/>
              <a:t>Outline</a:t>
            </a:r>
            <a:endParaRPr lang="en-US" dirty="0"/>
          </a:p>
        </p:txBody>
      </p:sp>
      <p:sp>
        <p:nvSpPr>
          <p:cNvPr id="3" name="Text Placeholder 2"/>
          <p:cNvSpPr>
            <a:spLocks noGrp="1"/>
          </p:cNvSpPr>
          <p:nvPr>
            <p:ph type="body" idx="1"/>
          </p:nvPr>
        </p:nvSpPr>
        <p:spPr>
          <a:xfrm>
            <a:off x="457200" y="2915785"/>
            <a:ext cx="10056494" cy="4856714"/>
          </a:xfrm>
        </p:spPr>
        <p:txBody>
          <a:bodyPr/>
          <a:lstStyle/>
          <a:p>
            <a:pPr rtl="0" fontAlgn="base"/>
            <a:r>
              <a:rPr lang="en-US" sz="3600" dirty="0" smtClean="0">
                <a:solidFill>
                  <a:schemeClr val="tx1"/>
                </a:solidFill>
                <a:latin typeface="+mn-lt"/>
                <a:ea typeface="+mn-ea"/>
                <a:cs typeface="+mn-cs"/>
              </a:rPr>
              <a:t>Introduction</a:t>
            </a:r>
            <a:endParaRPr lang="en-US" dirty="0" smtClean="0"/>
          </a:p>
          <a:p>
            <a:pPr rtl="0" fontAlgn="base"/>
            <a:r>
              <a:rPr lang="en-US" sz="3600" dirty="0" smtClean="0">
                <a:solidFill>
                  <a:schemeClr val="accent1"/>
                </a:solidFill>
                <a:latin typeface="+mn-lt"/>
                <a:ea typeface="+mn-ea"/>
                <a:cs typeface="+mn-cs"/>
              </a:rPr>
              <a:t>Problem Statement &amp; Model</a:t>
            </a:r>
            <a:endParaRPr lang="en-US" dirty="0" smtClean="0">
              <a:solidFill>
                <a:schemeClr val="accent1"/>
              </a:solidFill>
            </a:endParaRPr>
          </a:p>
          <a:p>
            <a:pPr lvl="1"/>
            <a:r>
              <a:rPr lang="en-US" dirty="0" smtClean="0"/>
              <a:t>Formal definition</a:t>
            </a:r>
          </a:p>
          <a:p>
            <a:pPr lvl="1"/>
            <a:r>
              <a:rPr lang="en-US" dirty="0" smtClean="0"/>
              <a:t>Loss functions</a:t>
            </a:r>
          </a:p>
          <a:p>
            <a:pPr rtl="0" fontAlgn="base"/>
            <a:r>
              <a:rPr lang="en-US" sz="3600" dirty="0" smtClean="0">
                <a:solidFill>
                  <a:schemeClr val="tx1"/>
                </a:solidFill>
                <a:latin typeface="+mn-lt"/>
                <a:ea typeface="+mn-ea"/>
                <a:cs typeface="+mn-cs"/>
              </a:rPr>
              <a:t>Experiments</a:t>
            </a:r>
          </a:p>
          <a:p>
            <a:pPr lvl="1"/>
            <a:r>
              <a:rPr lang="en-US" dirty="0" smtClean="0"/>
              <a:t>Query suggestion</a:t>
            </a:r>
          </a:p>
          <a:p>
            <a:pPr lvl="1"/>
            <a:r>
              <a:rPr lang="en-US" dirty="0" smtClean="0"/>
              <a:t>Ad page relevance</a:t>
            </a:r>
          </a:p>
          <a:p>
            <a:pPr rtl="0" fontAlgn="base"/>
            <a:r>
              <a:rPr lang="en-US" sz="3600" dirty="0" smtClean="0">
                <a:solidFill>
                  <a:schemeClr val="tx1"/>
                </a:solidFill>
                <a:latin typeface="+mn-lt"/>
                <a:ea typeface="+mn-ea"/>
                <a:cs typeface="+mn-cs"/>
              </a:rPr>
              <a:t>Conclusions</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Rectangle 22"/>
          <p:cNvSpPr>
            <a:spLocks noGrp="1" noChangeArrowheads="1"/>
          </p:cNvSpPr>
          <p:nvPr>
            <p:ph type="title"/>
          </p:nvPr>
        </p:nvSpPr>
        <p:spPr>
          <a:xfrm>
            <a:off x="457200" y="1322308"/>
            <a:ext cx="10056812" cy="1357295"/>
          </a:xfrm>
          <a:noFill/>
        </p:spPr>
        <p:txBody>
          <a:bodyPr/>
          <a:lstStyle/>
          <a:p>
            <a:pPr algn="ctr"/>
            <a:r>
              <a:rPr lang="en-US" sz="5400" dirty="0" smtClean="0"/>
              <a:t>Vector-based Similarity Measures</a:t>
            </a:r>
            <a:br>
              <a:rPr lang="en-US" sz="5400" dirty="0" smtClean="0"/>
            </a:br>
            <a:r>
              <a:rPr lang="en-US" sz="4400" i="1" dirty="0" smtClean="0"/>
              <a:t> Formal Definition</a:t>
            </a:r>
            <a:endParaRPr lang="en-US" sz="5400" spc="-250" dirty="0">
              <a:solidFill>
                <a:schemeClr val="accent1"/>
              </a:solidFill>
            </a:endParaRPr>
          </a:p>
        </p:txBody>
      </p:sp>
      <p:sp>
        <p:nvSpPr>
          <p:cNvPr id="9239" name="Rectangle 23"/>
          <p:cNvSpPr>
            <a:spLocks noGrp="1" noChangeArrowheads="1"/>
          </p:cNvSpPr>
          <p:nvPr>
            <p:ph type="body" idx="1"/>
          </p:nvPr>
        </p:nvSpPr>
        <p:spPr>
          <a:xfrm>
            <a:off x="454678" y="2656705"/>
            <a:ext cx="10179976" cy="2215991"/>
          </a:xfrm>
          <a:noFill/>
        </p:spPr>
        <p:txBody>
          <a:bodyPr/>
          <a:lstStyle/>
          <a:p>
            <a:r>
              <a:rPr lang="en-US" sz="3200" dirty="0" smtClean="0">
                <a:cs typeface="Times New Roman" pitchFamily="18" charset="0"/>
                <a:sym typeface="Symbol"/>
              </a:rPr>
              <a:t>Compute the similarity between </a:t>
            </a:r>
            <a:r>
              <a:rPr lang="en-US" sz="3200" i="1" dirty="0" err="1" smtClean="0">
                <a:latin typeface="Times New Roman" pitchFamily="18" charset="0"/>
                <a:cs typeface="Times New Roman" pitchFamily="18" charset="0"/>
              </a:rPr>
              <a:t>D</a:t>
            </a:r>
            <a:r>
              <a:rPr lang="en-US" sz="3200" i="1" baseline="-25000" dirty="0" err="1" smtClean="0">
                <a:latin typeface="Times New Roman" pitchFamily="18" charset="0"/>
                <a:cs typeface="Times New Roman" pitchFamily="18" charset="0"/>
              </a:rPr>
              <a:t>p</a:t>
            </a:r>
            <a:r>
              <a:rPr lang="en-US" sz="3200" i="1" baseline="-25000" dirty="0" smtClean="0">
                <a:latin typeface="Times New Roman" pitchFamily="18" charset="0"/>
                <a:cs typeface="Times New Roman" pitchFamily="18" charset="0"/>
              </a:rPr>
              <a:t> </a:t>
            </a:r>
            <a:r>
              <a:rPr lang="en-US" sz="3200" dirty="0" smtClean="0">
                <a:cs typeface="Times New Roman" pitchFamily="18" charset="0"/>
                <a:sym typeface="Symbol"/>
              </a:rPr>
              <a:t>and </a:t>
            </a:r>
            <a:r>
              <a:rPr lang="en-US" sz="3200" i="1" dirty="0" err="1" smtClean="0">
                <a:latin typeface="Times New Roman" pitchFamily="18" charset="0"/>
                <a:cs typeface="Times New Roman" pitchFamily="18" charset="0"/>
              </a:rPr>
              <a:t>D</a:t>
            </a:r>
            <a:r>
              <a:rPr lang="en-US" sz="3200" i="1" baseline="-25000" dirty="0" err="1" smtClean="0">
                <a:latin typeface="Times New Roman" pitchFamily="18" charset="0"/>
                <a:cs typeface="Times New Roman" pitchFamily="18" charset="0"/>
              </a:rPr>
              <a:t>q</a:t>
            </a:r>
            <a:endParaRPr lang="en-US" sz="3200" i="1" dirty="0" smtClean="0">
              <a:latin typeface="Times New Roman" pitchFamily="18" charset="0"/>
              <a:cs typeface="Times New Roman" pitchFamily="18" charset="0"/>
              <a:sym typeface="Symbol"/>
            </a:endParaRPr>
          </a:p>
          <a:p>
            <a:r>
              <a:rPr lang="en-US" sz="3200" dirty="0" smtClean="0">
                <a:cs typeface="Times New Roman" pitchFamily="18" charset="0"/>
                <a:sym typeface="Symbol"/>
              </a:rPr>
              <a:t>Vocabulary:  </a:t>
            </a:r>
          </a:p>
          <a:p>
            <a:r>
              <a:rPr lang="en-US" sz="3200" dirty="0" smtClean="0">
                <a:cs typeface="Times New Roman" pitchFamily="18" charset="0"/>
                <a:sym typeface="Symbol"/>
              </a:rPr>
              <a:t>Term-vector:</a:t>
            </a:r>
          </a:p>
          <a:p>
            <a:r>
              <a:rPr lang="en-US" sz="3200" dirty="0" smtClean="0">
                <a:cs typeface="Times New Roman" pitchFamily="18" charset="0"/>
                <a:sym typeface="Symbol"/>
              </a:rPr>
              <a:t>Term-weighting score: </a:t>
            </a:r>
            <a:endParaRPr lang="en-US" sz="3200" dirty="0" smtClean="0">
              <a:latin typeface="Times New Roman" pitchFamily="18" charset="0"/>
              <a:cs typeface="Times New Roman" pitchFamily="18" charset="0"/>
              <a:sym typeface="Symbol"/>
            </a:endParaRPr>
          </a:p>
        </p:txBody>
      </p:sp>
      <p:grpSp>
        <p:nvGrpSpPr>
          <p:cNvPr id="50" name="Group 49"/>
          <p:cNvGrpSpPr/>
          <p:nvPr/>
        </p:nvGrpSpPr>
        <p:grpSpPr>
          <a:xfrm>
            <a:off x="2448695" y="5321050"/>
            <a:ext cx="5443054" cy="2752139"/>
            <a:chOff x="2448695" y="5321050"/>
            <a:chExt cx="5443054" cy="2752139"/>
          </a:xfrm>
        </p:grpSpPr>
        <p:grpSp>
          <p:nvGrpSpPr>
            <p:cNvPr id="48" name="Group 47"/>
            <p:cNvGrpSpPr/>
            <p:nvPr/>
          </p:nvGrpSpPr>
          <p:grpSpPr>
            <a:xfrm>
              <a:off x="2448695" y="6126459"/>
              <a:ext cx="5443054" cy="1946730"/>
              <a:chOff x="2448695" y="6126459"/>
              <a:chExt cx="5443054" cy="1946730"/>
            </a:xfrm>
          </p:grpSpPr>
          <p:grpSp>
            <p:nvGrpSpPr>
              <p:cNvPr id="46" name="Group 45"/>
              <p:cNvGrpSpPr/>
              <p:nvPr/>
            </p:nvGrpSpPr>
            <p:grpSpPr>
              <a:xfrm>
                <a:off x="2448695" y="6126459"/>
                <a:ext cx="5410200" cy="1946730"/>
                <a:chOff x="150664" y="6102217"/>
                <a:chExt cx="5410200" cy="1946730"/>
              </a:xfrm>
            </p:grpSpPr>
            <p:sp>
              <p:nvSpPr>
                <p:cNvPr id="6" name="Flowchart: Connector 5"/>
                <p:cNvSpPr/>
                <p:nvPr/>
              </p:nvSpPr>
              <p:spPr>
                <a:xfrm>
                  <a:off x="531664" y="7286946"/>
                  <a:ext cx="152400" cy="1524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1979464" y="7286946"/>
                  <a:ext cx="152400" cy="1524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6464" y="7363146"/>
                  <a:ext cx="1066800" cy="158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4"/>
                </p:cNvCxnSpPr>
                <p:nvPr/>
              </p:nvCxnSpPr>
              <p:spPr>
                <a:xfrm rot="5400000">
                  <a:off x="112564" y="7553646"/>
                  <a:ext cx="6096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4"/>
                </p:cNvCxnSpPr>
                <p:nvPr/>
              </p:nvCxnSpPr>
              <p:spPr>
                <a:xfrm rot="5400000">
                  <a:off x="188764" y="7629846"/>
                  <a:ext cx="6096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4"/>
                </p:cNvCxnSpPr>
                <p:nvPr/>
              </p:nvCxnSpPr>
              <p:spPr>
                <a:xfrm rot="16200000" flipH="1">
                  <a:off x="493564" y="7553646"/>
                  <a:ext cx="6096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p:cNvCxnSpPr>
                <p:nvPr/>
              </p:nvCxnSpPr>
              <p:spPr>
                <a:xfrm rot="16200000" flipH="1">
                  <a:off x="417364" y="7629846"/>
                  <a:ext cx="6096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5464" y="8047358"/>
                  <a:ext cx="304800" cy="1588"/>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560364" y="7553646"/>
                  <a:ext cx="6096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636564" y="7629846"/>
                  <a:ext cx="6096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1941364" y="7553646"/>
                  <a:ext cx="6096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865164" y="7629846"/>
                  <a:ext cx="6096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03264" y="8047358"/>
                  <a:ext cx="304800" cy="1588"/>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Left Bracket 18"/>
                <p:cNvSpPr/>
                <p:nvPr/>
              </p:nvSpPr>
              <p:spPr>
                <a:xfrm rot="5400000">
                  <a:off x="1255564" y="5877245"/>
                  <a:ext cx="152400" cy="2362200"/>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1" name="Object 3"/>
                <p:cNvGraphicFramePr>
                  <a:graphicFrameLocks noChangeAspect="1"/>
                </p:cNvGraphicFramePr>
                <p:nvPr/>
              </p:nvGraphicFramePr>
              <p:xfrm>
                <a:off x="2131864" y="7083746"/>
                <a:ext cx="323850" cy="431800"/>
              </p:xfrm>
              <a:graphic>
                <a:graphicData uri="http://schemas.openxmlformats.org/presentationml/2006/ole">
                  <mc:AlternateContent xmlns:mc="http://schemas.openxmlformats.org/markup-compatibility/2006">
                    <mc:Choice xmlns:v="urn:schemas-microsoft-com:vml" Requires="v">
                      <p:oleObj spid="_x0000_s76822" name="Equation" r:id="rId4" imgW="190440" imgH="253800" progId="Equation.3">
                        <p:embed/>
                      </p:oleObj>
                    </mc:Choice>
                    <mc:Fallback>
                      <p:oleObj name="Equation" r:id="rId4" imgW="190440" imgH="253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1864" y="7083746"/>
                              <a:ext cx="3238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p:nvPr/>
              </p:nvSpPr>
              <p:spPr>
                <a:xfrm>
                  <a:off x="379264" y="6372546"/>
                  <a:ext cx="526106" cy="584775"/>
                </a:xfrm>
                <a:prstGeom prst="rect">
                  <a:avLst/>
                </a:prstGeom>
              </p:spPr>
              <p:txBody>
                <a:bodyPr wrap="none">
                  <a:spAutoFit/>
                </a:bodyPr>
                <a:lstStyle/>
                <a:p>
                  <a:r>
                    <a:rPr lang="en-US" sz="3200" b="1" dirty="0" err="1" smtClean="0">
                      <a:solidFill>
                        <a:schemeClr val="accent1"/>
                      </a:solidFill>
                      <a:latin typeface="Times New Roman" pitchFamily="18" charset="0"/>
                      <a:cs typeface="Times New Roman" pitchFamily="18" charset="0"/>
                    </a:rPr>
                    <a:t>v</a:t>
                  </a:r>
                  <a:r>
                    <a:rPr lang="en-US" sz="3200" i="1" baseline="-25000" dirty="0" err="1" smtClean="0">
                      <a:solidFill>
                        <a:schemeClr val="accent1"/>
                      </a:solidFill>
                      <a:latin typeface="Times New Roman" pitchFamily="18" charset="0"/>
                      <a:cs typeface="Times New Roman" pitchFamily="18" charset="0"/>
                    </a:rPr>
                    <a:t>p</a:t>
                  </a:r>
                  <a:endParaRPr lang="en-US" sz="3200" dirty="0">
                    <a:solidFill>
                      <a:schemeClr val="accent1"/>
                    </a:solidFill>
                  </a:endParaRPr>
                </a:p>
              </p:txBody>
            </p:sp>
            <p:cxnSp>
              <p:nvCxnSpPr>
                <p:cNvPr id="23" name="Elbow Connector 22"/>
                <p:cNvCxnSpPr/>
                <p:nvPr/>
              </p:nvCxnSpPr>
              <p:spPr>
                <a:xfrm rot="5400000" flipH="1" flipV="1">
                  <a:off x="1644364" y="6132518"/>
                  <a:ext cx="879932" cy="819330"/>
                </a:xfrm>
                <a:prstGeom prst="bentConnector3">
                  <a:avLst>
                    <a:gd name="adj1" fmla="val 5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Flowchart: Connector 23"/>
                <p:cNvSpPr/>
                <p:nvPr/>
              </p:nvSpPr>
              <p:spPr>
                <a:xfrm>
                  <a:off x="3579664" y="7286947"/>
                  <a:ext cx="152400" cy="1524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5027464" y="7286947"/>
                  <a:ext cx="152400" cy="1524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3884464" y="7363147"/>
                  <a:ext cx="1066800" cy="158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4"/>
                </p:cNvCxnSpPr>
                <p:nvPr/>
              </p:nvCxnSpPr>
              <p:spPr>
                <a:xfrm rot="5400000">
                  <a:off x="3160564" y="7553647"/>
                  <a:ext cx="6096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4"/>
                </p:cNvCxnSpPr>
                <p:nvPr/>
              </p:nvCxnSpPr>
              <p:spPr>
                <a:xfrm rot="5400000">
                  <a:off x="3236764" y="7629847"/>
                  <a:ext cx="6096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4" idx="4"/>
                </p:cNvCxnSpPr>
                <p:nvPr/>
              </p:nvCxnSpPr>
              <p:spPr>
                <a:xfrm rot="16200000" flipH="1">
                  <a:off x="3541564" y="7553647"/>
                  <a:ext cx="6096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4"/>
                </p:cNvCxnSpPr>
                <p:nvPr/>
              </p:nvCxnSpPr>
              <p:spPr>
                <a:xfrm rot="16200000" flipH="1">
                  <a:off x="3465364" y="7629847"/>
                  <a:ext cx="6096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03464" y="8047359"/>
                  <a:ext cx="304800" cy="1588"/>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608364" y="7553647"/>
                  <a:ext cx="6096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684564" y="7629847"/>
                  <a:ext cx="6096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4989364" y="7553647"/>
                  <a:ext cx="6096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4913164" y="7629847"/>
                  <a:ext cx="6096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951264" y="8047359"/>
                  <a:ext cx="304800" cy="1588"/>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7" name="Left Bracket 36"/>
                <p:cNvSpPr/>
                <p:nvPr/>
              </p:nvSpPr>
              <p:spPr>
                <a:xfrm rot="5400000">
                  <a:off x="4303564" y="5877246"/>
                  <a:ext cx="152400" cy="2362200"/>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8" name="Object 37"/>
                <p:cNvGraphicFramePr>
                  <a:graphicFrameLocks noChangeAspect="1"/>
                </p:cNvGraphicFramePr>
                <p:nvPr/>
              </p:nvGraphicFramePr>
              <p:xfrm>
                <a:off x="3266927" y="7083746"/>
                <a:ext cx="301625" cy="431800"/>
              </p:xfrm>
              <a:graphic>
                <a:graphicData uri="http://schemas.openxmlformats.org/presentationml/2006/ole">
                  <mc:AlternateContent xmlns:mc="http://schemas.openxmlformats.org/markup-compatibility/2006">
                    <mc:Choice xmlns:v="urn:schemas-microsoft-com:vml" Requires="v">
                      <p:oleObj spid="_x0000_s76823" name="Equation" r:id="rId6" imgW="177480" imgH="253800" progId="Equation.3">
                        <p:embed/>
                      </p:oleObj>
                    </mc:Choice>
                    <mc:Fallback>
                      <p:oleObj name="Equation" r:id="rId6" imgW="177480" imgH="2538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6927" y="7083746"/>
                              <a:ext cx="3016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Rectangle 39"/>
                <p:cNvSpPr/>
                <p:nvPr/>
              </p:nvSpPr>
              <p:spPr>
                <a:xfrm>
                  <a:off x="4798864" y="6372547"/>
                  <a:ext cx="526106" cy="584775"/>
                </a:xfrm>
                <a:prstGeom prst="rect">
                  <a:avLst/>
                </a:prstGeom>
              </p:spPr>
              <p:txBody>
                <a:bodyPr wrap="none">
                  <a:spAutoFit/>
                </a:bodyPr>
                <a:lstStyle/>
                <a:p>
                  <a:r>
                    <a:rPr lang="en-US" sz="3200" b="1" dirty="0" err="1" smtClean="0">
                      <a:solidFill>
                        <a:schemeClr val="accent1"/>
                      </a:solidFill>
                      <a:latin typeface="Times New Roman" pitchFamily="18" charset="0"/>
                      <a:cs typeface="Times New Roman" pitchFamily="18" charset="0"/>
                    </a:rPr>
                    <a:t>v</a:t>
                  </a:r>
                  <a:r>
                    <a:rPr lang="en-US" sz="3200" i="1" baseline="-25000" dirty="0" err="1" smtClean="0">
                      <a:solidFill>
                        <a:schemeClr val="accent1"/>
                      </a:solidFill>
                      <a:latin typeface="Times New Roman" pitchFamily="18" charset="0"/>
                      <a:cs typeface="Times New Roman" pitchFamily="18" charset="0"/>
                    </a:rPr>
                    <a:t>q</a:t>
                  </a:r>
                  <a:endParaRPr lang="en-US" sz="3200" dirty="0">
                    <a:solidFill>
                      <a:schemeClr val="accent1"/>
                    </a:solidFill>
                  </a:endParaRPr>
                </a:p>
              </p:txBody>
            </p:sp>
            <p:cxnSp>
              <p:nvCxnSpPr>
                <p:cNvPr id="41" name="Elbow Connector 40"/>
                <p:cNvCxnSpPr/>
                <p:nvPr/>
              </p:nvCxnSpPr>
              <p:spPr>
                <a:xfrm rot="16200000" flipV="1">
                  <a:off x="3204288" y="6149570"/>
                  <a:ext cx="840740" cy="824412"/>
                </a:xfrm>
                <a:prstGeom prst="bentConnector3">
                  <a:avLst>
                    <a:gd name="adj1" fmla="val 5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45" name="Object 44"/>
              <p:cNvGraphicFramePr>
                <a:graphicFrameLocks noChangeAspect="1"/>
              </p:cNvGraphicFramePr>
              <p:nvPr/>
            </p:nvGraphicFramePr>
            <p:xfrm>
              <a:off x="2482404" y="7083846"/>
              <a:ext cx="351914" cy="605927"/>
            </p:xfrm>
            <a:graphic>
              <a:graphicData uri="http://schemas.openxmlformats.org/presentationml/2006/ole">
                <mc:AlternateContent xmlns:mc="http://schemas.openxmlformats.org/markup-compatibility/2006">
                  <mc:Choice xmlns:v="urn:schemas-microsoft-com:vml" Requires="v">
                    <p:oleObj spid="_x0000_s76824" name="Document" r:id="rId8" imgW="626338" imgH="1042663" progId="Word.Document.12">
                      <p:embed/>
                    </p:oleObj>
                  </mc:Choice>
                  <mc:Fallback>
                    <p:oleObj name="Document" r:id="rId8" imgW="626338" imgH="1042663" progId="Word.Document.12">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2404" y="7083846"/>
                            <a:ext cx="351914" cy="6059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46"/>
              <p:cNvGraphicFramePr>
                <a:graphicFrameLocks noChangeAspect="1"/>
              </p:cNvGraphicFramePr>
              <p:nvPr/>
            </p:nvGraphicFramePr>
            <p:xfrm>
              <a:off x="7517099" y="7093009"/>
              <a:ext cx="374650" cy="633412"/>
            </p:xfrm>
            <a:graphic>
              <a:graphicData uri="http://schemas.openxmlformats.org/presentationml/2006/ole">
                <mc:AlternateContent xmlns:mc="http://schemas.openxmlformats.org/markup-compatibility/2006">
                  <mc:Choice xmlns:v="urn:schemas-microsoft-com:vml" Requires="v">
                    <p:oleObj spid="_x0000_s76825" name="Document" r:id="rId10" imgW="678412" imgH="1042663" progId="Word.Document.12">
                      <p:embed/>
                    </p:oleObj>
                  </mc:Choice>
                  <mc:Fallback>
                    <p:oleObj name="Document" r:id="rId10" imgW="678412" imgH="1042663" progId="Word.Document.12">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17099" y="7093009"/>
                            <a:ext cx="374650" cy="633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9" name="Object 48"/>
            <p:cNvGraphicFramePr>
              <a:graphicFrameLocks noChangeAspect="1"/>
            </p:cNvGraphicFramePr>
            <p:nvPr/>
          </p:nvGraphicFramePr>
          <p:xfrm>
            <a:off x="3832266" y="5321050"/>
            <a:ext cx="2813074" cy="881448"/>
          </p:xfrm>
          <a:graphic>
            <a:graphicData uri="http://schemas.openxmlformats.org/presentationml/2006/ole">
              <mc:AlternateContent xmlns:mc="http://schemas.openxmlformats.org/markup-compatibility/2006">
                <mc:Choice xmlns:v="urn:schemas-microsoft-com:vml" Requires="v">
                  <p:oleObj spid="_x0000_s76826" name="Document" r:id="rId12" imgW="3165093" imgH="1074336" progId="Word.Document.12">
                    <p:embed/>
                  </p:oleObj>
                </mc:Choice>
                <mc:Fallback>
                  <p:oleObj name="Document" r:id="rId12" imgW="3165093" imgH="1074336" progId="Word.Document.12">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32266" y="5321050"/>
                          <a:ext cx="2813074" cy="881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1" name="Object 50"/>
          <p:cNvGraphicFramePr>
            <a:graphicFrameLocks noChangeAspect="1"/>
          </p:cNvGraphicFramePr>
          <p:nvPr/>
        </p:nvGraphicFramePr>
        <p:xfrm>
          <a:off x="2720784" y="3164232"/>
          <a:ext cx="4262438" cy="744537"/>
        </p:xfrm>
        <a:graphic>
          <a:graphicData uri="http://schemas.openxmlformats.org/presentationml/2006/ole">
            <mc:AlternateContent xmlns:mc="http://schemas.openxmlformats.org/markup-compatibility/2006">
              <mc:Choice xmlns:v="urn:schemas-microsoft-com:vml" Requires="v">
                <p:oleObj spid="_x0000_s76827" name="Document" r:id="rId14" imgW="4262306" imgH="743937" progId="Word.Document.12">
                  <p:embed/>
                </p:oleObj>
              </mc:Choice>
              <mc:Fallback>
                <p:oleObj name="Document" r:id="rId14" imgW="4262306" imgH="743937" progId="Word.Document.12">
                  <p:embed/>
                  <p:pic>
                    <p:nvPicPr>
                      <p:cNvPr id="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20784" y="3164232"/>
                        <a:ext cx="4262438" cy="74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12" name="Object 12"/>
          <p:cNvGraphicFramePr>
            <a:graphicFrameLocks noChangeAspect="1"/>
          </p:cNvGraphicFramePr>
          <p:nvPr/>
        </p:nvGraphicFramePr>
        <p:xfrm>
          <a:off x="3030728" y="3723911"/>
          <a:ext cx="4262438" cy="744537"/>
        </p:xfrm>
        <a:graphic>
          <a:graphicData uri="http://schemas.openxmlformats.org/presentationml/2006/ole">
            <mc:AlternateContent xmlns:mc="http://schemas.openxmlformats.org/markup-compatibility/2006">
              <mc:Choice xmlns:v="urn:schemas-microsoft-com:vml" Requires="v">
                <p:oleObj spid="_x0000_s76828" name="Document" r:id="rId16" imgW="4262306" imgH="806202" progId="Word.Document.12">
                  <p:embed/>
                </p:oleObj>
              </mc:Choice>
              <mc:Fallback>
                <p:oleObj name="Document" r:id="rId16" imgW="4262306" imgH="806202" progId="Word.Document.12">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30728" y="3723911"/>
                        <a:ext cx="4262438" cy="74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13" name="Object 13"/>
          <p:cNvGraphicFramePr>
            <a:graphicFrameLocks noChangeAspect="1"/>
          </p:cNvGraphicFramePr>
          <p:nvPr/>
        </p:nvGraphicFramePr>
        <p:xfrm>
          <a:off x="4319703" y="4328366"/>
          <a:ext cx="4262437" cy="744538"/>
        </p:xfrm>
        <a:graphic>
          <a:graphicData uri="http://schemas.openxmlformats.org/presentationml/2006/ole">
            <mc:AlternateContent xmlns:mc="http://schemas.openxmlformats.org/markup-compatibility/2006">
              <mc:Choice xmlns:v="urn:schemas-microsoft-com:vml" Requires="v">
                <p:oleObj spid="_x0000_s76829" name="Document" r:id="rId18" imgW="4262306" imgH="825277" progId="Word.Document.12">
                  <p:embed/>
                </p:oleObj>
              </mc:Choice>
              <mc:Fallback>
                <p:oleObj name="Document" r:id="rId18" imgW="4262306" imgH="825277" progId="Word.Document.12">
                  <p:embed/>
                  <p:pic>
                    <p:nvPicPr>
                      <p:cNvPr id="0" name="Picture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19703" y="4328366"/>
                        <a:ext cx="4262437"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Rectangle 22"/>
          <p:cNvSpPr>
            <a:spLocks noGrp="1" noChangeArrowheads="1"/>
          </p:cNvSpPr>
          <p:nvPr>
            <p:ph type="title"/>
          </p:nvPr>
        </p:nvSpPr>
        <p:spPr>
          <a:xfrm>
            <a:off x="457200" y="1380183"/>
            <a:ext cx="10056812" cy="692497"/>
          </a:xfrm>
          <a:noFill/>
        </p:spPr>
        <p:txBody>
          <a:bodyPr/>
          <a:lstStyle/>
          <a:p>
            <a:r>
              <a:rPr lang="en-US" sz="5000" dirty="0" smtClean="0"/>
              <a:t>TFIDF Cosine Similarity</a:t>
            </a:r>
            <a:endParaRPr lang="en-US" sz="5000" spc="-250" dirty="0">
              <a:solidFill>
                <a:schemeClr val="accent1"/>
              </a:solidFill>
            </a:endParaRPr>
          </a:p>
        </p:txBody>
      </p:sp>
      <p:sp>
        <p:nvSpPr>
          <p:cNvPr id="9239" name="Rectangle 23"/>
          <p:cNvSpPr>
            <a:spLocks noGrp="1" noChangeArrowheads="1"/>
          </p:cNvSpPr>
          <p:nvPr>
            <p:ph type="body" idx="1"/>
          </p:nvPr>
        </p:nvSpPr>
        <p:spPr>
          <a:xfrm>
            <a:off x="1575592" y="5611503"/>
            <a:ext cx="7638747" cy="1163395"/>
          </a:xfrm>
          <a:noFill/>
        </p:spPr>
        <p:txBody>
          <a:bodyPr/>
          <a:lstStyle/>
          <a:p>
            <a:r>
              <a:rPr lang="en-US" dirty="0" smtClean="0">
                <a:cs typeface="Times New Roman" pitchFamily="18" charset="0"/>
              </a:rPr>
              <a:t>Use the same </a:t>
            </a:r>
            <a:r>
              <a:rPr lang="en-US" dirty="0" err="1" smtClean="0">
                <a:latin typeface="Times New Roman" pitchFamily="18" charset="0"/>
                <a:cs typeface="Times New Roman" pitchFamily="18" charset="0"/>
                <a:sym typeface="Symbol"/>
              </a:rPr>
              <a:t>f</a:t>
            </a:r>
            <a:r>
              <a:rPr lang="en-US" baseline="-25000" dirty="0" err="1" smtClean="0">
                <a:latin typeface="Times New Roman" pitchFamily="18" charset="0"/>
                <a:cs typeface="Times New Roman" pitchFamily="18" charset="0"/>
                <a:sym typeface="Symbol"/>
              </a:rPr>
              <a:t>sim</a:t>
            </a:r>
            <a:r>
              <a:rPr lang="en-US" dirty="0" smtClean="0">
                <a:sym typeface="Symbol"/>
              </a:rPr>
              <a:t>(</a:t>
            </a:r>
            <a:r>
              <a:rPr lang="en-US" b="1" dirty="0" smtClean="0">
                <a:latin typeface="Times New Roman" pitchFamily="18" charset="0"/>
                <a:cs typeface="Times New Roman" pitchFamily="18" charset="0"/>
              </a:rPr>
              <a:t>∙</a:t>
            </a:r>
            <a:r>
              <a:rPr lang="en-US" dirty="0" smtClean="0">
                <a:sym typeface="Symbol"/>
              </a:rPr>
              <a:t>,</a:t>
            </a:r>
            <a:r>
              <a:rPr lang="en-US" b="1" dirty="0" smtClean="0">
                <a:latin typeface="Times New Roman" pitchFamily="18" charset="0"/>
                <a:cs typeface="Times New Roman" pitchFamily="18" charset="0"/>
              </a:rPr>
              <a:t> ∙</a:t>
            </a:r>
            <a:r>
              <a:rPr lang="en-US" dirty="0" smtClean="0">
                <a:sym typeface="Symbol"/>
              </a:rPr>
              <a:t>) (i.e., cosine)</a:t>
            </a:r>
            <a:endParaRPr lang="en-US" dirty="0" smtClean="0">
              <a:cs typeface="Times New Roman" pitchFamily="18" charset="0"/>
              <a:sym typeface="Symbol"/>
            </a:endParaRPr>
          </a:p>
          <a:p>
            <a:r>
              <a:rPr lang="en-US" dirty="0" smtClean="0">
                <a:cs typeface="Times New Roman" pitchFamily="18" charset="0"/>
                <a:sym typeface="Symbol"/>
              </a:rPr>
              <a:t>Linear term-weighting function</a:t>
            </a:r>
          </a:p>
        </p:txBody>
      </p:sp>
      <p:sp>
        <p:nvSpPr>
          <p:cNvPr id="45" name="Rectangle 44"/>
          <p:cNvSpPr/>
          <p:nvPr/>
        </p:nvSpPr>
        <p:spPr bwMode="auto">
          <a:xfrm>
            <a:off x="1434905" y="5430130"/>
            <a:ext cx="7751299" cy="2623200"/>
          </a:xfrm>
          <a:prstGeom prst="rect">
            <a:avLst/>
          </a:prstGeom>
          <a:no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nvGrpSpPr>
          <p:cNvPr id="88" name="Group 87"/>
          <p:cNvGrpSpPr/>
          <p:nvPr/>
        </p:nvGrpSpPr>
        <p:grpSpPr>
          <a:xfrm>
            <a:off x="179220" y="2159209"/>
            <a:ext cx="5443054" cy="2752139"/>
            <a:chOff x="2448695" y="5321050"/>
            <a:chExt cx="5443054" cy="2752139"/>
          </a:xfrm>
        </p:grpSpPr>
        <p:grpSp>
          <p:nvGrpSpPr>
            <p:cNvPr id="89" name="Group 47"/>
            <p:cNvGrpSpPr/>
            <p:nvPr/>
          </p:nvGrpSpPr>
          <p:grpSpPr>
            <a:xfrm>
              <a:off x="2448695" y="6126459"/>
              <a:ext cx="5443054" cy="1946730"/>
              <a:chOff x="2448695" y="6126459"/>
              <a:chExt cx="5443054" cy="1946730"/>
            </a:xfrm>
          </p:grpSpPr>
          <p:grpSp>
            <p:nvGrpSpPr>
              <p:cNvPr id="91" name="Group 45"/>
              <p:cNvGrpSpPr/>
              <p:nvPr/>
            </p:nvGrpSpPr>
            <p:grpSpPr>
              <a:xfrm>
                <a:off x="2448695" y="6126459"/>
                <a:ext cx="5410200" cy="1946730"/>
                <a:chOff x="150664" y="6102217"/>
                <a:chExt cx="5410200" cy="1946730"/>
              </a:xfrm>
            </p:grpSpPr>
            <p:sp>
              <p:nvSpPr>
                <p:cNvPr id="94" name="Flowchart: Connector 93"/>
                <p:cNvSpPr/>
                <p:nvPr/>
              </p:nvSpPr>
              <p:spPr>
                <a:xfrm>
                  <a:off x="531664" y="7286946"/>
                  <a:ext cx="152400" cy="1524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Connector 94"/>
                <p:cNvSpPr/>
                <p:nvPr/>
              </p:nvSpPr>
              <p:spPr>
                <a:xfrm>
                  <a:off x="1979464" y="7286946"/>
                  <a:ext cx="152400" cy="1524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836464" y="7363146"/>
                  <a:ext cx="1066800" cy="158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4" idx="4"/>
                </p:cNvCxnSpPr>
                <p:nvPr/>
              </p:nvCxnSpPr>
              <p:spPr>
                <a:xfrm rot="5400000">
                  <a:off x="112564" y="7553646"/>
                  <a:ext cx="6096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4" idx="4"/>
                </p:cNvCxnSpPr>
                <p:nvPr/>
              </p:nvCxnSpPr>
              <p:spPr>
                <a:xfrm rot="5400000">
                  <a:off x="188764" y="7629846"/>
                  <a:ext cx="6096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4" idx="4"/>
                </p:cNvCxnSpPr>
                <p:nvPr/>
              </p:nvCxnSpPr>
              <p:spPr>
                <a:xfrm rot="16200000" flipH="1">
                  <a:off x="493564" y="7553646"/>
                  <a:ext cx="6096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4" idx="4"/>
                </p:cNvCxnSpPr>
                <p:nvPr/>
              </p:nvCxnSpPr>
              <p:spPr>
                <a:xfrm rot="16200000" flipH="1">
                  <a:off x="417364" y="7629846"/>
                  <a:ext cx="6096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55464" y="8047358"/>
                  <a:ext cx="304800" cy="1588"/>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1560364" y="7553646"/>
                  <a:ext cx="6096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5400000">
                  <a:off x="1636564" y="7629846"/>
                  <a:ext cx="6096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16200000" flipH="1">
                  <a:off x="1941364" y="7553646"/>
                  <a:ext cx="6096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H="1">
                  <a:off x="1865164" y="7629846"/>
                  <a:ext cx="6096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903264" y="8047358"/>
                  <a:ext cx="304800" cy="1588"/>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7" name="Left Bracket 106"/>
                <p:cNvSpPr/>
                <p:nvPr/>
              </p:nvSpPr>
              <p:spPr>
                <a:xfrm rot="5400000">
                  <a:off x="1255564" y="5877245"/>
                  <a:ext cx="152400" cy="2362200"/>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08" name="Object 3"/>
                <p:cNvGraphicFramePr>
                  <a:graphicFrameLocks noChangeAspect="1"/>
                </p:cNvGraphicFramePr>
                <p:nvPr/>
              </p:nvGraphicFramePr>
              <p:xfrm>
                <a:off x="2131864" y="7083746"/>
                <a:ext cx="323850" cy="431800"/>
              </p:xfrm>
              <a:graphic>
                <a:graphicData uri="http://schemas.openxmlformats.org/presentationml/2006/ole">
                  <mc:AlternateContent xmlns:mc="http://schemas.openxmlformats.org/markup-compatibility/2006">
                    <mc:Choice xmlns:v="urn:schemas-microsoft-com:vml" Requires="v">
                      <p:oleObj spid="_x0000_s133150" name="Equation" r:id="rId4" imgW="190440" imgH="253800" progId="Equation.3">
                        <p:embed/>
                      </p:oleObj>
                    </mc:Choice>
                    <mc:Fallback>
                      <p:oleObj name="Equation" r:id="rId4" imgW="190440" imgH="2538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1864" y="7083746"/>
                              <a:ext cx="3238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 name="Rectangle 108"/>
                <p:cNvSpPr/>
                <p:nvPr/>
              </p:nvSpPr>
              <p:spPr>
                <a:xfrm>
                  <a:off x="379264" y="6372546"/>
                  <a:ext cx="526106" cy="584775"/>
                </a:xfrm>
                <a:prstGeom prst="rect">
                  <a:avLst/>
                </a:prstGeom>
              </p:spPr>
              <p:txBody>
                <a:bodyPr wrap="none">
                  <a:spAutoFit/>
                </a:bodyPr>
                <a:lstStyle/>
                <a:p>
                  <a:r>
                    <a:rPr lang="en-US" sz="3200" b="1" dirty="0" err="1" smtClean="0">
                      <a:solidFill>
                        <a:schemeClr val="accent1"/>
                      </a:solidFill>
                      <a:latin typeface="Times New Roman" pitchFamily="18" charset="0"/>
                      <a:cs typeface="Times New Roman" pitchFamily="18" charset="0"/>
                    </a:rPr>
                    <a:t>v</a:t>
                  </a:r>
                  <a:r>
                    <a:rPr lang="en-US" sz="3200" i="1" baseline="-25000" dirty="0" err="1" smtClean="0">
                      <a:solidFill>
                        <a:schemeClr val="accent1"/>
                      </a:solidFill>
                      <a:latin typeface="Times New Roman" pitchFamily="18" charset="0"/>
                      <a:cs typeface="Times New Roman" pitchFamily="18" charset="0"/>
                    </a:rPr>
                    <a:t>p</a:t>
                  </a:r>
                  <a:endParaRPr lang="en-US" sz="3200" dirty="0">
                    <a:solidFill>
                      <a:schemeClr val="accent1"/>
                    </a:solidFill>
                  </a:endParaRPr>
                </a:p>
              </p:txBody>
            </p:sp>
            <p:cxnSp>
              <p:nvCxnSpPr>
                <p:cNvPr id="110" name="Elbow Connector 109"/>
                <p:cNvCxnSpPr/>
                <p:nvPr/>
              </p:nvCxnSpPr>
              <p:spPr>
                <a:xfrm rot="5400000" flipH="1" flipV="1">
                  <a:off x="1644364" y="6132518"/>
                  <a:ext cx="879932" cy="819330"/>
                </a:xfrm>
                <a:prstGeom prst="bentConnector3">
                  <a:avLst>
                    <a:gd name="adj1" fmla="val 5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Flowchart: Connector 110"/>
                <p:cNvSpPr/>
                <p:nvPr/>
              </p:nvSpPr>
              <p:spPr>
                <a:xfrm>
                  <a:off x="3579664" y="7286947"/>
                  <a:ext cx="152400" cy="1524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lowchart: Connector 111"/>
                <p:cNvSpPr/>
                <p:nvPr/>
              </p:nvSpPr>
              <p:spPr>
                <a:xfrm>
                  <a:off x="5027464" y="7286947"/>
                  <a:ext cx="152400" cy="1524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p:cNvCxnSpPr/>
                <p:nvPr/>
              </p:nvCxnSpPr>
              <p:spPr>
                <a:xfrm>
                  <a:off x="3884464" y="7363147"/>
                  <a:ext cx="1066800" cy="158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4"/>
                </p:cNvCxnSpPr>
                <p:nvPr/>
              </p:nvCxnSpPr>
              <p:spPr>
                <a:xfrm rot="5400000">
                  <a:off x="3160564" y="7553647"/>
                  <a:ext cx="6096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11" idx="4"/>
                </p:cNvCxnSpPr>
                <p:nvPr/>
              </p:nvCxnSpPr>
              <p:spPr>
                <a:xfrm rot="5400000">
                  <a:off x="3236764" y="7629847"/>
                  <a:ext cx="6096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11" idx="4"/>
                </p:cNvCxnSpPr>
                <p:nvPr/>
              </p:nvCxnSpPr>
              <p:spPr>
                <a:xfrm rot="16200000" flipH="1">
                  <a:off x="3541564" y="7553647"/>
                  <a:ext cx="6096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1" idx="4"/>
                </p:cNvCxnSpPr>
                <p:nvPr/>
              </p:nvCxnSpPr>
              <p:spPr>
                <a:xfrm rot="16200000" flipH="1">
                  <a:off x="3465364" y="7629847"/>
                  <a:ext cx="6096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03464" y="8047359"/>
                  <a:ext cx="304800" cy="1588"/>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4608364" y="7553647"/>
                  <a:ext cx="6096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4684564" y="7629847"/>
                  <a:ext cx="6096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4989364" y="7553647"/>
                  <a:ext cx="6096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16200000" flipH="1">
                  <a:off x="4913164" y="7629847"/>
                  <a:ext cx="6096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4951264" y="8047359"/>
                  <a:ext cx="304800" cy="1588"/>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24" name="Left Bracket 123"/>
                <p:cNvSpPr/>
                <p:nvPr/>
              </p:nvSpPr>
              <p:spPr>
                <a:xfrm rot="5400000">
                  <a:off x="4303564" y="5877246"/>
                  <a:ext cx="152400" cy="2362200"/>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5" name="Object 124"/>
                <p:cNvGraphicFramePr>
                  <a:graphicFrameLocks noChangeAspect="1"/>
                </p:cNvGraphicFramePr>
                <p:nvPr/>
              </p:nvGraphicFramePr>
              <p:xfrm>
                <a:off x="3266927" y="7083746"/>
                <a:ext cx="301625" cy="431800"/>
              </p:xfrm>
              <a:graphic>
                <a:graphicData uri="http://schemas.openxmlformats.org/presentationml/2006/ole">
                  <mc:AlternateContent xmlns:mc="http://schemas.openxmlformats.org/markup-compatibility/2006">
                    <mc:Choice xmlns:v="urn:schemas-microsoft-com:vml" Requires="v">
                      <p:oleObj spid="_x0000_s133151" name="Equation" r:id="rId6" imgW="177480" imgH="253800" progId="Equation.3">
                        <p:embed/>
                      </p:oleObj>
                    </mc:Choice>
                    <mc:Fallback>
                      <p:oleObj name="Equation" r:id="rId6" imgW="177480" imgH="2538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6927" y="7083746"/>
                              <a:ext cx="3016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 name="Rectangle 125"/>
                <p:cNvSpPr/>
                <p:nvPr/>
              </p:nvSpPr>
              <p:spPr>
                <a:xfrm>
                  <a:off x="4798864" y="6372547"/>
                  <a:ext cx="526106" cy="584775"/>
                </a:xfrm>
                <a:prstGeom prst="rect">
                  <a:avLst/>
                </a:prstGeom>
              </p:spPr>
              <p:txBody>
                <a:bodyPr wrap="none">
                  <a:spAutoFit/>
                </a:bodyPr>
                <a:lstStyle/>
                <a:p>
                  <a:r>
                    <a:rPr lang="en-US" sz="3200" b="1" dirty="0" err="1" smtClean="0">
                      <a:solidFill>
                        <a:schemeClr val="accent1"/>
                      </a:solidFill>
                      <a:latin typeface="Times New Roman" pitchFamily="18" charset="0"/>
                      <a:cs typeface="Times New Roman" pitchFamily="18" charset="0"/>
                    </a:rPr>
                    <a:t>v</a:t>
                  </a:r>
                  <a:r>
                    <a:rPr lang="en-US" sz="3200" i="1" baseline="-25000" dirty="0" err="1" smtClean="0">
                      <a:solidFill>
                        <a:schemeClr val="accent1"/>
                      </a:solidFill>
                      <a:latin typeface="Times New Roman" pitchFamily="18" charset="0"/>
                      <a:cs typeface="Times New Roman" pitchFamily="18" charset="0"/>
                    </a:rPr>
                    <a:t>q</a:t>
                  </a:r>
                  <a:endParaRPr lang="en-US" sz="3200" dirty="0">
                    <a:solidFill>
                      <a:schemeClr val="accent1"/>
                    </a:solidFill>
                  </a:endParaRPr>
                </a:p>
              </p:txBody>
            </p:sp>
            <p:cxnSp>
              <p:nvCxnSpPr>
                <p:cNvPr id="127" name="Elbow Connector 126"/>
                <p:cNvCxnSpPr/>
                <p:nvPr/>
              </p:nvCxnSpPr>
              <p:spPr>
                <a:xfrm rot="16200000" flipV="1">
                  <a:off x="3204288" y="6149570"/>
                  <a:ext cx="840740" cy="824412"/>
                </a:xfrm>
                <a:prstGeom prst="bentConnector3">
                  <a:avLst>
                    <a:gd name="adj1" fmla="val 5000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92" name="Object 91"/>
              <p:cNvGraphicFramePr>
                <a:graphicFrameLocks noChangeAspect="1"/>
              </p:cNvGraphicFramePr>
              <p:nvPr/>
            </p:nvGraphicFramePr>
            <p:xfrm>
              <a:off x="2482404" y="7083846"/>
              <a:ext cx="351914" cy="605927"/>
            </p:xfrm>
            <a:graphic>
              <a:graphicData uri="http://schemas.openxmlformats.org/presentationml/2006/ole">
                <mc:AlternateContent xmlns:mc="http://schemas.openxmlformats.org/markup-compatibility/2006">
                  <mc:Choice xmlns:v="urn:schemas-microsoft-com:vml" Requires="v">
                    <p:oleObj spid="_x0000_s133152" name="Document" r:id="rId8" imgW="626338" imgH="1042663" progId="Word.Document.12">
                      <p:embed/>
                    </p:oleObj>
                  </mc:Choice>
                  <mc:Fallback>
                    <p:oleObj name="Document" r:id="rId8" imgW="626338" imgH="1042663" progId="Word.Document.12">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2404" y="7083846"/>
                            <a:ext cx="351914" cy="6059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 name="Object 92"/>
              <p:cNvGraphicFramePr>
                <a:graphicFrameLocks noChangeAspect="1"/>
              </p:cNvGraphicFramePr>
              <p:nvPr/>
            </p:nvGraphicFramePr>
            <p:xfrm>
              <a:off x="7517099" y="7093009"/>
              <a:ext cx="374650" cy="633412"/>
            </p:xfrm>
            <a:graphic>
              <a:graphicData uri="http://schemas.openxmlformats.org/presentationml/2006/ole">
                <mc:AlternateContent xmlns:mc="http://schemas.openxmlformats.org/markup-compatibility/2006">
                  <mc:Choice xmlns:v="urn:schemas-microsoft-com:vml" Requires="v">
                    <p:oleObj spid="_x0000_s133153" name="Document" r:id="rId10" imgW="678412" imgH="1042663" progId="Word.Document.12">
                      <p:embed/>
                    </p:oleObj>
                  </mc:Choice>
                  <mc:Fallback>
                    <p:oleObj name="Document" r:id="rId10" imgW="678412" imgH="1042663" progId="Word.Document.12">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17099" y="7093009"/>
                            <a:ext cx="374650" cy="633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0" name="Object 89"/>
            <p:cNvGraphicFramePr>
              <a:graphicFrameLocks noChangeAspect="1"/>
            </p:cNvGraphicFramePr>
            <p:nvPr/>
          </p:nvGraphicFramePr>
          <p:xfrm>
            <a:off x="3832266" y="5321050"/>
            <a:ext cx="2813074" cy="881448"/>
          </p:xfrm>
          <a:graphic>
            <a:graphicData uri="http://schemas.openxmlformats.org/presentationml/2006/ole">
              <mc:AlternateContent xmlns:mc="http://schemas.openxmlformats.org/markup-compatibility/2006">
                <mc:Choice xmlns:v="urn:schemas-microsoft-com:vml" Requires="v">
                  <p:oleObj spid="_x0000_s133154" name="Document" r:id="rId12" imgW="3165093" imgH="1074336" progId="Word.Document.12">
                    <p:embed/>
                  </p:oleObj>
                </mc:Choice>
                <mc:Fallback>
                  <p:oleObj name="Document" r:id="rId12" imgW="3165093" imgH="1074336" progId="Word.Document.12">
                    <p:embed/>
                    <p:pic>
                      <p:nvPicPr>
                        <p:cNvPr id="0" name="Picture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32266" y="5321050"/>
                          <a:ext cx="2813074" cy="881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8" name="Object 127"/>
          <p:cNvGraphicFramePr>
            <a:graphicFrameLocks noChangeAspect="1"/>
          </p:cNvGraphicFramePr>
          <p:nvPr/>
        </p:nvGraphicFramePr>
        <p:xfrm>
          <a:off x="5794872" y="2109560"/>
          <a:ext cx="4944318" cy="1208580"/>
        </p:xfrm>
        <a:graphic>
          <a:graphicData uri="http://schemas.openxmlformats.org/presentationml/2006/ole">
            <mc:AlternateContent xmlns:mc="http://schemas.openxmlformats.org/markup-compatibility/2006">
              <mc:Choice xmlns:v="urn:schemas-microsoft-com:vml" Requires="v">
                <p:oleObj spid="_x0000_s133155" name="Document" r:id="rId14" imgW="5565319" imgH="1359745" progId="Word.Document.12">
                  <p:embed/>
                </p:oleObj>
              </mc:Choice>
              <mc:Fallback>
                <p:oleObj name="Document" r:id="rId14" imgW="5565319" imgH="1359745" progId="Word.Document.12">
                  <p:embed/>
                  <p:pic>
                    <p:nvPicPr>
                      <p:cNvPr id="0" name="Picture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94872" y="2109560"/>
                        <a:ext cx="4944318" cy="1208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 name="Object 128"/>
          <p:cNvGraphicFramePr>
            <a:graphicFrameLocks noChangeAspect="1"/>
          </p:cNvGraphicFramePr>
          <p:nvPr/>
        </p:nvGraphicFramePr>
        <p:xfrm>
          <a:off x="5768975" y="3663052"/>
          <a:ext cx="5203825" cy="1206500"/>
        </p:xfrm>
        <a:graphic>
          <a:graphicData uri="http://schemas.openxmlformats.org/presentationml/2006/ole">
            <mc:AlternateContent xmlns:mc="http://schemas.openxmlformats.org/markup-compatibility/2006">
              <mc:Choice xmlns:v="urn:schemas-microsoft-com:vml" Requires="v">
                <p:oleObj spid="_x0000_s133156" name="Document" r:id="rId16" imgW="5896844" imgH="1361905" progId="Word.Document.12">
                  <p:embed/>
                </p:oleObj>
              </mc:Choice>
              <mc:Fallback>
                <p:oleObj name="Document" r:id="rId16" imgW="5896844" imgH="1361905" progId="Word.Document.12">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68975" y="3663052"/>
                        <a:ext cx="5203825" cy="120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41" name="Object 19"/>
          <p:cNvGraphicFramePr>
            <a:graphicFrameLocks noChangeAspect="1"/>
          </p:cNvGraphicFramePr>
          <p:nvPr/>
        </p:nvGraphicFramePr>
        <p:xfrm>
          <a:off x="2113304" y="6878217"/>
          <a:ext cx="5925472" cy="1505620"/>
        </p:xfrm>
        <a:graphic>
          <a:graphicData uri="http://schemas.openxmlformats.org/presentationml/2006/ole">
            <mc:AlternateContent xmlns:mc="http://schemas.openxmlformats.org/markup-compatibility/2006">
              <mc:Choice xmlns:v="urn:schemas-microsoft-com:vml" Requires="v">
                <p:oleObj spid="_x0000_s133157" name="Document" r:id="rId18" imgW="5328415" imgH="1354347" progId="Word.Document.12">
                  <p:embed/>
                </p:oleObj>
              </mc:Choice>
              <mc:Fallback>
                <p:oleObj name="Document" r:id="rId18" imgW="5328415" imgH="1354347" progId="Word.Document.12">
                  <p:embed/>
                  <p:pic>
                    <p:nvPicPr>
                      <p:cNvPr id="0" name="Picture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13304" y="6878217"/>
                        <a:ext cx="5925472" cy="1505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Flowchart: Process 46"/>
          <p:cNvSpPr/>
          <p:nvPr/>
        </p:nvSpPr>
        <p:spPr bwMode="auto">
          <a:xfrm>
            <a:off x="1047280" y="5359791"/>
            <a:ext cx="8806376" cy="2869809"/>
          </a:xfrm>
          <a:prstGeom prst="flowChartProcess">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theme/theme1.xml><?xml version="1.0" encoding="utf-8"?>
<a:theme xmlns:a="http://schemas.openxmlformats.org/drawingml/2006/main" name="1_Blue waves">
  <a:themeElements>
    <a:clrScheme name="Purple Waves color scheme">
      <a:dk1>
        <a:srgbClr val="000000"/>
      </a:dk1>
      <a:lt1>
        <a:srgbClr val="FFFFFF"/>
      </a:lt1>
      <a:dk2>
        <a:srgbClr val="6A366E"/>
      </a:dk2>
      <a:lt2>
        <a:srgbClr val="FFFFFF"/>
      </a:lt2>
      <a:accent1>
        <a:srgbClr val="FDE399"/>
      </a:accent1>
      <a:accent2>
        <a:srgbClr val="3497AE"/>
      </a:accent2>
      <a:accent3>
        <a:srgbClr val="E76429"/>
      </a:accent3>
      <a:accent4>
        <a:srgbClr val="AAD228"/>
      </a:accent4>
      <a:accent5>
        <a:srgbClr val="FF9929"/>
      </a:accent5>
      <a:accent6>
        <a:srgbClr val="4747B7"/>
      </a:accent6>
      <a:hlink>
        <a:srgbClr val="FAD366"/>
      </a:hlink>
      <a:folHlink>
        <a:srgbClr val="782F0E"/>
      </a:folHlink>
    </a:clrScheme>
    <a:fontScheme name="Business Value launch template">
      <a:majorFont>
        <a:latin typeface="Segoe Semibold"/>
        <a:ea typeface=""/>
        <a:cs typeface=""/>
      </a:majorFont>
      <a:minorFont>
        <a:latin typeface="Segoe"/>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900" b="0" i="0" u="none" strike="noStrike" cap="none" normalizeH="0" baseline="0" dirty="0" smtClean="0">
            <a:solidFill>
              <a:schemeClr val="tx1"/>
            </a:solidFill>
            <a:effectLst/>
            <a:latin typeface="Segoe" pitchFamily="34" charset="0"/>
          </a:defRPr>
        </a:defPPr>
      </a:lstStyle>
      <a:style>
        <a:lnRef idx="1">
          <a:schemeClr val="accent2"/>
        </a:lnRef>
        <a:fillRef idx="3">
          <a:schemeClr val="accent2"/>
        </a:fillRef>
        <a:effectRef idx="2">
          <a:schemeClr val="accent2"/>
        </a:effectRef>
        <a:fontRef idx="minor">
          <a:schemeClr val="lt1"/>
        </a:fontRef>
      </a:style>
    </a:spDef>
    <a:lnDef>
      <a:spPr bwMode="auto">
        <a:xfrm>
          <a:off x="0" y="0"/>
          <a:ext cx="1" cy="1"/>
        </a:xfrm>
        <a:custGeom>
          <a:avLst/>
          <a:gdLst/>
          <a:ahLst/>
          <a:cxnLst/>
          <a:rect l="0" t="0" r="0" b="0"/>
          <a:pathLst/>
        </a:cu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12700" cap="flat" cmpd="sng" algn="ctr">
          <a:solidFill>
            <a:schemeClr val="tx1"/>
          </a:solidFill>
          <a:prstDash val="solid"/>
          <a:round/>
          <a:headEnd type="none" w="med" len="med"/>
          <a:tailEnd type="none" w="med" len="med"/>
        </a:ln>
        <a:effectLst/>
      </a:spPr>
      <a:bodyPr vert="horz" wrap="square" lIns="109728" tIns="54864" rIns="109728" bIns="54864" numCol="1" anchor="ctr" anchorCtr="0" compatLnSpc="1">
        <a:prstTxWarp prst="textNoShape">
          <a:avLst/>
        </a:prstTxWarp>
      </a:bodyPr>
      <a:lstStyle>
        <a:defPPr marL="0" marR="0" indent="0" algn="l" defTabSz="1096963"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solidFill>
              <a:schemeClr val="bg2"/>
            </a:solidFill>
            <a:effectLst/>
            <a:latin typeface="Segoe Semibold" pitchFamily="34" charset="0"/>
          </a:defRPr>
        </a:defPPr>
      </a:lstStyle>
    </a:lnDef>
    <a:txDef>
      <a:spPr>
        <a:noFill/>
      </a:spPr>
      <a:bodyPr wrap="square" rtlCol="0">
        <a:spAutoFit/>
      </a:bodyPr>
      <a:lstStyle>
        <a:defPPr>
          <a:defRPr sz="2800" dirty="0" err="1" smtClean="0">
            <a:solidFill>
              <a:schemeClr val="tx1"/>
            </a:solidFill>
            <a:latin typeface="Segoe" pitchFamily="34" charset="0"/>
          </a:defRPr>
        </a:defPPr>
      </a:lstStyle>
    </a:txDef>
  </a:objectDefaults>
  <a:extraClrSchemeLst>
    <a:extraClrScheme>
      <a:clrScheme name="Business Value launch template 1">
        <a:dk1>
          <a:srgbClr val="000000"/>
        </a:dk1>
        <a:lt1>
          <a:srgbClr val="FFFFFF"/>
        </a:lt1>
        <a:dk2>
          <a:srgbClr val="EF7E39"/>
        </a:dk2>
        <a:lt2>
          <a:srgbClr val="FFFFFF"/>
        </a:lt2>
        <a:accent1>
          <a:srgbClr val="000000"/>
        </a:accent1>
        <a:accent2>
          <a:srgbClr val="54C71B"/>
        </a:accent2>
        <a:accent3>
          <a:srgbClr val="F6C0AE"/>
        </a:accent3>
        <a:accent4>
          <a:srgbClr val="DADADA"/>
        </a:accent4>
        <a:accent5>
          <a:srgbClr val="AAAAAA"/>
        </a:accent5>
        <a:accent6>
          <a:srgbClr val="4BB417"/>
        </a:accent6>
        <a:hlink>
          <a:srgbClr val="FBE019"/>
        </a:hlink>
        <a:folHlink>
          <a:srgbClr val="3D78E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2200</Words>
  <Application>Microsoft Office PowerPoint</Application>
  <PresentationFormat>Custom</PresentationFormat>
  <Paragraphs>245</Paragraphs>
  <Slides>22</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32" baseType="lpstr">
      <vt:lpstr>新細明體</vt:lpstr>
      <vt:lpstr>Segoe</vt:lpstr>
      <vt:lpstr>Segoe Semibold</vt:lpstr>
      <vt:lpstr>Arial</vt:lpstr>
      <vt:lpstr>Symbol</vt:lpstr>
      <vt:lpstr>Times New Roman</vt:lpstr>
      <vt:lpstr>Wingdings</vt:lpstr>
      <vt:lpstr>1_Blue waves</vt:lpstr>
      <vt:lpstr>Equation</vt:lpstr>
      <vt:lpstr>Document</vt:lpstr>
      <vt:lpstr>Learning Term-weighting Functions for Similarity Measures</vt:lpstr>
      <vt:lpstr>Applications of Similarity Measures Query Suggestion</vt:lpstr>
      <vt:lpstr>Applications of Similarity Measures Ad Relevance</vt:lpstr>
      <vt:lpstr>Similarity Measures based on TFIDF Vectors</vt:lpstr>
      <vt:lpstr>Vector-based Similarity Measures  Pros &amp; Cons</vt:lpstr>
      <vt:lpstr>Approach: Learn Term-weighting Functions</vt:lpstr>
      <vt:lpstr>Outline</vt:lpstr>
      <vt:lpstr>Vector-based Similarity Measures  Formal Definition</vt:lpstr>
      <vt:lpstr>TFIDF Cosine Similarity</vt:lpstr>
      <vt:lpstr>Learning Similarity Metric</vt:lpstr>
      <vt:lpstr>Learning Preference Ordering</vt:lpstr>
      <vt:lpstr>Outline</vt:lpstr>
      <vt:lpstr>Experiment – Query Suggestion</vt:lpstr>
      <vt:lpstr>Term Vector Construction and Features</vt:lpstr>
      <vt:lpstr>Results – Query Suggestion</vt:lpstr>
      <vt:lpstr>Experiment – Ad Page Relevance</vt:lpstr>
      <vt:lpstr>Results – Ad Page Relevance</vt:lpstr>
      <vt:lpstr>Results – Ad Page Relevance</vt:lpstr>
      <vt:lpstr>Related Work</vt:lpstr>
      <vt:lpstr>Future Work – Other Applications</vt:lpstr>
      <vt:lpstr>Future Work – Model Improvement</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2014-07-22T17:42:52Z</dcterms:created>
  <dcterms:modified xsi:type="dcterms:W3CDTF">2014-07-22T17:43:01Z</dcterms:modified>
  <cp:version/>
</cp:coreProperties>
</file>