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534" r:id="rId3"/>
    <p:sldId id="531" r:id="rId4"/>
    <p:sldId id="533" r:id="rId5"/>
    <p:sldId id="532" r:id="rId6"/>
    <p:sldId id="536" r:id="rId7"/>
    <p:sldId id="537" r:id="rId8"/>
    <p:sldId id="439" r:id="rId9"/>
    <p:sldId id="506" r:id="rId10"/>
    <p:sldId id="516" r:id="rId11"/>
    <p:sldId id="525" r:id="rId12"/>
    <p:sldId id="517" r:id="rId13"/>
    <p:sldId id="519" r:id="rId14"/>
    <p:sldId id="520" r:id="rId15"/>
    <p:sldId id="522" r:id="rId16"/>
    <p:sldId id="521" r:id="rId17"/>
    <p:sldId id="527" r:id="rId18"/>
    <p:sldId id="539" r:id="rId19"/>
    <p:sldId id="496" r:id="rId20"/>
    <p:sldId id="523" r:id="rId21"/>
    <p:sldId id="497" r:id="rId22"/>
    <p:sldId id="538" r:id="rId23"/>
    <p:sldId id="466" r:id="rId24"/>
    <p:sldId id="503" r:id="rId25"/>
    <p:sldId id="526" r:id="rId26"/>
    <p:sldId id="498" r:id="rId27"/>
    <p:sldId id="499" r:id="rId28"/>
    <p:sldId id="535" r:id="rId29"/>
    <p:sldId id="500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FF66"/>
    <a:srgbClr val="66FFFF"/>
    <a:srgbClr val="FFFF66"/>
    <a:srgbClr val="FF0000"/>
    <a:srgbClr val="E3E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8" autoAdjust="0"/>
    <p:restoredTop sz="88047" autoAdjust="0"/>
  </p:normalViewPr>
  <p:slideViewPr>
    <p:cSldViewPr>
      <p:cViewPr varScale="1">
        <p:scale>
          <a:sx n="113" d="100"/>
          <a:sy n="113" d="100"/>
        </p:scale>
        <p:origin x="6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2225"/>
          </c:spPr>
          <c:marker>
            <c:symbol val="none"/>
          </c:marker>
          <c:xVal>
            <c:numRef>
              <c:f>Sheet1!$A$3:$A$2002</c:f>
              <c:numCache>
                <c:formatCode>General</c:formatCode>
                <c:ptCount val="2000"/>
                <c:pt idx="0">
                  <c:v>-1.998</c:v>
                </c:pt>
                <c:pt idx="1">
                  <c:v>-1.996</c:v>
                </c:pt>
                <c:pt idx="2">
                  <c:v>-1.994</c:v>
                </c:pt>
                <c:pt idx="3">
                  <c:v>-1.992</c:v>
                </c:pt>
                <c:pt idx="4">
                  <c:v>-1.99</c:v>
                </c:pt>
                <c:pt idx="5">
                  <c:v>-1.988</c:v>
                </c:pt>
                <c:pt idx="6">
                  <c:v>-1.986</c:v>
                </c:pt>
                <c:pt idx="7">
                  <c:v>-1.984</c:v>
                </c:pt>
                <c:pt idx="8">
                  <c:v>-1.982</c:v>
                </c:pt>
                <c:pt idx="9">
                  <c:v>-1.98</c:v>
                </c:pt>
                <c:pt idx="10">
                  <c:v>-1.978</c:v>
                </c:pt>
                <c:pt idx="11">
                  <c:v>-1.976</c:v>
                </c:pt>
                <c:pt idx="12">
                  <c:v>-1.974</c:v>
                </c:pt>
                <c:pt idx="13">
                  <c:v>-1.972</c:v>
                </c:pt>
                <c:pt idx="14">
                  <c:v>-1.97</c:v>
                </c:pt>
                <c:pt idx="15">
                  <c:v>-1.968</c:v>
                </c:pt>
                <c:pt idx="16">
                  <c:v>-1.966</c:v>
                </c:pt>
                <c:pt idx="17">
                  <c:v>-1.964</c:v>
                </c:pt>
                <c:pt idx="18">
                  <c:v>-1.962</c:v>
                </c:pt>
                <c:pt idx="19">
                  <c:v>-1.96</c:v>
                </c:pt>
                <c:pt idx="20">
                  <c:v>-1.958</c:v>
                </c:pt>
                <c:pt idx="21">
                  <c:v>-1.956</c:v>
                </c:pt>
                <c:pt idx="22">
                  <c:v>-1.954</c:v>
                </c:pt>
                <c:pt idx="23">
                  <c:v>-1.952</c:v>
                </c:pt>
                <c:pt idx="24">
                  <c:v>-1.95</c:v>
                </c:pt>
                <c:pt idx="25">
                  <c:v>-1.948</c:v>
                </c:pt>
                <c:pt idx="26">
                  <c:v>-1.946</c:v>
                </c:pt>
                <c:pt idx="27">
                  <c:v>-1.944</c:v>
                </c:pt>
                <c:pt idx="28">
                  <c:v>-1.9419999999999999</c:v>
                </c:pt>
                <c:pt idx="29">
                  <c:v>-1.94</c:v>
                </c:pt>
                <c:pt idx="30">
                  <c:v>-1.9379999999999999</c:v>
                </c:pt>
                <c:pt idx="31">
                  <c:v>-1.9359999999999999</c:v>
                </c:pt>
                <c:pt idx="32">
                  <c:v>-1.9339999999999999</c:v>
                </c:pt>
                <c:pt idx="33">
                  <c:v>-1.9319999999999999</c:v>
                </c:pt>
                <c:pt idx="34">
                  <c:v>-1.93</c:v>
                </c:pt>
                <c:pt idx="35">
                  <c:v>-1.9279999999999999</c:v>
                </c:pt>
                <c:pt idx="36">
                  <c:v>-1.9259999999999999</c:v>
                </c:pt>
                <c:pt idx="37">
                  <c:v>-1.9239999999999999</c:v>
                </c:pt>
                <c:pt idx="38">
                  <c:v>-1.9219999999999999</c:v>
                </c:pt>
                <c:pt idx="39">
                  <c:v>-1.92</c:v>
                </c:pt>
                <c:pt idx="40">
                  <c:v>-1.9179999999999999</c:v>
                </c:pt>
                <c:pt idx="41">
                  <c:v>-1.9159999999999999</c:v>
                </c:pt>
                <c:pt idx="42">
                  <c:v>-1.9139999999999999</c:v>
                </c:pt>
                <c:pt idx="43">
                  <c:v>-1.9119999999999999</c:v>
                </c:pt>
                <c:pt idx="44">
                  <c:v>-1.91</c:v>
                </c:pt>
                <c:pt idx="45">
                  <c:v>-1.9079999999999999</c:v>
                </c:pt>
                <c:pt idx="46">
                  <c:v>-1.9059999999999999</c:v>
                </c:pt>
                <c:pt idx="47">
                  <c:v>-1.9039999999999999</c:v>
                </c:pt>
                <c:pt idx="48">
                  <c:v>-1.9019999999999999</c:v>
                </c:pt>
                <c:pt idx="49">
                  <c:v>-1.9</c:v>
                </c:pt>
                <c:pt idx="50">
                  <c:v>-1.8979999999999999</c:v>
                </c:pt>
                <c:pt idx="51">
                  <c:v>-1.8959999999999999</c:v>
                </c:pt>
                <c:pt idx="52">
                  <c:v>-1.8939999999999999</c:v>
                </c:pt>
                <c:pt idx="53">
                  <c:v>-1.8919999999999999</c:v>
                </c:pt>
                <c:pt idx="54">
                  <c:v>-1.89</c:v>
                </c:pt>
                <c:pt idx="55">
                  <c:v>-1.8879999999999999</c:v>
                </c:pt>
                <c:pt idx="56">
                  <c:v>-1.8859999999999999</c:v>
                </c:pt>
                <c:pt idx="57">
                  <c:v>-1.8839999999999999</c:v>
                </c:pt>
                <c:pt idx="58">
                  <c:v>-1.8819999999999999</c:v>
                </c:pt>
                <c:pt idx="59">
                  <c:v>-1.88</c:v>
                </c:pt>
                <c:pt idx="60">
                  <c:v>-1.8779999999999999</c:v>
                </c:pt>
                <c:pt idx="61">
                  <c:v>-1.8759999999999999</c:v>
                </c:pt>
                <c:pt idx="62">
                  <c:v>-1.8740000000000001</c:v>
                </c:pt>
                <c:pt idx="63">
                  <c:v>-1.8720000000000001</c:v>
                </c:pt>
                <c:pt idx="64">
                  <c:v>-1.87</c:v>
                </c:pt>
                <c:pt idx="65">
                  <c:v>-1.8680000000000001</c:v>
                </c:pt>
                <c:pt idx="66">
                  <c:v>-1.8660000000000001</c:v>
                </c:pt>
                <c:pt idx="67">
                  <c:v>-1.8640000000000001</c:v>
                </c:pt>
                <c:pt idx="68">
                  <c:v>-1.8620000000000001</c:v>
                </c:pt>
                <c:pt idx="69">
                  <c:v>-1.86</c:v>
                </c:pt>
                <c:pt idx="70">
                  <c:v>-1.8580000000000001</c:v>
                </c:pt>
                <c:pt idx="71">
                  <c:v>-1.8560000000000001</c:v>
                </c:pt>
                <c:pt idx="72">
                  <c:v>-1.8540000000000001</c:v>
                </c:pt>
                <c:pt idx="73">
                  <c:v>-1.8520000000000001</c:v>
                </c:pt>
                <c:pt idx="74">
                  <c:v>-1.85</c:v>
                </c:pt>
                <c:pt idx="75">
                  <c:v>-1.8480000000000001</c:v>
                </c:pt>
                <c:pt idx="76">
                  <c:v>-1.8460000000000001</c:v>
                </c:pt>
                <c:pt idx="77">
                  <c:v>-1.8440000000000001</c:v>
                </c:pt>
                <c:pt idx="78">
                  <c:v>-1.8420000000000001</c:v>
                </c:pt>
                <c:pt idx="79">
                  <c:v>-1.84</c:v>
                </c:pt>
                <c:pt idx="80">
                  <c:v>-1.8380000000000001</c:v>
                </c:pt>
                <c:pt idx="81">
                  <c:v>-1.8360000000000001</c:v>
                </c:pt>
                <c:pt idx="82">
                  <c:v>-1.8340000000000001</c:v>
                </c:pt>
                <c:pt idx="83">
                  <c:v>-1.8320000000000001</c:v>
                </c:pt>
                <c:pt idx="84">
                  <c:v>-1.83</c:v>
                </c:pt>
                <c:pt idx="85">
                  <c:v>-1.8280000000000001</c:v>
                </c:pt>
                <c:pt idx="86">
                  <c:v>-1.8260000000000001</c:v>
                </c:pt>
                <c:pt idx="87">
                  <c:v>-1.8240000000000001</c:v>
                </c:pt>
                <c:pt idx="88">
                  <c:v>-1.8220000000000001</c:v>
                </c:pt>
                <c:pt idx="89">
                  <c:v>-1.82</c:v>
                </c:pt>
                <c:pt idx="90">
                  <c:v>-1.8180000000000001</c:v>
                </c:pt>
                <c:pt idx="91">
                  <c:v>-1.8160000000000001</c:v>
                </c:pt>
                <c:pt idx="92">
                  <c:v>-1.8140000000000001</c:v>
                </c:pt>
                <c:pt idx="93">
                  <c:v>-1.8120000000000001</c:v>
                </c:pt>
                <c:pt idx="94">
                  <c:v>-1.81</c:v>
                </c:pt>
                <c:pt idx="95">
                  <c:v>-1.8080000000000001</c:v>
                </c:pt>
                <c:pt idx="96">
                  <c:v>-1.806</c:v>
                </c:pt>
                <c:pt idx="97">
                  <c:v>-1.804</c:v>
                </c:pt>
                <c:pt idx="98">
                  <c:v>-1.802</c:v>
                </c:pt>
                <c:pt idx="99">
                  <c:v>-1.8</c:v>
                </c:pt>
                <c:pt idx="100">
                  <c:v>-1.798</c:v>
                </c:pt>
                <c:pt idx="101">
                  <c:v>-1.796</c:v>
                </c:pt>
                <c:pt idx="102">
                  <c:v>-1.794</c:v>
                </c:pt>
                <c:pt idx="103">
                  <c:v>-1.792</c:v>
                </c:pt>
                <c:pt idx="104">
                  <c:v>-1.79</c:v>
                </c:pt>
                <c:pt idx="105">
                  <c:v>-1.788</c:v>
                </c:pt>
                <c:pt idx="106">
                  <c:v>-1.786</c:v>
                </c:pt>
                <c:pt idx="107">
                  <c:v>-1.784</c:v>
                </c:pt>
                <c:pt idx="108">
                  <c:v>-1.782</c:v>
                </c:pt>
                <c:pt idx="109">
                  <c:v>-1.78</c:v>
                </c:pt>
                <c:pt idx="110">
                  <c:v>-1.778</c:v>
                </c:pt>
                <c:pt idx="111">
                  <c:v>-1.776</c:v>
                </c:pt>
                <c:pt idx="112">
                  <c:v>-1.774</c:v>
                </c:pt>
                <c:pt idx="113">
                  <c:v>-1.772</c:v>
                </c:pt>
                <c:pt idx="114">
                  <c:v>-1.77</c:v>
                </c:pt>
                <c:pt idx="115">
                  <c:v>-1.768</c:v>
                </c:pt>
                <c:pt idx="116">
                  <c:v>-1.766</c:v>
                </c:pt>
                <c:pt idx="117">
                  <c:v>-1.764</c:v>
                </c:pt>
                <c:pt idx="118">
                  <c:v>-1.762</c:v>
                </c:pt>
                <c:pt idx="119">
                  <c:v>-1.76</c:v>
                </c:pt>
                <c:pt idx="120">
                  <c:v>-1.758</c:v>
                </c:pt>
                <c:pt idx="121">
                  <c:v>-1.756</c:v>
                </c:pt>
                <c:pt idx="122">
                  <c:v>-1.754</c:v>
                </c:pt>
                <c:pt idx="123">
                  <c:v>-1.752</c:v>
                </c:pt>
                <c:pt idx="124">
                  <c:v>-1.75</c:v>
                </c:pt>
                <c:pt idx="125">
                  <c:v>-1.748</c:v>
                </c:pt>
                <c:pt idx="126">
                  <c:v>-1.746</c:v>
                </c:pt>
                <c:pt idx="127">
                  <c:v>-1.744</c:v>
                </c:pt>
                <c:pt idx="128">
                  <c:v>-1.742</c:v>
                </c:pt>
                <c:pt idx="129">
                  <c:v>-1.74</c:v>
                </c:pt>
                <c:pt idx="130">
                  <c:v>-1.738</c:v>
                </c:pt>
                <c:pt idx="131">
                  <c:v>-1.736</c:v>
                </c:pt>
                <c:pt idx="132">
                  <c:v>-1.734</c:v>
                </c:pt>
                <c:pt idx="133">
                  <c:v>-1.732</c:v>
                </c:pt>
                <c:pt idx="134">
                  <c:v>-1.73</c:v>
                </c:pt>
                <c:pt idx="135">
                  <c:v>-1.728</c:v>
                </c:pt>
                <c:pt idx="136">
                  <c:v>-1.726</c:v>
                </c:pt>
                <c:pt idx="137">
                  <c:v>-1.724</c:v>
                </c:pt>
                <c:pt idx="138">
                  <c:v>-1.722</c:v>
                </c:pt>
                <c:pt idx="139">
                  <c:v>-1.72</c:v>
                </c:pt>
                <c:pt idx="140">
                  <c:v>-1.718</c:v>
                </c:pt>
                <c:pt idx="141">
                  <c:v>-1.716</c:v>
                </c:pt>
                <c:pt idx="142">
                  <c:v>-1.714</c:v>
                </c:pt>
                <c:pt idx="143">
                  <c:v>-1.712</c:v>
                </c:pt>
                <c:pt idx="144">
                  <c:v>-1.71</c:v>
                </c:pt>
                <c:pt idx="145">
                  <c:v>-1.708</c:v>
                </c:pt>
                <c:pt idx="146">
                  <c:v>-1.706</c:v>
                </c:pt>
                <c:pt idx="147">
                  <c:v>-1.704</c:v>
                </c:pt>
                <c:pt idx="148">
                  <c:v>-1.702</c:v>
                </c:pt>
                <c:pt idx="149">
                  <c:v>-1.7</c:v>
                </c:pt>
                <c:pt idx="150">
                  <c:v>-1.698</c:v>
                </c:pt>
                <c:pt idx="151">
                  <c:v>-1.696</c:v>
                </c:pt>
                <c:pt idx="152">
                  <c:v>-1.694</c:v>
                </c:pt>
                <c:pt idx="153">
                  <c:v>-1.6919999999999999</c:v>
                </c:pt>
                <c:pt idx="154">
                  <c:v>-1.69</c:v>
                </c:pt>
                <c:pt idx="155">
                  <c:v>-1.6879999999999999</c:v>
                </c:pt>
                <c:pt idx="156">
                  <c:v>-1.6859999999999999</c:v>
                </c:pt>
                <c:pt idx="157">
                  <c:v>-1.6839999999999999</c:v>
                </c:pt>
                <c:pt idx="158">
                  <c:v>-1.6819999999999999</c:v>
                </c:pt>
                <c:pt idx="159">
                  <c:v>-1.68</c:v>
                </c:pt>
                <c:pt idx="160">
                  <c:v>-1.6779999999999999</c:v>
                </c:pt>
                <c:pt idx="161">
                  <c:v>-1.6759999999999999</c:v>
                </c:pt>
                <c:pt idx="162">
                  <c:v>-1.6739999999999999</c:v>
                </c:pt>
                <c:pt idx="163">
                  <c:v>-1.6719999999999999</c:v>
                </c:pt>
                <c:pt idx="164">
                  <c:v>-1.67</c:v>
                </c:pt>
                <c:pt idx="165">
                  <c:v>-1.6679999999999999</c:v>
                </c:pt>
                <c:pt idx="166">
                  <c:v>-1.6659999999999999</c:v>
                </c:pt>
                <c:pt idx="167">
                  <c:v>-1.6639999999999999</c:v>
                </c:pt>
                <c:pt idx="168">
                  <c:v>-1.6619999999999999</c:v>
                </c:pt>
                <c:pt idx="169">
                  <c:v>-1.66</c:v>
                </c:pt>
                <c:pt idx="170">
                  <c:v>-1.6579999999999999</c:v>
                </c:pt>
                <c:pt idx="171">
                  <c:v>-1.6559999999999999</c:v>
                </c:pt>
                <c:pt idx="172">
                  <c:v>-1.6539999999999999</c:v>
                </c:pt>
                <c:pt idx="173">
                  <c:v>-1.6519999999999999</c:v>
                </c:pt>
                <c:pt idx="174">
                  <c:v>-1.65</c:v>
                </c:pt>
                <c:pt idx="175">
                  <c:v>-1.6479999999999999</c:v>
                </c:pt>
                <c:pt idx="176">
                  <c:v>-1.6459999999999999</c:v>
                </c:pt>
                <c:pt idx="177">
                  <c:v>-1.6439999999999999</c:v>
                </c:pt>
                <c:pt idx="178">
                  <c:v>-1.6419999999999999</c:v>
                </c:pt>
                <c:pt idx="179">
                  <c:v>-1.64</c:v>
                </c:pt>
                <c:pt idx="180">
                  <c:v>-1.6379999999999999</c:v>
                </c:pt>
                <c:pt idx="181">
                  <c:v>-1.6359999999999999</c:v>
                </c:pt>
                <c:pt idx="182">
                  <c:v>-1.6339999999999999</c:v>
                </c:pt>
                <c:pt idx="183">
                  <c:v>-1.6319999999999999</c:v>
                </c:pt>
                <c:pt idx="184">
                  <c:v>-1.63</c:v>
                </c:pt>
                <c:pt idx="185">
                  <c:v>-1.6279999999999999</c:v>
                </c:pt>
                <c:pt idx="186">
                  <c:v>-1.6259999999999999</c:v>
                </c:pt>
                <c:pt idx="187">
                  <c:v>-1.6240000000000001</c:v>
                </c:pt>
                <c:pt idx="188">
                  <c:v>-1.6220000000000001</c:v>
                </c:pt>
                <c:pt idx="189">
                  <c:v>-1.62</c:v>
                </c:pt>
                <c:pt idx="190">
                  <c:v>-1.6180000000000001</c:v>
                </c:pt>
                <c:pt idx="191">
                  <c:v>-1.6160000000000001</c:v>
                </c:pt>
                <c:pt idx="192">
                  <c:v>-1.6140000000000001</c:v>
                </c:pt>
                <c:pt idx="193">
                  <c:v>-1.6120000000000001</c:v>
                </c:pt>
                <c:pt idx="194">
                  <c:v>-1.61</c:v>
                </c:pt>
                <c:pt idx="195">
                  <c:v>-1.6080000000000001</c:v>
                </c:pt>
                <c:pt idx="196">
                  <c:v>-1.6060000000000001</c:v>
                </c:pt>
                <c:pt idx="197">
                  <c:v>-1.6040000000000001</c:v>
                </c:pt>
                <c:pt idx="198">
                  <c:v>-1.6020000000000001</c:v>
                </c:pt>
                <c:pt idx="199">
                  <c:v>-1.6</c:v>
                </c:pt>
                <c:pt idx="200">
                  <c:v>-1.5980000000000001</c:v>
                </c:pt>
                <c:pt idx="201">
                  <c:v>-1.5960000000000001</c:v>
                </c:pt>
                <c:pt idx="202">
                  <c:v>-1.5940000000000001</c:v>
                </c:pt>
                <c:pt idx="203">
                  <c:v>-1.5920000000000001</c:v>
                </c:pt>
                <c:pt idx="204">
                  <c:v>-1.59</c:v>
                </c:pt>
                <c:pt idx="205">
                  <c:v>-1.5880000000000001</c:v>
                </c:pt>
                <c:pt idx="206">
                  <c:v>-1.5860000000000001</c:v>
                </c:pt>
                <c:pt idx="207">
                  <c:v>-1.5840000000000001</c:v>
                </c:pt>
                <c:pt idx="208">
                  <c:v>-1.5820000000000001</c:v>
                </c:pt>
                <c:pt idx="209">
                  <c:v>-1.58</c:v>
                </c:pt>
                <c:pt idx="210">
                  <c:v>-1.5780000000000001</c:v>
                </c:pt>
                <c:pt idx="211">
                  <c:v>-1.5760000000000001</c:v>
                </c:pt>
                <c:pt idx="212">
                  <c:v>-1.5740000000000001</c:v>
                </c:pt>
                <c:pt idx="213">
                  <c:v>-1.5720000000000001</c:v>
                </c:pt>
                <c:pt idx="214">
                  <c:v>-1.57</c:v>
                </c:pt>
                <c:pt idx="215">
                  <c:v>-1.5680000000000001</c:v>
                </c:pt>
                <c:pt idx="216">
                  <c:v>-1.5660000000000001</c:v>
                </c:pt>
                <c:pt idx="217">
                  <c:v>-1.5640000000000001</c:v>
                </c:pt>
                <c:pt idx="218">
                  <c:v>-1.5620000000000001</c:v>
                </c:pt>
                <c:pt idx="219">
                  <c:v>-1.56</c:v>
                </c:pt>
                <c:pt idx="220">
                  <c:v>-1.5580000000000001</c:v>
                </c:pt>
                <c:pt idx="221">
                  <c:v>-1.556</c:v>
                </c:pt>
                <c:pt idx="222">
                  <c:v>-1.554</c:v>
                </c:pt>
                <c:pt idx="223">
                  <c:v>-1.552</c:v>
                </c:pt>
                <c:pt idx="224">
                  <c:v>-1.55</c:v>
                </c:pt>
                <c:pt idx="225">
                  <c:v>-1.548</c:v>
                </c:pt>
                <c:pt idx="226">
                  <c:v>-1.546</c:v>
                </c:pt>
                <c:pt idx="227">
                  <c:v>-1.544</c:v>
                </c:pt>
                <c:pt idx="228">
                  <c:v>-1.542</c:v>
                </c:pt>
                <c:pt idx="229">
                  <c:v>-1.54</c:v>
                </c:pt>
                <c:pt idx="230">
                  <c:v>-1.538</c:v>
                </c:pt>
                <c:pt idx="231">
                  <c:v>-1.536</c:v>
                </c:pt>
                <c:pt idx="232">
                  <c:v>-1.534</c:v>
                </c:pt>
                <c:pt idx="233">
                  <c:v>-1.532</c:v>
                </c:pt>
                <c:pt idx="234">
                  <c:v>-1.53</c:v>
                </c:pt>
                <c:pt idx="235">
                  <c:v>-1.528</c:v>
                </c:pt>
                <c:pt idx="236">
                  <c:v>-1.526</c:v>
                </c:pt>
                <c:pt idx="237">
                  <c:v>-1.524</c:v>
                </c:pt>
                <c:pt idx="238">
                  <c:v>-1.522</c:v>
                </c:pt>
                <c:pt idx="239">
                  <c:v>-1.52</c:v>
                </c:pt>
                <c:pt idx="240">
                  <c:v>-1.518</c:v>
                </c:pt>
                <c:pt idx="241">
                  <c:v>-1.516</c:v>
                </c:pt>
                <c:pt idx="242">
                  <c:v>-1.514</c:v>
                </c:pt>
                <c:pt idx="243">
                  <c:v>-1.512</c:v>
                </c:pt>
                <c:pt idx="244">
                  <c:v>-1.51</c:v>
                </c:pt>
                <c:pt idx="245">
                  <c:v>-1.508</c:v>
                </c:pt>
                <c:pt idx="246">
                  <c:v>-1.506</c:v>
                </c:pt>
                <c:pt idx="247">
                  <c:v>-1.504</c:v>
                </c:pt>
                <c:pt idx="248">
                  <c:v>-1.502</c:v>
                </c:pt>
                <c:pt idx="249">
                  <c:v>-1.5</c:v>
                </c:pt>
                <c:pt idx="250">
                  <c:v>-1.498</c:v>
                </c:pt>
                <c:pt idx="251">
                  <c:v>-1.496</c:v>
                </c:pt>
                <c:pt idx="252">
                  <c:v>-1.494</c:v>
                </c:pt>
                <c:pt idx="253">
                  <c:v>-1.492</c:v>
                </c:pt>
                <c:pt idx="254">
                  <c:v>-1.49</c:v>
                </c:pt>
                <c:pt idx="255">
                  <c:v>-1.488</c:v>
                </c:pt>
                <c:pt idx="256">
                  <c:v>-1.486</c:v>
                </c:pt>
                <c:pt idx="257">
                  <c:v>-1.484</c:v>
                </c:pt>
                <c:pt idx="258">
                  <c:v>-1.482</c:v>
                </c:pt>
                <c:pt idx="259">
                  <c:v>-1.48</c:v>
                </c:pt>
                <c:pt idx="260">
                  <c:v>-1.478</c:v>
                </c:pt>
                <c:pt idx="261">
                  <c:v>-1.476</c:v>
                </c:pt>
                <c:pt idx="262">
                  <c:v>-1.474</c:v>
                </c:pt>
                <c:pt idx="263">
                  <c:v>-1.472</c:v>
                </c:pt>
                <c:pt idx="264">
                  <c:v>-1.47</c:v>
                </c:pt>
                <c:pt idx="265">
                  <c:v>-1.468</c:v>
                </c:pt>
                <c:pt idx="266">
                  <c:v>-1.466</c:v>
                </c:pt>
                <c:pt idx="267">
                  <c:v>-1.464</c:v>
                </c:pt>
                <c:pt idx="268">
                  <c:v>-1.462</c:v>
                </c:pt>
                <c:pt idx="269">
                  <c:v>-1.46</c:v>
                </c:pt>
                <c:pt idx="270">
                  <c:v>-1.458</c:v>
                </c:pt>
                <c:pt idx="271">
                  <c:v>-1.456</c:v>
                </c:pt>
                <c:pt idx="272">
                  <c:v>-1.454</c:v>
                </c:pt>
                <c:pt idx="273">
                  <c:v>-1.452</c:v>
                </c:pt>
                <c:pt idx="274">
                  <c:v>-1.45</c:v>
                </c:pt>
                <c:pt idx="275">
                  <c:v>-1.448</c:v>
                </c:pt>
                <c:pt idx="276">
                  <c:v>-1.446</c:v>
                </c:pt>
                <c:pt idx="277">
                  <c:v>-1.444</c:v>
                </c:pt>
                <c:pt idx="278">
                  <c:v>-1.4419999999999999</c:v>
                </c:pt>
                <c:pt idx="279">
                  <c:v>-1.44</c:v>
                </c:pt>
                <c:pt idx="280">
                  <c:v>-1.4379999999999999</c:v>
                </c:pt>
                <c:pt idx="281">
                  <c:v>-1.4359999999999999</c:v>
                </c:pt>
                <c:pt idx="282">
                  <c:v>-1.4339999999999999</c:v>
                </c:pt>
                <c:pt idx="283">
                  <c:v>-1.4319999999999999</c:v>
                </c:pt>
                <c:pt idx="284">
                  <c:v>-1.43</c:v>
                </c:pt>
                <c:pt idx="285">
                  <c:v>-1.4279999999999999</c:v>
                </c:pt>
                <c:pt idx="286">
                  <c:v>-1.4259999999999999</c:v>
                </c:pt>
                <c:pt idx="287">
                  <c:v>-1.4239999999999999</c:v>
                </c:pt>
                <c:pt idx="288">
                  <c:v>-1.4219999999999999</c:v>
                </c:pt>
                <c:pt idx="289">
                  <c:v>-1.42</c:v>
                </c:pt>
                <c:pt idx="290">
                  <c:v>-1.4179999999999999</c:v>
                </c:pt>
                <c:pt idx="291">
                  <c:v>-1.4159999999999999</c:v>
                </c:pt>
                <c:pt idx="292">
                  <c:v>-1.4139999999999999</c:v>
                </c:pt>
                <c:pt idx="293">
                  <c:v>-1.4119999999999999</c:v>
                </c:pt>
                <c:pt idx="294">
                  <c:v>-1.41</c:v>
                </c:pt>
                <c:pt idx="295">
                  <c:v>-1.4079999999999999</c:v>
                </c:pt>
                <c:pt idx="296">
                  <c:v>-1.4059999999999999</c:v>
                </c:pt>
                <c:pt idx="297">
                  <c:v>-1.4039999999999999</c:v>
                </c:pt>
                <c:pt idx="298">
                  <c:v>-1.4019999999999999</c:v>
                </c:pt>
                <c:pt idx="299">
                  <c:v>-1.4</c:v>
                </c:pt>
                <c:pt idx="300">
                  <c:v>-1.3979999999999999</c:v>
                </c:pt>
                <c:pt idx="301">
                  <c:v>-1.3959999999999999</c:v>
                </c:pt>
                <c:pt idx="302">
                  <c:v>-1.3939999999999999</c:v>
                </c:pt>
                <c:pt idx="303">
                  <c:v>-1.3919999999999999</c:v>
                </c:pt>
                <c:pt idx="304">
                  <c:v>-1.39</c:v>
                </c:pt>
                <c:pt idx="305">
                  <c:v>-1.3879999999999999</c:v>
                </c:pt>
                <c:pt idx="306">
                  <c:v>-1.3859999999999999</c:v>
                </c:pt>
                <c:pt idx="307">
                  <c:v>-1.3839999999999999</c:v>
                </c:pt>
                <c:pt idx="308">
                  <c:v>-1.3819999999999999</c:v>
                </c:pt>
                <c:pt idx="309">
                  <c:v>-1.38</c:v>
                </c:pt>
                <c:pt idx="310">
                  <c:v>-1.3779999999999999</c:v>
                </c:pt>
                <c:pt idx="311">
                  <c:v>-1.3759999999999999</c:v>
                </c:pt>
                <c:pt idx="312">
                  <c:v>-1.3740000000000001</c:v>
                </c:pt>
                <c:pt idx="313">
                  <c:v>-1.3720000000000001</c:v>
                </c:pt>
                <c:pt idx="314">
                  <c:v>-1.37</c:v>
                </c:pt>
                <c:pt idx="315">
                  <c:v>-1.3680000000000001</c:v>
                </c:pt>
                <c:pt idx="316">
                  <c:v>-1.3660000000000001</c:v>
                </c:pt>
                <c:pt idx="317">
                  <c:v>-1.3640000000000001</c:v>
                </c:pt>
                <c:pt idx="318">
                  <c:v>-1.3620000000000001</c:v>
                </c:pt>
                <c:pt idx="319">
                  <c:v>-1.36</c:v>
                </c:pt>
                <c:pt idx="320">
                  <c:v>-1.3580000000000001</c:v>
                </c:pt>
                <c:pt idx="321">
                  <c:v>-1.3560000000000001</c:v>
                </c:pt>
                <c:pt idx="322">
                  <c:v>-1.3540000000000001</c:v>
                </c:pt>
                <c:pt idx="323">
                  <c:v>-1.3520000000000001</c:v>
                </c:pt>
                <c:pt idx="324">
                  <c:v>-1.35</c:v>
                </c:pt>
                <c:pt idx="325">
                  <c:v>-1.3480000000000001</c:v>
                </c:pt>
                <c:pt idx="326">
                  <c:v>-1.3460000000000001</c:v>
                </c:pt>
                <c:pt idx="327">
                  <c:v>-1.3440000000000001</c:v>
                </c:pt>
                <c:pt idx="328">
                  <c:v>-1.3420000000000001</c:v>
                </c:pt>
                <c:pt idx="329">
                  <c:v>-1.34</c:v>
                </c:pt>
                <c:pt idx="330">
                  <c:v>-1.3380000000000001</c:v>
                </c:pt>
                <c:pt idx="331">
                  <c:v>-1.3360000000000001</c:v>
                </c:pt>
                <c:pt idx="332">
                  <c:v>-1.3340000000000001</c:v>
                </c:pt>
                <c:pt idx="333">
                  <c:v>-1.3320000000000001</c:v>
                </c:pt>
                <c:pt idx="334">
                  <c:v>-1.33</c:v>
                </c:pt>
                <c:pt idx="335">
                  <c:v>-1.3280000000000001</c:v>
                </c:pt>
                <c:pt idx="336">
                  <c:v>-1.3260000000000001</c:v>
                </c:pt>
                <c:pt idx="337">
                  <c:v>-1.3240000000000001</c:v>
                </c:pt>
                <c:pt idx="338">
                  <c:v>-1.3220000000000001</c:v>
                </c:pt>
                <c:pt idx="339">
                  <c:v>-1.32</c:v>
                </c:pt>
                <c:pt idx="340">
                  <c:v>-1.3180000000000001</c:v>
                </c:pt>
                <c:pt idx="341">
                  <c:v>-1.3160000000000001</c:v>
                </c:pt>
                <c:pt idx="342">
                  <c:v>-1.3140000000000001</c:v>
                </c:pt>
                <c:pt idx="343">
                  <c:v>-1.3120000000000001</c:v>
                </c:pt>
                <c:pt idx="344">
                  <c:v>-1.31</c:v>
                </c:pt>
                <c:pt idx="345">
                  <c:v>-1.3080000000000001</c:v>
                </c:pt>
                <c:pt idx="346">
                  <c:v>-1.306</c:v>
                </c:pt>
                <c:pt idx="347">
                  <c:v>-1.304</c:v>
                </c:pt>
                <c:pt idx="348">
                  <c:v>-1.302</c:v>
                </c:pt>
                <c:pt idx="349">
                  <c:v>-1.3</c:v>
                </c:pt>
                <c:pt idx="350">
                  <c:v>-1.298</c:v>
                </c:pt>
                <c:pt idx="351">
                  <c:v>-1.296</c:v>
                </c:pt>
                <c:pt idx="352">
                  <c:v>-1.294</c:v>
                </c:pt>
                <c:pt idx="353">
                  <c:v>-1.292</c:v>
                </c:pt>
                <c:pt idx="354">
                  <c:v>-1.29</c:v>
                </c:pt>
                <c:pt idx="355">
                  <c:v>-1.288</c:v>
                </c:pt>
                <c:pt idx="356">
                  <c:v>-1.286</c:v>
                </c:pt>
                <c:pt idx="357">
                  <c:v>-1.284</c:v>
                </c:pt>
                <c:pt idx="358">
                  <c:v>-1.282</c:v>
                </c:pt>
                <c:pt idx="359">
                  <c:v>-1.28</c:v>
                </c:pt>
                <c:pt idx="360">
                  <c:v>-1.278</c:v>
                </c:pt>
                <c:pt idx="361">
                  <c:v>-1.276</c:v>
                </c:pt>
                <c:pt idx="362">
                  <c:v>-1.274</c:v>
                </c:pt>
                <c:pt idx="363">
                  <c:v>-1.272</c:v>
                </c:pt>
                <c:pt idx="364">
                  <c:v>-1.27</c:v>
                </c:pt>
                <c:pt idx="365">
                  <c:v>-1.268</c:v>
                </c:pt>
                <c:pt idx="366">
                  <c:v>-1.266</c:v>
                </c:pt>
                <c:pt idx="367">
                  <c:v>-1.264</c:v>
                </c:pt>
                <c:pt idx="368">
                  <c:v>-1.262</c:v>
                </c:pt>
                <c:pt idx="369">
                  <c:v>-1.26</c:v>
                </c:pt>
                <c:pt idx="370">
                  <c:v>-1.258</c:v>
                </c:pt>
                <c:pt idx="371">
                  <c:v>-1.256</c:v>
                </c:pt>
                <c:pt idx="372">
                  <c:v>-1.254</c:v>
                </c:pt>
                <c:pt idx="373">
                  <c:v>-1.252</c:v>
                </c:pt>
                <c:pt idx="374">
                  <c:v>-1.25</c:v>
                </c:pt>
                <c:pt idx="375">
                  <c:v>-1.248</c:v>
                </c:pt>
                <c:pt idx="376">
                  <c:v>-1.246</c:v>
                </c:pt>
                <c:pt idx="377">
                  <c:v>-1.244</c:v>
                </c:pt>
                <c:pt idx="378">
                  <c:v>-1.242</c:v>
                </c:pt>
                <c:pt idx="379">
                  <c:v>-1.24</c:v>
                </c:pt>
                <c:pt idx="380">
                  <c:v>-1.238</c:v>
                </c:pt>
                <c:pt idx="381">
                  <c:v>-1.236</c:v>
                </c:pt>
                <c:pt idx="382">
                  <c:v>-1.234</c:v>
                </c:pt>
                <c:pt idx="383">
                  <c:v>-1.232</c:v>
                </c:pt>
                <c:pt idx="384">
                  <c:v>-1.23</c:v>
                </c:pt>
                <c:pt idx="385">
                  <c:v>-1.228</c:v>
                </c:pt>
                <c:pt idx="386">
                  <c:v>-1.226</c:v>
                </c:pt>
                <c:pt idx="387">
                  <c:v>-1.224</c:v>
                </c:pt>
                <c:pt idx="388">
                  <c:v>-1.222</c:v>
                </c:pt>
                <c:pt idx="389">
                  <c:v>-1.22</c:v>
                </c:pt>
                <c:pt idx="390">
                  <c:v>-1.218</c:v>
                </c:pt>
                <c:pt idx="391">
                  <c:v>-1.216</c:v>
                </c:pt>
                <c:pt idx="392">
                  <c:v>-1.214</c:v>
                </c:pt>
                <c:pt idx="393">
                  <c:v>-1.212</c:v>
                </c:pt>
                <c:pt idx="394">
                  <c:v>-1.21</c:v>
                </c:pt>
                <c:pt idx="395">
                  <c:v>-1.208</c:v>
                </c:pt>
                <c:pt idx="396">
                  <c:v>-1.206</c:v>
                </c:pt>
                <c:pt idx="397">
                  <c:v>-1.204</c:v>
                </c:pt>
                <c:pt idx="398">
                  <c:v>-1.202</c:v>
                </c:pt>
                <c:pt idx="399">
                  <c:v>-1.2</c:v>
                </c:pt>
                <c:pt idx="400">
                  <c:v>-1.198</c:v>
                </c:pt>
                <c:pt idx="401">
                  <c:v>-1.196</c:v>
                </c:pt>
                <c:pt idx="402">
                  <c:v>-1.194</c:v>
                </c:pt>
                <c:pt idx="403">
                  <c:v>-1.1919999999999999</c:v>
                </c:pt>
                <c:pt idx="404">
                  <c:v>-1.19</c:v>
                </c:pt>
                <c:pt idx="405">
                  <c:v>-1.1879999999999999</c:v>
                </c:pt>
                <c:pt idx="406">
                  <c:v>-1.1859999999999999</c:v>
                </c:pt>
                <c:pt idx="407">
                  <c:v>-1.1839999999999999</c:v>
                </c:pt>
                <c:pt idx="408">
                  <c:v>-1.1819999999999999</c:v>
                </c:pt>
                <c:pt idx="409">
                  <c:v>-1.18</c:v>
                </c:pt>
                <c:pt idx="410">
                  <c:v>-1.1779999999999999</c:v>
                </c:pt>
                <c:pt idx="411">
                  <c:v>-1.1759999999999999</c:v>
                </c:pt>
                <c:pt idx="412">
                  <c:v>-1.1739999999999999</c:v>
                </c:pt>
                <c:pt idx="413">
                  <c:v>-1.1719999999999999</c:v>
                </c:pt>
                <c:pt idx="414">
                  <c:v>-1.17</c:v>
                </c:pt>
                <c:pt idx="415">
                  <c:v>-1.1679999999999999</c:v>
                </c:pt>
                <c:pt idx="416">
                  <c:v>-1.1659999999999999</c:v>
                </c:pt>
                <c:pt idx="417">
                  <c:v>-1.1639999999999999</c:v>
                </c:pt>
                <c:pt idx="418">
                  <c:v>-1.1619999999999999</c:v>
                </c:pt>
                <c:pt idx="419">
                  <c:v>-1.1599999999999999</c:v>
                </c:pt>
                <c:pt idx="420">
                  <c:v>-1.1579999999999999</c:v>
                </c:pt>
                <c:pt idx="421">
                  <c:v>-1.1559999999999999</c:v>
                </c:pt>
                <c:pt idx="422">
                  <c:v>-1.1539999999999999</c:v>
                </c:pt>
                <c:pt idx="423">
                  <c:v>-1.1519999999999999</c:v>
                </c:pt>
                <c:pt idx="424">
                  <c:v>-1.1499999999999999</c:v>
                </c:pt>
                <c:pt idx="425">
                  <c:v>-1.1479999999999999</c:v>
                </c:pt>
                <c:pt idx="426">
                  <c:v>-1.1459999999999999</c:v>
                </c:pt>
                <c:pt idx="427">
                  <c:v>-1.1439999999999999</c:v>
                </c:pt>
                <c:pt idx="428">
                  <c:v>-1.1419999999999999</c:v>
                </c:pt>
                <c:pt idx="429">
                  <c:v>-1.1399999999999999</c:v>
                </c:pt>
                <c:pt idx="430">
                  <c:v>-1.1379999999999999</c:v>
                </c:pt>
                <c:pt idx="431">
                  <c:v>-1.1359999999999999</c:v>
                </c:pt>
                <c:pt idx="432">
                  <c:v>-1.1339999999999999</c:v>
                </c:pt>
                <c:pt idx="433">
                  <c:v>-1.1319999999999999</c:v>
                </c:pt>
                <c:pt idx="434">
                  <c:v>-1.1299999999999999</c:v>
                </c:pt>
                <c:pt idx="435">
                  <c:v>-1.1279999999999999</c:v>
                </c:pt>
                <c:pt idx="436">
                  <c:v>-1.1259999999999999</c:v>
                </c:pt>
                <c:pt idx="437">
                  <c:v>-1.1240000000000001</c:v>
                </c:pt>
                <c:pt idx="438">
                  <c:v>-1.1220000000000001</c:v>
                </c:pt>
                <c:pt idx="439">
                  <c:v>-1.1200000000000001</c:v>
                </c:pt>
                <c:pt idx="440">
                  <c:v>-1.1180000000000001</c:v>
                </c:pt>
                <c:pt idx="441">
                  <c:v>-1.1160000000000001</c:v>
                </c:pt>
                <c:pt idx="442">
                  <c:v>-1.1140000000000001</c:v>
                </c:pt>
                <c:pt idx="443">
                  <c:v>-1.1120000000000001</c:v>
                </c:pt>
                <c:pt idx="444">
                  <c:v>-1.1100000000000001</c:v>
                </c:pt>
                <c:pt idx="445">
                  <c:v>-1.1080000000000001</c:v>
                </c:pt>
                <c:pt idx="446">
                  <c:v>-1.1060000000000001</c:v>
                </c:pt>
                <c:pt idx="447">
                  <c:v>-1.1040000000000001</c:v>
                </c:pt>
                <c:pt idx="448">
                  <c:v>-1.1020000000000001</c:v>
                </c:pt>
                <c:pt idx="449">
                  <c:v>-1.1000000000000001</c:v>
                </c:pt>
                <c:pt idx="450">
                  <c:v>-1.0980000000000001</c:v>
                </c:pt>
                <c:pt idx="451">
                  <c:v>-1.0960000000000001</c:v>
                </c:pt>
                <c:pt idx="452">
                  <c:v>-1.0940000000000001</c:v>
                </c:pt>
                <c:pt idx="453">
                  <c:v>-1.0920000000000001</c:v>
                </c:pt>
                <c:pt idx="454">
                  <c:v>-1.0900000000000001</c:v>
                </c:pt>
                <c:pt idx="455">
                  <c:v>-1.0880000000000001</c:v>
                </c:pt>
                <c:pt idx="456">
                  <c:v>-1.0860000000000001</c:v>
                </c:pt>
                <c:pt idx="457">
                  <c:v>-1.0840000000000001</c:v>
                </c:pt>
                <c:pt idx="458">
                  <c:v>-1.0820000000000001</c:v>
                </c:pt>
                <c:pt idx="459">
                  <c:v>-1.08</c:v>
                </c:pt>
                <c:pt idx="460">
                  <c:v>-1.0780000000000001</c:v>
                </c:pt>
                <c:pt idx="461">
                  <c:v>-1.0760000000000001</c:v>
                </c:pt>
                <c:pt idx="462">
                  <c:v>-1.0740000000000001</c:v>
                </c:pt>
                <c:pt idx="463">
                  <c:v>-1.0720000000000001</c:v>
                </c:pt>
                <c:pt idx="464">
                  <c:v>-1.07</c:v>
                </c:pt>
                <c:pt idx="465">
                  <c:v>-1.0680000000000001</c:v>
                </c:pt>
                <c:pt idx="466">
                  <c:v>-1.0660000000000001</c:v>
                </c:pt>
                <c:pt idx="467">
                  <c:v>-1.0640000000000001</c:v>
                </c:pt>
                <c:pt idx="468">
                  <c:v>-1.0620000000000001</c:v>
                </c:pt>
                <c:pt idx="469">
                  <c:v>-1.06</c:v>
                </c:pt>
                <c:pt idx="470">
                  <c:v>-1.0580000000000001</c:v>
                </c:pt>
                <c:pt idx="471">
                  <c:v>-1.056</c:v>
                </c:pt>
                <c:pt idx="472">
                  <c:v>-1.054</c:v>
                </c:pt>
                <c:pt idx="473">
                  <c:v>-1.052</c:v>
                </c:pt>
                <c:pt idx="474">
                  <c:v>-1.05</c:v>
                </c:pt>
                <c:pt idx="475">
                  <c:v>-1.048</c:v>
                </c:pt>
                <c:pt idx="476">
                  <c:v>-1.046</c:v>
                </c:pt>
                <c:pt idx="477">
                  <c:v>-1.044</c:v>
                </c:pt>
                <c:pt idx="478">
                  <c:v>-1.042</c:v>
                </c:pt>
                <c:pt idx="479">
                  <c:v>-1.04</c:v>
                </c:pt>
                <c:pt idx="480">
                  <c:v>-1.038</c:v>
                </c:pt>
                <c:pt idx="481">
                  <c:v>-1.036</c:v>
                </c:pt>
                <c:pt idx="482">
                  <c:v>-1.034</c:v>
                </c:pt>
                <c:pt idx="483">
                  <c:v>-1.032</c:v>
                </c:pt>
                <c:pt idx="484">
                  <c:v>-1.03</c:v>
                </c:pt>
                <c:pt idx="485">
                  <c:v>-1.028</c:v>
                </c:pt>
                <c:pt idx="486">
                  <c:v>-1.026</c:v>
                </c:pt>
                <c:pt idx="487">
                  <c:v>-1.024</c:v>
                </c:pt>
                <c:pt idx="488">
                  <c:v>-1.022</c:v>
                </c:pt>
                <c:pt idx="489">
                  <c:v>-1.02</c:v>
                </c:pt>
                <c:pt idx="490">
                  <c:v>-1.018</c:v>
                </c:pt>
                <c:pt idx="491">
                  <c:v>-1.016</c:v>
                </c:pt>
                <c:pt idx="492">
                  <c:v>-1.014</c:v>
                </c:pt>
                <c:pt idx="493">
                  <c:v>-1.012</c:v>
                </c:pt>
                <c:pt idx="494">
                  <c:v>-1.01</c:v>
                </c:pt>
                <c:pt idx="495">
                  <c:v>-1.008</c:v>
                </c:pt>
                <c:pt idx="496">
                  <c:v>-1.006</c:v>
                </c:pt>
                <c:pt idx="497">
                  <c:v>-1.004</c:v>
                </c:pt>
                <c:pt idx="498">
                  <c:v>-1.002</c:v>
                </c:pt>
                <c:pt idx="499">
                  <c:v>-1</c:v>
                </c:pt>
                <c:pt idx="500">
                  <c:v>-0.998</c:v>
                </c:pt>
                <c:pt idx="501">
                  <c:v>-0.996</c:v>
                </c:pt>
                <c:pt idx="502">
                  <c:v>-0.99399999999999999</c:v>
                </c:pt>
                <c:pt idx="503">
                  <c:v>-0.99199999999999999</c:v>
                </c:pt>
                <c:pt idx="504">
                  <c:v>-0.99</c:v>
                </c:pt>
                <c:pt idx="505">
                  <c:v>-0.98799999999999999</c:v>
                </c:pt>
                <c:pt idx="506">
                  <c:v>-0.98599999999999999</c:v>
                </c:pt>
                <c:pt idx="507">
                  <c:v>-0.98399999999999999</c:v>
                </c:pt>
                <c:pt idx="508">
                  <c:v>-0.98199999999999998</c:v>
                </c:pt>
                <c:pt idx="509">
                  <c:v>-0.98</c:v>
                </c:pt>
                <c:pt idx="510">
                  <c:v>-0.97799999999999998</c:v>
                </c:pt>
                <c:pt idx="511">
                  <c:v>-0.97599999999999998</c:v>
                </c:pt>
                <c:pt idx="512">
                  <c:v>-0.97399999999999998</c:v>
                </c:pt>
                <c:pt idx="513">
                  <c:v>-0.97199999999999998</c:v>
                </c:pt>
                <c:pt idx="514">
                  <c:v>-0.97</c:v>
                </c:pt>
                <c:pt idx="515">
                  <c:v>-0.96799999999999997</c:v>
                </c:pt>
                <c:pt idx="516">
                  <c:v>-0.96599999999999997</c:v>
                </c:pt>
                <c:pt idx="517">
                  <c:v>-0.96399999999999997</c:v>
                </c:pt>
                <c:pt idx="518">
                  <c:v>-0.96199999999999997</c:v>
                </c:pt>
                <c:pt idx="519">
                  <c:v>-0.96</c:v>
                </c:pt>
                <c:pt idx="520">
                  <c:v>-0.95799999999999996</c:v>
                </c:pt>
                <c:pt idx="521">
                  <c:v>-0.95599999999999996</c:v>
                </c:pt>
                <c:pt idx="522">
                  <c:v>-0.95399999999999996</c:v>
                </c:pt>
                <c:pt idx="523">
                  <c:v>-0.95199999999999996</c:v>
                </c:pt>
                <c:pt idx="524">
                  <c:v>-0.95</c:v>
                </c:pt>
                <c:pt idx="525">
                  <c:v>-0.94799999999999995</c:v>
                </c:pt>
                <c:pt idx="526">
                  <c:v>-0.94599999999999995</c:v>
                </c:pt>
                <c:pt idx="527">
                  <c:v>-0.94399999999999995</c:v>
                </c:pt>
                <c:pt idx="528">
                  <c:v>-0.94199999999999995</c:v>
                </c:pt>
                <c:pt idx="529">
                  <c:v>-0.94</c:v>
                </c:pt>
                <c:pt idx="530">
                  <c:v>-0.93799999999999994</c:v>
                </c:pt>
                <c:pt idx="531">
                  <c:v>-0.93600000000000005</c:v>
                </c:pt>
                <c:pt idx="532">
                  <c:v>-0.93400000000000005</c:v>
                </c:pt>
                <c:pt idx="533">
                  <c:v>-0.93200000000000005</c:v>
                </c:pt>
                <c:pt idx="534">
                  <c:v>-0.93</c:v>
                </c:pt>
                <c:pt idx="535">
                  <c:v>-0.92800000000000005</c:v>
                </c:pt>
                <c:pt idx="536">
                  <c:v>-0.92600000000000005</c:v>
                </c:pt>
                <c:pt idx="537">
                  <c:v>-0.92400000000000004</c:v>
                </c:pt>
                <c:pt idx="538">
                  <c:v>-0.92200000000000004</c:v>
                </c:pt>
                <c:pt idx="539">
                  <c:v>-0.92</c:v>
                </c:pt>
                <c:pt idx="540">
                  <c:v>-0.91800000000000004</c:v>
                </c:pt>
                <c:pt idx="541">
                  <c:v>-0.91600000000000004</c:v>
                </c:pt>
                <c:pt idx="542">
                  <c:v>-0.91400000000000003</c:v>
                </c:pt>
                <c:pt idx="543">
                  <c:v>-0.91200000000000003</c:v>
                </c:pt>
                <c:pt idx="544">
                  <c:v>-0.91</c:v>
                </c:pt>
                <c:pt idx="545">
                  <c:v>-0.90800000000000003</c:v>
                </c:pt>
                <c:pt idx="546">
                  <c:v>-0.90600000000000003</c:v>
                </c:pt>
                <c:pt idx="547">
                  <c:v>-0.90400000000000003</c:v>
                </c:pt>
                <c:pt idx="548">
                  <c:v>-0.90200000000000002</c:v>
                </c:pt>
                <c:pt idx="549">
                  <c:v>-0.9</c:v>
                </c:pt>
                <c:pt idx="550">
                  <c:v>-0.89800000000000002</c:v>
                </c:pt>
                <c:pt idx="551">
                  <c:v>-0.89600000000000002</c:v>
                </c:pt>
                <c:pt idx="552">
                  <c:v>-0.89400000000000002</c:v>
                </c:pt>
                <c:pt idx="553">
                  <c:v>-0.89200000000000002</c:v>
                </c:pt>
                <c:pt idx="554">
                  <c:v>-0.89</c:v>
                </c:pt>
                <c:pt idx="555">
                  <c:v>-0.88800000000000001</c:v>
                </c:pt>
                <c:pt idx="556">
                  <c:v>-0.88600000000000001</c:v>
                </c:pt>
                <c:pt idx="557">
                  <c:v>-0.88400000000000001</c:v>
                </c:pt>
                <c:pt idx="558">
                  <c:v>-0.88200000000000001</c:v>
                </c:pt>
                <c:pt idx="559">
                  <c:v>-0.88</c:v>
                </c:pt>
                <c:pt idx="560">
                  <c:v>-0.878</c:v>
                </c:pt>
                <c:pt idx="561">
                  <c:v>-0.876</c:v>
                </c:pt>
                <c:pt idx="562">
                  <c:v>-0.874</c:v>
                </c:pt>
                <c:pt idx="563">
                  <c:v>-0.872</c:v>
                </c:pt>
                <c:pt idx="564">
                  <c:v>-0.87</c:v>
                </c:pt>
                <c:pt idx="565">
                  <c:v>-0.86799999999999999</c:v>
                </c:pt>
                <c:pt idx="566">
                  <c:v>-0.86599999999999999</c:v>
                </c:pt>
                <c:pt idx="567">
                  <c:v>-0.86399999999999999</c:v>
                </c:pt>
                <c:pt idx="568">
                  <c:v>-0.86199999999999999</c:v>
                </c:pt>
                <c:pt idx="569">
                  <c:v>-0.86</c:v>
                </c:pt>
                <c:pt idx="570">
                  <c:v>-0.85799999999999998</c:v>
                </c:pt>
                <c:pt idx="571">
                  <c:v>-0.85599999999999998</c:v>
                </c:pt>
                <c:pt idx="572">
                  <c:v>-0.85399999999999998</c:v>
                </c:pt>
                <c:pt idx="573">
                  <c:v>-0.85199999999999998</c:v>
                </c:pt>
                <c:pt idx="574">
                  <c:v>-0.85</c:v>
                </c:pt>
                <c:pt idx="575">
                  <c:v>-0.84799999999999998</c:v>
                </c:pt>
                <c:pt idx="576">
                  <c:v>-0.84599999999999997</c:v>
                </c:pt>
                <c:pt idx="577">
                  <c:v>-0.84399999999999997</c:v>
                </c:pt>
                <c:pt idx="578">
                  <c:v>-0.84199999999999997</c:v>
                </c:pt>
                <c:pt idx="579">
                  <c:v>-0.84</c:v>
                </c:pt>
                <c:pt idx="580">
                  <c:v>-0.83799999999999997</c:v>
                </c:pt>
                <c:pt idx="581">
                  <c:v>-0.83599999999999997</c:v>
                </c:pt>
                <c:pt idx="582">
                  <c:v>-0.83399999999999996</c:v>
                </c:pt>
                <c:pt idx="583">
                  <c:v>-0.83199999999999996</c:v>
                </c:pt>
                <c:pt idx="584">
                  <c:v>-0.83</c:v>
                </c:pt>
                <c:pt idx="585">
                  <c:v>-0.82799999999999996</c:v>
                </c:pt>
                <c:pt idx="586">
                  <c:v>-0.82599999999999996</c:v>
                </c:pt>
                <c:pt idx="587">
                  <c:v>-0.82399999999999995</c:v>
                </c:pt>
                <c:pt idx="588">
                  <c:v>-0.82199999999999995</c:v>
                </c:pt>
                <c:pt idx="589">
                  <c:v>-0.82</c:v>
                </c:pt>
                <c:pt idx="590">
                  <c:v>-0.81799999999999995</c:v>
                </c:pt>
                <c:pt idx="591">
                  <c:v>-0.81599999999999995</c:v>
                </c:pt>
                <c:pt idx="592">
                  <c:v>-0.81399999999999995</c:v>
                </c:pt>
                <c:pt idx="593">
                  <c:v>-0.81200000000000006</c:v>
                </c:pt>
                <c:pt idx="594">
                  <c:v>-0.81</c:v>
                </c:pt>
                <c:pt idx="595">
                  <c:v>-0.80800000000000005</c:v>
                </c:pt>
                <c:pt idx="596">
                  <c:v>-0.80600000000000005</c:v>
                </c:pt>
                <c:pt idx="597">
                  <c:v>-0.80400000000000005</c:v>
                </c:pt>
                <c:pt idx="598">
                  <c:v>-0.80200000000000005</c:v>
                </c:pt>
                <c:pt idx="599">
                  <c:v>-0.8</c:v>
                </c:pt>
                <c:pt idx="600">
                  <c:v>-0.79800000000000004</c:v>
                </c:pt>
                <c:pt idx="601">
                  <c:v>-0.79600000000000004</c:v>
                </c:pt>
                <c:pt idx="602">
                  <c:v>-0.79400000000000004</c:v>
                </c:pt>
                <c:pt idx="603">
                  <c:v>-0.79200000000000004</c:v>
                </c:pt>
                <c:pt idx="604">
                  <c:v>-0.79</c:v>
                </c:pt>
                <c:pt idx="605">
                  <c:v>-0.78800000000000003</c:v>
                </c:pt>
                <c:pt idx="606">
                  <c:v>-0.78600000000000003</c:v>
                </c:pt>
                <c:pt idx="607">
                  <c:v>-0.78400000000000003</c:v>
                </c:pt>
                <c:pt idx="608">
                  <c:v>-0.78200000000000003</c:v>
                </c:pt>
                <c:pt idx="609">
                  <c:v>-0.78</c:v>
                </c:pt>
                <c:pt idx="610">
                  <c:v>-0.77800000000000002</c:v>
                </c:pt>
                <c:pt idx="611">
                  <c:v>-0.77600000000000002</c:v>
                </c:pt>
                <c:pt idx="612">
                  <c:v>-0.77400000000000002</c:v>
                </c:pt>
                <c:pt idx="613">
                  <c:v>-0.77200000000000002</c:v>
                </c:pt>
                <c:pt idx="614">
                  <c:v>-0.77</c:v>
                </c:pt>
                <c:pt idx="615">
                  <c:v>-0.76800000000000002</c:v>
                </c:pt>
                <c:pt idx="616">
                  <c:v>-0.76600000000000001</c:v>
                </c:pt>
                <c:pt idx="617">
                  <c:v>-0.76400000000000001</c:v>
                </c:pt>
                <c:pt idx="618">
                  <c:v>-0.76200000000000001</c:v>
                </c:pt>
                <c:pt idx="619">
                  <c:v>-0.76</c:v>
                </c:pt>
                <c:pt idx="620">
                  <c:v>-0.75800000000000001</c:v>
                </c:pt>
                <c:pt idx="621">
                  <c:v>-0.75600000000000001</c:v>
                </c:pt>
                <c:pt idx="622">
                  <c:v>-0.754</c:v>
                </c:pt>
                <c:pt idx="623">
                  <c:v>-0.752</c:v>
                </c:pt>
                <c:pt idx="624">
                  <c:v>-0.75</c:v>
                </c:pt>
                <c:pt idx="625">
                  <c:v>-0.748</c:v>
                </c:pt>
                <c:pt idx="626">
                  <c:v>-0.746</c:v>
                </c:pt>
                <c:pt idx="627">
                  <c:v>-0.74399999999999999</c:v>
                </c:pt>
                <c:pt idx="628">
                  <c:v>-0.74199999999999999</c:v>
                </c:pt>
                <c:pt idx="629">
                  <c:v>-0.74</c:v>
                </c:pt>
                <c:pt idx="630">
                  <c:v>-0.73799999999999999</c:v>
                </c:pt>
                <c:pt idx="631">
                  <c:v>-0.73599999999999999</c:v>
                </c:pt>
                <c:pt idx="632">
                  <c:v>-0.73399999999999999</c:v>
                </c:pt>
                <c:pt idx="633">
                  <c:v>-0.73199999999999998</c:v>
                </c:pt>
                <c:pt idx="634">
                  <c:v>-0.73</c:v>
                </c:pt>
                <c:pt idx="635">
                  <c:v>-0.72799999999999998</c:v>
                </c:pt>
                <c:pt idx="636">
                  <c:v>-0.72599999999999998</c:v>
                </c:pt>
                <c:pt idx="637">
                  <c:v>-0.72399999999999998</c:v>
                </c:pt>
                <c:pt idx="638">
                  <c:v>-0.72199999999999998</c:v>
                </c:pt>
                <c:pt idx="639">
                  <c:v>-0.72</c:v>
                </c:pt>
                <c:pt idx="640">
                  <c:v>-0.71799999999999997</c:v>
                </c:pt>
                <c:pt idx="641">
                  <c:v>-0.71599999999999997</c:v>
                </c:pt>
                <c:pt idx="642">
                  <c:v>-0.71399999999999997</c:v>
                </c:pt>
                <c:pt idx="643">
                  <c:v>-0.71199999999999997</c:v>
                </c:pt>
                <c:pt idx="644">
                  <c:v>-0.71</c:v>
                </c:pt>
                <c:pt idx="645">
                  <c:v>-0.70799999999999996</c:v>
                </c:pt>
                <c:pt idx="646">
                  <c:v>-0.70599999999999996</c:v>
                </c:pt>
                <c:pt idx="647">
                  <c:v>-0.70399999999999996</c:v>
                </c:pt>
                <c:pt idx="648">
                  <c:v>-0.70199999999999996</c:v>
                </c:pt>
                <c:pt idx="649">
                  <c:v>-0.7</c:v>
                </c:pt>
                <c:pt idx="650">
                  <c:v>-0.69799999999999995</c:v>
                </c:pt>
                <c:pt idx="651">
                  <c:v>-0.69599999999999995</c:v>
                </c:pt>
                <c:pt idx="652">
                  <c:v>-0.69399999999999995</c:v>
                </c:pt>
                <c:pt idx="653">
                  <c:v>-0.69199999999999995</c:v>
                </c:pt>
                <c:pt idx="654">
                  <c:v>-0.69</c:v>
                </c:pt>
                <c:pt idx="655">
                  <c:v>-0.68799999999999994</c:v>
                </c:pt>
                <c:pt idx="656">
                  <c:v>-0.68600000000000005</c:v>
                </c:pt>
                <c:pt idx="657">
                  <c:v>-0.68400000000000005</c:v>
                </c:pt>
                <c:pt idx="658">
                  <c:v>-0.68200000000000005</c:v>
                </c:pt>
                <c:pt idx="659">
                  <c:v>-0.68</c:v>
                </c:pt>
                <c:pt idx="660">
                  <c:v>-0.67800000000000005</c:v>
                </c:pt>
                <c:pt idx="661">
                  <c:v>-0.67600000000000005</c:v>
                </c:pt>
                <c:pt idx="662">
                  <c:v>-0.67400000000000004</c:v>
                </c:pt>
                <c:pt idx="663">
                  <c:v>-0.67200000000000004</c:v>
                </c:pt>
                <c:pt idx="664">
                  <c:v>-0.67</c:v>
                </c:pt>
                <c:pt idx="665">
                  <c:v>-0.66800000000000004</c:v>
                </c:pt>
                <c:pt idx="666">
                  <c:v>-0.66600000000000004</c:v>
                </c:pt>
                <c:pt idx="667">
                  <c:v>-0.66400000000000003</c:v>
                </c:pt>
                <c:pt idx="668">
                  <c:v>-0.66200000000000003</c:v>
                </c:pt>
                <c:pt idx="669">
                  <c:v>-0.66</c:v>
                </c:pt>
                <c:pt idx="670">
                  <c:v>-0.65800000000000003</c:v>
                </c:pt>
                <c:pt idx="671">
                  <c:v>-0.65600000000000003</c:v>
                </c:pt>
                <c:pt idx="672">
                  <c:v>-0.65400000000000003</c:v>
                </c:pt>
                <c:pt idx="673">
                  <c:v>-0.65200000000000002</c:v>
                </c:pt>
                <c:pt idx="674">
                  <c:v>-0.65</c:v>
                </c:pt>
                <c:pt idx="675">
                  <c:v>-0.64800000000000002</c:v>
                </c:pt>
                <c:pt idx="676">
                  <c:v>-0.64600000000000002</c:v>
                </c:pt>
                <c:pt idx="677">
                  <c:v>-0.64400000000000002</c:v>
                </c:pt>
                <c:pt idx="678">
                  <c:v>-0.64200000000000002</c:v>
                </c:pt>
                <c:pt idx="679">
                  <c:v>-0.64</c:v>
                </c:pt>
                <c:pt idx="680">
                  <c:v>-0.63800000000000001</c:v>
                </c:pt>
                <c:pt idx="681">
                  <c:v>-0.63600000000000001</c:v>
                </c:pt>
                <c:pt idx="682">
                  <c:v>-0.63400000000000001</c:v>
                </c:pt>
                <c:pt idx="683">
                  <c:v>-0.63200000000000001</c:v>
                </c:pt>
                <c:pt idx="684">
                  <c:v>-0.63</c:v>
                </c:pt>
                <c:pt idx="685">
                  <c:v>-0.628</c:v>
                </c:pt>
                <c:pt idx="686">
                  <c:v>-0.626</c:v>
                </c:pt>
                <c:pt idx="687">
                  <c:v>-0.624</c:v>
                </c:pt>
                <c:pt idx="688">
                  <c:v>-0.622</c:v>
                </c:pt>
                <c:pt idx="689">
                  <c:v>-0.62</c:v>
                </c:pt>
                <c:pt idx="690">
                  <c:v>-0.61799999999999999</c:v>
                </c:pt>
                <c:pt idx="691">
                  <c:v>-0.61599999999999999</c:v>
                </c:pt>
                <c:pt idx="692">
                  <c:v>-0.61399999999999999</c:v>
                </c:pt>
                <c:pt idx="693">
                  <c:v>-0.61199999999999999</c:v>
                </c:pt>
                <c:pt idx="694">
                  <c:v>-0.61</c:v>
                </c:pt>
                <c:pt idx="695">
                  <c:v>-0.60799999999999998</c:v>
                </c:pt>
                <c:pt idx="696">
                  <c:v>-0.60599999999999998</c:v>
                </c:pt>
                <c:pt idx="697">
                  <c:v>-0.60399999999999998</c:v>
                </c:pt>
                <c:pt idx="698">
                  <c:v>-0.60199999999999998</c:v>
                </c:pt>
                <c:pt idx="699">
                  <c:v>-0.6</c:v>
                </c:pt>
                <c:pt idx="700">
                  <c:v>-0.59799999999999998</c:v>
                </c:pt>
                <c:pt idx="701">
                  <c:v>-0.59599999999999997</c:v>
                </c:pt>
                <c:pt idx="702">
                  <c:v>-0.59399999999999997</c:v>
                </c:pt>
                <c:pt idx="703">
                  <c:v>-0.59199999999999997</c:v>
                </c:pt>
                <c:pt idx="704">
                  <c:v>-0.59</c:v>
                </c:pt>
                <c:pt idx="705">
                  <c:v>-0.58799999999999997</c:v>
                </c:pt>
                <c:pt idx="706">
                  <c:v>-0.58599999999999997</c:v>
                </c:pt>
                <c:pt idx="707">
                  <c:v>-0.58399999999999996</c:v>
                </c:pt>
                <c:pt idx="708">
                  <c:v>-0.58199999999999996</c:v>
                </c:pt>
                <c:pt idx="709">
                  <c:v>-0.57999999999999996</c:v>
                </c:pt>
                <c:pt idx="710">
                  <c:v>-0.57799999999999996</c:v>
                </c:pt>
                <c:pt idx="711">
                  <c:v>-0.57599999999999996</c:v>
                </c:pt>
                <c:pt idx="712">
                  <c:v>-0.57399999999999995</c:v>
                </c:pt>
                <c:pt idx="713">
                  <c:v>-0.57199999999999995</c:v>
                </c:pt>
                <c:pt idx="714">
                  <c:v>-0.56999999999999995</c:v>
                </c:pt>
                <c:pt idx="715">
                  <c:v>-0.56799999999999995</c:v>
                </c:pt>
                <c:pt idx="716">
                  <c:v>-0.56599999999999995</c:v>
                </c:pt>
                <c:pt idx="717">
                  <c:v>-0.56399999999999995</c:v>
                </c:pt>
                <c:pt idx="718">
                  <c:v>-0.56200000000000006</c:v>
                </c:pt>
                <c:pt idx="719">
                  <c:v>-0.56000000000000005</c:v>
                </c:pt>
                <c:pt idx="720">
                  <c:v>-0.55800000000000005</c:v>
                </c:pt>
                <c:pt idx="721">
                  <c:v>-0.55600000000000005</c:v>
                </c:pt>
                <c:pt idx="722">
                  <c:v>-0.55400000000000005</c:v>
                </c:pt>
                <c:pt idx="723">
                  <c:v>-0.55200000000000005</c:v>
                </c:pt>
                <c:pt idx="724">
                  <c:v>-0.55000000000000004</c:v>
                </c:pt>
                <c:pt idx="725">
                  <c:v>-0.54800000000000004</c:v>
                </c:pt>
                <c:pt idx="726">
                  <c:v>-0.54600000000000004</c:v>
                </c:pt>
                <c:pt idx="727">
                  <c:v>-0.54400000000000004</c:v>
                </c:pt>
                <c:pt idx="728">
                  <c:v>-0.54200000000000004</c:v>
                </c:pt>
                <c:pt idx="729">
                  <c:v>-0.54</c:v>
                </c:pt>
                <c:pt idx="730">
                  <c:v>-0.53800000000000003</c:v>
                </c:pt>
                <c:pt idx="731">
                  <c:v>-0.53600000000000003</c:v>
                </c:pt>
                <c:pt idx="732">
                  <c:v>-0.53400000000000003</c:v>
                </c:pt>
                <c:pt idx="733">
                  <c:v>-0.53200000000000003</c:v>
                </c:pt>
                <c:pt idx="734">
                  <c:v>-0.53</c:v>
                </c:pt>
                <c:pt idx="735">
                  <c:v>-0.52800000000000002</c:v>
                </c:pt>
                <c:pt idx="736">
                  <c:v>-0.52600000000000002</c:v>
                </c:pt>
                <c:pt idx="737">
                  <c:v>-0.52400000000000002</c:v>
                </c:pt>
                <c:pt idx="738">
                  <c:v>-0.52200000000000002</c:v>
                </c:pt>
                <c:pt idx="739">
                  <c:v>-0.52</c:v>
                </c:pt>
                <c:pt idx="740">
                  <c:v>-0.51800000000000002</c:v>
                </c:pt>
                <c:pt idx="741">
                  <c:v>-0.51600000000000001</c:v>
                </c:pt>
                <c:pt idx="742">
                  <c:v>-0.51400000000000001</c:v>
                </c:pt>
                <c:pt idx="743">
                  <c:v>-0.51200000000000001</c:v>
                </c:pt>
                <c:pt idx="744">
                  <c:v>-0.51</c:v>
                </c:pt>
                <c:pt idx="745">
                  <c:v>-0.50800000000000001</c:v>
                </c:pt>
                <c:pt idx="746">
                  <c:v>-0.50600000000000001</c:v>
                </c:pt>
                <c:pt idx="747">
                  <c:v>-0.504</c:v>
                </c:pt>
                <c:pt idx="748">
                  <c:v>-0.502</c:v>
                </c:pt>
                <c:pt idx="749">
                  <c:v>-0.5</c:v>
                </c:pt>
                <c:pt idx="750">
                  <c:v>-0.498</c:v>
                </c:pt>
                <c:pt idx="751">
                  <c:v>-0.496</c:v>
                </c:pt>
                <c:pt idx="752">
                  <c:v>-0.49399999999999999</c:v>
                </c:pt>
                <c:pt idx="753">
                  <c:v>-0.49199999999999999</c:v>
                </c:pt>
                <c:pt idx="754">
                  <c:v>-0.49</c:v>
                </c:pt>
                <c:pt idx="755">
                  <c:v>-0.48799999999999999</c:v>
                </c:pt>
                <c:pt idx="756">
                  <c:v>-0.48599999999999999</c:v>
                </c:pt>
                <c:pt idx="757">
                  <c:v>-0.48399999999999999</c:v>
                </c:pt>
                <c:pt idx="758">
                  <c:v>-0.48199999999999998</c:v>
                </c:pt>
                <c:pt idx="759">
                  <c:v>-0.48</c:v>
                </c:pt>
                <c:pt idx="760">
                  <c:v>-0.47799999999999998</c:v>
                </c:pt>
                <c:pt idx="761">
                  <c:v>-0.47599999999999998</c:v>
                </c:pt>
                <c:pt idx="762">
                  <c:v>-0.47399999999999998</c:v>
                </c:pt>
                <c:pt idx="763">
                  <c:v>-0.47199999999999998</c:v>
                </c:pt>
                <c:pt idx="764">
                  <c:v>-0.47</c:v>
                </c:pt>
                <c:pt idx="765">
                  <c:v>-0.46800000000000003</c:v>
                </c:pt>
                <c:pt idx="766">
                  <c:v>-0.46600000000000003</c:v>
                </c:pt>
                <c:pt idx="767">
                  <c:v>-0.46400000000000002</c:v>
                </c:pt>
                <c:pt idx="768">
                  <c:v>-0.46200000000000002</c:v>
                </c:pt>
                <c:pt idx="769">
                  <c:v>-0.46</c:v>
                </c:pt>
                <c:pt idx="770">
                  <c:v>-0.45800000000000002</c:v>
                </c:pt>
                <c:pt idx="771">
                  <c:v>-0.45600000000000002</c:v>
                </c:pt>
                <c:pt idx="772">
                  <c:v>-0.45400000000000001</c:v>
                </c:pt>
                <c:pt idx="773">
                  <c:v>-0.45200000000000001</c:v>
                </c:pt>
                <c:pt idx="774">
                  <c:v>-0.45</c:v>
                </c:pt>
                <c:pt idx="775">
                  <c:v>-0.44800000000000001</c:v>
                </c:pt>
                <c:pt idx="776">
                  <c:v>-0.44600000000000001</c:v>
                </c:pt>
                <c:pt idx="777">
                  <c:v>-0.44400000000000001</c:v>
                </c:pt>
                <c:pt idx="778">
                  <c:v>-0.442</c:v>
                </c:pt>
                <c:pt idx="779">
                  <c:v>-0.44</c:v>
                </c:pt>
                <c:pt idx="780">
                  <c:v>-0.438</c:v>
                </c:pt>
                <c:pt idx="781">
                  <c:v>-0.436</c:v>
                </c:pt>
                <c:pt idx="782">
                  <c:v>-0.434</c:v>
                </c:pt>
                <c:pt idx="783">
                  <c:v>-0.432</c:v>
                </c:pt>
                <c:pt idx="784">
                  <c:v>-0.43</c:v>
                </c:pt>
                <c:pt idx="785">
                  <c:v>-0.42799999999999999</c:v>
                </c:pt>
                <c:pt idx="786">
                  <c:v>-0.42599999999999999</c:v>
                </c:pt>
                <c:pt idx="787">
                  <c:v>-0.42399999999999999</c:v>
                </c:pt>
                <c:pt idx="788">
                  <c:v>-0.42199999999999999</c:v>
                </c:pt>
                <c:pt idx="789">
                  <c:v>-0.42</c:v>
                </c:pt>
                <c:pt idx="790">
                  <c:v>-0.41799999999999998</c:v>
                </c:pt>
                <c:pt idx="791">
                  <c:v>-0.41599999999999998</c:v>
                </c:pt>
                <c:pt idx="792">
                  <c:v>-0.41399999999999998</c:v>
                </c:pt>
                <c:pt idx="793">
                  <c:v>-0.41199999999999998</c:v>
                </c:pt>
                <c:pt idx="794">
                  <c:v>-0.41</c:v>
                </c:pt>
                <c:pt idx="795">
                  <c:v>-0.40799999999999997</c:v>
                </c:pt>
                <c:pt idx="796">
                  <c:v>-0.40600000000000003</c:v>
                </c:pt>
                <c:pt idx="797">
                  <c:v>-0.40400000000000003</c:v>
                </c:pt>
                <c:pt idx="798">
                  <c:v>-0.40200000000000002</c:v>
                </c:pt>
                <c:pt idx="799">
                  <c:v>-0.4</c:v>
                </c:pt>
                <c:pt idx="800">
                  <c:v>-0.39800000000000002</c:v>
                </c:pt>
                <c:pt idx="801">
                  <c:v>-0.39600000000000002</c:v>
                </c:pt>
                <c:pt idx="802">
                  <c:v>-0.39400000000000002</c:v>
                </c:pt>
                <c:pt idx="803">
                  <c:v>-0.39200000000000002</c:v>
                </c:pt>
                <c:pt idx="804">
                  <c:v>-0.39</c:v>
                </c:pt>
                <c:pt idx="805">
                  <c:v>-0.38800000000000001</c:v>
                </c:pt>
                <c:pt idx="806">
                  <c:v>-0.38600000000000001</c:v>
                </c:pt>
                <c:pt idx="807">
                  <c:v>-0.38400000000000001</c:v>
                </c:pt>
                <c:pt idx="808">
                  <c:v>-0.38200000000000001</c:v>
                </c:pt>
                <c:pt idx="809">
                  <c:v>-0.38</c:v>
                </c:pt>
                <c:pt idx="810">
                  <c:v>-0.378</c:v>
                </c:pt>
                <c:pt idx="811">
                  <c:v>-0.376</c:v>
                </c:pt>
                <c:pt idx="812">
                  <c:v>-0.374</c:v>
                </c:pt>
                <c:pt idx="813">
                  <c:v>-0.372</c:v>
                </c:pt>
                <c:pt idx="814">
                  <c:v>-0.37</c:v>
                </c:pt>
                <c:pt idx="815">
                  <c:v>-0.36799999999999999</c:v>
                </c:pt>
                <c:pt idx="816">
                  <c:v>-0.36599999999999999</c:v>
                </c:pt>
                <c:pt idx="817">
                  <c:v>-0.36399999999999999</c:v>
                </c:pt>
                <c:pt idx="818">
                  <c:v>-0.36199999999999999</c:v>
                </c:pt>
                <c:pt idx="819">
                  <c:v>-0.36</c:v>
                </c:pt>
                <c:pt idx="820">
                  <c:v>-0.35799999999999998</c:v>
                </c:pt>
                <c:pt idx="821">
                  <c:v>-0.35599999999999998</c:v>
                </c:pt>
                <c:pt idx="822">
                  <c:v>-0.35399999999999998</c:v>
                </c:pt>
                <c:pt idx="823">
                  <c:v>-0.35199999999999998</c:v>
                </c:pt>
                <c:pt idx="824">
                  <c:v>-0.35</c:v>
                </c:pt>
                <c:pt idx="825">
                  <c:v>-0.34799999999999998</c:v>
                </c:pt>
                <c:pt idx="826">
                  <c:v>-0.34599999999999997</c:v>
                </c:pt>
                <c:pt idx="827">
                  <c:v>-0.34399999999999997</c:v>
                </c:pt>
                <c:pt idx="828">
                  <c:v>-0.34200000000000003</c:v>
                </c:pt>
                <c:pt idx="829">
                  <c:v>-0.34</c:v>
                </c:pt>
                <c:pt idx="830">
                  <c:v>-0.33800000000000002</c:v>
                </c:pt>
                <c:pt idx="831">
                  <c:v>-0.33600000000000002</c:v>
                </c:pt>
                <c:pt idx="832">
                  <c:v>-0.33400000000000002</c:v>
                </c:pt>
                <c:pt idx="833">
                  <c:v>-0.33200000000000002</c:v>
                </c:pt>
                <c:pt idx="834">
                  <c:v>-0.33</c:v>
                </c:pt>
                <c:pt idx="835">
                  <c:v>-0.32800000000000001</c:v>
                </c:pt>
                <c:pt idx="836">
                  <c:v>-0.32600000000000001</c:v>
                </c:pt>
                <c:pt idx="837">
                  <c:v>-0.32400000000000001</c:v>
                </c:pt>
                <c:pt idx="838">
                  <c:v>-0.32200000000000001</c:v>
                </c:pt>
                <c:pt idx="839">
                  <c:v>-0.32</c:v>
                </c:pt>
                <c:pt idx="840">
                  <c:v>-0.318</c:v>
                </c:pt>
                <c:pt idx="841">
                  <c:v>-0.316</c:v>
                </c:pt>
                <c:pt idx="842">
                  <c:v>-0.314</c:v>
                </c:pt>
                <c:pt idx="843">
                  <c:v>-0.312</c:v>
                </c:pt>
                <c:pt idx="844">
                  <c:v>-0.31</c:v>
                </c:pt>
                <c:pt idx="845">
                  <c:v>-0.308</c:v>
                </c:pt>
                <c:pt idx="846">
                  <c:v>-0.30599999999999999</c:v>
                </c:pt>
                <c:pt idx="847">
                  <c:v>-0.30399999999999999</c:v>
                </c:pt>
                <c:pt idx="848">
                  <c:v>-0.30199999999999999</c:v>
                </c:pt>
                <c:pt idx="849">
                  <c:v>-0.3</c:v>
                </c:pt>
                <c:pt idx="850">
                  <c:v>-0.29799999999999999</c:v>
                </c:pt>
                <c:pt idx="851">
                  <c:v>-0.29599999999999999</c:v>
                </c:pt>
                <c:pt idx="852">
                  <c:v>-0.29399999999999998</c:v>
                </c:pt>
                <c:pt idx="853">
                  <c:v>-0.29199999999999998</c:v>
                </c:pt>
                <c:pt idx="854">
                  <c:v>-0.28999999999999998</c:v>
                </c:pt>
                <c:pt idx="855">
                  <c:v>-0.28799999999999998</c:v>
                </c:pt>
                <c:pt idx="856">
                  <c:v>-0.28599999999999998</c:v>
                </c:pt>
                <c:pt idx="857">
                  <c:v>-0.28399999999999997</c:v>
                </c:pt>
                <c:pt idx="858">
                  <c:v>-0.28199999999999997</c:v>
                </c:pt>
                <c:pt idx="859">
                  <c:v>-0.28000000000000003</c:v>
                </c:pt>
                <c:pt idx="860">
                  <c:v>-0.27800000000000002</c:v>
                </c:pt>
                <c:pt idx="861">
                  <c:v>-0.27600000000000002</c:v>
                </c:pt>
                <c:pt idx="862">
                  <c:v>-0.27400000000000002</c:v>
                </c:pt>
                <c:pt idx="863">
                  <c:v>-0.27200000000000002</c:v>
                </c:pt>
                <c:pt idx="864">
                  <c:v>-0.27</c:v>
                </c:pt>
                <c:pt idx="865">
                  <c:v>-0.26800000000000002</c:v>
                </c:pt>
                <c:pt idx="866">
                  <c:v>-0.26600000000000001</c:v>
                </c:pt>
                <c:pt idx="867">
                  <c:v>-0.26400000000000001</c:v>
                </c:pt>
                <c:pt idx="868">
                  <c:v>-0.26200000000000001</c:v>
                </c:pt>
                <c:pt idx="869">
                  <c:v>-0.26</c:v>
                </c:pt>
                <c:pt idx="870">
                  <c:v>-0.25800000000000001</c:v>
                </c:pt>
                <c:pt idx="871">
                  <c:v>-0.25600000000000001</c:v>
                </c:pt>
                <c:pt idx="872">
                  <c:v>-0.254</c:v>
                </c:pt>
                <c:pt idx="873">
                  <c:v>-0.252</c:v>
                </c:pt>
                <c:pt idx="874">
                  <c:v>-0.25</c:v>
                </c:pt>
                <c:pt idx="875">
                  <c:v>-0.248</c:v>
                </c:pt>
                <c:pt idx="876">
                  <c:v>-0.246</c:v>
                </c:pt>
                <c:pt idx="877">
                  <c:v>-0.24399999999999999</c:v>
                </c:pt>
                <c:pt idx="878">
                  <c:v>-0.24199999999999999</c:v>
                </c:pt>
                <c:pt idx="879">
                  <c:v>-0.24</c:v>
                </c:pt>
                <c:pt idx="880">
                  <c:v>-0.23799999999999999</c:v>
                </c:pt>
                <c:pt idx="881">
                  <c:v>-0.23599999999999999</c:v>
                </c:pt>
                <c:pt idx="882">
                  <c:v>-0.23400000000000001</c:v>
                </c:pt>
                <c:pt idx="883">
                  <c:v>-0.23200000000000001</c:v>
                </c:pt>
                <c:pt idx="884">
                  <c:v>-0.23</c:v>
                </c:pt>
                <c:pt idx="885">
                  <c:v>-0.22800000000000001</c:v>
                </c:pt>
                <c:pt idx="886">
                  <c:v>-0.22600000000000001</c:v>
                </c:pt>
                <c:pt idx="887">
                  <c:v>-0.224</c:v>
                </c:pt>
                <c:pt idx="888">
                  <c:v>-0.222</c:v>
                </c:pt>
                <c:pt idx="889">
                  <c:v>-0.22</c:v>
                </c:pt>
                <c:pt idx="890">
                  <c:v>-0.218</c:v>
                </c:pt>
                <c:pt idx="891">
                  <c:v>-0.216</c:v>
                </c:pt>
                <c:pt idx="892">
                  <c:v>-0.214</c:v>
                </c:pt>
                <c:pt idx="893">
                  <c:v>-0.21199999999999999</c:v>
                </c:pt>
                <c:pt idx="894">
                  <c:v>-0.21</c:v>
                </c:pt>
                <c:pt idx="895">
                  <c:v>-0.20799999999999999</c:v>
                </c:pt>
                <c:pt idx="896">
                  <c:v>-0.20599999999999999</c:v>
                </c:pt>
                <c:pt idx="897">
                  <c:v>-0.20399999999999999</c:v>
                </c:pt>
                <c:pt idx="898">
                  <c:v>-0.20200000000000001</c:v>
                </c:pt>
                <c:pt idx="899">
                  <c:v>-0.2</c:v>
                </c:pt>
                <c:pt idx="900">
                  <c:v>-0.19800000000000001</c:v>
                </c:pt>
                <c:pt idx="901">
                  <c:v>-0.19600000000000001</c:v>
                </c:pt>
                <c:pt idx="902">
                  <c:v>-0.19400000000000001</c:v>
                </c:pt>
                <c:pt idx="903">
                  <c:v>-0.192</c:v>
                </c:pt>
                <c:pt idx="904">
                  <c:v>-0.19</c:v>
                </c:pt>
                <c:pt idx="905">
                  <c:v>-0.188</c:v>
                </c:pt>
                <c:pt idx="906">
                  <c:v>-0.186</c:v>
                </c:pt>
                <c:pt idx="907">
                  <c:v>-0.184</c:v>
                </c:pt>
                <c:pt idx="908">
                  <c:v>-0.182</c:v>
                </c:pt>
                <c:pt idx="909">
                  <c:v>-0.18</c:v>
                </c:pt>
                <c:pt idx="910">
                  <c:v>-0.17799999999999999</c:v>
                </c:pt>
                <c:pt idx="911">
                  <c:v>-0.17599999999999999</c:v>
                </c:pt>
                <c:pt idx="912">
                  <c:v>-0.17399999999999999</c:v>
                </c:pt>
                <c:pt idx="913">
                  <c:v>-0.17199999999999999</c:v>
                </c:pt>
                <c:pt idx="914">
                  <c:v>-0.17</c:v>
                </c:pt>
                <c:pt idx="915">
                  <c:v>-0.16800000000000001</c:v>
                </c:pt>
                <c:pt idx="916">
                  <c:v>-0.16600000000000001</c:v>
                </c:pt>
                <c:pt idx="917">
                  <c:v>-0.16400000000000001</c:v>
                </c:pt>
                <c:pt idx="918">
                  <c:v>-0.16200000000000001</c:v>
                </c:pt>
                <c:pt idx="919">
                  <c:v>-0.16</c:v>
                </c:pt>
                <c:pt idx="920">
                  <c:v>-0.158</c:v>
                </c:pt>
                <c:pt idx="921">
                  <c:v>-0.156</c:v>
                </c:pt>
                <c:pt idx="922">
                  <c:v>-0.154</c:v>
                </c:pt>
                <c:pt idx="923">
                  <c:v>-0.152</c:v>
                </c:pt>
                <c:pt idx="924">
                  <c:v>-0.15</c:v>
                </c:pt>
                <c:pt idx="925">
                  <c:v>-0.14799999999999999</c:v>
                </c:pt>
                <c:pt idx="926">
                  <c:v>-0.14599999999999999</c:v>
                </c:pt>
                <c:pt idx="927">
                  <c:v>-0.14399999999999999</c:v>
                </c:pt>
                <c:pt idx="928">
                  <c:v>-0.14199999999999999</c:v>
                </c:pt>
                <c:pt idx="929">
                  <c:v>-0.14000000000000001</c:v>
                </c:pt>
                <c:pt idx="930">
                  <c:v>-0.13800000000000001</c:v>
                </c:pt>
                <c:pt idx="931">
                  <c:v>-0.13600000000000001</c:v>
                </c:pt>
                <c:pt idx="932">
                  <c:v>-0.13400000000000001</c:v>
                </c:pt>
                <c:pt idx="933">
                  <c:v>-0.13200000000000001</c:v>
                </c:pt>
                <c:pt idx="934">
                  <c:v>-0.13</c:v>
                </c:pt>
                <c:pt idx="935">
                  <c:v>-0.128</c:v>
                </c:pt>
                <c:pt idx="936">
                  <c:v>-0.126</c:v>
                </c:pt>
                <c:pt idx="937">
                  <c:v>-0.124</c:v>
                </c:pt>
                <c:pt idx="938">
                  <c:v>-0.122</c:v>
                </c:pt>
                <c:pt idx="939">
                  <c:v>-0.12</c:v>
                </c:pt>
                <c:pt idx="940">
                  <c:v>-0.11799999999999999</c:v>
                </c:pt>
                <c:pt idx="941">
                  <c:v>-0.11600000000000001</c:v>
                </c:pt>
                <c:pt idx="942">
                  <c:v>-0.114</c:v>
                </c:pt>
                <c:pt idx="943">
                  <c:v>-0.112</c:v>
                </c:pt>
                <c:pt idx="944">
                  <c:v>-0.11</c:v>
                </c:pt>
                <c:pt idx="945">
                  <c:v>-0.108</c:v>
                </c:pt>
                <c:pt idx="946">
                  <c:v>-0.106</c:v>
                </c:pt>
                <c:pt idx="947">
                  <c:v>-0.104</c:v>
                </c:pt>
                <c:pt idx="948">
                  <c:v>-0.10199999999999999</c:v>
                </c:pt>
                <c:pt idx="949">
                  <c:v>-0.1</c:v>
                </c:pt>
                <c:pt idx="950">
                  <c:v>-9.8000000000000101E-2</c:v>
                </c:pt>
                <c:pt idx="951">
                  <c:v>-9.6000000000000099E-2</c:v>
                </c:pt>
                <c:pt idx="952">
                  <c:v>-9.4000000000000097E-2</c:v>
                </c:pt>
                <c:pt idx="953">
                  <c:v>-9.2000000000000096E-2</c:v>
                </c:pt>
                <c:pt idx="954">
                  <c:v>-9.0000000000000094E-2</c:v>
                </c:pt>
                <c:pt idx="955">
                  <c:v>-8.8000000000000106E-2</c:v>
                </c:pt>
                <c:pt idx="956">
                  <c:v>-8.6000000000000104E-2</c:v>
                </c:pt>
                <c:pt idx="957">
                  <c:v>-8.4000000000000102E-2</c:v>
                </c:pt>
                <c:pt idx="958">
                  <c:v>-8.2000000000000101E-2</c:v>
                </c:pt>
                <c:pt idx="959">
                  <c:v>-8.0000000000000099E-2</c:v>
                </c:pt>
                <c:pt idx="960">
                  <c:v>-7.8000000000000097E-2</c:v>
                </c:pt>
                <c:pt idx="961">
                  <c:v>-7.6000000000000095E-2</c:v>
                </c:pt>
                <c:pt idx="962">
                  <c:v>-7.4000000000000093E-2</c:v>
                </c:pt>
                <c:pt idx="963">
                  <c:v>-7.2000000000000106E-2</c:v>
                </c:pt>
                <c:pt idx="964">
                  <c:v>-7.0000000000000104E-2</c:v>
                </c:pt>
                <c:pt idx="965">
                  <c:v>-6.8000000000000102E-2</c:v>
                </c:pt>
                <c:pt idx="966">
                  <c:v>-6.60000000000001E-2</c:v>
                </c:pt>
                <c:pt idx="967">
                  <c:v>-6.4000000000000098E-2</c:v>
                </c:pt>
                <c:pt idx="968">
                  <c:v>-6.2000000000000097E-2</c:v>
                </c:pt>
                <c:pt idx="969">
                  <c:v>-6.0000000000000102E-2</c:v>
                </c:pt>
                <c:pt idx="970">
                  <c:v>-5.80000000000001E-2</c:v>
                </c:pt>
                <c:pt idx="971">
                  <c:v>-5.6000000000000001E-2</c:v>
                </c:pt>
                <c:pt idx="972">
                  <c:v>-5.3999999999999999E-2</c:v>
                </c:pt>
                <c:pt idx="973">
                  <c:v>-5.1999999999999998E-2</c:v>
                </c:pt>
                <c:pt idx="974">
                  <c:v>-0.05</c:v>
                </c:pt>
                <c:pt idx="975">
                  <c:v>-4.8000000000000001E-2</c:v>
                </c:pt>
                <c:pt idx="976">
                  <c:v>-4.5999999999999999E-2</c:v>
                </c:pt>
                <c:pt idx="977">
                  <c:v>-4.3999999999999997E-2</c:v>
                </c:pt>
                <c:pt idx="978">
                  <c:v>-4.2000000000000003E-2</c:v>
                </c:pt>
                <c:pt idx="979">
                  <c:v>-0.04</c:v>
                </c:pt>
                <c:pt idx="980">
                  <c:v>-3.7999999999999999E-2</c:v>
                </c:pt>
                <c:pt idx="981">
                  <c:v>-3.5999999999999997E-2</c:v>
                </c:pt>
                <c:pt idx="982">
                  <c:v>-3.4000000000000002E-2</c:v>
                </c:pt>
                <c:pt idx="983">
                  <c:v>-3.2000000000000001E-2</c:v>
                </c:pt>
                <c:pt idx="984">
                  <c:v>-0.03</c:v>
                </c:pt>
                <c:pt idx="985">
                  <c:v>-2.8000000000000001E-2</c:v>
                </c:pt>
                <c:pt idx="986">
                  <c:v>-2.5999999999999999E-2</c:v>
                </c:pt>
                <c:pt idx="987">
                  <c:v>-2.4E-2</c:v>
                </c:pt>
                <c:pt idx="988">
                  <c:v>-2.1999999999999999E-2</c:v>
                </c:pt>
                <c:pt idx="989">
                  <c:v>-0.02</c:v>
                </c:pt>
                <c:pt idx="990">
                  <c:v>-1.7999999999999999E-2</c:v>
                </c:pt>
                <c:pt idx="991">
                  <c:v>-1.6E-2</c:v>
                </c:pt>
                <c:pt idx="992">
                  <c:v>-1.4E-2</c:v>
                </c:pt>
                <c:pt idx="993">
                  <c:v>-1.2E-2</c:v>
                </c:pt>
                <c:pt idx="994">
                  <c:v>-0.01</c:v>
                </c:pt>
                <c:pt idx="995">
                  <c:v>-8.0000000000000106E-3</c:v>
                </c:pt>
                <c:pt idx="996">
                  <c:v>-6.0000000000000097E-3</c:v>
                </c:pt>
                <c:pt idx="997">
                  <c:v>-4.0000000000000001E-3</c:v>
                </c:pt>
                <c:pt idx="998">
                  <c:v>-2E-3</c:v>
                </c:pt>
                <c:pt idx="999">
                  <c:v>0</c:v>
                </c:pt>
                <c:pt idx="1000">
                  <c:v>1.9999999999997802E-3</c:v>
                </c:pt>
                <c:pt idx="1001">
                  <c:v>4.0000000000000001E-3</c:v>
                </c:pt>
                <c:pt idx="1002">
                  <c:v>5.9999999999997798E-3</c:v>
                </c:pt>
                <c:pt idx="1003">
                  <c:v>8.0000000000000106E-3</c:v>
                </c:pt>
                <c:pt idx="1004">
                  <c:v>9.9999999999997903E-3</c:v>
                </c:pt>
                <c:pt idx="1005">
                  <c:v>1.2E-2</c:v>
                </c:pt>
                <c:pt idx="1006">
                  <c:v>1.3999999999999801E-2</c:v>
                </c:pt>
                <c:pt idx="1007">
                  <c:v>1.6E-2</c:v>
                </c:pt>
                <c:pt idx="1008">
                  <c:v>1.7999999999999801E-2</c:v>
                </c:pt>
                <c:pt idx="1009">
                  <c:v>0.02</c:v>
                </c:pt>
                <c:pt idx="1010">
                  <c:v>2.1999999999999801E-2</c:v>
                </c:pt>
                <c:pt idx="1011">
                  <c:v>2.4E-2</c:v>
                </c:pt>
                <c:pt idx="1012">
                  <c:v>2.5999999999999801E-2</c:v>
                </c:pt>
                <c:pt idx="1013">
                  <c:v>2.8000000000000001E-2</c:v>
                </c:pt>
                <c:pt idx="1014">
                  <c:v>2.9999999999999801E-2</c:v>
                </c:pt>
                <c:pt idx="1015">
                  <c:v>3.2000000000000001E-2</c:v>
                </c:pt>
                <c:pt idx="1016">
                  <c:v>3.3999999999999801E-2</c:v>
                </c:pt>
                <c:pt idx="1017">
                  <c:v>3.5999999999999997E-2</c:v>
                </c:pt>
                <c:pt idx="1018">
                  <c:v>3.7999999999999798E-2</c:v>
                </c:pt>
                <c:pt idx="1019">
                  <c:v>0.04</c:v>
                </c:pt>
                <c:pt idx="1020">
                  <c:v>4.1999999999999801E-2</c:v>
                </c:pt>
                <c:pt idx="1021">
                  <c:v>4.3999999999999997E-2</c:v>
                </c:pt>
                <c:pt idx="1022">
                  <c:v>4.5999999999999798E-2</c:v>
                </c:pt>
                <c:pt idx="1023">
                  <c:v>4.8000000000000001E-2</c:v>
                </c:pt>
                <c:pt idx="1024">
                  <c:v>4.9999999999999802E-2</c:v>
                </c:pt>
                <c:pt idx="1025">
                  <c:v>5.1999999999999998E-2</c:v>
                </c:pt>
                <c:pt idx="1026">
                  <c:v>5.3999999999999798E-2</c:v>
                </c:pt>
                <c:pt idx="1027">
                  <c:v>5.6000000000000001E-2</c:v>
                </c:pt>
                <c:pt idx="1028">
                  <c:v>5.7999999999999802E-2</c:v>
                </c:pt>
                <c:pt idx="1029">
                  <c:v>6.0000000000000102E-2</c:v>
                </c:pt>
                <c:pt idx="1030">
                  <c:v>6.1999999999999798E-2</c:v>
                </c:pt>
                <c:pt idx="1031">
                  <c:v>6.4000000000000098E-2</c:v>
                </c:pt>
                <c:pt idx="1032">
                  <c:v>6.5999999999999795E-2</c:v>
                </c:pt>
                <c:pt idx="1033">
                  <c:v>6.8000000000000102E-2</c:v>
                </c:pt>
                <c:pt idx="1034">
                  <c:v>6.9999999999999798E-2</c:v>
                </c:pt>
                <c:pt idx="1035">
                  <c:v>7.2000000000000106E-2</c:v>
                </c:pt>
                <c:pt idx="1036">
                  <c:v>7.3999999999999802E-2</c:v>
                </c:pt>
                <c:pt idx="1037">
                  <c:v>7.6000000000000095E-2</c:v>
                </c:pt>
                <c:pt idx="1038">
                  <c:v>7.7999999999999806E-2</c:v>
                </c:pt>
                <c:pt idx="1039">
                  <c:v>8.0000000000000099E-2</c:v>
                </c:pt>
                <c:pt idx="1040">
                  <c:v>8.1999999999999906E-2</c:v>
                </c:pt>
                <c:pt idx="1041">
                  <c:v>8.4000000000000102E-2</c:v>
                </c:pt>
                <c:pt idx="1042">
                  <c:v>8.5999999999999896E-2</c:v>
                </c:pt>
                <c:pt idx="1043">
                  <c:v>8.8000000000000106E-2</c:v>
                </c:pt>
                <c:pt idx="1044">
                  <c:v>8.99999999999999E-2</c:v>
                </c:pt>
                <c:pt idx="1045">
                  <c:v>9.2000000000000096E-2</c:v>
                </c:pt>
                <c:pt idx="1046">
                  <c:v>9.3999999999999903E-2</c:v>
                </c:pt>
                <c:pt idx="1047">
                  <c:v>9.6000000000000099E-2</c:v>
                </c:pt>
                <c:pt idx="1048">
                  <c:v>9.7999999999999907E-2</c:v>
                </c:pt>
                <c:pt idx="1049">
                  <c:v>0.1</c:v>
                </c:pt>
                <c:pt idx="1050">
                  <c:v>0.10199999999999999</c:v>
                </c:pt>
                <c:pt idx="1051">
                  <c:v>0.104</c:v>
                </c:pt>
                <c:pt idx="1052">
                  <c:v>0.106</c:v>
                </c:pt>
                <c:pt idx="1053">
                  <c:v>0.108</c:v>
                </c:pt>
                <c:pt idx="1054">
                  <c:v>0.11</c:v>
                </c:pt>
                <c:pt idx="1055">
                  <c:v>0.112</c:v>
                </c:pt>
                <c:pt idx="1056">
                  <c:v>0.114</c:v>
                </c:pt>
                <c:pt idx="1057">
                  <c:v>0.11600000000000001</c:v>
                </c:pt>
                <c:pt idx="1058">
                  <c:v>0.11799999999999999</c:v>
                </c:pt>
                <c:pt idx="1059">
                  <c:v>0.12</c:v>
                </c:pt>
                <c:pt idx="1060">
                  <c:v>0.122</c:v>
                </c:pt>
                <c:pt idx="1061">
                  <c:v>0.124</c:v>
                </c:pt>
                <c:pt idx="1062">
                  <c:v>0.126</c:v>
                </c:pt>
                <c:pt idx="1063">
                  <c:v>0.128</c:v>
                </c:pt>
                <c:pt idx="1064">
                  <c:v>0.13</c:v>
                </c:pt>
                <c:pt idx="1065">
                  <c:v>0.13200000000000001</c:v>
                </c:pt>
                <c:pt idx="1066">
                  <c:v>0.13400000000000001</c:v>
                </c:pt>
                <c:pt idx="1067">
                  <c:v>0.13600000000000001</c:v>
                </c:pt>
                <c:pt idx="1068">
                  <c:v>0.13800000000000001</c:v>
                </c:pt>
                <c:pt idx="1069">
                  <c:v>0.14000000000000001</c:v>
                </c:pt>
                <c:pt idx="1070">
                  <c:v>0.14199999999999999</c:v>
                </c:pt>
                <c:pt idx="1071">
                  <c:v>0.14399999999999999</c:v>
                </c:pt>
                <c:pt idx="1072">
                  <c:v>0.14599999999999999</c:v>
                </c:pt>
                <c:pt idx="1073">
                  <c:v>0.14799999999999999</c:v>
                </c:pt>
                <c:pt idx="1074">
                  <c:v>0.15</c:v>
                </c:pt>
                <c:pt idx="1075">
                  <c:v>0.152</c:v>
                </c:pt>
                <c:pt idx="1076">
                  <c:v>0.154</c:v>
                </c:pt>
                <c:pt idx="1077">
                  <c:v>0.156</c:v>
                </c:pt>
                <c:pt idx="1078">
                  <c:v>0.158</c:v>
                </c:pt>
                <c:pt idx="1079">
                  <c:v>0.16</c:v>
                </c:pt>
                <c:pt idx="1080">
                  <c:v>0.16200000000000001</c:v>
                </c:pt>
                <c:pt idx="1081">
                  <c:v>0.16400000000000001</c:v>
                </c:pt>
                <c:pt idx="1082">
                  <c:v>0.16600000000000001</c:v>
                </c:pt>
                <c:pt idx="1083">
                  <c:v>0.16800000000000001</c:v>
                </c:pt>
                <c:pt idx="1084">
                  <c:v>0.17</c:v>
                </c:pt>
                <c:pt idx="1085">
                  <c:v>0.17199999999999999</c:v>
                </c:pt>
                <c:pt idx="1086">
                  <c:v>0.17399999999999999</c:v>
                </c:pt>
                <c:pt idx="1087">
                  <c:v>0.17599999999999999</c:v>
                </c:pt>
                <c:pt idx="1088">
                  <c:v>0.17799999999999999</c:v>
                </c:pt>
                <c:pt idx="1089">
                  <c:v>0.18</c:v>
                </c:pt>
                <c:pt idx="1090">
                  <c:v>0.182</c:v>
                </c:pt>
                <c:pt idx="1091">
                  <c:v>0.184</c:v>
                </c:pt>
                <c:pt idx="1092">
                  <c:v>0.186</c:v>
                </c:pt>
                <c:pt idx="1093">
                  <c:v>0.188</c:v>
                </c:pt>
                <c:pt idx="1094">
                  <c:v>0.19</c:v>
                </c:pt>
                <c:pt idx="1095">
                  <c:v>0.192</c:v>
                </c:pt>
                <c:pt idx="1096">
                  <c:v>0.19400000000000001</c:v>
                </c:pt>
                <c:pt idx="1097">
                  <c:v>0.19600000000000001</c:v>
                </c:pt>
                <c:pt idx="1098">
                  <c:v>0.19800000000000001</c:v>
                </c:pt>
                <c:pt idx="1099">
                  <c:v>0.2</c:v>
                </c:pt>
                <c:pt idx="1100">
                  <c:v>0.20200000000000001</c:v>
                </c:pt>
                <c:pt idx="1101">
                  <c:v>0.20399999999999999</c:v>
                </c:pt>
                <c:pt idx="1102">
                  <c:v>0.20599999999999999</c:v>
                </c:pt>
                <c:pt idx="1103">
                  <c:v>0.20799999999999999</c:v>
                </c:pt>
                <c:pt idx="1104">
                  <c:v>0.21</c:v>
                </c:pt>
                <c:pt idx="1105">
                  <c:v>0.21199999999999999</c:v>
                </c:pt>
                <c:pt idx="1106">
                  <c:v>0.214</c:v>
                </c:pt>
                <c:pt idx="1107">
                  <c:v>0.216</c:v>
                </c:pt>
                <c:pt idx="1108">
                  <c:v>0.218</c:v>
                </c:pt>
                <c:pt idx="1109">
                  <c:v>0.22</c:v>
                </c:pt>
                <c:pt idx="1110">
                  <c:v>0.222</c:v>
                </c:pt>
                <c:pt idx="1111">
                  <c:v>0.224</c:v>
                </c:pt>
                <c:pt idx="1112">
                  <c:v>0.22600000000000001</c:v>
                </c:pt>
                <c:pt idx="1113">
                  <c:v>0.22800000000000001</c:v>
                </c:pt>
                <c:pt idx="1114">
                  <c:v>0.23</c:v>
                </c:pt>
                <c:pt idx="1115">
                  <c:v>0.23200000000000001</c:v>
                </c:pt>
                <c:pt idx="1116">
                  <c:v>0.23400000000000001</c:v>
                </c:pt>
                <c:pt idx="1117">
                  <c:v>0.23599999999999999</c:v>
                </c:pt>
                <c:pt idx="1118">
                  <c:v>0.23799999999999999</c:v>
                </c:pt>
                <c:pt idx="1119">
                  <c:v>0.24</c:v>
                </c:pt>
                <c:pt idx="1120">
                  <c:v>0.24199999999999999</c:v>
                </c:pt>
                <c:pt idx="1121">
                  <c:v>0.24399999999999999</c:v>
                </c:pt>
                <c:pt idx="1122">
                  <c:v>0.246</c:v>
                </c:pt>
                <c:pt idx="1123">
                  <c:v>0.248</c:v>
                </c:pt>
                <c:pt idx="1124">
                  <c:v>0.25</c:v>
                </c:pt>
                <c:pt idx="1125">
                  <c:v>0.252</c:v>
                </c:pt>
                <c:pt idx="1126">
                  <c:v>0.254</c:v>
                </c:pt>
                <c:pt idx="1127">
                  <c:v>0.25600000000000001</c:v>
                </c:pt>
                <c:pt idx="1128">
                  <c:v>0.25800000000000001</c:v>
                </c:pt>
                <c:pt idx="1129">
                  <c:v>0.26</c:v>
                </c:pt>
                <c:pt idx="1130">
                  <c:v>0.26200000000000001</c:v>
                </c:pt>
                <c:pt idx="1131">
                  <c:v>0.26400000000000001</c:v>
                </c:pt>
                <c:pt idx="1132">
                  <c:v>0.26600000000000001</c:v>
                </c:pt>
                <c:pt idx="1133">
                  <c:v>0.26800000000000002</c:v>
                </c:pt>
                <c:pt idx="1134">
                  <c:v>0.27</c:v>
                </c:pt>
                <c:pt idx="1135">
                  <c:v>0.27200000000000002</c:v>
                </c:pt>
                <c:pt idx="1136">
                  <c:v>0.27400000000000002</c:v>
                </c:pt>
                <c:pt idx="1137">
                  <c:v>0.27600000000000002</c:v>
                </c:pt>
                <c:pt idx="1138">
                  <c:v>0.27800000000000002</c:v>
                </c:pt>
                <c:pt idx="1139">
                  <c:v>0.28000000000000003</c:v>
                </c:pt>
                <c:pt idx="1140">
                  <c:v>0.28199999999999997</c:v>
                </c:pt>
                <c:pt idx="1141">
                  <c:v>0.28399999999999997</c:v>
                </c:pt>
                <c:pt idx="1142">
                  <c:v>0.28599999999999998</c:v>
                </c:pt>
                <c:pt idx="1143">
                  <c:v>0.28799999999999998</c:v>
                </c:pt>
                <c:pt idx="1144">
                  <c:v>0.28999999999999998</c:v>
                </c:pt>
                <c:pt idx="1145">
                  <c:v>0.29199999999999998</c:v>
                </c:pt>
                <c:pt idx="1146">
                  <c:v>0.29399999999999998</c:v>
                </c:pt>
                <c:pt idx="1147">
                  <c:v>0.29599999999999999</c:v>
                </c:pt>
                <c:pt idx="1148">
                  <c:v>0.29799999999999999</c:v>
                </c:pt>
                <c:pt idx="1149">
                  <c:v>0.3</c:v>
                </c:pt>
                <c:pt idx="1150">
                  <c:v>0.30199999999999999</c:v>
                </c:pt>
                <c:pt idx="1151">
                  <c:v>0.30399999999999999</c:v>
                </c:pt>
                <c:pt idx="1152">
                  <c:v>0.30599999999999999</c:v>
                </c:pt>
                <c:pt idx="1153">
                  <c:v>0.308</c:v>
                </c:pt>
                <c:pt idx="1154">
                  <c:v>0.31</c:v>
                </c:pt>
                <c:pt idx="1155">
                  <c:v>0.312</c:v>
                </c:pt>
                <c:pt idx="1156">
                  <c:v>0.314</c:v>
                </c:pt>
                <c:pt idx="1157">
                  <c:v>0.316</c:v>
                </c:pt>
                <c:pt idx="1158">
                  <c:v>0.318</c:v>
                </c:pt>
                <c:pt idx="1159">
                  <c:v>0.32</c:v>
                </c:pt>
                <c:pt idx="1160">
                  <c:v>0.32200000000000001</c:v>
                </c:pt>
                <c:pt idx="1161">
                  <c:v>0.32400000000000001</c:v>
                </c:pt>
                <c:pt idx="1162">
                  <c:v>0.32600000000000001</c:v>
                </c:pt>
                <c:pt idx="1163">
                  <c:v>0.32800000000000001</c:v>
                </c:pt>
                <c:pt idx="1164">
                  <c:v>0.33</c:v>
                </c:pt>
                <c:pt idx="1165">
                  <c:v>0.33200000000000002</c:v>
                </c:pt>
                <c:pt idx="1166">
                  <c:v>0.33400000000000002</c:v>
                </c:pt>
                <c:pt idx="1167">
                  <c:v>0.33600000000000002</c:v>
                </c:pt>
                <c:pt idx="1168">
                  <c:v>0.33800000000000002</c:v>
                </c:pt>
                <c:pt idx="1169">
                  <c:v>0.34</c:v>
                </c:pt>
                <c:pt idx="1170">
                  <c:v>0.34200000000000003</c:v>
                </c:pt>
                <c:pt idx="1171">
                  <c:v>0.34399999999999997</c:v>
                </c:pt>
                <c:pt idx="1172">
                  <c:v>0.34599999999999997</c:v>
                </c:pt>
                <c:pt idx="1173">
                  <c:v>0.34799999999999998</c:v>
                </c:pt>
                <c:pt idx="1174">
                  <c:v>0.35</c:v>
                </c:pt>
                <c:pt idx="1175">
                  <c:v>0.35199999999999998</c:v>
                </c:pt>
                <c:pt idx="1176">
                  <c:v>0.35399999999999998</c:v>
                </c:pt>
                <c:pt idx="1177">
                  <c:v>0.35599999999999998</c:v>
                </c:pt>
                <c:pt idx="1178">
                  <c:v>0.35799999999999998</c:v>
                </c:pt>
                <c:pt idx="1179">
                  <c:v>0.36</c:v>
                </c:pt>
                <c:pt idx="1180">
                  <c:v>0.36199999999999999</c:v>
                </c:pt>
                <c:pt idx="1181">
                  <c:v>0.36399999999999999</c:v>
                </c:pt>
                <c:pt idx="1182">
                  <c:v>0.36599999999999999</c:v>
                </c:pt>
                <c:pt idx="1183">
                  <c:v>0.36799999999999999</c:v>
                </c:pt>
                <c:pt idx="1184">
                  <c:v>0.37</c:v>
                </c:pt>
                <c:pt idx="1185">
                  <c:v>0.372</c:v>
                </c:pt>
                <c:pt idx="1186">
                  <c:v>0.374</c:v>
                </c:pt>
                <c:pt idx="1187">
                  <c:v>0.376</c:v>
                </c:pt>
                <c:pt idx="1188">
                  <c:v>0.378</c:v>
                </c:pt>
                <c:pt idx="1189">
                  <c:v>0.38</c:v>
                </c:pt>
                <c:pt idx="1190">
                  <c:v>0.38200000000000001</c:v>
                </c:pt>
                <c:pt idx="1191">
                  <c:v>0.38400000000000001</c:v>
                </c:pt>
                <c:pt idx="1192">
                  <c:v>0.38600000000000001</c:v>
                </c:pt>
                <c:pt idx="1193">
                  <c:v>0.38800000000000001</c:v>
                </c:pt>
                <c:pt idx="1194">
                  <c:v>0.39</c:v>
                </c:pt>
                <c:pt idx="1195">
                  <c:v>0.39200000000000002</c:v>
                </c:pt>
                <c:pt idx="1196">
                  <c:v>0.39400000000000002</c:v>
                </c:pt>
                <c:pt idx="1197">
                  <c:v>0.39600000000000002</c:v>
                </c:pt>
                <c:pt idx="1198">
                  <c:v>0.39800000000000002</c:v>
                </c:pt>
                <c:pt idx="1199">
                  <c:v>0.4</c:v>
                </c:pt>
                <c:pt idx="1200">
                  <c:v>0.40200000000000002</c:v>
                </c:pt>
                <c:pt idx="1201">
                  <c:v>0.40400000000000003</c:v>
                </c:pt>
                <c:pt idx="1202">
                  <c:v>0.40600000000000003</c:v>
                </c:pt>
                <c:pt idx="1203">
                  <c:v>0.40799999999999997</c:v>
                </c:pt>
                <c:pt idx="1204">
                  <c:v>0.41</c:v>
                </c:pt>
                <c:pt idx="1205">
                  <c:v>0.41199999999999998</c:v>
                </c:pt>
                <c:pt idx="1206">
                  <c:v>0.41399999999999998</c:v>
                </c:pt>
                <c:pt idx="1207">
                  <c:v>0.41599999999999998</c:v>
                </c:pt>
                <c:pt idx="1208">
                  <c:v>0.41799999999999998</c:v>
                </c:pt>
                <c:pt idx="1209">
                  <c:v>0.42</c:v>
                </c:pt>
                <c:pt idx="1210">
                  <c:v>0.42199999999999999</c:v>
                </c:pt>
                <c:pt idx="1211">
                  <c:v>0.42399999999999999</c:v>
                </c:pt>
                <c:pt idx="1212">
                  <c:v>0.42599999999999999</c:v>
                </c:pt>
                <c:pt idx="1213">
                  <c:v>0.42799999999999999</c:v>
                </c:pt>
                <c:pt idx="1214">
                  <c:v>0.43</c:v>
                </c:pt>
                <c:pt idx="1215">
                  <c:v>0.432</c:v>
                </c:pt>
                <c:pt idx="1216">
                  <c:v>0.434</c:v>
                </c:pt>
                <c:pt idx="1217">
                  <c:v>0.436</c:v>
                </c:pt>
                <c:pt idx="1218">
                  <c:v>0.438</c:v>
                </c:pt>
                <c:pt idx="1219">
                  <c:v>0.44</c:v>
                </c:pt>
                <c:pt idx="1220">
                  <c:v>0.442</c:v>
                </c:pt>
                <c:pt idx="1221">
                  <c:v>0.44400000000000001</c:v>
                </c:pt>
                <c:pt idx="1222">
                  <c:v>0.44600000000000001</c:v>
                </c:pt>
                <c:pt idx="1223">
                  <c:v>0.44800000000000001</c:v>
                </c:pt>
                <c:pt idx="1224">
                  <c:v>0.45</c:v>
                </c:pt>
                <c:pt idx="1225">
                  <c:v>0.45200000000000001</c:v>
                </c:pt>
                <c:pt idx="1226">
                  <c:v>0.45400000000000001</c:v>
                </c:pt>
                <c:pt idx="1227">
                  <c:v>0.45600000000000002</c:v>
                </c:pt>
                <c:pt idx="1228">
                  <c:v>0.45800000000000002</c:v>
                </c:pt>
                <c:pt idx="1229">
                  <c:v>0.46</c:v>
                </c:pt>
                <c:pt idx="1230">
                  <c:v>0.46200000000000002</c:v>
                </c:pt>
                <c:pt idx="1231">
                  <c:v>0.46400000000000002</c:v>
                </c:pt>
                <c:pt idx="1232">
                  <c:v>0.46600000000000003</c:v>
                </c:pt>
                <c:pt idx="1233">
                  <c:v>0.46800000000000003</c:v>
                </c:pt>
                <c:pt idx="1234">
                  <c:v>0.47</c:v>
                </c:pt>
                <c:pt idx="1235">
                  <c:v>0.47199999999999998</c:v>
                </c:pt>
                <c:pt idx="1236">
                  <c:v>0.47399999999999998</c:v>
                </c:pt>
                <c:pt idx="1237">
                  <c:v>0.47599999999999998</c:v>
                </c:pt>
                <c:pt idx="1238">
                  <c:v>0.47799999999999998</c:v>
                </c:pt>
                <c:pt idx="1239">
                  <c:v>0.48</c:v>
                </c:pt>
                <c:pt idx="1240">
                  <c:v>0.48199999999999998</c:v>
                </c:pt>
                <c:pt idx="1241">
                  <c:v>0.48399999999999999</c:v>
                </c:pt>
                <c:pt idx="1242">
                  <c:v>0.48599999999999999</c:v>
                </c:pt>
                <c:pt idx="1243">
                  <c:v>0.48799999999999999</c:v>
                </c:pt>
                <c:pt idx="1244">
                  <c:v>0.49</c:v>
                </c:pt>
                <c:pt idx="1245">
                  <c:v>0.49199999999999999</c:v>
                </c:pt>
                <c:pt idx="1246">
                  <c:v>0.49399999999999999</c:v>
                </c:pt>
                <c:pt idx="1247">
                  <c:v>0.496</c:v>
                </c:pt>
                <c:pt idx="1248">
                  <c:v>0.498</c:v>
                </c:pt>
                <c:pt idx="1249">
                  <c:v>0.5</c:v>
                </c:pt>
                <c:pt idx="1250">
                  <c:v>0.502</c:v>
                </c:pt>
                <c:pt idx="1251">
                  <c:v>0.504</c:v>
                </c:pt>
                <c:pt idx="1252">
                  <c:v>0.50600000000000001</c:v>
                </c:pt>
                <c:pt idx="1253">
                  <c:v>0.50800000000000001</c:v>
                </c:pt>
                <c:pt idx="1254">
                  <c:v>0.51</c:v>
                </c:pt>
                <c:pt idx="1255">
                  <c:v>0.51200000000000001</c:v>
                </c:pt>
                <c:pt idx="1256">
                  <c:v>0.51400000000000001</c:v>
                </c:pt>
                <c:pt idx="1257">
                  <c:v>0.51600000000000001</c:v>
                </c:pt>
                <c:pt idx="1258">
                  <c:v>0.51800000000000002</c:v>
                </c:pt>
                <c:pt idx="1259">
                  <c:v>0.52</c:v>
                </c:pt>
                <c:pt idx="1260">
                  <c:v>0.52200000000000002</c:v>
                </c:pt>
                <c:pt idx="1261">
                  <c:v>0.52400000000000002</c:v>
                </c:pt>
                <c:pt idx="1262">
                  <c:v>0.52600000000000002</c:v>
                </c:pt>
                <c:pt idx="1263">
                  <c:v>0.52800000000000002</c:v>
                </c:pt>
                <c:pt idx="1264">
                  <c:v>0.53</c:v>
                </c:pt>
                <c:pt idx="1265">
                  <c:v>0.53200000000000003</c:v>
                </c:pt>
                <c:pt idx="1266">
                  <c:v>0.53400000000000003</c:v>
                </c:pt>
                <c:pt idx="1267">
                  <c:v>0.53600000000000003</c:v>
                </c:pt>
                <c:pt idx="1268">
                  <c:v>0.53800000000000003</c:v>
                </c:pt>
                <c:pt idx="1269">
                  <c:v>0.54</c:v>
                </c:pt>
                <c:pt idx="1270">
                  <c:v>0.54200000000000004</c:v>
                </c:pt>
                <c:pt idx="1271">
                  <c:v>0.54400000000000004</c:v>
                </c:pt>
                <c:pt idx="1272">
                  <c:v>0.54600000000000004</c:v>
                </c:pt>
                <c:pt idx="1273">
                  <c:v>0.54800000000000004</c:v>
                </c:pt>
                <c:pt idx="1274">
                  <c:v>0.55000000000000004</c:v>
                </c:pt>
                <c:pt idx="1275">
                  <c:v>0.55200000000000005</c:v>
                </c:pt>
                <c:pt idx="1276">
                  <c:v>0.55400000000000005</c:v>
                </c:pt>
                <c:pt idx="1277">
                  <c:v>0.55600000000000005</c:v>
                </c:pt>
                <c:pt idx="1278">
                  <c:v>0.55800000000000005</c:v>
                </c:pt>
                <c:pt idx="1279">
                  <c:v>0.56000000000000005</c:v>
                </c:pt>
                <c:pt idx="1280">
                  <c:v>0.56200000000000006</c:v>
                </c:pt>
                <c:pt idx="1281">
                  <c:v>0.56399999999999995</c:v>
                </c:pt>
                <c:pt idx="1282">
                  <c:v>0.56599999999999995</c:v>
                </c:pt>
                <c:pt idx="1283">
                  <c:v>0.56799999999999995</c:v>
                </c:pt>
                <c:pt idx="1284">
                  <c:v>0.56999999999999995</c:v>
                </c:pt>
                <c:pt idx="1285">
                  <c:v>0.57199999999999995</c:v>
                </c:pt>
                <c:pt idx="1286">
                  <c:v>0.57399999999999995</c:v>
                </c:pt>
                <c:pt idx="1287">
                  <c:v>0.57599999999999996</c:v>
                </c:pt>
                <c:pt idx="1288">
                  <c:v>0.57799999999999996</c:v>
                </c:pt>
                <c:pt idx="1289">
                  <c:v>0.57999999999999996</c:v>
                </c:pt>
                <c:pt idx="1290">
                  <c:v>0.58199999999999996</c:v>
                </c:pt>
                <c:pt idx="1291">
                  <c:v>0.58399999999999996</c:v>
                </c:pt>
                <c:pt idx="1292">
                  <c:v>0.58599999999999997</c:v>
                </c:pt>
                <c:pt idx="1293">
                  <c:v>0.58799999999999997</c:v>
                </c:pt>
                <c:pt idx="1294">
                  <c:v>0.59</c:v>
                </c:pt>
                <c:pt idx="1295">
                  <c:v>0.59199999999999997</c:v>
                </c:pt>
                <c:pt idx="1296">
                  <c:v>0.59399999999999997</c:v>
                </c:pt>
                <c:pt idx="1297">
                  <c:v>0.59599999999999997</c:v>
                </c:pt>
                <c:pt idx="1298">
                  <c:v>0.59799999999999998</c:v>
                </c:pt>
                <c:pt idx="1299">
                  <c:v>0.6</c:v>
                </c:pt>
                <c:pt idx="1300">
                  <c:v>0.60199999999999998</c:v>
                </c:pt>
                <c:pt idx="1301">
                  <c:v>0.60399999999999998</c:v>
                </c:pt>
                <c:pt idx="1302">
                  <c:v>0.60599999999999998</c:v>
                </c:pt>
                <c:pt idx="1303">
                  <c:v>0.60799999999999998</c:v>
                </c:pt>
                <c:pt idx="1304">
                  <c:v>0.61</c:v>
                </c:pt>
                <c:pt idx="1305">
                  <c:v>0.61199999999999999</c:v>
                </c:pt>
                <c:pt idx="1306">
                  <c:v>0.61399999999999999</c:v>
                </c:pt>
                <c:pt idx="1307">
                  <c:v>0.61599999999999999</c:v>
                </c:pt>
                <c:pt idx="1308">
                  <c:v>0.61799999999999999</c:v>
                </c:pt>
                <c:pt idx="1309">
                  <c:v>0.62</c:v>
                </c:pt>
                <c:pt idx="1310">
                  <c:v>0.622</c:v>
                </c:pt>
                <c:pt idx="1311">
                  <c:v>0.624</c:v>
                </c:pt>
                <c:pt idx="1312">
                  <c:v>0.626</c:v>
                </c:pt>
                <c:pt idx="1313">
                  <c:v>0.628</c:v>
                </c:pt>
                <c:pt idx="1314">
                  <c:v>0.63</c:v>
                </c:pt>
                <c:pt idx="1315">
                  <c:v>0.63200000000000001</c:v>
                </c:pt>
                <c:pt idx="1316">
                  <c:v>0.63400000000000001</c:v>
                </c:pt>
                <c:pt idx="1317">
                  <c:v>0.63600000000000001</c:v>
                </c:pt>
                <c:pt idx="1318">
                  <c:v>0.63800000000000001</c:v>
                </c:pt>
                <c:pt idx="1319">
                  <c:v>0.64</c:v>
                </c:pt>
                <c:pt idx="1320">
                  <c:v>0.64200000000000002</c:v>
                </c:pt>
                <c:pt idx="1321">
                  <c:v>0.64400000000000002</c:v>
                </c:pt>
                <c:pt idx="1322">
                  <c:v>0.64600000000000002</c:v>
                </c:pt>
                <c:pt idx="1323">
                  <c:v>0.64800000000000002</c:v>
                </c:pt>
                <c:pt idx="1324">
                  <c:v>0.65</c:v>
                </c:pt>
                <c:pt idx="1325">
                  <c:v>0.65200000000000002</c:v>
                </c:pt>
                <c:pt idx="1326">
                  <c:v>0.65400000000000003</c:v>
                </c:pt>
                <c:pt idx="1327">
                  <c:v>0.65600000000000003</c:v>
                </c:pt>
                <c:pt idx="1328">
                  <c:v>0.65800000000000003</c:v>
                </c:pt>
                <c:pt idx="1329">
                  <c:v>0.66</c:v>
                </c:pt>
                <c:pt idx="1330">
                  <c:v>0.66200000000000003</c:v>
                </c:pt>
                <c:pt idx="1331">
                  <c:v>0.66400000000000003</c:v>
                </c:pt>
                <c:pt idx="1332">
                  <c:v>0.66600000000000004</c:v>
                </c:pt>
                <c:pt idx="1333">
                  <c:v>0.66800000000000004</c:v>
                </c:pt>
                <c:pt idx="1334">
                  <c:v>0.67</c:v>
                </c:pt>
                <c:pt idx="1335">
                  <c:v>0.67200000000000004</c:v>
                </c:pt>
                <c:pt idx="1336">
                  <c:v>0.67400000000000004</c:v>
                </c:pt>
                <c:pt idx="1337">
                  <c:v>0.67600000000000005</c:v>
                </c:pt>
                <c:pt idx="1338">
                  <c:v>0.67800000000000005</c:v>
                </c:pt>
                <c:pt idx="1339">
                  <c:v>0.68</c:v>
                </c:pt>
                <c:pt idx="1340">
                  <c:v>0.68200000000000005</c:v>
                </c:pt>
                <c:pt idx="1341">
                  <c:v>0.68400000000000005</c:v>
                </c:pt>
                <c:pt idx="1342">
                  <c:v>0.68600000000000005</c:v>
                </c:pt>
                <c:pt idx="1343">
                  <c:v>0.68799999999999994</c:v>
                </c:pt>
                <c:pt idx="1344">
                  <c:v>0.69</c:v>
                </c:pt>
                <c:pt idx="1345">
                  <c:v>0.69199999999999995</c:v>
                </c:pt>
                <c:pt idx="1346">
                  <c:v>0.69399999999999995</c:v>
                </c:pt>
                <c:pt idx="1347">
                  <c:v>0.69599999999999995</c:v>
                </c:pt>
                <c:pt idx="1348">
                  <c:v>0.69799999999999995</c:v>
                </c:pt>
                <c:pt idx="1349">
                  <c:v>0.7</c:v>
                </c:pt>
                <c:pt idx="1350">
                  <c:v>0.70199999999999996</c:v>
                </c:pt>
                <c:pt idx="1351">
                  <c:v>0.70399999999999996</c:v>
                </c:pt>
                <c:pt idx="1352">
                  <c:v>0.70599999999999996</c:v>
                </c:pt>
                <c:pt idx="1353">
                  <c:v>0.70799999999999996</c:v>
                </c:pt>
                <c:pt idx="1354">
                  <c:v>0.71</c:v>
                </c:pt>
                <c:pt idx="1355">
                  <c:v>0.71199999999999997</c:v>
                </c:pt>
                <c:pt idx="1356">
                  <c:v>0.71399999999999997</c:v>
                </c:pt>
                <c:pt idx="1357">
                  <c:v>0.71599999999999997</c:v>
                </c:pt>
                <c:pt idx="1358">
                  <c:v>0.71799999999999997</c:v>
                </c:pt>
                <c:pt idx="1359">
                  <c:v>0.72</c:v>
                </c:pt>
                <c:pt idx="1360">
                  <c:v>0.72199999999999998</c:v>
                </c:pt>
                <c:pt idx="1361">
                  <c:v>0.72399999999999998</c:v>
                </c:pt>
                <c:pt idx="1362">
                  <c:v>0.72599999999999998</c:v>
                </c:pt>
                <c:pt idx="1363">
                  <c:v>0.72799999999999998</c:v>
                </c:pt>
                <c:pt idx="1364">
                  <c:v>0.73</c:v>
                </c:pt>
                <c:pt idx="1365">
                  <c:v>0.73199999999999998</c:v>
                </c:pt>
                <c:pt idx="1366">
                  <c:v>0.73399999999999999</c:v>
                </c:pt>
                <c:pt idx="1367">
                  <c:v>0.73599999999999999</c:v>
                </c:pt>
                <c:pt idx="1368">
                  <c:v>0.73799999999999999</c:v>
                </c:pt>
                <c:pt idx="1369">
                  <c:v>0.74</c:v>
                </c:pt>
                <c:pt idx="1370">
                  <c:v>0.74199999999999999</c:v>
                </c:pt>
                <c:pt idx="1371">
                  <c:v>0.74399999999999999</c:v>
                </c:pt>
                <c:pt idx="1372">
                  <c:v>0.746</c:v>
                </c:pt>
                <c:pt idx="1373">
                  <c:v>0.748</c:v>
                </c:pt>
                <c:pt idx="1374">
                  <c:v>0.75</c:v>
                </c:pt>
                <c:pt idx="1375">
                  <c:v>0.752</c:v>
                </c:pt>
                <c:pt idx="1376">
                  <c:v>0.754</c:v>
                </c:pt>
                <c:pt idx="1377">
                  <c:v>0.75600000000000001</c:v>
                </c:pt>
                <c:pt idx="1378">
                  <c:v>0.75800000000000001</c:v>
                </c:pt>
                <c:pt idx="1379">
                  <c:v>0.76</c:v>
                </c:pt>
                <c:pt idx="1380">
                  <c:v>0.76200000000000001</c:v>
                </c:pt>
                <c:pt idx="1381">
                  <c:v>0.76400000000000001</c:v>
                </c:pt>
                <c:pt idx="1382">
                  <c:v>0.76600000000000001</c:v>
                </c:pt>
                <c:pt idx="1383">
                  <c:v>0.76800000000000002</c:v>
                </c:pt>
                <c:pt idx="1384">
                  <c:v>0.77</c:v>
                </c:pt>
                <c:pt idx="1385">
                  <c:v>0.77200000000000002</c:v>
                </c:pt>
                <c:pt idx="1386">
                  <c:v>0.77400000000000002</c:v>
                </c:pt>
                <c:pt idx="1387">
                  <c:v>0.77600000000000002</c:v>
                </c:pt>
                <c:pt idx="1388">
                  <c:v>0.77800000000000002</c:v>
                </c:pt>
                <c:pt idx="1389">
                  <c:v>0.78</c:v>
                </c:pt>
                <c:pt idx="1390">
                  <c:v>0.78200000000000003</c:v>
                </c:pt>
                <c:pt idx="1391">
                  <c:v>0.78400000000000003</c:v>
                </c:pt>
                <c:pt idx="1392">
                  <c:v>0.78600000000000003</c:v>
                </c:pt>
                <c:pt idx="1393">
                  <c:v>0.78800000000000003</c:v>
                </c:pt>
                <c:pt idx="1394">
                  <c:v>0.79</c:v>
                </c:pt>
                <c:pt idx="1395">
                  <c:v>0.79200000000000004</c:v>
                </c:pt>
                <c:pt idx="1396">
                  <c:v>0.79400000000000004</c:v>
                </c:pt>
                <c:pt idx="1397">
                  <c:v>0.79600000000000004</c:v>
                </c:pt>
                <c:pt idx="1398">
                  <c:v>0.79800000000000004</c:v>
                </c:pt>
                <c:pt idx="1399">
                  <c:v>0.8</c:v>
                </c:pt>
                <c:pt idx="1400">
                  <c:v>0.80200000000000005</c:v>
                </c:pt>
                <c:pt idx="1401">
                  <c:v>0.80400000000000005</c:v>
                </c:pt>
                <c:pt idx="1402">
                  <c:v>0.80600000000000005</c:v>
                </c:pt>
                <c:pt idx="1403">
                  <c:v>0.80800000000000005</c:v>
                </c:pt>
                <c:pt idx="1404">
                  <c:v>0.81</c:v>
                </c:pt>
                <c:pt idx="1405">
                  <c:v>0.81200000000000006</c:v>
                </c:pt>
                <c:pt idx="1406">
                  <c:v>0.81399999999999995</c:v>
                </c:pt>
                <c:pt idx="1407">
                  <c:v>0.81599999999999995</c:v>
                </c:pt>
                <c:pt idx="1408">
                  <c:v>0.81799999999999995</c:v>
                </c:pt>
                <c:pt idx="1409">
                  <c:v>0.82</c:v>
                </c:pt>
                <c:pt idx="1410">
                  <c:v>0.82199999999999995</c:v>
                </c:pt>
                <c:pt idx="1411">
                  <c:v>0.82399999999999995</c:v>
                </c:pt>
                <c:pt idx="1412">
                  <c:v>0.82599999999999996</c:v>
                </c:pt>
                <c:pt idx="1413">
                  <c:v>0.82799999999999996</c:v>
                </c:pt>
                <c:pt idx="1414">
                  <c:v>0.83</c:v>
                </c:pt>
                <c:pt idx="1415">
                  <c:v>0.83199999999999996</c:v>
                </c:pt>
                <c:pt idx="1416">
                  <c:v>0.83399999999999996</c:v>
                </c:pt>
                <c:pt idx="1417">
                  <c:v>0.83599999999999997</c:v>
                </c:pt>
                <c:pt idx="1418">
                  <c:v>0.83799999999999997</c:v>
                </c:pt>
                <c:pt idx="1419">
                  <c:v>0.84</c:v>
                </c:pt>
                <c:pt idx="1420">
                  <c:v>0.84199999999999997</c:v>
                </c:pt>
                <c:pt idx="1421">
                  <c:v>0.84399999999999997</c:v>
                </c:pt>
                <c:pt idx="1422">
                  <c:v>0.84599999999999997</c:v>
                </c:pt>
                <c:pt idx="1423">
                  <c:v>0.84799999999999998</c:v>
                </c:pt>
                <c:pt idx="1424">
                  <c:v>0.85</c:v>
                </c:pt>
                <c:pt idx="1425">
                  <c:v>0.85199999999999998</c:v>
                </c:pt>
                <c:pt idx="1426">
                  <c:v>0.85399999999999998</c:v>
                </c:pt>
                <c:pt idx="1427">
                  <c:v>0.85599999999999998</c:v>
                </c:pt>
                <c:pt idx="1428">
                  <c:v>0.85799999999999998</c:v>
                </c:pt>
                <c:pt idx="1429">
                  <c:v>0.86</c:v>
                </c:pt>
                <c:pt idx="1430">
                  <c:v>0.86199999999999999</c:v>
                </c:pt>
                <c:pt idx="1431">
                  <c:v>0.86399999999999999</c:v>
                </c:pt>
                <c:pt idx="1432">
                  <c:v>0.86599999999999999</c:v>
                </c:pt>
                <c:pt idx="1433">
                  <c:v>0.86799999999999999</c:v>
                </c:pt>
                <c:pt idx="1434">
                  <c:v>0.87</c:v>
                </c:pt>
                <c:pt idx="1435">
                  <c:v>0.872</c:v>
                </c:pt>
                <c:pt idx="1436">
                  <c:v>0.874</c:v>
                </c:pt>
                <c:pt idx="1437">
                  <c:v>0.876</c:v>
                </c:pt>
                <c:pt idx="1438">
                  <c:v>0.878</c:v>
                </c:pt>
                <c:pt idx="1439">
                  <c:v>0.88</c:v>
                </c:pt>
                <c:pt idx="1440">
                  <c:v>0.88200000000000001</c:v>
                </c:pt>
                <c:pt idx="1441">
                  <c:v>0.88400000000000001</c:v>
                </c:pt>
                <c:pt idx="1442">
                  <c:v>0.88600000000000001</c:v>
                </c:pt>
                <c:pt idx="1443">
                  <c:v>0.88800000000000001</c:v>
                </c:pt>
                <c:pt idx="1444">
                  <c:v>0.89</c:v>
                </c:pt>
                <c:pt idx="1445">
                  <c:v>0.89200000000000002</c:v>
                </c:pt>
                <c:pt idx="1446">
                  <c:v>0.89400000000000002</c:v>
                </c:pt>
                <c:pt idx="1447">
                  <c:v>0.89600000000000002</c:v>
                </c:pt>
                <c:pt idx="1448">
                  <c:v>0.89800000000000002</c:v>
                </c:pt>
                <c:pt idx="1449">
                  <c:v>0.9</c:v>
                </c:pt>
                <c:pt idx="1450">
                  <c:v>0.90200000000000002</c:v>
                </c:pt>
                <c:pt idx="1451">
                  <c:v>0.90400000000000003</c:v>
                </c:pt>
                <c:pt idx="1452">
                  <c:v>0.90600000000000003</c:v>
                </c:pt>
                <c:pt idx="1453">
                  <c:v>0.90800000000000003</c:v>
                </c:pt>
                <c:pt idx="1454">
                  <c:v>0.91</c:v>
                </c:pt>
                <c:pt idx="1455">
                  <c:v>0.91200000000000003</c:v>
                </c:pt>
                <c:pt idx="1456">
                  <c:v>0.91400000000000003</c:v>
                </c:pt>
                <c:pt idx="1457">
                  <c:v>0.91600000000000004</c:v>
                </c:pt>
                <c:pt idx="1458">
                  <c:v>0.91800000000000004</c:v>
                </c:pt>
                <c:pt idx="1459">
                  <c:v>0.92</c:v>
                </c:pt>
                <c:pt idx="1460">
                  <c:v>0.92200000000000004</c:v>
                </c:pt>
                <c:pt idx="1461">
                  <c:v>0.92400000000000004</c:v>
                </c:pt>
                <c:pt idx="1462">
                  <c:v>0.92600000000000005</c:v>
                </c:pt>
                <c:pt idx="1463">
                  <c:v>0.92800000000000005</c:v>
                </c:pt>
                <c:pt idx="1464">
                  <c:v>0.93</c:v>
                </c:pt>
                <c:pt idx="1465">
                  <c:v>0.93200000000000005</c:v>
                </c:pt>
                <c:pt idx="1466">
                  <c:v>0.93400000000000005</c:v>
                </c:pt>
                <c:pt idx="1467">
                  <c:v>0.93600000000000005</c:v>
                </c:pt>
                <c:pt idx="1468">
                  <c:v>0.93799999999999994</c:v>
                </c:pt>
                <c:pt idx="1469">
                  <c:v>0.94</c:v>
                </c:pt>
                <c:pt idx="1470">
                  <c:v>0.94199999999999995</c:v>
                </c:pt>
                <c:pt idx="1471">
                  <c:v>0.94399999999999995</c:v>
                </c:pt>
                <c:pt idx="1472">
                  <c:v>0.94599999999999995</c:v>
                </c:pt>
                <c:pt idx="1473">
                  <c:v>0.94799999999999995</c:v>
                </c:pt>
                <c:pt idx="1474">
                  <c:v>0.95</c:v>
                </c:pt>
                <c:pt idx="1475">
                  <c:v>0.95199999999999996</c:v>
                </c:pt>
                <c:pt idx="1476">
                  <c:v>0.95399999999999996</c:v>
                </c:pt>
                <c:pt idx="1477">
                  <c:v>0.95599999999999996</c:v>
                </c:pt>
                <c:pt idx="1478">
                  <c:v>0.95799999999999996</c:v>
                </c:pt>
                <c:pt idx="1479">
                  <c:v>0.96</c:v>
                </c:pt>
                <c:pt idx="1480">
                  <c:v>0.96199999999999997</c:v>
                </c:pt>
                <c:pt idx="1481">
                  <c:v>0.96399999999999997</c:v>
                </c:pt>
                <c:pt idx="1482">
                  <c:v>0.96599999999999997</c:v>
                </c:pt>
                <c:pt idx="1483">
                  <c:v>0.96799999999999997</c:v>
                </c:pt>
                <c:pt idx="1484">
                  <c:v>0.97</c:v>
                </c:pt>
                <c:pt idx="1485">
                  <c:v>0.97199999999999998</c:v>
                </c:pt>
                <c:pt idx="1486">
                  <c:v>0.97399999999999998</c:v>
                </c:pt>
                <c:pt idx="1487">
                  <c:v>0.97599999999999998</c:v>
                </c:pt>
                <c:pt idx="1488">
                  <c:v>0.97799999999999998</c:v>
                </c:pt>
                <c:pt idx="1489">
                  <c:v>0.98</c:v>
                </c:pt>
                <c:pt idx="1490">
                  <c:v>0.98199999999999998</c:v>
                </c:pt>
                <c:pt idx="1491">
                  <c:v>0.98399999999999999</c:v>
                </c:pt>
                <c:pt idx="1492">
                  <c:v>0.98599999999999999</c:v>
                </c:pt>
                <c:pt idx="1493">
                  <c:v>0.98799999999999999</c:v>
                </c:pt>
                <c:pt idx="1494">
                  <c:v>0.99</c:v>
                </c:pt>
                <c:pt idx="1495">
                  <c:v>0.99199999999999999</c:v>
                </c:pt>
                <c:pt idx="1496">
                  <c:v>0.99399999999999999</c:v>
                </c:pt>
                <c:pt idx="1497">
                  <c:v>0.996</c:v>
                </c:pt>
                <c:pt idx="1498">
                  <c:v>0.998</c:v>
                </c:pt>
                <c:pt idx="1499">
                  <c:v>1</c:v>
                </c:pt>
                <c:pt idx="1500">
                  <c:v>1.002</c:v>
                </c:pt>
                <c:pt idx="1501">
                  <c:v>1.004</c:v>
                </c:pt>
                <c:pt idx="1502">
                  <c:v>1.006</c:v>
                </c:pt>
                <c:pt idx="1503">
                  <c:v>1.008</c:v>
                </c:pt>
                <c:pt idx="1504">
                  <c:v>1.01</c:v>
                </c:pt>
                <c:pt idx="1505">
                  <c:v>1.012</c:v>
                </c:pt>
                <c:pt idx="1506">
                  <c:v>1.014</c:v>
                </c:pt>
                <c:pt idx="1507">
                  <c:v>1.016</c:v>
                </c:pt>
                <c:pt idx="1508">
                  <c:v>1.018</c:v>
                </c:pt>
                <c:pt idx="1509">
                  <c:v>1.02</c:v>
                </c:pt>
                <c:pt idx="1510">
                  <c:v>1.022</c:v>
                </c:pt>
                <c:pt idx="1511">
                  <c:v>1.024</c:v>
                </c:pt>
                <c:pt idx="1512">
                  <c:v>1.026</c:v>
                </c:pt>
                <c:pt idx="1513">
                  <c:v>1.028</c:v>
                </c:pt>
                <c:pt idx="1514">
                  <c:v>1.03</c:v>
                </c:pt>
                <c:pt idx="1515">
                  <c:v>1.032</c:v>
                </c:pt>
                <c:pt idx="1516">
                  <c:v>1.034</c:v>
                </c:pt>
                <c:pt idx="1517">
                  <c:v>1.036</c:v>
                </c:pt>
                <c:pt idx="1518">
                  <c:v>1.038</c:v>
                </c:pt>
                <c:pt idx="1519">
                  <c:v>1.04</c:v>
                </c:pt>
                <c:pt idx="1520">
                  <c:v>1.042</c:v>
                </c:pt>
                <c:pt idx="1521">
                  <c:v>1.044</c:v>
                </c:pt>
                <c:pt idx="1522">
                  <c:v>1.046</c:v>
                </c:pt>
                <c:pt idx="1523">
                  <c:v>1.048</c:v>
                </c:pt>
                <c:pt idx="1524">
                  <c:v>1.05</c:v>
                </c:pt>
                <c:pt idx="1525">
                  <c:v>1.052</c:v>
                </c:pt>
                <c:pt idx="1526">
                  <c:v>1.054</c:v>
                </c:pt>
                <c:pt idx="1527">
                  <c:v>1.056</c:v>
                </c:pt>
                <c:pt idx="1528">
                  <c:v>1.0580000000000001</c:v>
                </c:pt>
                <c:pt idx="1529">
                  <c:v>1.06</c:v>
                </c:pt>
                <c:pt idx="1530">
                  <c:v>1.0620000000000001</c:v>
                </c:pt>
                <c:pt idx="1531">
                  <c:v>1.0640000000000001</c:v>
                </c:pt>
                <c:pt idx="1532">
                  <c:v>1.0660000000000001</c:v>
                </c:pt>
                <c:pt idx="1533">
                  <c:v>1.0680000000000001</c:v>
                </c:pt>
                <c:pt idx="1534">
                  <c:v>1.07</c:v>
                </c:pt>
                <c:pt idx="1535">
                  <c:v>1.0720000000000001</c:v>
                </c:pt>
                <c:pt idx="1536">
                  <c:v>1.0740000000000001</c:v>
                </c:pt>
                <c:pt idx="1537">
                  <c:v>1.0760000000000001</c:v>
                </c:pt>
                <c:pt idx="1538">
                  <c:v>1.0780000000000001</c:v>
                </c:pt>
                <c:pt idx="1539">
                  <c:v>1.08</c:v>
                </c:pt>
                <c:pt idx="1540">
                  <c:v>1.0820000000000001</c:v>
                </c:pt>
                <c:pt idx="1541">
                  <c:v>1.0840000000000001</c:v>
                </c:pt>
                <c:pt idx="1542">
                  <c:v>1.0860000000000001</c:v>
                </c:pt>
                <c:pt idx="1543">
                  <c:v>1.0880000000000001</c:v>
                </c:pt>
                <c:pt idx="1544">
                  <c:v>1.0900000000000001</c:v>
                </c:pt>
                <c:pt idx="1545">
                  <c:v>1.0920000000000001</c:v>
                </c:pt>
                <c:pt idx="1546">
                  <c:v>1.0940000000000001</c:v>
                </c:pt>
                <c:pt idx="1547">
                  <c:v>1.0960000000000001</c:v>
                </c:pt>
                <c:pt idx="1548">
                  <c:v>1.0980000000000001</c:v>
                </c:pt>
                <c:pt idx="1549">
                  <c:v>1.1000000000000001</c:v>
                </c:pt>
                <c:pt idx="1550">
                  <c:v>1.1020000000000001</c:v>
                </c:pt>
                <c:pt idx="1551">
                  <c:v>1.1040000000000001</c:v>
                </c:pt>
                <c:pt idx="1552">
                  <c:v>1.1060000000000001</c:v>
                </c:pt>
                <c:pt idx="1553">
                  <c:v>1.1080000000000001</c:v>
                </c:pt>
                <c:pt idx="1554">
                  <c:v>1.1100000000000001</c:v>
                </c:pt>
                <c:pt idx="1555">
                  <c:v>1.1120000000000001</c:v>
                </c:pt>
                <c:pt idx="1556">
                  <c:v>1.1140000000000001</c:v>
                </c:pt>
                <c:pt idx="1557">
                  <c:v>1.1160000000000001</c:v>
                </c:pt>
                <c:pt idx="1558">
                  <c:v>1.1180000000000001</c:v>
                </c:pt>
                <c:pt idx="1559">
                  <c:v>1.1200000000000001</c:v>
                </c:pt>
                <c:pt idx="1560">
                  <c:v>1.1220000000000001</c:v>
                </c:pt>
                <c:pt idx="1561">
                  <c:v>1.1240000000000001</c:v>
                </c:pt>
                <c:pt idx="1562">
                  <c:v>1.1259999999999999</c:v>
                </c:pt>
                <c:pt idx="1563">
                  <c:v>1.1279999999999999</c:v>
                </c:pt>
                <c:pt idx="1564">
                  <c:v>1.1299999999999999</c:v>
                </c:pt>
                <c:pt idx="1565">
                  <c:v>1.1319999999999999</c:v>
                </c:pt>
                <c:pt idx="1566">
                  <c:v>1.1339999999999999</c:v>
                </c:pt>
                <c:pt idx="1567">
                  <c:v>1.1359999999999999</c:v>
                </c:pt>
                <c:pt idx="1568">
                  <c:v>1.1379999999999999</c:v>
                </c:pt>
                <c:pt idx="1569">
                  <c:v>1.1399999999999999</c:v>
                </c:pt>
                <c:pt idx="1570">
                  <c:v>1.1419999999999999</c:v>
                </c:pt>
                <c:pt idx="1571">
                  <c:v>1.1439999999999999</c:v>
                </c:pt>
                <c:pt idx="1572">
                  <c:v>1.1459999999999999</c:v>
                </c:pt>
                <c:pt idx="1573">
                  <c:v>1.1479999999999999</c:v>
                </c:pt>
                <c:pt idx="1574">
                  <c:v>1.1499999999999999</c:v>
                </c:pt>
                <c:pt idx="1575">
                  <c:v>1.1519999999999999</c:v>
                </c:pt>
                <c:pt idx="1576">
                  <c:v>1.1539999999999999</c:v>
                </c:pt>
                <c:pt idx="1577">
                  <c:v>1.1559999999999999</c:v>
                </c:pt>
                <c:pt idx="1578">
                  <c:v>1.1579999999999999</c:v>
                </c:pt>
                <c:pt idx="1579">
                  <c:v>1.1599999999999999</c:v>
                </c:pt>
                <c:pt idx="1580">
                  <c:v>1.1619999999999999</c:v>
                </c:pt>
                <c:pt idx="1581">
                  <c:v>1.1639999999999999</c:v>
                </c:pt>
                <c:pt idx="1582">
                  <c:v>1.1659999999999999</c:v>
                </c:pt>
                <c:pt idx="1583">
                  <c:v>1.1679999999999999</c:v>
                </c:pt>
                <c:pt idx="1584">
                  <c:v>1.17</c:v>
                </c:pt>
                <c:pt idx="1585">
                  <c:v>1.1719999999999999</c:v>
                </c:pt>
                <c:pt idx="1586">
                  <c:v>1.1739999999999999</c:v>
                </c:pt>
                <c:pt idx="1587">
                  <c:v>1.1759999999999999</c:v>
                </c:pt>
                <c:pt idx="1588">
                  <c:v>1.1779999999999999</c:v>
                </c:pt>
                <c:pt idx="1589">
                  <c:v>1.18</c:v>
                </c:pt>
                <c:pt idx="1590">
                  <c:v>1.1819999999999999</c:v>
                </c:pt>
                <c:pt idx="1591">
                  <c:v>1.1839999999999999</c:v>
                </c:pt>
                <c:pt idx="1592">
                  <c:v>1.1859999999999999</c:v>
                </c:pt>
                <c:pt idx="1593">
                  <c:v>1.1879999999999999</c:v>
                </c:pt>
                <c:pt idx="1594">
                  <c:v>1.19</c:v>
                </c:pt>
                <c:pt idx="1595">
                  <c:v>1.1919999999999999</c:v>
                </c:pt>
                <c:pt idx="1596">
                  <c:v>1.194</c:v>
                </c:pt>
                <c:pt idx="1597">
                  <c:v>1.196</c:v>
                </c:pt>
                <c:pt idx="1598">
                  <c:v>1.198</c:v>
                </c:pt>
                <c:pt idx="1599">
                  <c:v>1.2</c:v>
                </c:pt>
                <c:pt idx="1600">
                  <c:v>1.202</c:v>
                </c:pt>
                <c:pt idx="1601">
                  <c:v>1.204</c:v>
                </c:pt>
                <c:pt idx="1602">
                  <c:v>1.206</c:v>
                </c:pt>
                <c:pt idx="1603">
                  <c:v>1.208</c:v>
                </c:pt>
                <c:pt idx="1604">
                  <c:v>1.21</c:v>
                </c:pt>
                <c:pt idx="1605">
                  <c:v>1.212</c:v>
                </c:pt>
                <c:pt idx="1606">
                  <c:v>1.214</c:v>
                </c:pt>
                <c:pt idx="1607">
                  <c:v>1.216</c:v>
                </c:pt>
                <c:pt idx="1608">
                  <c:v>1.218</c:v>
                </c:pt>
                <c:pt idx="1609">
                  <c:v>1.22</c:v>
                </c:pt>
                <c:pt idx="1610">
                  <c:v>1.222</c:v>
                </c:pt>
                <c:pt idx="1611">
                  <c:v>1.224</c:v>
                </c:pt>
                <c:pt idx="1612">
                  <c:v>1.226</c:v>
                </c:pt>
                <c:pt idx="1613">
                  <c:v>1.228</c:v>
                </c:pt>
                <c:pt idx="1614">
                  <c:v>1.23</c:v>
                </c:pt>
                <c:pt idx="1615">
                  <c:v>1.232</c:v>
                </c:pt>
                <c:pt idx="1616">
                  <c:v>1.234</c:v>
                </c:pt>
                <c:pt idx="1617">
                  <c:v>1.236</c:v>
                </c:pt>
                <c:pt idx="1618">
                  <c:v>1.238</c:v>
                </c:pt>
                <c:pt idx="1619">
                  <c:v>1.24</c:v>
                </c:pt>
                <c:pt idx="1620">
                  <c:v>1.242</c:v>
                </c:pt>
                <c:pt idx="1621">
                  <c:v>1.244</c:v>
                </c:pt>
                <c:pt idx="1622">
                  <c:v>1.246</c:v>
                </c:pt>
                <c:pt idx="1623">
                  <c:v>1.248</c:v>
                </c:pt>
                <c:pt idx="1624">
                  <c:v>1.25</c:v>
                </c:pt>
                <c:pt idx="1625">
                  <c:v>1.252</c:v>
                </c:pt>
                <c:pt idx="1626">
                  <c:v>1.254</c:v>
                </c:pt>
                <c:pt idx="1627">
                  <c:v>1.256</c:v>
                </c:pt>
                <c:pt idx="1628">
                  <c:v>1.258</c:v>
                </c:pt>
                <c:pt idx="1629">
                  <c:v>1.26</c:v>
                </c:pt>
                <c:pt idx="1630">
                  <c:v>1.262</c:v>
                </c:pt>
                <c:pt idx="1631">
                  <c:v>1.264</c:v>
                </c:pt>
                <c:pt idx="1632">
                  <c:v>1.266</c:v>
                </c:pt>
                <c:pt idx="1633">
                  <c:v>1.268</c:v>
                </c:pt>
                <c:pt idx="1634">
                  <c:v>1.27</c:v>
                </c:pt>
                <c:pt idx="1635">
                  <c:v>1.272</c:v>
                </c:pt>
                <c:pt idx="1636">
                  <c:v>1.274</c:v>
                </c:pt>
                <c:pt idx="1637">
                  <c:v>1.276</c:v>
                </c:pt>
                <c:pt idx="1638">
                  <c:v>1.278</c:v>
                </c:pt>
                <c:pt idx="1639">
                  <c:v>1.28</c:v>
                </c:pt>
                <c:pt idx="1640">
                  <c:v>1.282</c:v>
                </c:pt>
                <c:pt idx="1641">
                  <c:v>1.284</c:v>
                </c:pt>
                <c:pt idx="1642">
                  <c:v>1.286</c:v>
                </c:pt>
                <c:pt idx="1643">
                  <c:v>1.288</c:v>
                </c:pt>
                <c:pt idx="1644">
                  <c:v>1.29</c:v>
                </c:pt>
                <c:pt idx="1645">
                  <c:v>1.292</c:v>
                </c:pt>
                <c:pt idx="1646">
                  <c:v>1.294</c:v>
                </c:pt>
                <c:pt idx="1647">
                  <c:v>1.296</c:v>
                </c:pt>
                <c:pt idx="1648">
                  <c:v>1.298</c:v>
                </c:pt>
                <c:pt idx="1649">
                  <c:v>1.3</c:v>
                </c:pt>
                <c:pt idx="1650">
                  <c:v>1.302</c:v>
                </c:pt>
                <c:pt idx="1651">
                  <c:v>1.304</c:v>
                </c:pt>
                <c:pt idx="1652">
                  <c:v>1.306</c:v>
                </c:pt>
                <c:pt idx="1653">
                  <c:v>1.3080000000000001</c:v>
                </c:pt>
                <c:pt idx="1654">
                  <c:v>1.31</c:v>
                </c:pt>
                <c:pt idx="1655">
                  <c:v>1.3120000000000001</c:v>
                </c:pt>
                <c:pt idx="1656">
                  <c:v>1.3140000000000001</c:v>
                </c:pt>
                <c:pt idx="1657">
                  <c:v>1.3160000000000001</c:v>
                </c:pt>
                <c:pt idx="1658">
                  <c:v>1.3180000000000001</c:v>
                </c:pt>
                <c:pt idx="1659">
                  <c:v>1.32</c:v>
                </c:pt>
                <c:pt idx="1660">
                  <c:v>1.3220000000000001</c:v>
                </c:pt>
                <c:pt idx="1661">
                  <c:v>1.3240000000000001</c:v>
                </c:pt>
                <c:pt idx="1662">
                  <c:v>1.3260000000000001</c:v>
                </c:pt>
                <c:pt idx="1663">
                  <c:v>1.3280000000000001</c:v>
                </c:pt>
                <c:pt idx="1664">
                  <c:v>1.33</c:v>
                </c:pt>
                <c:pt idx="1665">
                  <c:v>1.3320000000000001</c:v>
                </c:pt>
                <c:pt idx="1666">
                  <c:v>1.3340000000000001</c:v>
                </c:pt>
                <c:pt idx="1667">
                  <c:v>1.3360000000000001</c:v>
                </c:pt>
                <c:pt idx="1668">
                  <c:v>1.3380000000000001</c:v>
                </c:pt>
                <c:pt idx="1669">
                  <c:v>1.34</c:v>
                </c:pt>
                <c:pt idx="1670">
                  <c:v>1.3420000000000001</c:v>
                </c:pt>
                <c:pt idx="1671">
                  <c:v>1.3440000000000001</c:v>
                </c:pt>
                <c:pt idx="1672">
                  <c:v>1.3460000000000001</c:v>
                </c:pt>
                <c:pt idx="1673">
                  <c:v>1.3480000000000001</c:v>
                </c:pt>
                <c:pt idx="1674">
                  <c:v>1.35</c:v>
                </c:pt>
                <c:pt idx="1675">
                  <c:v>1.3520000000000001</c:v>
                </c:pt>
                <c:pt idx="1676">
                  <c:v>1.3540000000000001</c:v>
                </c:pt>
                <c:pt idx="1677">
                  <c:v>1.3560000000000001</c:v>
                </c:pt>
                <c:pt idx="1678">
                  <c:v>1.3580000000000001</c:v>
                </c:pt>
                <c:pt idx="1679">
                  <c:v>1.36</c:v>
                </c:pt>
                <c:pt idx="1680">
                  <c:v>1.3620000000000001</c:v>
                </c:pt>
                <c:pt idx="1681">
                  <c:v>1.3640000000000001</c:v>
                </c:pt>
                <c:pt idx="1682">
                  <c:v>1.3660000000000001</c:v>
                </c:pt>
                <c:pt idx="1683">
                  <c:v>1.3680000000000001</c:v>
                </c:pt>
                <c:pt idx="1684">
                  <c:v>1.37</c:v>
                </c:pt>
                <c:pt idx="1685">
                  <c:v>1.3720000000000001</c:v>
                </c:pt>
                <c:pt idx="1686">
                  <c:v>1.3740000000000001</c:v>
                </c:pt>
                <c:pt idx="1687">
                  <c:v>1.3759999999999999</c:v>
                </c:pt>
                <c:pt idx="1688">
                  <c:v>1.3779999999999999</c:v>
                </c:pt>
                <c:pt idx="1689">
                  <c:v>1.38</c:v>
                </c:pt>
                <c:pt idx="1690">
                  <c:v>1.3819999999999999</c:v>
                </c:pt>
                <c:pt idx="1691">
                  <c:v>1.3839999999999999</c:v>
                </c:pt>
                <c:pt idx="1692">
                  <c:v>1.3859999999999999</c:v>
                </c:pt>
                <c:pt idx="1693">
                  <c:v>1.3879999999999999</c:v>
                </c:pt>
                <c:pt idx="1694">
                  <c:v>1.39</c:v>
                </c:pt>
                <c:pt idx="1695">
                  <c:v>1.3919999999999999</c:v>
                </c:pt>
                <c:pt idx="1696">
                  <c:v>1.3939999999999999</c:v>
                </c:pt>
                <c:pt idx="1697">
                  <c:v>1.3959999999999999</c:v>
                </c:pt>
                <c:pt idx="1698">
                  <c:v>1.3979999999999999</c:v>
                </c:pt>
                <c:pt idx="1699">
                  <c:v>1.4</c:v>
                </c:pt>
                <c:pt idx="1700">
                  <c:v>1.4019999999999999</c:v>
                </c:pt>
                <c:pt idx="1701">
                  <c:v>1.4039999999999999</c:v>
                </c:pt>
                <c:pt idx="1702">
                  <c:v>1.4059999999999999</c:v>
                </c:pt>
                <c:pt idx="1703">
                  <c:v>1.4079999999999999</c:v>
                </c:pt>
                <c:pt idx="1704">
                  <c:v>1.41</c:v>
                </c:pt>
                <c:pt idx="1705">
                  <c:v>1.4119999999999999</c:v>
                </c:pt>
                <c:pt idx="1706">
                  <c:v>1.4139999999999999</c:v>
                </c:pt>
                <c:pt idx="1707">
                  <c:v>1.4159999999999999</c:v>
                </c:pt>
                <c:pt idx="1708">
                  <c:v>1.4179999999999999</c:v>
                </c:pt>
                <c:pt idx="1709">
                  <c:v>1.42</c:v>
                </c:pt>
                <c:pt idx="1710">
                  <c:v>1.4219999999999999</c:v>
                </c:pt>
                <c:pt idx="1711">
                  <c:v>1.4239999999999999</c:v>
                </c:pt>
                <c:pt idx="1712">
                  <c:v>1.4259999999999999</c:v>
                </c:pt>
                <c:pt idx="1713">
                  <c:v>1.4279999999999999</c:v>
                </c:pt>
                <c:pt idx="1714">
                  <c:v>1.43</c:v>
                </c:pt>
                <c:pt idx="1715">
                  <c:v>1.4319999999999999</c:v>
                </c:pt>
                <c:pt idx="1716">
                  <c:v>1.4339999999999999</c:v>
                </c:pt>
                <c:pt idx="1717">
                  <c:v>1.4359999999999999</c:v>
                </c:pt>
                <c:pt idx="1718">
                  <c:v>1.4379999999999999</c:v>
                </c:pt>
                <c:pt idx="1719">
                  <c:v>1.44</c:v>
                </c:pt>
                <c:pt idx="1720">
                  <c:v>1.4419999999999999</c:v>
                </c:pt>
                <c:pt idx="1721">
                  <c:v>1.444</c:v>
                </c:pt>
                <c:pt idx="1722">
                  <c:v>1.446</c:v>
                </c:pt>
                <c:pt idx="1723">
                  <c:v>1.448</c:v>
                </c:pt>
                <c:pt idx="1724">
                  <c:v>1.45</c:v>
                </c:pt>
                <c:pt idx="1725">
                  <c:v>1.452</c:v>
                </c:pt>
                <c:pt idx="1726">
                  <c:v>1.454</c:v>
                </c:pt>
                <c:pt idx="1727">
                  <c:v>1.456</c:v>
                </c:pt>
                <c:pt idx="1728">
                  <c:v>1.458</c:v>
                </c:pt>
                <c:pt idx="1729">
                  <c:v>1.46</c:v>
                </c:pt>
                <c:pt idx="1730">
                  <c:v>1.462</c:v>
                </c:pt>
                <c:pt idx="1731">
                  <c:v>1.464</c:v>
                </c:pt>
                <c:pt idx="1732">
                  <c:v>1.466</c:v>
                </c:pt>
                <c:pt idx="1733">
                  <c:v>1.468</c:v>
                </c:pt>
                <c:pt idx="1734">
                  <c:v>1.47</c:v>
                </c:pt>
                <c:pt idx="1735">
                  <c:v>1.472</c:v>
                </c:pt>
                <c:pt idx="1736">
                  <c:v>1.474</c:v>
                </c:pt>
                <c:pt idx="1737">
                  <c:v>1.476</c:v>
                </c:pt>
                <c:pt idx="1738">
                  <c:v>1.478</c:v>
                </c:pt>
                <c:pt idx="1739">
                  <c:v>1.48</c:v>
                </c:pt>
                <c:pt idx="1740">
                  <c:v>1.482</c:v>
                </c:pt>
                <c:pt idx="1741">
                  <c:v>1.484</c:v>
                </c:pt>
                <c:pt idx="1742">
                  <c:v>1.486</c:v>
                </c:pt>
                <c:pt idx="1743">
                  <c:v>1.488</c:v>
                </c:pt>
                <c:pt idx="1744">
                  <c:v>1.49</c:v>
                </c:pt>
                <c:pt idx="1745">
                  <c:v>1.492</c:v>
                </c:pt>
                <c:pt idx="1746">
                  <c:v>1.494</c:v>
                </c:pt>
                <c:pt idx="1747">
                  <c:v>1.496</c:v>
                </c:pt>
                <c:pt idx="1748">
                  <c:v>1.498</c:v>
                </c:pt>
                <c:pt idx="1749">
                  <c:v>1.5</c:v>
                </c:pt>
                <c:pt idx="1750">
                  <c:v>1.502</c:v>
                </c:pt>
                <c:pt idx="1751">
                  <c:v>1.504</c:v>
                </c:pt>
                <c:pt idx="1752">
                  <c:v>1.506</c:v>
                </c:pt>
                <c:pt idx="1753">
                  <c:v>1.508</c:v>
                </c:pt>
                <c:pt idx="1754">
                  <c:v>1.51</c:v>
                </c:pt>
                <c:pt idx="1755">
                  <c:v>1.512</c:v>
                </c:pt>
                <c:pt idx="1756">
                  <c:v>1.514</c:v>
                </c:pt>
                <c:pt idx="1757">
                  <c:v>1.516</c:v>
                </c:pt>
                <c:pt idx="1758">
                  <c:v>1.518</c:v>
                </c:pt>
                <c:pt idx="1759">
                  <c:v>1.52</c:v>
                </c:pt>
                <c:pt idx="1760">
                  <c:v>1.522</c:v>
                </c:pt>
                <c:pt idx="1761">
                  <c:v>1.524</c:v>
                </c:pt>
                <c:pt idx="1762">
                  <c:v>1.526</c:v>
                </c:pt>
                <c:pt idx="1763">
                  <c:v>1.528</c:v>
                </c:pt>
                <c:pt idx="1764">
                  <c:v>1.53</c:v>
                </c:pt>
                <c:pt idx="1765">
                  <c:v>1.532</c:v>
                </c:pt>
                <c:pt idx="1766">
                  <c:v>1.534</c:v>
                </c:pt>
                <c:pt idx="1767">
                  <c:v>1.536</c:v>
                </c:pt>
                <c:pt idx="1768">
                  <c:v>1.538</c:v>
                </c:pt>
                <c:pt idx="1769">
                  <c:v>1.54</c:v>
                </c:pt>
                <c:pt idx="1770">
                  <c:v>1.542</c:v>
                </c:pt>
                <c:pt idx="1771">
                  <c:v>1.544</c:v>
                </c:pt>
                <c:pt idx="1772">
                  <c:v>1.546</c:v>
                </c:pt>
                <c:pt idx="1773">
                  <c:v>1.548</c:v>
                </c:pt>
                <c:pt idx="1774">
                  <c:v>1.55</c:v>
                </c:pt>
                <c:pt idx="1775">
                  <c:v>1.552</c:v>
                </c:pt>
                <c:pt idx="1776">
                  <c:v>1.554</c:v>
                </c:pt>
                <c:pt idx="1777">
                  <c:v>1.556</c:v>
                </c:pt>
                <c:pt idx="1778">
                  <c:v>1.5580000000000001</c:v>
                </c:pt>
                <c:pt idx="1779">
                  <c:v>1.56</c:v>
                </c:pt>
                <c:pt idx="1780">
                  <c:v>1.5620000000000001</c:v>
                </c:pt>
                <c:pt idx="1781">
                  <c:v>1.5640000000000001</c:v>
                </c:pt>
                <c:pt idx="1782">
                  <c:v>1.5660000000000001</c:v>
                </c:pt>
                <c:pt idx="1783">
                  <c:v>1.5680000000000001</c:v>
                </c:pt>
                <c:pt idx="1784">
                  <c:v>1.57</c:v>
                </c:pt>
                <c:pt idx="1785">
                  <c:v>1.5720000000000001</c:v>
                </c:pt>
                <c:pt idx="1786">
                  <c:v>1.5740000000000001</c:v>
                </c:pt>
                <c:pt idx="1787">
                  <c:v>1.5760000000000001</c:v>
                </c:pt>
                <c:pt idx="1788">
                  <c:v>1.5780000000000001</c:v>
                </c:pt>
                <c:pt idx="1789">
                  <c:v>1.58</c:v>
                </c:pt>
                <c:pt idx="1790">
                  <c:v>1.5820000000000001</c:v>
                </c:pt>
                <c:pt idx="1791">
                  <c:v>1.5840000000000001</c:v>
                </c:pt>
                <c:pt idx="1792">
                  <c:v>1.5860000000000001</c:v>
                </c:pt>
                <c:pt idx="1793">
                  <c:v>1.5880000000000001</c:v>
                </c:pt>
                <c:pt idx="1794">
                  <c:v>1.59</c:v>
                </c:pt>
                <c:pt idx="1795">
                  <c:v>1.5920000000000001</c:v>
                </c:pt>
                <c:pt idx="1796">
                  <c:v>1.5940000000000001</c:v>
                </c:pt>
                <c:pt idx="1797">
                  <c:v>1.5960000000000001</c:v>
                </c:pt>
                <c:pt idx="1798">
                  <c:v>1.5980000000000001</c:v>
                </c:pt>
                <c:pt idx="1799">
                  <c:v>1.6</c:v>
                </c:pt>
                <c:pt idx="1800">
                  <c:v>1.6020000000000001</c:v>
                </c:pt>
                <c:pt idx="1801">
                  <c:v>1.6040000000000001</c:v>
                </c:pt>
                <c:pt idx="1802">
                  <c:v>1.6060000000000001</c:v>
                </c:pt>
                <c:pt idx="1803">
                  <c:v>1.6080000000000001</c:v>
                </c:pt>
                <c:pt idx="1804">
                  <c:v>1.61</c:v>
                </c:pt>
                <c:pt idx="1805">
                  <c:v>1.6120000000000001</c:v>
                </c:pt>
                <c:pt idx="1806">
                  <c:v>1.6140000000000001</c:v>
                </c:pt>
                <c:pt idx="1807">
                  <c:v>1.6160000000000001</c:v>
                </c:pt>
                <c:pt idx="1808">
                  <c:v>1.6180000000000001</c:v>
                </c:pt>
                <c:pt idx="1809">
                  <c:v>1.62</c:v>
                </c:pt>
                <c:pt idx="1810">
                  <c:v>1.6220000000000001</c:v>
                </c:pt>
                <c:pt idx="1811">
                  <c:v>1.6240000000000001</c:v>
                </c:pt>
                <c:pt idx="1812">
                  <c:v>1.6259999999999999</c:v>
                </c:pt>
                <c:pt idx="1813">
                  <c:v>1.6279999999999999</c:v>
                </c:pt>
                <c:pt idx="1814">
                  <c:v>1.63</c:v>
                </c:pt>
                <c:pt idx="1815">
                  <c:v>1.6319999999999999</c:v>
                </c:pt>
                <c:pt idx="1816">
                  <c:v>1.6339999999999999</c:v>
                </c:pt>
                <c:pt idx="1817">
                  <c:v>1.6359999999999999</c:v>
                </c:pt>
                <c:pt idx="1818">
                  <c:v>1.6379999999999999</c:v>
                </c:pt>
                <c:pt idx="1819">
                  <c:v>1.64</c:v>
                </c:pt>
                <c:pt idx="1820">
                  <c:v>1.6419999999999999</c:v>
                </c:pt>
                <c:pt idx="1821">
                  <c:v>1.6439999999999999</c:v>
                </c:pt>
                <c:pt idx="1822">
                  <c:v>1.6459999999999999</c:v>
                </c:pt>
                <c:pt idx="1823">
                  <c:v>1.6479999999999999</c:v>
                </c:pt>
                <c:pt idx="1824">
                  <c:v>1.65</c:v>
                </c:pt>
                <c:pt idx="1825">
                  <c:v>1.6519999999999999</c:v>
                </c:pt>
                <c:pt idx="1826">
                  <c:v>1.6539999999999999</c:v>
                </c:pt>
                <c:pt idx="1827">
                  <c:v>1.6559999999999999</c:v>
                </c:pt>
                <c:pt idx="1828">
                  <c:v>1.6579999999999999</c:v>
                </c:pt>
                <c:pt idx="1829">
                  <c:v>1.66</c:v>
                </c:pt>
                <c:pt idx="1830">
                  <c:v>1.6619999999999999</c:v>
                </c:pt>
                <c:pt idx="1831">
                  <c:v>1.6639999999999999</c:v>
                </c:pt>
                <c:pt idx="1832">
                  <c:v>1.6659999999999999</c:v>
                </c:pt>
                <c:pt idx="1833">
                  <c:v>1.6679999999999999</c:v>
                </c:pt>
                <c:pt idx="1834">
                  <c:v>1.67</c:v>
                </c:pt>
                <c:pt idx="1835">
                  <c:v>1.6719999999999999</c:v>
                </c:pt>
                <c:pt idx="1836">
                  <c:v>1.6739999999999999</c:v>
                </c:pt>
                <c:pt idx="1837">
                  <c:v>1.6759999999999999</c:v>
                </c:pt>
                <c:pt idx="1838">
                  <c:v>1.6779999999999999</c:v>
                </c:pt>
                <c:pt idx="1839">
                  <c:v>1.68</c:v>
                </c:pt>
                <c:pt idx="1840">
                  <c:v>1.6819999999999999</c:v>
                </c:pt>
                <c:pt idx="1841">
                  <c:v>1.6839999999999999</c:v>
                </c:pt>
                <c:pt idx="1842">
                  <c:v>1.6859999999999999</c:v>
                </c:pt>
                <c:pt idx="1843">
                  <c:v>1.6879999999999999</c:v>
                </c:pt>
                <c:pt idx="1844">
                  <c:v>1.69</c:v>
                </c:pt>
                <c:pt idx="1845">
                  <c:v>1.6919999999999999</c:v>
                </c:pt>
                <c:pt idx="1846">
                  <c:v>1.694</c:v>
                </c:pt>
                <c:pt idx="1847">
                  <c:v>1.696</c:v>
                </c:pt>
                <c:pt idx="1848">
                  <c:v>1.698</c:v>
                </c:pt>
                <c:pt idx="1849">
                  <c:v>1.7</c:v>
                </c:pt>
                <c:pt idx="1850">
                  <c:v>1.702</c:v>
                </c:pt>
                <c:pt idx="1851">
                  <c:v>1.704</c:v>
                </c:pt>
                <c:pt idx="1852">
                  <c:v>1.706</c:v>
                </c:pt>
                <c:pt idx="1853">
                  <c:v>1.708</c:v>
                </c:pt>
                <c:pt idx="1854">
                  <c:v>1.71</c:v>
                </c:pt>
                <c:pt idx="1855">
                  <c:v>1.712</c:v>
                </c:pt>
                <c:pt idx="1856">
                  <c:v>1.714</c:v>
                </c:pt>
                <c:pt idx="1857">
                  <c:v>1.716</c:v>
                </c:pt>
                <c:pt idx="1858">
                  <c:v>1.718</c:v>
                </c:pt>
                <c:pt idx="1859">
                  <c:v>1.72</c:v>
                </c:pt>
                <c:pt idx="1860">
                  <c:v>1.722</c:v>
                </c:pt>
                <c:pt idx="1861">
                  <c:v>1.724</c:v>
                </c:pt>
                <c:pt idx="1862">
                  <c:v>1.726</c:v>
                </c:pt>
                <c:pt idx="1863">
                  <c:v>1.728</c:v>
                </c:pt>
                <c:pt idx="1864">
                  <c:v>1.73</c:v>
                </c:pt>
                <c:pt idx="1865">
                  <c:v>1.732</c:v>
                </c:pt>
                <c:pt idx="1866">
                  <c:v>1.734</c:v>
                </c:pt>
                <c:pt idx="1867">
                  <c:v>1.736</c:v>
                </c:pt>
                <c:pt idx="1868">
                  <c:v>1.738</c:v>
                </c:pt>
                <c:pt idx="1869">
                  <c:v>1.74</c:v>
                </c:pt>
                <c:pt idx="1870">
                  <c:v>1.742</c:v>
                </c:pt>
                <c:pt idx="1871">
                  <c:v>1.744</c:v>
                </c:pt>
                <c:pt idx="1872">
                  <c:v>1.746</c:v>
                </c:pt>
                <c:pt idx="1873">
                  <c:v>1.748</c:v>
                </c:pt>
                <c:pt idx="1874">
                  <c:v>1.75</c:v>
                </c:pt>
                <c:pt idx="1875">
                  <c:v>1.752</c:v>
                </c:pt>
                <c:pt idx="1876">
                  <c:v>1.754</c:v>
                </c:pt>
                <c:pt idx="1877">
                  <c:v>1.756</c:v>
                </c:pt>
                <c:pt idx="1878">
                  <c:v>1.758</c:v>
                </c:pt>
                <c:pt idx="1879">
                  <c:v>1.76</c:v>
                </c:pt>
                <c:pt idx="1880">
                  <c:v>1.762</c:v>
                </c:pt>
                <c:pt idx="1881">
                  <c:v>1.764</c:v>
                </c:pt>
                <c:pt idx="1882">
                  <c:v>1.766</c:v>
                </c:pt>
                <c:pt idx="1883">
                  <c:v>1.768</c:v>
                </c:pt>
                <c:pt idx="1884">
                  <c:v>1.77</c:v>
                </c:pt>
                <c:pt idx="1885">
                  <c:v>1.772</c:v>
                </c:pt>
                <c:pt idx="1886">
                  <c:v>1.774</c:v>
                </c:pt>
                <c:pt idx="1887">
                  <c:v>1.776</c:v>
                </c:pt>
                <c:pt idx="1888">
                  <c:v>1.778</c:v>
                </c:pt>
                <c:pt idx="1889">
                  <c:v>1.78</c:v>
                </c:pt>
                <c:pt idx="1890">
                  <c:v>1.782</c:v>
                </c:pt>
                <c:pt idx="1891">
                  <c:v>1.784</c:v>
                </c:pt>
                <c:pt idx="1892">
                  <c:v>1.786</c:v>
                </c:pt>
                <c:pt idx="1893">
                  <c:v>1.788</c:v>
                </c:pt>
                <c:pt idx="1894">
                  <c:v>1.79</c:v>
                </c:pt>
                <c:pt idx="1895">
                  <c:v>1.792</c:v>
                </c:pt>
                <c:pt idx="1896">
                  <c:v>1.794</c:v>
                </c:pt>
                <c:pt idx="1897">
                  <c:v>1.796</c:v>
                </c:pt>
                <c:pt idx="1898">
                  <c:v>1.798</c:v>
                </c:pt>
                <c:pt idx="1899">
                  <c:v>1.8</c:v>
                </c:pt>
                <c:pt idx="1900">
                  <c:v>1.802</c:v>
                </c:pt>
                <c:pt idx="1901">
                  <c:v>1.804</c:v>
                </c:pt>
                <c:pt idx="1902">
                  <c:v>1.806</c:v>
                </c:pt>
                <c:pt idx="1903">
                  <c:v>1.8080000000000001</c:v>
                </c:pt>
                <c:pt idx="1904">
                  <c:v>1.81</c:v>
                </c:pt>
                <c:pt idx="1905">
                  <c:v>1.8120000000000001</c:v>
                </c:pt>
                <c:pt idx="1906">
                  <c:v>1.8140000000000001</c:v>
                </c:pt>
                <c:pt idx="1907">
                  <c:v>1.8160000000000001</c:v>
                </c:pt>
                <c:pt idx="1908">
                  <c:v>1.8180000000000001</c:v>
                </c:pt>
                <c:pt idx="1909">
                  <c:v>1.82</c:v>
                </c:pt>
                <c:pt idx="1910">
                  <c:v>1.8220000000000001</c:v>
                </c:pt>
                <c:pt idx="1911">
                  <c:v>1.8240000000000001</c:v>
                </c:pt>
                <c:pt idx="1912">
                  <c:v>1.8260000000000001</c:v>
                </c:pt>
                <c:pt idx="1913">
                  <c:v>1.8280000000000001</c:v>
                </c:pt>
                <c:pt idx="1914">
                  <c:v>1.83</c:v>
                </c:pt>
                <c:pt idx="1915">
                  <c:v>1.8320000000000001</c:v>
                </c:pt>
                <c:pt idx="1916">
                  <c:v>1.8340000000000001</c:v>
                </c:pt>
                <c:pt idx="1917">
                  <c:v>1.8360000000000001</c:v>
                </c:pt>
                <c:pt idx="1918">
                  <c:v>1.8380000000000001</c:v>
                </c:pt>
                <c:pt idx="1919">
                  <c:v>1.84</c:v>
                </c:pt>
                <c:pt idx="1920">
                  <c:v>1.8420000000000001</c:v>
                </c:pt>
                <c:pt idx="1921">
                  <c:v>1.8440000000000001</c:v>
                </c:pt>
                <c:pt idx="1922">
                  <c:v>1.8460000000000001</c:v>
                </c:pt>
                <c:pt idx="1923">
                  <c:v>1.8480000000000001</c:v>
                </c:pt>
                <c:pt idx="1924">
                  <c:v>1.85</c:v>
                </c:pt>
                <c:pt idx="1925">
                  <c:v>1.8520000000000001</c:v>
                </c:pt>
                <c:pt idx="1926">
                  <c:v>1.8540000000000001</c:v>
                </c:pt>
                <c:pt idx="1927">
                  <c:v>1.8560000000000001</c:v>
                </c:pt>
                <c:pt idx="1928">
                  <c:v>1.8580000000000001</c:v>
                </c:pt>
                <c:pt idx="1929">
                  <c:v>1.86</c:v>
                </c:pt>
                <c:pt idx="1930">
                  <c:v>1.8620000000000001</c:v>
                </c:pt>
                <c:pt idx="1931">
                  <c:v>1.8640000000000001</c:v>
                </c:pt>
                <c:pt idx="1932">
                  <c:v>1.8660000000000001</c:v>
                </c:pt>
                <c:pt idx="1933">
                  <c:v>1.8680000000000001</c:v>
                </c:pt>
                <c:pt idx="1934">
                  <c:v>1.87</c:v>
                </c:pt>
                <c:pt idx="1935">
                  <c:v>1.8720000000000001</c:v>
                </c:pt>
                <c:pt idx="1936">
                  <c:v>1.8740000000000001</c:v>
                </c:pt>
                <c:pt idx="1937">
                  <c:v>1.8759999999999999</c:v>
                </c:pt>
                <c:pt idx="1938">
                  <c:v>1.8779999999999999</c:v>
                </c:pt>
                <c:pt idx="1939">
                  <c:v>1.88</c:v>
                </c:pt>
                <c:pt idx="1940">
                  <c:v>1.8819999999999999</c:v>
                </c:pt>
                <c:pt idx="1941">
                  <c:v>1.8839999999999999</c:v>
                </c:pt>
                <c:pt idx="1942">
                  <c:v>1.8859999999999999</c:v>
                </c:pt>
                <c:pt idx="1943">
                  <c:v>1.8879999999999999</c:v>
                </c:pt>
                <c:pt idx="1944">
                  <c:v>1.89</c:v>
                </c:pt>
                <c:pt idx="1945">
                  <c:v>1.8919999999999999</c:v>
                </c:pt>
                <c:pt idx="1946">
                  <c:v>1.8939999999999999</c:v>
                </c:pt>
                <c:pt idx="1947">
                  <c:v>1.8959999999999999</c:v>
                </c:pt>
                <c:pt idx="1948">
                  <c:v>1.8979999999999999</c:v>
                </c:pt>
                <c:pt idx="1949">
                  <c:v>1.9</c:v>
                </c:pt>
                <c:pt idx="1950">
                  <c:v>1.9019999999999999</c:v>
                </c:pt>
                <c:pt idx="1951">
                  <c:v>1.9039999999999999</c:v>
                </c:pt>
                <c:pt idx="1952">
                  <c:v>1.9059999999999999</c:v>
                </c:pt>
                <c:pt idx="1953">
                  <c:v>1.9079999999999999</c:v>
                </c:pt>
                <c:pt idx="1954">
                  <c:v>1.91</c:v>
                </c:pt>
                <c:pt idx="1955">
                  <c:v>1.9119999999999999</c:v>
                </c:pt>
                <c:pt idx="1956">
                  <c:v>1.9139999999999999</c:v>
                </c:pt>
                <c:pt idx="1957">
                  <c:v>1.9159999999999999</c:v>
                </c:pt>
                <c:pt idx="1958">
                  <c:v>1.9179999999999999</c:v>
                </c:pt>
                <c:pt idx="1959">
                  <c:v>1.92</c:v>
                </c:pt>
                <c:pt idx="1960">
                  <c:v>1.9219999999999999</c:v>
                </c:pt>
                <c:pt idx="1961">
                  <c:v>1.9239999999999999</c:v>
                </c:pt>
                <c:pt idx="1962">
                  <c:v>1.9259999999999999</c:v>
                </c:pt>
                <c:pt idx="1963">
                  <c:v>1.9279999999999999</c:v>
                </c:pt>
                <c:pt idx="1964">
                  <c:v>1.93</c:v>
                </c:pt>
                <c:pt idx="1965">
                  <c:v>1.9319999999999999</c:v>
                </c:pt>
                <c:pt idx="1966">
                  <c:v>1.9339999999999999</c:v>
                </c:pt>
                <c:pt idx="1967">
                  <c:v>1.9359999999999999</c:v>
                </c:pt>
                <c:pt idx="1968">
                  <c:v>1.9379999999999999</c:v>
                </c:pt>
                <c:pt idx="1969">
                  <c:v>1.94</c:v>
                </c:pt>
                <c:pt idx="1970">
                  <c:v>1.9419999999999999</c:v>
                </c:pt>
                <c:pt idx="1971">
                  <c:v>1.944</c:v>
                </c:pt>
                <c:pt idx="1972">
                  <c:v>1.946</c:v>
                </c:pt>
                <c:pt idx="1973">
                  <c:v>1.948</c:v>
                </c:pt>
                <c:pt idx="1974">
                  <c:v>1.95</c:v>
                </c:pt>
                <c:pt idx="1975">
                  <c:v>1.952</c:v>
                </c:pt>
                <c:pt idx="1976">
                  <c:v>1.954</c:v>
                </c:pt>
                <c:pt idx="1977">
                  <c:v>1.956</c:v>
                </c:pt>
                <c:pt idx="1978">
                  <c:v>1.958</c:v>
                </c:pt>
                <c:pt idx="1979">
                  <c:v>1.96</c:v>
                </c:pt>
                <c:pt idx="1980">
                  <c:v>1.962</c:v>
                </c:pt>
                <c:pt idx="1981">
                  <c:v>1.964</c:v>
                </c:pt>
                <c:pt idx="1982">
                  <c:v>1.966</c:v>
                </c:pt>
                <c:pt idx="1983">
                  <c:v>1.968</c:v>
                </c:pt>
                <c:pt idx="1984">
                  <c:v>1.97</c:v>
                </c:pt>
                <c:pt idx="1985">
                  <c:v>1.972</c:v>
                </c:pt>
                <c:pt idx="1986">
                  <c:v>1.974</c:v>
                </c:pt>
                <c:pt idx="1987">
                  <c:v>1.976</c:v>
                </c:pt>
                <c:pt idx="1988">
                  <c:v>1.978</c:v>
                </c:pt>
                <c:pt idx="1989">
                  <c:v>1.98</c:v>
                </c:pt>
                <c:pt idx="1990">
                  <c:v>1.982</c:v>
                </c:pt>
                <c:pt idx="1991">
                  <c:v>1.984</c:v>
                </c:pt>
                <c:pt idx="1992">
                  <c:v>1.986</c:v>
                </c:pt>
                <c:pt idx="1993">
                  <c:v>1.988</c:v>
                </c:pt>
                <c:pt idx="1994">
                  <c:v>1.99</c:v>
                </c:pt>
                <c:pt idx="1995">
                  <c:v>1.992</c:v>
                </c:pt>
                <c:pt idx="1996">
                  <c:v>1.994</c:v>
                </c:pt>
                <c:pt idx="1997">
                  <c:v>1.996</c:v>
                </c:pt>
                <c:pt idx="1998">
                  <c:v>1.998</c:v>
                </c:pt>
                <c:pt idx="1999">
                  <c:v>2</c:v>
                </c:pt>
              </c:numCache>
            </c:numRef>
          </c:xVal>
          <c:yVal>
            <c:numRef>
              <c:f>Sheet1!$B$3:$B$2002</c:f>
              <c:numCache>
                <c:formatCode>General</c:formatCode>
                <c:ptCount val="2000"/>
                <c:pt idx="0">
                  <c:v>19.980000002102791</c:v>
                </c:pt>
                <c:pt idx="1">
                  <c:v>19.960000002145271</c:v>
                </c:pt>
                <c:pt idx="2">
                  <c:v>19.940000002188608</c:v>
                </c:pt>
                <c:pt idx="3">
                  <c:v>19.920000002232822</c:v>
                </c:pt>
                <c:pt idx="4">
                  <c:v>19.900000002277924</c:v>
                </c:pt>
                <c:pt idx="5">
                  <c:v>19.880000002323943</c:v>
                </c:pt>
                <c:pt idx="6">
                  <c:v>19.860000002370892</c:v>
                </c:pt>
                <c:pt idx="7">
                  <c:v>19.840000002418787</c:v>
                </c:pt>
                <c:pt idx="8">
                  <c:v>19.820000002467648</c:v>
                </c:pt>
                <c:pt idx="9">
                  <c:v>19.8000000025175</c:v>
                </c:pt>
                <c:pt idx="10">
                  <c:v>19.780000002568357</c:v>
                </c:pt>
                <c:pt idx="11">
                  <c:v>19.760000002620238</c:v>
                </c:pt>
                <c:pt idx="12">
                  <c:v>19.74000000267317</c:v>
                </c:pt>
                <c:pt idx="13">
                  <c:v>19.720000002727172</c:v>
                </c:pt>
                <c:pt idx="14">
                  <c:v>19.700000002782264</c:v>
                </c:pt>
                <c:pt idx="15">
                  <c:v>19.680000002838472</c:v>
                </c:pt>
                <c:pt idx="16">
                  <c:v>19.660000002895814</c:v>
                </c:pt>
                <c:pt idx="17">
                  <c:v>19.640000002954313</c:v>
                </c:pt>
                <c:pt idx="18">
                  <c:v>19.620000003013995</c:v>
                </c:pt>
                <c:pt idx="19">
                  <c:v>19.600000003074882</c:v>
                </c:pt>
                <c:pt idx="20">
                  <c:v>19.580000003136995</c:v>
                </c:pt>
                <c:pt idx="21">
                  <c:v>19.560000003200368</c:v>
                </c:pt>
                <c:pt idx="22">
                  <c:v>19.540000003265018</c:v>
                </c:pt>
                <c:pt idx="23">
                  <c:v>19.520000003330978</c:v>
                </c:pt>
                <c:pt idx="24">
                  <c:v>19.500000003398267</c:v>
                </c:pt>
                <c:pt idx="25">
                  <c:v>19.480000003466916</c:v>
                </c:pt>
                <c:pt idx="26">
                  <c:v>19.460000003536955</c:v>
                </c:pt>
                <c:pt idx="27">
                  <c:v>19.440000003608404</c:v>
                </c:pt>
                <c:pt idx="28">
                  <c:v>19.420000003681299</c:v>
                </c:pt>
                <c:pt idx="29">
                  <c:v>19.400000003755665</c:v>
                </c:pt>
                <c:pt idx="30">
                  <c:v>19.380000003831537</c:v>
                </c:pt>
                <c:pt idx="31">
                  <c:v>19.360000003908937</c:v>
                </c:pt>
                <c:pt idx="32">
                  <c:v>19.340000003987903</c:v>
                </c:pt>
                <c:pt idx="33">
                  <c:v>19.320000004068465</c:v>
                </c:pt>
                <c:pt idx="34">
                  <c:v>19.300000004150654</c:v>
                </c:pt>
                <c:pt idx="35">
                  <c:v>19.280000004234502</c:v>
                </c:pt>
                <c:pt idx="36">
                  <c:v>19.260000004320045</c:v>
                </c:pt>
                <c:pt idx="37">
                  <c:v>19.240000004407314</c:v>
                </c:pt>
                <c:pt idx="38">
                  <c:v>19.220000004496349</c:v>
                </c:pt>
                <c:pt idx="39">
                  <c:v>19.200000004587181</c:v>
                </c:pt>
                <c:pt idx="40">
                  <c:v>19.180000004679847</c:v>
                </c:pt>
                <c:pt idx="41">
                  <c:v>19.160000004774389</c:v>
                </c:pt>
                <c:pt idx="42">
                  <c:v>19.140000004870839</c:v>
                </c:pt>
                <c:pt idx="43">
                  <c:v>19.120000004969231</c:v>
                </c:pt>
                <c:pt idx="44">
                  <c:v>19.100000005069617</c:v>
                </c:pt>
                <c:pt idx="45">
                  <c:v>19.080000005172032</c:v>
                </c:pt>
                <c:pt idx="46">
                  <c:v>19.060000005276514</c:v>
                </c:pt>
                <c:pt idx="47">
                  <c:v>19.040000005383106</c:v>
                </c:pt>
                <c:pt idx="48">
                  <c:v>19.020000005491852</c:v>
                </c:pt>
                <c:pt idx="49">
                  <c:v>19.000000005602796</c:v>
                </c:pt>
                <c:pt idx="50">
                  <c:v>18.980000005715979</c:v>
                </c:pt>
                <c:pt idx="51">
                  <c:v>18.960000005831454</c:v>
                </c:pt>
                <c:pt idx="52">
                  <c:v>18.940000005949251</c:v>
                </c:pt>
                <c:pt idx="53">
                  <c:v>18.920000006069436</c:v>
                </c:pt>
                <c:pt idx="54">
                  <c:v>18.900000006192045</c:v>
                </c:pt>
                <c:pt idx="55">
                  <c:v>18.880000006317136</c:v>
                </c:pt>
                <c:pt idx="56">
                  <c:v>18.86000000644475</c:v>
                </c:pt>
                <c:pt idx="57">
                  <c:v>18.840000006574943</c:v>
                </c:pt>
                <c:pt idx="58">
                  <c:v>18.820000006707765</c:v>
                </c:pt>
                <c:pt idx="59">
                  <c:v>18.80000000684327</c:v>
                </c:pt>
                <c:pt idx="60">
                  <c:v>18.780000006981513</c:v>
                </c:pt>
                <c:pt idx="61">
                  <c:v>18.760000007122549</c:v>
                </c:pt>
                <c:pt idx="62">
                  <c:v>18.740000007266438</c:v>
                </c:pt>
                <c:pt idx="63">
                  <c:v>18.72000000741323</c:v>
                </c:pt>
                <c:pt idx="64">
                  <c:v>18.700000007562988</c:v>
                </c:pt>
                <c:pt idx="65">
                  <c:v>18.680000007715766</c:v>
                </c:pt>
                <c:pt idx="66">
                  <c:v>18.660000007871634</c:v>
                </c:pt>
                <c:pt idx="67">
                  <c:v>18.640000008030654</c:v>
                </c:pt>
                <c:pt idx="68">
                  <c:v>18.620000008192886</c:v>
                </c:pt>
                <c:pt idx="69">
                  <c:v>18.600000008358393</c:v>
                </c:pt>
                <c:pt idx="70">
                  <c:v>18.580000008527243</c:v>
                </c:pt>
                <c:pt idx="71">
                  <c:v>18.560000008699504</c:v>
                </c:pt>
                <c:pt idx="72">
                  <c:v>18.540000008875243</c:v>
                </c:pt>
                <c:pt idx="73">
                  <c:v>18.520000009054534</c:v>
                </c:pt>
                <c:pt idx="74">
                  <c:v>18.50000000923745</c:v>
                </c:pt>
                <c:pt idx="75">
                  <c:v>18.48000000942406</c:v>
                </c:pt>
                <c:pt idx="76">
                  <c:v>18.460000009614436</c:v>
                </c:pt>
                <c:pt idx="77">
                  <c:v>18.440000009808664</c:v>
                </c:pt>
                <c:pt idx="78">
                  <c:v>18.420000010006813</c:v>
                </c:pt>
                <c:pt idx="79">
                  <c:v>18.400000010208963</c:v>
                </c:pt>
                <c:pt idx="80">
                  <c:v>18.380000010415198</c:v>
                </c:pt>
                <c:pt idx="81">
                  <c:v>18.360000010625594</c:v>
                </c:pt>
                <c:pt idx="82">
                  <c:v>18.340000010840246</c:v>
                </c:pt>
                <c:pt idx="83">
                  <c:v>18.320000011059236</c:v>
                </c:pt>
                <c:pt idx="84">
                  <c:v>18.300000011282648</c:v>
                </c:pt>
                <c:pt idx="85">
                  <c:v>18.280000011510573</c:v>
                </c:pt>
                <c:pt idx="86">
                  <c:v>18.260000011743102</c:v>
                </c:pt>
                <c:pt idx="87">
                  <c:v>18.240000011980328</c:v>
                </c:pt>
                <c:pt idx="88">
                  <c:v>18.220000012222343</c:v>
                </c:pt>
                <c:pt idx="89">
                  <c:v>18.200000012469253</c:v>
                </c:pt>
                <c:pt idx="90">
                  <c:v>18.180000012721148</c:v>
                </c:pt>
                <c:pt idx="91">
                  <c:v>18.160000012978134</c:v>
                </c:pt>
                <c:pt idx="92">
                  <c:v>18.140000013240307</c:v>
                </c:pt>
                <c:pt idx="93">
                  <c:v>18.120000013507781</c:v>
                </c:pt>
                <c:pt idx="94">
                  <c:v>18.100000013780658</c:v>
                </c:pt>
                <c:pt idx="95">
                  <c:v>18.080000014059046</c:v>
                </c:pt>
                <c:pt idx="96">
                  <c:v>18.060000014343057</c:v>
                </c:pt>
                <c:pt idx="97">
                  <c:v>18.040000014632803</c:v>
                </c:pt>
                <c:pt idx="98">
                  <c:v>18.020000014928407</c:v>
                </c:pt>
                <c:pt idx="99">
                  <c:v>18.000000015229979</c:v>
                </c:pt>
                <c:pt idx="100">
                  <c:v>17.980000015537644</c:v>
                </c:pt>
                <c:pt idx="101">
                  <c:v>17.960000015851527</c:v>
                </c:pt>
                <c:pt idx="102">
                  <c:v>17.940000016171751</c:v>
                </c:pt>
                <c:pt idx="103">
                  <c:v>17.920000016498442</c:v>
                </c:pt>
                <c:pt idx="104">
                  <c:v>17.900000016831729</c:v>
                </c:pt>
                <c:pt idx="105">
                  <c:v>17.880000017171753</c:v>
                </c:pt>
                <c:pt idx="106">
                  <c:v>17.860000017518647</c:v>
                </c:pt>
                <c:pt idx="107">
                  <c:v>17.840000017872548</c:v>
                </c:pt>
                <c:pt idx="108">
                  <c:v>17.820000018233596</c:v>
                </c:pt>
                <c:pt idx="109">
                  <c:v>17.800000018601938</c:v>
                </c:pt>
                <c:pt idx="110">
                  <c:v>17.780000018977724</c:v>
                </c:pt>
                <c:pt idx="111">
                  <c:v>17.760000019361101</c:v>
                </c:pt>
                <c:pt idx="112">
                  <c:v>17.74000001975222</c:v>
                </c:pt>
                <c:pt idx="113">
                  <c:v>17.72000002015124</c:v>
                </c:pt>
                <c:pt idx="114">
                  <c:v>17.700000020558321</c:v>
                </c:pt>
                <c:pt idx="115">
                  <c:v>17.680000020973626</c:v>
                </c:pt>
                <c:pt idx="116">
                  <c:v>17.660000021397323</c:v>
                </c:pt>
                <c:pt idx="117">
                  <c:v>17.640000021829579</c:v>
                </c:pt>
                <c:pt idx="118">
                  <c:v>17.620000022270567</c:v>
                </c:pt>
                <c:pt idx="119">
                  <c:v>17.600000022720462</c:v>
                </c:pt>
                <c:pt idx="120">
                  <c:v>17.580000023179441</c:v>
                </c:pt>
                <c:pt idx="121">
                  <c:v>17.560000023647699</c:v>
                </c:pt>
                <c:pt idx="122">
                  <c:v>17.540000024125412</c:v>
                </c:pt>
                <c:pt idx="123">
                  <c:v>17.520000024612781</c:v>
                </c:pt>
                <c:pt idx="124">
                  <c:v>17.500000025109991</c:v>
                </c:pt>
                <c:pt idx="125">
                  <c:v>17.480000025617247</c:v>
                </c:pt>
                <c:pt idx="126">
                  <c:v>17.46000002613475</c:v>
                </c:pt>
                <c:pt idx="127">
                  <c:v>17.440000026662709</c:v>
                </c:pt>
                <c:pt idx="128">
                  <c:v>17.420000027201329</c:v>
                </c:pt>
                <c:pt idx="129">
                  <c:v>17.400000027750831</c:v>
                </c:pt>
                <c:pt idx="130">
                  <c:v>17.380000028311436</c:v>
                </c:pt>
                <c:pt idx="131">
                  <c:v>17.360000028883363</c:v>
                </c:pt>
                <c:pt idx="132">
                  <c:v>17.340000029466847</c:v>
                </c:pt>
                <c:pt idx="133">
                  <c:v>17.320000030062118</c:v>
                </c:pt>
                <c:pt idx="134">
                  <c:v>17.300000030669413</c:v>
                </c:pt>
                <c:pt idx="135">
                  <c:v>17.280000031288978</c:v>
                </c:pt>
                <c:pt idx="136">
                  <c:v>17.260000031921052</c:v>
                </c:pt>
                <c:pt idx="137">
                  <c:v>17.240000032565902</c:v>
                </c:pt>
                <c:pt idx="138">
                  <c:v>17.220000033223776</c:v>
                </c:pt>
                <c:pt idx="139">
                  <c:v>17.200000033894941</c:v>
                </c:pt>
                <c:pt idx="140">
                  <c:v>17.180000034579667</c:v>
                </c:pt>
                <c:pt idx="141">
                  <c:v>17.160000035278223</c:v>
                </c:pt>
                <c:pt idx="142">
                  <c:v>17.140000035990891</c:v>
                </c:pt>
                <c:pt idx="143">
                  <c:v>17.120000036717954</c:v>
                </c:pt>
                <c:pt idx="144">
                  <c:v>17.100000037459708</c:v>
                </c:pt>
                <c:pt idx="145">
                  <c:v>17.08000003821644</c:v>
                </c:pt>
                <c:pt idx="146">
                  <c:v>17.060000038988463</c:v>
                </c:pt>
                <c:pt idx="147">
                  <c:v>17.040000039776082</c:v>
                </c:pt>
                <c:pt idx="148">
                  <c:v>17.020000040579614</c:v>
                </c:pt>
                <c:pt idx="149">
                  <c:v>17.000000041399375</c:v>
                </c:pt>
                <c:pt idx="150">
                  <c:v>16.980000042235698</c:v>
                </c:pt>
                <c:pt idx="151">
                  <c:v>16.960000043088918</c:v>
                </c:pt>
                <c:pt idx="152">
                  <c:v>16.940000043959369</c:v>
                </c:pt>
                <c:pt idx="153">
                  <c:v>16.920000044847406</c:v>
                </c:pt>
                <c:pt idx="154">
                  <c:v>16.900000045753384</c:v>
                </c:pt>
                <c:pt idx="155">
                  <c:v>16.880000046677665</c:v>
                </c:pt>
                <c:pt idx="156">
                  <c:v>16.860000047620616</c:v>
                </c:pt>
                <c:pt idx="157">
                  <c:v>16.840000048582617</c:v>
                </c:pt>
                <c:pt idx="158">
                  <c:v>16.820000049564051</c:v>
                </c:pt>
                <c:pt idx="159">
                  <c:v>16.800000050565313</c:v>
                </c:pt>
                <c:pt idx="160">
                  <c:v>16.7800000515868</c:v>
                </c:pt>
                <c:pt idx="161">
                  <c:v>16.760000052628921</c:v>
                </c:pt>
                <c:pt idx="162">
                  <c:v>16.740000053692096</c:v>
                </c:pt>
                <c:pt idx="163">
                  <c:v>16.720000054776747</c:v>
                </c:pt>
                <c:pt idx="164">
                  <c:v>16.700000055883311</c:v>
                </c:pt>
                <c:pt idx="165">
                  <c:v>16.680000057012229</c:v>
                </c:pt>
                <c:pt idx="166">
                  <c:v>16.660000058163952</c:v>
                </c:pt>
                <c:pt idx="167">
                  <c:v>16.640000059338945</c:v>
                </c:pt>
                <c:pt idx="168">
                  <c:v>16.620000060537667</c:v>
                </c:pt>
                <c:pt idx="169">
                  <c:v>16.60000006176061</c:v>
                </c:pt>
                <c:pt idx="170">
                  <c:v>16.580000063008256</c:v>
                </c:pt>
                <c:pt idx="171">
                  <c:v>16.560000064281109</c:v>
                </c:pt>
                <c:pt idx="172">
                  <c:v>16.540000065579672</c:v>
                </c:pt>
                <c:pt idx="173">
                  <c:v>16.520000066904473</c:v>
                </c:pt>
                <c:pt idx="174">
                  <c:v>16.500000068256032</c:v>
                </c:pt>
                <c:pt idx="175">
                  <c:v>16.480000069634894</c:v>
                </c:pt>
                <c:pt idx="176">
                  <c:v>16.460000071041613</c:v>
                </c:pt>
                <c:pt idx="177">
                  <c:v>16.440000072476746</c:v>
                </c:pt>
                <c:pt idx="178">
                  <c:v>16.420000073940873</c:v>
                </c:pt>
                <c:pt idx="179">
                  <c:v>16.40000007543458</c:v>
                </c:pt>
                <c:pt idx="180">
                  <c:v>16.38000007695846</c:v>
                </c:pt>
                <c:pt idx="181">
                  <c:v>16.360000078513124</c:v>
                </c:pt>
                <c:pt idx="182">
                  <c:v>16.340000080099195</c:v>
                </c:pt>
                <c:pt idx="183">
                  <c:v>16.320000081717307</c:v>
                </c:pt>
                <c:pt idx="184">
                  <c:v>16.300000083368101</c:v>
                </c:pt>
                <c:pt idx="185">
                  <c:v>16.280000085052251</c:v>
                </c:pt>
                <c:pt idx="186">
                  <c:v>16.260000086770418</c:v>
                </c:pt>
                <c:pt idx="187">
                  <c:v>16.240000088523303</c:v>
                </c:pt>
                <c:pt idx="188">
                  <c:v>16.22000009031159</c:v>
                </c:pt>
                <c:pt idx="189">
                  <c:v>16.200000092136008</c:v>
                </c:pt>
                <c:pt idx="190">
                  <c:v>16.180000093997275</c:v>
                </c:pt>
                <c:pt idx="191">
                  <c:v>16.160000095896145</c:v>
                </c:pt>
                <c:pt idx="192">
                  <c:v>16.140000097833376</c:v>
                </c:pt>
                <c:pt idx="193">
                  <c:v>16.120000099809744</c:v>
                </c:pt>
                <c:pt idx="194">
                  <c:v>16.100000101826033</c:v>
                </c:pt>
                <c:pt idx="195">
                  <c:v>16.080000103883055</c:v>
                </c:pt>
                <c:pt idx="196">
                  <c:v>16.060000105981633</c:v>
                </c:pt>
                <c:pt idx="197">
                  <c:v>16.040000108122602</c:v>
                </c:pt>
                <c:pt idx="198">
                  <c:v>16.020000110306821</c:v>
                </c:pt>
                <c:pt idx="199">
                  <c:v>16.000000112535169</c:v>
                </c:pt>
                <c:pt idx="200">
                  <c:v>15.980000114808529</c:v>
                </c:pt>
                <c:pt idx="201">
                  <c:v>15.960000117127816</c:v>
                </c:pt>
                <c:pt idx="202">
                  <c:v>15.940000119493956</c:v>
                </c:pt>
                <c:pt idx="203">
                  <c:v>15.920000121907893</c:v>
                </c:pt>
                <c:pt idx="204">
                  <c:v>15.900000124370594</c:v>
                </c:pt>
                <c:pt idx="205">
                  <c:v>15.880000126883047</c:v>
                </c:pt>
                <c:pt idx="206">
                  <c:v>15.860000129446256</c:v>
                </c:pt>
                <c:pt idx="207">
                  <c:v>15.840000132061242</c:v>
                </c:pt>
                <c:pt idx="208">
                  <c:v>15.820000134729057</c:v>
                </c:pt>
                <c:pt idx="209">
                  <c:v>15.800000137450764</c:v>
                </c:pt>
                <c:pt idx="210">
                  <c:v>15.780000140227454</c:v>
                </c:pt>
                <c:pt idx="211">
                  <c:v>15.760000143060237</c:v>
                </c:pt>
                <c:pt idx="212">
                  <c:v>15.740000145950244</c:v>
                </c:pt>
                <c:pt idx="213">
                  <c:v>15.720000148898635</c:v>
                </c:pt>
                <c:pt idx="214">
                  <c:v>15.700000151906586</c:v>
                </c:pt>
                <c:pt idx="215">
                  <c:v>15.680000154975302</c:v>
                </c:pt>
                <c:pt idx="216">
                  <c:v>15.66000015810601</c:v>
                </c:pt>
                <c:pt idx="217">
                  <c:v>15.640000161299964</c:v>
                </c:pt>
                <c:pt idx="218">
                  <c:v>15.620000164558439</c:v>
                </c:pt>
                <c:pt idx="219">
                  <c:v>15.60000016788274</c:v>
                </c:pt>
                <c:pt idx="220">
                  <c:v>15.580000171274195</c:v>
                </c:pt>
                <c:pt idx="221">
                  <c:v>15.560000174734164</c:v>
                </c:pt>
                <c:pt idx="222">
                  <c:v>15.540000178264028</c:v>
                </c:pt>
                <c:pt idx="223">
                  <c:v>15.520000181865198</c:v>
                </c:pt>
                <c:pt idx="224">
                  <c:v>15.500000185539118</c:v>
                </c:pt>
                <c:pt idx="225">
                  <c:v>15.480000189287258</c:v>
                </c:pt>
                <c:pt idx="226">
                  <c:v>15.460000193111114</c:v>
                </c:pt>
                <c:pt idx="227">
                  <c:v>15.440000197012218</c:v>
                </c:pt>
                <c:pt idx="228">
                  <c:v>15.420000200992126</c:v>
                </c:pt>
                <c:pt idx="229">
                  <c:v>15.400000205052438</c:v>
                </c:pt>
                <c:pt idx="230">
                  <c:v>15.380000209194771</c:v>
                </c:pt>
                <c:pt idx="231">
                  <c:v>15.360000213420784</c:v>
                </c:pt>
                <c:pt idx="232">
                  <c:v>15.34000021773217</c:v>
                </c:pt>
                <c:pt idx="233">
                  <c:v>15.320000222130652</c:v>
                </c:pt>
                <c:pt idx="234">
                  <c:v>15.300000226617987</c:v>
                </c:pt>
                <c:pt idx="235">
                  <c:v>15.280000231195976</c:v>
                </c:pt>
                <c:pt idx="236">
                  <c:v>15.260000235866441</c:v>
                </c:pt>
                <c:pt idx="237">
                  <c:v>15.240000240631259</c:v>
                </c:pt>
                <c:pt idx="238">
                  <c:v>15.220000245492333</c:v>
                </c:pt>
                <c:pt idx="239">
                  <c:v>15.200000250451605</c:v>
                </c:pt>
                <c:pt idx="240">
                  <c:v>15.180000255511063</c:v>
                </c:pt>
                <c:pt idx="241">
                  <c:v>15.160000260672728</c:v>
                </c:pt>
                <c:pt idx="242">
                  <c:v>15.140000265938667</c:v>
                </c:pt>
                <c:pt idx="243">
                  <c:v>15.120000271310984</c:v>
                </c:pt>
                <c:pt idx="244">
                  <c:v>15.100000276791826</c:v>
                </c:pt>
                <c:pt idx="245">
                  <c:v>15.080000282383393</c:v>
                </c:pt>
                <c:pt idx="246">
                  <c:v>15.060000288087915</c:v>
                </c:pt>
                <c:pt idx="247">
                  <c:v>15.040000293907674</c:v>
                </c:pt>
                <c:pt idx="248">
                  <c:v>15.020000299845004</c:v>
                </c:pt>
                <c:pt idx="249">
                  <c:v>15.000000305902274</c:v>
                </c:pt>
                <c:pt idx="250">
                  <c:v>14.980000312081909</c:v>
                </c:pt>
                <c:pt idx="251">
                  <c:v>14.960000318386381</c:v>
                </c:pt>
                <c:pt idx="252">
                  <c:v>14.940000324818211</c:v>
                </c:pt>
                <c:pt idx="253">
                  <c:v>14.920000331379972</c:v>
                </c:pt>
                <c:pt idx="254">
                  <c:v>14.900000338074292</c:v>
                </c:pt>
                <c:pt idx="255">
                  <c:v>14.880000344903843</c:v>
                </c:pt>
                <c:pt idx="256">
                  <c:v>14.860000351871362</c:v>
                </c:pt>
                <c:pt idx="257">
                  <c:v>14.840000358979633</c:v>
                </c:pt>
                <c:pt idx="258">
                  <c:v>14.820000366231502</c:v>
                </c:pt>
                <c:pt idx="259">
                  <c:v>14.800000373629869</c:v>
                </c:pt>
                <c:pt idx="260">
                  <c:v>14.78000038117769</c:v>
                </c:pt>
                <c:pt idx="261">
                  <c:v>14.760000388877989</c:v>
                </c:pt>
                <c:pt idx="262">
                  <c:v>14.740000396733844</c:v>
                </c:pt>
                <c:pt idx="263">
                  <c:v>14.720000404748397</c:v>
                </c:pt>
                <c:pt idx="264">
                  <c:v>14.700000412924856</c:v>
                </c:pt>
                <c:pt idx="265">
                  <c:v>14.68000042126649</c:v>
                </c:pt>
                <c:pt idx="266">
                  <c:v>14.660000429776636</c:v>
                </c:pt>
                <c:pt idx="267">
                  <c:v>14.640000438458697</c:v>
                </c:pt>
                <c:pt idx="268">
                  <c:v>14.620000447316148</c:v>
                </c:pt>
                <c:pt idx="269">
                  <c:v>14.600000456352532</c:v>
                </c:pt>
                <c:pt idx="270">
                  <c:v>14.580000465571462</c:v>
                </c:pt>
                <c:pt idx="271">
                  <c:v>14.560000474976627</c:v>
                </c:pt>
                <c:pt idx="272">
                  <c:v>14.54000048457179</c:v>
                </c:pt>
                <c:pt idx="273">
                  <c:v>14.520000494360787</c:v>
                </c:pt>
                <c:pt idx="274">
                  <c:v>14.500000504347536</c:v>
                </c:pt>
                <c:pt idx="275">
                  <c:v>14.480000514536028</c:v>
                </c:pt>
                <c:pt idx="276">
                  <c:v>14.460000524930342</c:v>
                </c:pt>
                <c:pt idx="277">
                  <c:v>14.440000535534637</c:v>
                </c:pt>
                <c:pt idx="278">
                  <c:v>14.420000546353151</c:v>
                </c:pt>
                <c:pt idx="279">
                  <c:v>14.400000557390213</c:v>
                </c:pt>
                <c:pt idx="280">
                  <c:v>14.380000568650239</c:v>
                </c:pt>
                <c:pt idx="281">
                  <c:v>14.360000580137733</c:v>
                </c:pt>
                <c:pt idx="282">
                  <c:v>14.34000059185729</c:v>
                </c:pt>
                <c:pt idx="283">
                  <c:v>14.320000603813597</c:v>
                </c:pt>
                <c:pt idx="284">
                  <c:v>14.300000616011435</c:v>
                </c:pt>
                <c:pt idx="285">
                  <c:v>14.280000628455689</c:v>
                </c:pt>
                <c:pt idx="286">
                  <c:v>14.260000641151331</c:v>
                </c:pt>
                <c:pt idx="287">
                  <c:v>14.240000654103442</c:v>
                </c:pt>
                <c:pt idx="288">
                  <c:v>14.220000667317205</c:v>
                </c:pt>
                <c:pt idx="289">
                  <c:v>14.200000680797903</c:v>
                </c:pt>
                <c:pt idx="290">
                  <c:v>14.180000694550927</c:v>
                </c:pt>
                <c:pt idx="291">
                  <c:v>14.160000708581782</c:v>
                </c:pt>
                <c:pt idx="292">
                  <c:v>14.140000722896078</c:v>
                </c:pt>
                <c:pt idx="293">
                  <c:v>14.120000737499542</c:v>
                </c:pt>
                <c:pt idx="294">
                  <c:v>14.100000752398016</c:v>
                </c:pt>
                <c:pt idx="295">
                  <c:v>14.080000767597456</c:v>
                </c:pt>
                <c:pt idx="296">
                  <c:v>14.060000783103948</c:v>
                </c:pt>
                <c:pt idx="297">
                  <c:v>14.040000798923691</c:v>
                </c:pt>
                <c:pt idx="298">
                  <c:v>14.020000815063014</c:v>
                </c:pt>
                <c:pt idx="299">
                  <c:v>14.000000831528373</c:v>
                </c:pt>
                <c:pt idx="300">
                  <c:v>13.980000848326352</c:v>
                </c:pt>
                <c:pt idx="301">
                  <c:v>13.960000865463675</c:v>
                </c:pt>
                <c:pt idx="302">
                  <c:v>13.940000882947194</c:v>
                </c:pt>
                <c:pt idx="303">
                  <c:v>13.920000900783901</c:v>
                </c:pt>
                <c:pt idx="304">
                  <c:v>13.900000918980934</c:v>
                </c:pt>
                <c:pt idx="305">
                  <c:v>13.880000937545573</c:v>
                </c:pt>
                <c:pt idx="306">
                  <c:v>13.860000956485241</c:v>
                </c:pt>
                <c:pt idx="307">
                  <c:v>13.840000975807515</c:v>
                </c:pt>
                <c:pt idx="308">
                  <c:v>13.820000995520124</c:v>
                </c:pt>
                <c:pt idx="309">
                  <c:v>13.800001015630954</c:v>
                </c:pt>
                <c:pt idx="310">
                  <c:v>13.78000103614805</c:v>
                </c:pt>
                <c:pt idx="311">
                  <c:v>13.760001057079617</c:v>
                </c:pt>
                <c:pt idx="312">
                  <c:v>13.740001078434034</c:v>
                </c:pt>
                <c:pt idx="313">
                  <c:v>13.720001100219834</c:v>
                </c:pt>
                <c:pt idx="314">
                  <c:v>13.700001122445736</c:v>
                </c:pt>
                <c:pt idx="315">
                  <c:v>13.680001145120631</c:v>
                </c:pt>
                <c:pt idx="316">
                  <c:v>13.660001168253588</c:v>
                </c:pt>
                <c:pt idx="317">
                  <c:v>13.640001191853862</c:v>
                </c:pt>
                <c:pt idx="318">
                  <c:v>13.620001215930893</c:v>
                </c:pt>
                <c:pt idx="319">
                  <c:v>13.600001240494311</c:v>
                </c:pt>
                <c:pt idx="320">
                  <c:v>13.580001265553944</c:v>
                </c:pt>
                <c:pt idx="321">
                  <c:v>13.560001291119811</c:v>
                </c:pt>
                <c:pt idx="322">
                  <c:v>13.540001317202146</c:v>
                </c:pt>
                <c:pt idx="323">
                  <c:v>13.520001343811376</c:v>
                </c:pt>
                <c:pt idx="324">
                  <c:v>13.500001370958147</c:v>
                </c:pt>
                <c:pt idx="325">
                  <c:v>13.48000139865332</c:v>
                </c:pt>
                <c:pt idx="326">
                  <c:v>13.46000142690797</c:v>
                </c:pt>
                <c:pt idx="327">
                  <c:v>13.440001455733404</c:v>
                </c:pt>
                <c:pt idx="328">
                  <c:v>13.420001485141148</c:v>
                </c:pt>
                <c:pt idx="329">
                  <c:v>13.400001515142964</c:v>
                </c:pt>
                <c:pt idx="330">
                  <c:v>13.38000154575086</c:v>
                </c:pt>
                <c:pt idx="331">
                  <c:v>13.360001576977075</c:v>
                </c:pt>
                <c:pt idx="332">
                  <c:v>13.340001608834097</c:v>
                </c:pt>
                <c:pt idx="333">
                  <c:v>13.320001641334676</c:v>
                </c:pt>
                <c:pt idx="334">
                  <c:v>13.300001674491808</c:v>
                </c:pt>
                <c:pt idx="335">
                  <c:v>13.280001708318759</c:v>
                </c:pt>
                <c:pt idx="336">
                  <c:v>13.260001742829056</c:v>
                </c:pt>
                <c:pt idx="337">
                  <c:v>13.240001778036506</c:v>
                </c:pt>
                <c:pt idx="338">
                  <c:v>13.220001813955195</c:v>
                </c:pt>
                <c:pt idx="339">
                  <c:v>13.200001850599486</c:v>
                </c:pt>
                <c:pt idx="340">
                  <c:v>13.180001887984039</c:v>
                </c:pt>
                <c:pt idx="341">
                  <c:v>13.16000192612381</c:v>
                </c:pt>
                <c:pt idx="342">
                  <c:v>13.140001965034054</c:v>
                </c:pt>
                <c:pt idx="343">
                  <c:v>13.120002004730337</c:v>
                </c:pt>
                <c:pt idx="344">
                  <c:v>13.100002045228534</c:v>
                </c:pt>
                <c:pt idx="345">
                  <c:v>13.080002086544846</c:v>
                </c:pt>
                <c:pt idx="346">
                  <c:v>13.060002128695805</c:v>
                </c:pt>
                <c:pt idx="347">
                  <c:v>13.040002171698266</c:v>
                </c:pt>
                <c:pt idx="348">
                  <c:v>13.020002215569431</c:v>
                </c:pt>
                <c:pt idx="349">
                  <c:v>13.000002260326852</c:v>
                </c:pt>
                <c:pt idx="350">
                  <c:v>12.980002305988432</c:v>
                </c:pt>
                <c:pt idx="351">
                  <c:v>12.960002352572433</c:v>
                </c:pt>
                <c:pt idx="352">
                  <c:v>12.940002400097493</c:v>
                </c:pt>
                <c:pt idx="353">
                  <c:v>12.920002448582617</c:v>
                </c:pt>
                <c:pt idx="354">
                  <c:v>12.900002498047206</c:v>
                </c:pt>
                <c:pt idx="355">
                  <c:v>12.880002548511044</c:v>
                </c:pt>
                <c:pt idx="356">
                  <c:v>12.860002599994313</c:v>
                </c:pt>
                <c:pt idx="357">
                  <c:v>12.840002652517613</c:v>
                </c:pt>
                <c:pt idx="358">
                  <c:v>12.820002706101951</c:v>
                </c:pt>
                <c:pt idx="359">
                  <c:v>12.800002760768761</c:v>
                </c:pt>
                <c:pt idx="360">
                  <c:v>12.780002816539913</c:v>
                </c:pt>
                <c:pt idx="361">
                  <c:v>12.76000287343771</c:v>
                </c:pt>
                <c:pt idx="362">
                  <c:v>12.740002931484916</c:v>
                </c:pt>
                <c:pt idx="363">
                  <c:v>12.720002990704753</c:v>
                </c:pt>
                <c:pt idx="364">
                  <c:v>12.700003051120902</c:v>
                </c:pt>
                <c:pt idx="365">
                  <c:v>12.680003112757538</c:v>
                </c:pt>
                <c:pt idx="366">
                  <c:v>12.660003175639313</c:v>
                </c:pt>
                <c:pt idx="367">
                  <c:v>12.640003239791378</c:v>
                </c:pt>
                <c:pt idx="368">
                  <c:v>12.620003305239397</c:v>
                </c:pt>
                <c:pt idx="369">
                  <c:v>12.600003372009548</c:v>
                </c:pt>
                <c:pt idx="370">
                  <c:v>12.580003440128543</c:v>
                </c:pt>
                <c:pt idx="371">
                  <c:v>12.560003509623629</c:v>
                </c:pt>
                <c:pt idx="372">
                  <c:v>12.540003580522599</c:v>
                </c:pt>
                <c:pt idx="373">
                  <c:v>12.520003652853823</c:v>
                </c:pt>
                <c:pt idx="374">
                  <c:v>12.500003726646229</c:v>
                </c:pt>
                <c:pt idx="375">
                  <c:v>12.480003801929334</c:v>
                </c:pt>
                <c:pt idx="376">
                  <c:v>12.460003878733252</c:v>
                </c:pt>
                <c:pt idx="377">
                  <c:v>12.440003957088704</c:v>
                </c:pt>
                <c:pt idx="378">
                  <c:v>12.420004037027038</c:v>
                </c:pt>
                <c:pt idx="379">
                  <c:v>12.400004118580227</c:v>
                </c:pt>
                <c:pt idx="380">
                  <c:v>12.38000420178089</c:v>
                </c:pt>
                <c:pt idx="381">
                  <c:v>12.360004286662313</c:v>
                </c:pt>
                <c:pt idx="382">
                  <c:v>12.340004373258447</c:v>
                </c:pt>
                <c:pt idx="383">
                  <c:v>12.320004461603931</c:v>
                </c:pt>
                <c:pt idx="384">
                  <c:v>12.300004551734105</c:v>
                </c:pt>
                <c:pt idx="385">
                  <c:v>12.280004643685018</c:v>
                </c:pt>
                <c:pt idx="386">
                  <c:v>12.260004737493457</c:v>
                </c:pt>
                <c:pt idx="387">
                  <c:v>12.240004833196942</c:v>
                </c:pt>
                <c:pt idx="388">
                  <c:v>12.220004930833754</c:v>
                </c:pt>
                <c:pt idx="389">
                  <c:v>12.200005030442954</c:v>
                </c:pt>
                <c:pt idx="390">
                  <c:v>12.180005132064382</c:v>
                </c:pt>
                <c:pt idx="391">
                  <c:v>12.160005235738689</c:v>
                </c:pt>
                <c:pt idx="392">
                  <c:v>12.140005341507344</c:v>
                </c:pt>
                <c:pt idx="393">
                  <c:v>12.120005449412655</c:v>
                </c:pt>
                <c:pt idx="394">
                  <c:v>12.100005559497788</c:v>
                </c:pt>
                <c:pt idx="395">
                  <c:v>12.080005671806774</c:v>
                </c:pt>
                <c:pt idx="396">
                  <c:v>12.060005786384538</c:v>
                </c:pt>
                <c:pt idx="397">
                  <c:v>12.040005903276915</c:v>
                </c:pt>
                <c:pt idx="398">
                  <c:v>12.02000602253066</c:v>
                </c:pt>
                <c:pt idx="399">
                  <c:v>12.000006144193478</c:v>
                </c:pt>
                <c:pt idx="400">
                  <c:v>11.98000626831403</c:v>
                </c:pt>
                <c:pt idx="401">
                  <c:v>11.960006394941967</c:v>
                </c:pt>
                <c:pt idx="402">
                  <c:v>11.940006524127943</c:v>
                </c:pt>
                <c:pt idx="403">
                  <c:v>11.920006655923633</c:v>
                </c:pt>
                <c:pt idx="404">
                  <c:v>11.900006790381751</c:v>
                </c:pt>
                <c:pt idx="405">
                  <c:v>11.880006927556087</c:v>
                </c:pt>
                <c:pt idx="406">
                  <c:v>11.86000706750151</c:v>
                </c:pt>
                <c:pt idx="407">
                  <c:v>11.840007210273995</c:v>
                </c:pt>
                <c:pt idx="408">
                  <c:v>11.820007355930658</c:v>
                </c:pt>
                <c:pt idx="409">
                  <c:v>11.800007504529756</c:v>
                </c:pt>
                <c:pt idx="410">
                  <c:v>11.780007656130733</c:v>
                </c:pt>
                <c:pt idx="411">
                  <c:v>11.76000781079423</c:v>
                </c:pt>
                <c:pt idx="412">
                  <c:v>11.740007968582109</c:v>
                </c:pt>
                <c:pt idx="413">
                  <c:v>11.720008129557492</c:v>
                </c:pt>
                <c:pt idx="414">
                  <c:v>11.700008293784766</c:v>
                </c:pt>
                <c:pt idx="415">
                  <c:v>11.680008461329624</c:v>
                </c:pt>
                <c:pt idx="416">
                  <c:v>11.660008632259084</c:v>
                </c:pt>
                <c:pt idx="417">
                  <c:v>11.640008806641516</c:v>
                </c:pt>
                <c:pt idx="418">
                  <c:v>11.620008984546676</c:v>
                </c:pt>
                <c:pt idx="419">
                  <c:v>11.600009166045728</c:v>
                </c:pt>
                <c:pt idx="420">
                  <c:v>11.580009351211267</c:v>
                </c:pt>
                <c:pt idx="421">
                  <c:v>11.560009540117365</c:v>
                </c:pt>
                <c:pt idx="422">
                  <c:v>11.540009732839582</c:v>
                </c:pt>
                <c:pt idx="423">
                  <c:v>11.520009929455009</c:v>
                </c:pt>
                <c:pt idx="424">
                  <c:v>11.500010130042289</c:v>
                </c:pt>
                <c:pt idx="425">
                  <c:v>11.48001033468166</c:v>
                </c:pt>
                <c:pt idx="426">
                  <c:v>11.460010543454977</c:v>
                </c:pt>
                <c:pt idx="427">
                  <c:v>11.440010756445751</c:v>
                </c:pt>
                <c:pt idx="428">
                  <c:v>11.420010973739176</c:v>
                </c:pt>
                <c:pt idx="429">
                  <c:v>11.400011195422172</c:v>
                </c:pt>
                <c:pt idx="430">
                  <c:v>11.380011421583411</c:v>
                </c:pt>
                <c:pt idx="431">
                  <c:v>11.360011652313357</c:v>
                </c:pt>
                <c:pt idx="432">
                  <c:v>11.340011887704303</c:v>
                </c:pt>
                <c:pt idx="433">
                  <c:v>11.320012127850402</c:v>
                </c:pt>
                <c:pt idx="434">
                  <c:v>11.300012372847716</c:v>
                </c:pt>
                <c:pt idx="435">
                  <c:v>11.280012622794244</c:v>
                </c:pt>
                <c:pt idx="436">
                  <c:v>11.26001287778996</c:v>
                </c:pt>
                <c:pt idx="437">
                  <c:v>11.240013137936868</c:v>
                </c:pt>
                <c:pt idx="438">
                  <c:v>11.220013403339017</c:v>
                </c:pt>
                <c:pt idx="439">
                  <c:v>11.200013674102577</c:v>
                </c:pt>
                <c:pt idx="440">
                  <c:v>11.180013950335844</c:v>
                </c:pt>
                <c:pt idx="441">
                  <c:v>11.160014232149317</c:v>
                </c:pt>
                <c:pt idx="442">
                  <c:v>11.140014519655717</c:v>
                </c:pt>
                <c:pt idx="443">
                  <c:v>11.120014812970048</c:v>
                </c:pt>
                <c:pt idx="444">
                  <c:v>11.100015112209631</c:v>
                </c:pt>
                <c:pt idx="445">
                  <c:v>11.080015417494163</c:v>
                </c:pt>
                <c:pt idx="446">
                  <c:v>11.060015728945755</c:v>
                </c:pt>
                <c:pt idx="447">
                  <c:v>11.040016046688987</c:v>
                </c:pt>
                <c:pt idx="448">
                  <c:v>11.020016370850955</c:v>
                </c:pt>
                <c:pt idx="449">
                  <c:v>11.000016701561318</c:v>
                </c:pt>
                <c:pt idx="450">
                  <c:v>10.980017038952363</c:v>
                </c:pt>
                <c:pt idx="451">
                  <c:v>10.960017383159043</c:v>
                </c:pt>
                <c:pt idx="452">
                  <c:v>10.940017734319035</c:v>
                </c:pt>
                <c:pt idx="453">
                  <c:v>10.920018092572805</c:v>
                </c:pt>
                <c:pt idx="454">
                  <c:v>10.900018458063645</c:v>
                </c:pt>
                <c:pt idx="455">
                  <c:v>10.880018830937754</c:v>
                </c:pt>
                <c:pt idx="456">
                  <c:v>10.860019211344277</c:v>
                </c:pt>
                <c:pt idx="457">
                  <c:v>10.840019599435371</c:v>
                </c:pt>
                <c:pt idx="458">
                  <c:v>10.820019995366271</c:v>
                </c:pt>
                <c:pt idx="459">
                  <c:v>10.800020399295345</c:v>
                </c:pt>
                <c:pt idx="460">
                  <c:v>10.780020811384158</c:v>
                </c:pt>
                <c:pt idx="461">
                  <c:v>10.760021231797543</c:v>
                </c:pt>
                <c:pt idx="462">
                  <c:v>10.740021660703659</c:v>
                </c:pt>
                <c:pt idx="463">
                  <c:v>10.720022098274065</c:v>
                </c:pt>
                <c:pt idx="464">
                  <c:v>10.700022544683781</c:v>
                </c:pt>
                <c:pt idx="465">
                  <c:v>10.680023000111365</c:v>
                </c:pt>
                <c:pt idx="466">
                  <c:v>10.660023464738984</c:v>
                </c:pt>
                <c:pt idx="467">
                  <c:v>10.640023938752483</c:v>
                </c:pt>
                <c:pt idx="468">
                  <c:v>10.620024422341457</c:v>
                </c:pt>
                <c:pt idx="469">
                  <c:v>10.600024915699334</c:v>
                </c:pt>
                <c:pt idx="470">
                  <c:v>10.58002541902345</c:v>
                </c:pt>
                <c:pt idx="471">
                  <c:v>10.560025932515128</c:v>
                </c:pt>
                <c:pt idx="472">
                  <c:v>10.540026456379755</c:v>
                </c:pt>
                <c:pt idx="473">
                  <c:v>10.520026990826864</c:v>
                </c:pt>
                <c:pt idx="474">
                  <c:v>10.500027536070229</c:v>
                </c:pt>
                <c:pt idx="475">
                  <c:v>10.480028092327933</c:v>
                </c:pt>
                <c:pt idx="476">
                  <c:v>10.46002865982247</c:v>
                </c:pt>
                <c:pt idx="477">
                  <c:v>10.440029238780825</c:v>
                </c:pt>
                <c:pt idx="478">
                  <c:v>10.420029829434569</c:v>
                </c:pt>
                <c:pt idx="479">
                  <c:v>10.40003043201995</c:v>
                </c:pt>
                <c:pt idx="480">
                  <c:v>10.38003104677799</c:v>
                </c:pt>
                <c:pt idx="481">
                  <c:v>10.360031673954575</c:v>
                </c:pt>
                <c:pt idx="482">
                  <c:v>10.340032313800563</c:v>
                </c:pt>
                <c:pt idx="483">
                  <c:v>10.320032966571878</c:v>
                </c:pt>
                <c:pt idx="484">
                  <c:v>10.300033632529606</c:v>
                </c:pt>
                <c:pt idx="485">
                  <c:v>10.280034311940117</c:v>
                </c:pt>
                <c:pt idx="486">
                  <c:v>10.260035005075153</c:v>
                </c:pt>
                <c:pt idx="487">
                  <c:v>10.240035712211954</c:v>
                </c:pt>
                <c:pt idx="488">
                  <c:v>10.220036433633348</c:v>
                </c:pt>
                <c:pt idx="489">
                  <c:v>10.200037169627883</c:v>
                </c:pt>
                <c:pt idx="490">
                  <c:v>10.180037920489939</c:v>
                </c:pt>
                <c:pt idx="491">
                  <c:v>10.160038686519833</c:v>
                </c:pt>
                <c:pt idx="492">
                  <c:v>10.140039468023954</c:v>
                </c:pt>
                <c:pt idx="493">
                  <c:v>10.120040265314874</c:v>
                </c:pt>
                <c:pt idx="494">
                  <c:v>10.100041078711483</c:v>
                </c:pt>
                <c:pt idx="495">
                  <c:v>10.080041908539114</c:v>
                </c:pt>
                <c:pt idx="496">
                  <c:v>10.060042755129665</c:v>
                </c:pt>
                <c:pt idx="497">
                  <c:v>10.040043618821738</c:v>
                </c:pt>
                <c:pt idx="498">
                  <c:v>10.020044499960783</c:v>
                </c:pt>
                <c:pt idx="499">
                  <c:v>10.000045398899218</c:v>
                </c:pt>
                <c:pt idx="500">
                  <c:v>9.980046315996578</c:v>
                </c:pt>
                <c:pt idx="501">
                  <c:v>9.9600472516196703</c:v>
                </c:pt>
                <c:pt idx="502">
                  <c:v>9.9400482061426967</c:v>
                </c:pt>
                <c:pt idx="503">
                  <c:v>9.9200491799474317</c:v>
                </c:pt>
                <c:pt idx="504">
                  <c:v>9.9000501734233488</c:v>
                </c:pt>
                <c:pt idx="505">
                  <c:v>9.8800511869677923</c:v>
                </c:pt>
                <c:pt idx="506">
                  <c:v>9.8600522209861357</c:v>
                </c:pt>
                <c:pt idx="507">
                  <c:v>9.8400532758919326</c:v>
                </c:pt>
                <c:pt idx="508">
                  <c:v>9.8200543521070944</c:v>
                </c:pt>
                <c:pt idx="509">
                  <c:v>9.8000554500620503</c:v>
                </c:pt>
                <c:pt idx="510">
                  <c:v>9.7800565701959226</c:v>
                </c:pt>
                <c:pt idx="511">
                  <c:v>9.7600577129567103</c:v>
                </c:pt>
                <c:pt idx="512">
                  <c:v>9.7400588788014506</c:v>
                </c:pt>
                <c:pt idx="513">
                  <c:v>9.7200600681964158</c:v>
                </c:pt>
                <c:pt idx="514">
                  <c:v>9.7000612816172964</c:v>
                </c:pt>
                <c:pt idx="515">
                  <c:v>9.6800625195493861</c:v>
                </c:pt>
                <c:pt idx="516">
                  <c:v>9.6600637824877857</c:v>
                </c:pt>
                <c:pt idx="517">
                  <c:v>9.6400650709375881</c:v>
                </c:pt>
                <c:pt idx="518">
                  <c:v>9.6200663854140913</c:v>
                </c:pt>
                <c:pt idx="519">
                  <c:v>9.6000677264430028</c:v>
                </c:pt>
                <c:pt idx="520">
                  <c:v>9.5800690945606419</c:v>
                </c:pt>
                <c:pt idx="521">
                  <c:v>9.5600704903141605</c:v>
                </c:pt>
                <c:pt idx="522">
                  <c:v>9.5400719142617643</c:v>
                </c:pt>
                <c:pt idx="523">
                  <c:v>9.5200733669729285</c:v>
                </c:pt>
                <c:pt idx="524">
                  <c:v>9.5000748490286302</c:v>
                </c:pt>
                <c:pt idx="525">
                  <c:v>9.4800763610215775</c:v>
                </c:pt>
                <c:pt idx="526">
                  <c:v>9.4600779035564528</c:v>
                </c:pt>
                <c:pt idx="527">
                  <c:v>9.4400794772501495</c:v>
                </c:pt>
                <c:pt idx="528">
                  <c:v>9.4200810827320147</c:v>
                </c:pt>
                <c:pt idx="529">
                  <c:v>9.4000827206441091</c:v>
                </c:pt>
                <c:pt idx="530">
                  <c:v>9.3800843916414571</c:v>
                </c:pt>
                <c:pt idx="531">
                  <c:v>9.3600860963923171</c:v>
                </c:pt>
                <c:pt idx="532">
                  <c:v>9.34008783557843</c:v>
                </c:pt>
                <c:pt idx="533">
                  <c:v>9.3200896098953159</c:v>
                </c:pt>
                <c:pt idx="534">
                  <c:v>9.3000914200525386</c:v>
                </c:pt>
                <c:pt idx="535">
                  <c:v>9.2800932667739851</c:v>
                </c:pt>
                <c:pt idx="536">
                  <c:v>9.260095150798163</c:v>
                </c:pt>
                <c:pt idx="537">
                  <c:v>9.2400970728784984</c:v>
                </c:pt>
                <c:pt idx="538">
                  <c:v>9.2200990337836259</c:v>
                </c:pt>
                <c:pt idx="539">
                  <c:v>9.2001010342977025</c:v>
                </c:pt>
                <c:pt idx="540">
                  <c:v>9.1801030752207158</c:v>
                </c:pt>
                <c:pt idx="541">
                  <c:v>9.1601051573688199</c:v>
                </c:pt>
                <c:pt idx="542">
                  <c:v>9.1401072815746378</c:v>
                </c:pt>
                <c:pt idx="543">
                  <c:v>9.1201094486876109</c:v>
                </c:pt>
                <c:pt idx="544">
                  <c:v>9.1001116595743277</c:v>
                </c:pt>
                <c:pt idx="545">
                  <c:v>9.0801139151188828</c:v>
                </c:pt>
                <c:pt idx="546">
                  <c:v>9.0601162162232196</c:v>
                </c:pt>
                <c:pt idx="547">
                  <c:v>9.0401185638074892</c:v>
                </c:pt>
                <c:pt idx="548">
                  <c:v>9.020120958810427</c:v>
                </c:pt>
                <c:pt idx="549">
                  <c:v>9.0001234021897236</c:v>
                </c:pt>
                <c:pt idx="550">
                  <c:v>8.9801258949224039</c:v>
                </c:pt>
                <c:pt idx="551">
                  <c:v>8.9601284380052206</c:v>
                </c:pt>
                <c:pt idx="552">
                  <c:v>8.9401310324550529</c:v>
                </c:pt>
                <c:pt idx="553">
                  <c:v>8.9201336793093144</c:v>
                </c:pt>
                <c:pt idx="554">
                  <c:v>8.9001363796263586</c:v>
                </c:pt>
                <c:pt idx="555">
                  <c:v>8.8801391344859102</c:v>
                </c:pt>
                <c:pt idx="556">
                  <c:v>8.8601419449894951</c:v>
                </c:pt>
                <c:pt idx="557">
                  <c:v>8.8401448122608812</c:v>
                </c:pt>
                <c:pt idx="558">
                  <c:v>8.8201477374465185</c:v>
                </c:pt>
                <c:pt idx="559">
                  <c:v>8.8001507217160082</c:v>
                </c:pt>
                <c:pt idx="560">
                  <c:v>8.7801537662625613</c:v>
                </c:pt>
                <c:pt idx="561">
                  <c:v>8.7601568723034831</c:v>
                </c:pt>
                <c:pt idx="562">
                  <c:v>8.740160041080653</c:v>
                </c:pt>
                <c:pt idx="563">
                  <c:v>8.7201632738610204</c:v>
                </c:pt>
                <c:pt idx="564">
                  <c:v>8.7001665719371122</c:v>
                </c:pt>
                <c:pt idx="565">
                  <c:v>8.6801699366275518</c:v>
                </c:pt>
                <c:pt idx="566">
                  <c:v>8.6601733692775813</c:v>
                </c:pt>
                <c:pt idx="567">
                  <c:v>8.6401768712595999</c:v>
                </c:pt>
                <c:pt idx="568">
                  <c:v>8.6201804439737071</c:v>
                </c:pt>
                <c:pt idx="569">
                  <c:v>8.600184088848275</c:v>
                </c:pt>
                <c:pt idx="570">
                  <c:v>8.5801878073405042</c:v>
                </c:pt>
                <c:pt idx="571">
                  <c:v>8.5601916009370083</c:v>
                </c:pt>
                <c:pt idx="572">
                  <c:v>8.5401954711544157</c:v>
                </c:pt>
                <c:pt idx="573">
                  <c:v>8.5201994195399653</c:v>
                </c:pt>
                <c:pt idx="574">
                  <c:v>8.5002034476721295</c:v>
                </c:pt>
                <c:pt idx="575">
                  <c:v>8.4802075571612399</c:v>
                </c:pt>
                <c:pt idx="576">
                  <c:v>8.4602117496501332</c:v>
                </c:pt>
                <c:pt idx="577">
                  <c:v>8.4402160268148076</c:v>
                </c:pt>
                <c:pt idx="578">
                  <c:v>8.4202203903650901</c:v>
                </c:pt>
                <c:pt idx="579">
                  <c:v>8.4002248420453114</c:v>
                </c:pt>
                <c:pt idx="580">
                  <c:v>8.380229383635017</c:v>
                </c:pt>
                <c:pt idx="581">
                  <c:v>8.3602340169496667</c:v>
                </c:pt>
                <c:pt idx="582">
                  <c:v>8.3402387438413577</c:v>
                </c:pt>
                <c:pt idx="583">
                  <c:v>8.3202435661995704</c:v>
                </c:pt>
                <c:pt idx="584">
                  <c:v>8.300248485951915</c:v>
                </c:pt>
                <c:pt idx="585">
                  <c:v>8.2802535050649091</c:v>
                </c:pt>
                <c:pt idx="586">
                  <c:v>8.2602586255447523</c:v>
                </c:pt>
                <c:pt idx="587">
                  <c:v>8.2402638494381311</c:v>
                </c:pt>
                <c:pt idx="588">
                  <c:v>8.220269178833032</c:v>
                </c:pt>
                <c:pt idx="589">
                  <c:v>8.2002746158595841</c:v>
                </c:pt>
                <c:pt idx="590">
                  <c:v>8.180280162690897</c:v>
                </c:pt>
                <c:pt idx="591">
                  <c:v>8.160285821543928</c:v>
                </c:pt>
                <c:pt idx="592">
                  <c:v>8.1402915946803738</c:v>
                </c:pt>
                <c:pt idx="593">
                  <c:v>8.1202974844075673</c:v>
                </c:pt>
                <c:pt idx="594">
                  <c:v>8.1003034930793962</c:v>
                </c:pt>
                <c:pt idx="595">
                  <c:v>8.0803096230972393</c:v>
                </c:pt>
                <c:pt idx="596">
                  <c:v>8.0603158769109378</c:v>
                </c:pt>
                <c:pt idx="597">
                  <c:v>8.0403222570197492</c:v>
                </c:pt>
                <c:pt idx="598">
                  <c:v>8.0203287659733586</c:v>
                </c:pt>
                <c:pt idx="599">
                  <c:v>8.000335406372896</c:v>
                </c:pt>
                <c:pt idx="600">
                  <c:v>7.980342180871963</c:v>
                </c:pt>
                <c:pt idx="601">
                  <c:v>7.9603490921776956</c:v>
                </c:pt>
                <c:pt idx="602">
                  <c:v>7.940356143051841</c:v>
                </c:pt>
                <c:pt idx="603">
                  <c:v>7.920363336311862</c:v>
                </c:pt>
                <c:pt idx="604">
                  <c:v>7.9003706748320548</c:v>
                </c:pt>
                <c:pt idx="605">
                  <c:v>7.8803781615446926</c:v>
                </c:pt>
                <c:pt idx="606">
                  <c:v>7.8603857994411968</c:v>
                </c:pt>
                <c:pt idx="607">
                  <c:v>7.8403935915733287</c:v>
                </c:pt>
                <c:pt idx="608">
                  <c:v>7.8204015410544025</c:v>
                </c:pt>
                <c:pt idx="609">
                  <c:v>7.8004096510605256</c:v>
                </c:pt>
                <c:pt idx="610">
                  <c:v>7.7804179248318617</c:v>
                </c:pt>
                <c:pt idx="611">
                  <c:v>7.7604263656739221</c:v>
                </c:pt>
                <c:pt idx="612">
                  <c:v>7.7404349769588832</c:v>
                </c:pt>
                <c:pt idx="613">
                  <c:v>7.7204437621269246</c:v>
                </c:pt>
                <c:pt idx="614">
                  <c:v>7.7004527246875991</c:v>
                </c:pt>
                <c:pt idx="615">
                  <c:v>7.6804618682212311</c:v>
                </c:pt>
                <c:pt idx="616">
                  <c:v>7.6604711963803434</c:v>
                </c:pt>
                <c:pt idx="617">
                  <c:v>7.640480712891101</c:v>
                </c:pt>
                <c:pt idx="618">
                  <c:v>7.6204904215548011</c:v>
                </c:pt>
                <c:pt idx="619">
                  <c:v>7.600500326249386</c:v>
                </c:pt>
                <c:pt idx="620">
                  <c:v>7.5805104309309792</c:v>
                </c:pt>
                <c:pt idx="621">
                  <c:v>7.5605207396354634</c:v>
                </c:pt>
                <c:pt idx="622">
                  <c:v>7.5405312564800813</c:v>
                </c:pt>
                <c:pt idx="623">
                  <c:v>7.5205419856650764</c:v>
                </c:pt>
                <c:pt idx="624">
                  <c:v>7.5005529314753607</c:v>
                </c:pt>
                <c:pt idx="625">
                  <c:v>7.4805640982822164</c:v>
                </c:pt>
                <c:pt idx="626">
                  <c:v>7.4605754905450326</c:v>
                </c:pt>
                <c:pt idx="627">
                  <c:v>7.4405871128130832</c:v>
                </c:pt>
                <c:pt idx="628">
                  <c:v>7.4205989697273269</c:v>
                </c:pt>
                <c:pt idx="629">
                  <c:v>7.400611066022253</c:v>
                </c:pt>
                <c:pt idx="630">
                  <c:v>7.3806234065277643</c:v>
                </c:pt>
                <c:pt idx="631">
                  <c:v>7.3606359961710908</c:v>
                </c:pt>
                <c:pt idx="632">
                  <c:v>7.3406488399787513</c:v>
                </c:pt>
                <c:pt idx="633">
                  <c:v>7.3206619430785445</c:v>
                </c:pt>
                <c:pt idx="634">
                  <c:v>7.3006753107015845</c:v>
                </c:pt>
                <c:pt idx="635">
                  <c:v>7.2806889481843804</c:v>
                </c:pt>
                <c:pt idx="636">
                  <c:v>7.2607028609709534</c:v>
                </c:pt>
                <c:pt idx="637">
                  <c:v>7.2407170546149899</c:v>
                </c:pt>
                <c:pt idx="638">
                  <c:v>7.220731534782054</c:v>
                </c:pt>
                <c:pt idx="639">
                  <c:v>7.2007463072518272</c:v>
                </c:pt>
                <c:pt idx="640">
                  <c:v>7.1807613779204065</c:v>
                </c:pt>
                <c:pt idx="641">
                  <c:v>7.1607767528026356</c:v>
                </c:pt>
                <c:pt idx="642">
                  <c:v>7.1407924380344943</c:v>
                </c:pt>
                <c:pt idx="643">
                  <c:v>7.1208084398755265</c:v>
                </c:pt>
                <c:pt idx="644">
                  <c:v>7.1008247647113256</c:v>
                </c:pt>
                <c:pt idx="645">
                  <c:v>7.0808414190560587</c:v>
                </c:pt>
                <c:pt idx="646">
                  <c:v>7.0608584095550473</c:v>
                </c:pt>
                <c:pt idx="647">
                  <c:v>7.0408757429874047</c:v>
                </c:pt>
                <c:pt idx="648">
                  <c:v>7.0208934262687164</c:v>
                </c:pt>
                <c:pt idx="649">
                  <c:v>7.0009114664537737</c:v>
                </c:pt>
                <c:pt idx="650">
                  <c:v>6.9809298707393737</c:v>
                </c:pt>
                <c:pt idx="651">
                  <c:v>6.9609486464671608</c:v>
                </c:pt>
                <c:pt idx="652">
                  <c:v>6.9409678011265337</c:v>
                </c:pt>
                <c:pt idx="653">
                  <c:v>6.9209873423576083</c:v>
                </c:pt>
                <c:pt idx="654">
                  <c:v>6.9010072779542346</c:v>
                </c:pt>
                <c:pt idx="655">
                  <c:v>6.8810276158670831</c:v>
                </c:pt>
                <c:pt idx="656">
                  <c:v>6.8610483642067859</c:v>
                </c:pt>
                <c:pt idx="657">
                  <c:v>6.8410695312471361</c:v>
                </c:pt>
                <c:pt idx="658">
                  <c:v>6.8210911254283628</c:v>
                </c:pt>
                <c:pt idx="659">
                  <c:v>6.8011131553604658</c:v>
                </c:pt>
                <c:pt idx="660">
                  <c:v>6.7811356298266041</c:v>
                </c:pt>
                <c:pt idx="661">
                  <c:v>6.7611585577865778</c:v>
                </c:pt>
                <c:pt idx="662">
                  <c:v>6.7411819483803503</c:v>
                </c:pt>
                <c:pt idx="663">
                  <c:v>6.7212058109316652</c:v>
                </c:pt>
                <c:pt idx="664">
                  <c:v>6.7012301549517144</c:v>
                </c:pt>
                <c:pt idx="665">
                  <c:v>6.6812549901428957</c:v>
                </c:pt>
                <c:pt idx="666">
                  <c:v>6.6612803264026308</c:v>
                </c:pt>
                <c:pt idx="667">
                  <c:v>6.6413061738272736</c:v>
                </c:pt>
                <c:pt idx="668">
                  <c:v>6.6213325427160772</c:v>
                </c:pt>
                <c:pt idx="669">
                  <c:v>6.6013594435752605</c:v>
                </c:pt>
                <c:pt idx="670">
                  <c:v>6.5813868871221342</c:v>
                </c:pt>
                <c:pt idx="671">
                  <c:v>6.561414884289329</c:v>
                </c:pt>
                <c:pt idx="672">
                  <c:v>6.5414434462290858</c:v>
                </c:pt>
                <c:pt idx="673">
                  <c:v>6.5214725843176549</c:v>
                </c:pt>
                <c:pt idx="674">
                  <c:v>6.5015023101597542</c:v>
                </c:pt>
                <c:pt idx="675">
                  <c:v>6.4815326355931449</c:v>
                </c:pt>
                <c:pt idx="676">
                  <c:v>6.4615635726932679</c:v>
                </c:pt>
                <c:pt idx="677">
                  <c:v>6.4415951337780015</c:v>
                </c:pt>
                <c:pt idx="678">
                  <c:v>6.4216273314124805</c:v>
                </c:pt>
                <c:pt idx="679">
                  <c:v>6.4016601784140459</c:v>
                </c:pt>
                <c:pt idx="680">
                  <c:v>6.381693687857255</c:v>
                </c:pt>
                <c:pt idx="681">
                  <c:v>6.3617278730790234</c:v>
                </c:pt>
                <c:pt idx="682">
                  <c:v>6.3417627476838412</c:v>
                </c:pt>
                <c:pt idx="683">
                  <c:v>6.321798325549115</c:v>
                </c:pt>
                <c:pt idx="684">
                  <c:v>6.3018346208305891</c:v>
                </c:pt>
                <c:pt idx="685">
                  <c:v>6.2818716479679022</c:v>
                </c:pt>
                <c:pt idx="686">
                  <c:v>6.261909421690226</c:v>
                </c:pt>
                <c:pt idx="687">
                  <c:v>6.2419479570220329</c:v>
                </c:pt>
                <c:pt idx="688">
                  <c:v>6.2219872692889675</c:v>
                </c:pt>
                <c:pt idx="689">
                  <c:v>6.2020273741238388</c:v>
                </c:pt>
                <c:pt idx="690">
                  <c:v>6.1820682874727177</c:v>
                </c:pt>
                <c:pt idx="691">
                  <c:v>6.1621100256011756</c:v>
                </c:pt>
                <c:pt idx="692">
                  <c:v>6.1421526051006188</c:v>
                </c:pt>
                <c:pt idx="693">
                  <c:v>6.1221960428947675</c:v>
                </c:pt>
                <c:pt idx="694">
                  <c:v>6.1022403562462486</c:v>
                </c:pt>
                <c:pt idx="695">
                  <c:v>6.0822855627633263</c:v>
                </c:pt>
                <c:pt idx="696">
                  <c:v>6.0623316804067491</c:v>
                </c:pt>
                <c:pt idx="697">
                  <c:v>6.0423787274967538</c:v>
                </c:pt>
                <c:pt idx="698">
                  <c:v>6.0224267227201764</c:v>
                </c:pt>
                <c:pt idx="699">
                  <c:v>6.0024756851377301</c:v>
                </c:pt>
                <c:pt idx="700">
                  <c:v>5.9825256341914006</c:v>
                </c:pt>
                <c:pt idx="701">
                  <c:v>5.9625765897120013</c:v>
                </c:pt>
                <c:pt idx="702">
                  <c:v>5.9426285719268632</c:v>
                </c:pt>
                <c:pt idx="703">
                  <c:v>5.9226816014676888</c:v>
                </c:pt>
                <c:pt idx="704">
                  <c:v>5.9027356993785354</c:v>
                </c:pt>
                <c:pt idx="705">
                  <c:v>5.8827908871239778</c:v>
                </c:pt>
                <c:pt idx="706">
                  <c:v>5.8628471865974063</c:v>
                </c:pt>
                <c:pt idx="707">
                  <c:v>5.842904620129505</c:v>
                </c:pt>
                <c:pt idx="708">
                  <c:v>5.822963210496872</c:v>
                </c:pt>
                <c:pt idx="709">
                  <c:v>5.8030229809308311</c:v>
                </c:pt>
                <c:pt idx="710">
                  <c:v>5.7830839551263846</c:v>
                </c:pt>
                <c:pt idx="711">
                  <c:v>5.7631461572513629</c:v>
                </c:pt>
                <c:pt idx="712">
                  <c:v>5.7432096119557334</c:v>
                </c:pt>
                <c:pt idx="713">
                  <c:v>5.7232743443810996</c:v>
                </c:pt>
                <c:pt idx="714">
                  <c:v>5.703340380170367</c:v>
                </c:pt>
                <c:pt idx="715">
                  <c:v>5.6834077454776146</c:v>
                </c:pt>
                <c:pt idx="716">
                  <c:v>5.6634764669781346</c:v>
                </c:pt>
                <c:pt idx="717">
                  <c:v>5.6435465718786801</c:v>
                </c:pt>
                <c:pt idx="718">
                  <c:v>5.6236180879278947</c:v>
                </c:pt>
                <c:pt idx="719">
                  <c:v>5.6036910434269469</c:v>
                </c:pt>
                <c:pt idx="720">
                  <c:v>5.583765467240374</c:v>
                </c:pt>
                <c:pt idx="721">
                  <c:v>5.5638413888071208</c:v>
                </c:pt>
                <c:pt idx="722">
                  <c:v>5.543918838151785</c:v>
                </c:pt>
                <c:pt idx="723">
                  <c:v>5.5239978458960914</c:v>
                </c:pt>
                <c:pt idx="724">
                  <c:v>5.5040784432705703</c:v>
                </c:pt>
                <c:pt idx="725">
                  <c:v>5.4841606621264631</c:v>
                </c:pt>
                <c:pt idx="726">
                  <c:v>5.4642445349478406</c:v>
                </c:pt>
                <c:pt idx="727">
                  <c:v>5.4443300948639672</c:v>
                </c:pt>
                <c:pt idx="728">
                  <c:v>5.4244173756618883</c:v>
                </c:pt>
                <c:pt idx="729">
                  <c:v>5.4045064117992494</c:v>
                </c:pt>
                <c:pt idx="730">
                  <c:v>5.3845972384173653</c:v>
                </c:pt>
                <c:pt idx="731">
                  <c:v>5.3646898913545247</c:v>
                </c:pt>
                <c:pt idx="732">
                  <c:v>5.3447844071595556</c:v>
                </c:pt>
                <c:pt idx="733">
                  <c:v>5.3248808231056284</c:v>
                </c:pt>
                <c:pt idx="734">
                  <c:v>5.304979177204328</c:v>
                </c:pt>
                <c:pt idx="735">
                  <c:v>5.2850795082199813</c:v>
                </c:pt>
                <c:pt idx="736">
                  <c:v>5.2651818556842551</c:v>
                </c:pt>
                <c:pt idx="737">
                  <c:v>5.2452862599110217</c:v>
                </c:pt>
                <c:pt idx="738">
                  <c:v>5.2253927620114959</c:v>
                </c:pt>
                <c:pt idx="739">
                  <c:v>5.2055014039096577</c:v>
                </c:pt>
                <c:pt idx="740">
                  <c:v>5.1856122283579573</c:v>
                </c:pt>
                <c:pt idx="741">
                  <c:v>5.1657252789533068</c:v>
                </c:pt>
                <c:pt idx="742">
                  <c:v>5.145840600153365</c:v>
                </c:pt>
                <c:pt idx="743">
                  <c:v>5.1259582372931192</c:v>
                </c:pt>
                <c:pt idx="744">
                  <c:v>5.1060782366017792</c:v>
                </c:pt>
                <c:pt idx="745">
                  <c:v>5.0862006452199644</c:v>
                </c:pt>
                <c:pt idx="746">
                  <c:v>5.0663255112172152</c:v>
                </c:pt>
                <c:pt idx="747">
                  <c:v>5.0464528836098141</c:v>
                </c:pt>
                <c:pt idx="748">
                  <c:v>5.0265828123789342</c:v>
                </c:pt>
                <c:pt idx="749">
                  <c:v>5.0067153484891183</c:v>
                </c:pt>
                <c:pt idx="750">
                  <c:v>4.9868505439070763</c:v>
                </c:pt>
                <c:pt idx="751">
                  <c:v>4.9669884516208374</c:v>
                </c:pt>
                <c:pt idx="752">
                  <c:v>4.9471291256592362</c:v>
                </c:pt>
                <c:pt idx="753">
                  <c:v>4.9272726211117517</c:v>
                </c:pt>
                <c:pt idx="754">
                  <c:v>4.9074189941486868</c:v>
                </c:pt>
                <c:pt idx="755">
                  <c:v>4.8875683020417258</c:v>
                </c:pt>
                <c:pt idx="756">
                  <c:v>4.8677206031848428</c:v>
                </c:pt>
                <c:pt idx="757">
                  <c:v>4.8478759571155825</c:v>
                </c:pt>
                <c:pt idx="758">
                  <c:v>4.8280344245367139</c:v>
                </c:pt>
                <c:pt idx="759">
                  <c:v>4.808196067338268</c:v>
                </c:pt>
                <c:pt idx="760">
                  <c:v>4.7883609486199594</c:v>
                </c:pt>
                <c:pt idx="761">
                  <c:v>4.768529132713998</c:v>
                </c:pt>
                <c:pt idx="762">
                  <c:v>4.748700685208294</c:v>
                </c:pt>
                <c:pt idx="763">
                  <c:v>4.7288756729700721</c:v>
                </c:pt>
                <c:pt idx="764">
                  <c:v>4.7090541641698866</c:v>
                </c:pt>
                <c:pt idx="765">
                  <c:v>4.689236228306056</c:v>
                </c:pt>
                <c:pt idx="766">
                  <c:v>4.6694219362295026</c:v>
                </c:pt>
                <c:pt idx="767">
                  <c:v>4.6496113601690352</c:v>
                </c:pt>
                <c:pt idx="768">
                  <c:v>4.6298045737570463</c:v>
                </c:pt>
                <c:pt idx="769">
                  <c:v>4.6100016520556526</c:v>
                </c:pt>
                <c:pt idx="770">
                  <c:v>4.5902026715832651</c:v>
                </c:pt>
                <c:pt idx="771">
                  <c:v>4.5704077103416241</c:v>
                </c:pt>
                <c:pt idx="772">
                  <c:v>4.5506168478432656</c:v>
                </c:pt>
                <c:pt idx="773">
                  <c:v>4.5308301651394576</c:v>
                </c:pt>
                <c:pt idx="774">
                  <c:v>4.5110477448485939</c:v>
                </c:pt>
                <c:pt idx="775">
                  <c:v>4.4912696711850577</c:v>
                </c:pt>
                <c:pt idx="776">
                  <c:v>4.4714960299885558</c:v>
                </c:pt>
                <c:pt idx="777">
                  <c:v>4.451726908753936</c:v>
                </c:pt>
                <c:pt idx="778">
                  <c:v>4.4319623966614792</c:v>
                </c:pt>
                <c:pt idx="779">
                  <c:v>4.4122025846076962</c:v>
                </c:pt>
                <c:pt idx="780">
                  <c:v>4.3924475652366004</c:v>
                </c:pt>
                <c:pt idx="781">
                  <c:v>4.3726974329714965</c:v>
                </c:pt>
                <c:pt idx="782">
                  <c:v>4.3529522840472579</c:v>
                </c:pt>
                <c:pt idx="783">
                  <c:v>4.3332122165431279</c:v>
                </c:pt>
                <c:pt idx="784">
                  <c:v>4.3134773304160259</c:v>
                </c:pt>
                <c:pt idx="785">
                  <c:v>4.2937477275343774</c:v>
                </c:pt>
                <c:pt idx="786">
                  <c:v>4.2740235117124596</c:v>
                </c:pt>
                <c:pt idx="787">
                  <c:v>4.2543047887452881</c:v>
                </c:pt>
                <c:pt idx="788">
                  <c:v>4.2345916664440217</c:v>
                </c:pt>
                <c:pt idx="789">
                  <c:v>4.2148842546719187</c:v>
                </c:pt>
                <c:pt idx="790">
                  <c:v>4.1951826653808153</c:v>
                </c:pt>
                <c:pt idx="791">
                  <c:v>4.1754870126481709</c:v>
                </c:pt>
                <c:pt idx="792">
                  <c:v>4.15579741271464</c:v>
                </c:pt>
                <c:pt idx="793">
                  <c:v>4.1361139840222156</c:v>
                </c:pt>
                <c:pt idx="794">
                  <c:v>4.1164368472529089</c:v>
                </c:pt>
                <c:pt idx="795">
                  <c:v>4.096766125368009</c:v>
                </c:pt>
                <c:pt idx="796">
                  <c:v>4.0771019436478797</c:v>
                </c:pt>
                <c:pt idx="797">
                  <c:v>4.0574444297323415</c:v>
                </c:pt>
                <c:pt idx="798">
                  <c:v>4.0377937136616122</c:v>
                </c:pt>
                <c:pt idx="799">
                  <c:v>4.0181499279178094</c:v>
                </c:pt>
                <c:pt idx="800">
                  <c:v>3.9985132074670404</c:v>
                </c:pt>
                <c:pt idx="801">
                  <c:v>3.9788836898020423</c:v>
                </c:pt>
                <c:pt idx="802">
                  <c:v>3.9592615149854198</c:v>
                </c:pt>
                <c:pt idx="803">
                  <c:v>3.9396468256934365</c:v>
                </c:pt>
                <c:pt idx="804">
                  <c:v>3.9200397672603979</c:v>
                </c:pt>
                <c:pt idx="805">
                  <c:v>3.9004404877235963</c:v>
                </c:pt>
                <c:pt idx="806">
                  <c:v>3.8808491378688434</c:v>
                </c:pt>
                <c:pt idx="807">
                  <c:v>3.8612658712765668</c:v>
                </c:pt>
                <c:pt idx="808">
                  <c:v>3.841690844368491</c:v>
                </c:pt>
                <c:pt idx="809">
                  <c:v>3.822124216454879</c:v>
                </c:pt>
                <c:pt idx="810">
                  <c:v>3.8025661497823577</c:v>
                </c:pt>
                <c:pt idx="811">
                  <c:v>3.7830168095822989</c:v>
                </c:pt>
                <c:pt idx="812">
                  <c:v>3.7634763641197773</c:v>
                </c:pt>
                <c:pt idx="813">
                  <c:v>3.7439449847430786</c:v>
                </c:pt>
                <c:pt idx="814">
                  <c:v>3.7244228459337791</c:v>
                </c:pt>
                <c:pt idx="815">
                  <c:v>3.7049101253573662</c:v>
                </c:pt>
                <c:pt idx="816">
                  <c:v>3.6854070039144156</c:v>
                </c:pt>
                <c:pt idx="817">
                  <c:v>3.6659136657923068</c:v>
                </c:pt>
                <c:pt idx="818">
                  <c:v>3.6464302985174788</c:v>
                </c:pt>
                <c:pt idx="819">
                  <c:v>3.6269570930082078</c:v>
                </c:pt>
                <c:pt idx="820">
                  <c:v>3.6074942436279156</c:v>
                </c:pt>
                <c:pt idx="821">
                  <c:v>3.5880419482389798</c:v>
                </c:pt>
                <c:pt idx="822">
                  <c:v>3.5686004082570584</c:v>
                </c:pt>
                <c:pt idx="823">
                  <c:v>3.5491698287058955</c:v>
                </c:pt>
                <c:pt idx="824">
                  <c:v>3.5297504182726205</c:v>
                </c:pt>
                <c:pt idx="825">
                  <c:v>3.5103423893635055</c:v>
                </c:pt>
                <c:pt idx="826">
                  <c:v>3.490945958160192</c:v>
                </c:pt>
                <c:pt idx="827">
                  <c:v>3.4715613446763478</c:v>
                </c:pt>
                <c:pt idx="828">
                  <c:v>3.4521887728147673</c:v>
                </c:pt>
                <c:pt idx="829">
                  <c:v>3.4328284704248659</c:v>
                </c:pt>
                <c:pt idx="830">
                  <c:v>3.4134806693605908</c:v>
                </c:pt>
                <c:pt idx="831">
                  <c:v>3.3941456055386952</c:v>
                </c:pt>
                <c:pt idx="832">
                  <c:v>3.3748235189973768</c:v>
                </c:pt>
                <c:pt idx="833">
                  <c:v>3.3555146539552534</c:v>
                </c:pt>
                <c:pt idx="834">
                  <c:v>3.3362192588706594</c:v>
                </c:pt>
                <c:pt idx="835">
                  <c:v>3.3169375865012332</c:v>
                </c:pt>
                <c:pt idx="836">
                  <c:v>3.2976698939637763</c:v>
                </c:pt>
                <c:pt idx="837">
                  <c:v>3.2784164427943612</c:v>
                </c:pt>
                <c:pt idx="838">
                  <c:v>3.2591774990086542</c:v>
                </c:pt>
                <c:pt idx="839">
                  <c:v>3.2399533331624304</c:v>
                </c:pt>
                <c:pt idx="840">
                  <c:v>3.2207442204122541</c:v>
                </c:pt>
                <c:pt idx="841">
                  <c:v>3.2015504405762831</c:v>
                </c:pt>
                <c:pt idx="842">
                  <c:v>3.1823722781951789</c:v>
                </c:pt>
                <c:pt idx="843">
                  <c:v>3.1632100225930739</c:v>
                </c:pt>
                <c:pt idx="844">
                  <c:v>3.1440639679385738</c:v>
                </c:pt>
                <c:pt idx="845">
                  <c:v>3.1249344133057471</c:v>
                </c:pt>
                <c:pt idx="846">
                  <c:v>3.1058216627350679</c:v>
                </c:pt>
                <c:pt idx="847">
                  <c:v>3.0867260252942716</c:v>
                </c:pt>
                <c:pt idx="848">
                  <c:v>3.067647815139078</c:v>
                </c:pt>
                <c:pt idx="849">
                  <c:v>3.0485873515737421</c:v>
                </c:pt>
                <c:pt idx="850">
                  <c:v>3.0295449591113783</c:v>
                </c:pt>
                <c:pt idx="851">
                  <c:v>3.0105209675340214</c:v>
                </c:pt>
                <c:pt idx="852">
                  <c:v>2.991515711952363</c:v>
                </c:pt>
                <c:pt idx="853">
                  <c:v>2.9725295328651171</c:v>
                </c:pt>
                <c:pt idx="854">
                  <c:v>2.953562776217963</c:v>
                </c:pt>
                <c:pt idx="855">
                  <c:v>2.9346157934620023</c:v>
                </c:pt>
                <c:pt idx="856">
                  <c:v>2.915688941611676</c:v>
                </c:pt>
                <c:pt idx="857">
                  <c:v>2.8967825833020826</c:v>
                </c:pt>
                <c:pt idx="858">
                  <c:v>2.8778970868456328</c:v>
                </c:pt>
                <c:pt idx="859">
                  <c:v>2.8590328262879718</c:v>
                </c:pt>
                <c:pt idx="860">
                  <c:v>2.8401901814631088</c:v>
                </c:pt>
                <c:pt idx="861">
                  <c:v>2.8213695380476844</c:v>
                </c:pt>
                <c:pt idx="862">
                  <c:v>2.8025712876142936</c:v>
                </c:pt>
                <c:pt idx="863">
                  <c:v>2.783795827683806</c:v>
                </c:pt>
                <c:pt idx="864">
                  <c:v>2.7650435617765909</c:v>
                </c:pt>
                <c:pt idx="865">
                  <c:v>2.7463148994625821</c:v>
                </c:pt>
                <c:pt idx="866">
                  <c:v>2.7276102564100926</c:v>
                </c:pt>
                <c:pt idx="867">
                  <c:v>2.7089300544332953</c:v>
                </c:pt>
                <c:pt idx="868">
                  <c:v>2.6902747215382923</c:v>
                </c:pt>
                <c:pt idx="869">
                  <c:v>2.67164469196767</c:v>
                </c:pt>
                <c:pt idx="870">
                  <c:v>2.6530404062434645</c:v>
                </c:pt>
                <c:pt idx="871">
                  <c:v>2.6344623112084302</c:v>
                </c:pt>
                <c:pt idx="872">
                  <c:v>2.6159108600655254</c:v>
                </c:pt>
                <c:pt idx="873">
                  <c:v>2.597386512415508</c:v>
                </c:pt>
                <c:pt idx="874">
                  <c:v>2.5788897342925496</c:v>
                </c:pt>
                <c:pt idx="875">
                  <c:v>2.5604209981977566</c:v>
                </c:pt>
                <c:pt idx="876">
                  <c:v>2.5419807831304961</c:v>
                </c:pt>
                <c:pt idx="877">
                  <c:v>2.5235695746174187</c:v>
                </c:pt>
                <c:pt idx="878">
                  <c:v>2.5051878647390655</c:v>
                </c:pt>
                <c:pt idx="879">
                  <c:v>2.4868361521539497</c:v>
                </c:pt>
                <c:pt idx="880">
                  <c:v>2.4685149421199939</c:v>
                </c:pt>
                <c:pt idx="881">
                  <c:v>2.450224746513209</c:v>
                </c:pt>
                <c:pt idx="882">
                  <c:v>2.4319660838434936</c:v>
                </c:pt>
                <c:pt idx="883">
                  <c:v>2.4137394792674307</c:v>
                </c:pt>
                <c:pt idx="884">
                  <c:v>2.395545464597963</c:v>
                </c:pt>
                <c:pt idx="885">
                  <c:v>2.3773845783108167</c:v>
                </c:pt>
                <c:pt idx="886">
                  <c:v>2.3592573655475455</c:v>
                </c:pt>
                <c:pt idx="887">
                  <c:v>2.3411643781150726</c:v>
                </c:pt>
                <c:pt idx="888">
                  <c:v>2.3231061744815906</c:v>
                </c:pt>
                <c:pt idx="889">
                  <c:v>2.3050833197686962</c:v>
                </c:pt>
                <c:pt idx="890">
                  <c:v>2.2870963857396154</c:v>
                </c:pt>
                <c:pt idx="891">
                  <c:v>2.2691459507833982</c:v>
                </c:pt>
                <c:pt idx="892">
                  <c:v>2.2512325998949305</c:v>
                </c:pt>
                <c:pt idx="893">
                  <c:v>2.2333569246506415</c:v>
                </c:pt>
                <c:pt idx="894">
                  <c:v>2.2155195231797551</c:v>
                </c:pt>
                <c:pt idx="895">
                  <c:v>2.1977210001309602</c:v>
                </c:pt>
                <c:pt idx="896">
                  <c:v>2.1799619666343482</c:v>
                </c:pt>
                <c:pt idx="897">
                  <c:v>2.1622430402584891</c:v>
                </c:pt>
                <c:pt idx="898">
                  <c:v>2.1445648449625003</c:v>
                </c:pt>
                <c:pt idx="899">
                  <c:v>2.1269280110429727</c:v>
                </c:pt>
                <c:pt idx="900">
                  <c:v>2.1093331750756126</c:v>
                </c:pt>
                <c:pt idx="901">
                  <c:v>2.0917809798514693</c:v>
                </c:pt>
                <c:pt idx="902">
                  <c:v>2.074272074307598</c:v>
                </c:pt>
                <c:pt idx="903">
                  <c:v>2.056807113452038</c:v>
                </c:pt>
                <c:pt idx="904">
                  <c:v>2.0393867582829603</c:v>
                </c:pt>
                <c:pt idx="905">
                  <c:v>2.0220116757018589</c:v>
                </c:pt>
                <c:pt idx="906">
                  <c:v>2.0046825384206519</c:v>
                </c:pt>
                <c:pt idx="907">
                  <c:v>1.9874000248625703</c:v>
                </c:pt>
                <c:pt idx="908">
                  <c:v>1.9701648190567016</c:v>
                </c:pt>
                <c:pt idx="909">
                  <c:v>1.9529776105260739</c:v>
                </c:pt>
                <c:pt idx="910">
                  <c:v>1.9358390941691577</c:v>
                </c:pt>
                <c:pt idx="911">
                  <c:v>1.9187499701346715</c:v>
                </c:pt>
                <c:pt idx="912">
                  <c:v>1.9017109436895856</c:v>
                </c:pt>
                <c:pt idx="913">
                  <c:v>1.8847227250802083</c:v>
                </c:pt>
                <c:pt idx="914">
                  <c:v>1.867786029386266</c:v>
                </c:pt>
                <c:pt idx="915">
                  <c:v>1.8509015763678707</c:v>
                </c:pt>
                <c:pt idx="916">
                  <c:v>1.8340700903052947</c:v>
                </c:pt>
                <c:pt idx="917">
                  <c:v>1.8172922998314605</c:v>
                </c:pt>
                <c:pt idx="918">
                  <c:v>1.8005689377570753</c:v>
                </c:pt>
                <c:pt idx="919">
                  <c:v>1.7839007408883389</c:v>
                </c:pt>
                <c:pt idx="920">
                  <c:v>1.7672884498371586</c:v>
                </c:pt>
                <c:pt idx="921">
                  <c:v>1.7507328088238219</c:v>
                </c:pt>
                <c:pt idx="922">
                  <c:v>1.7342345654720792</c:v>
                </c:pt>
                <c:pt idx="923">
                  <c:v>1.7177944705965964</c:v>
                </c:pt>
                <c:pt idx="924">
                  <c:v>1.7014132779827524</c:v>
                </c:pt>
                <c:pt idx="925">
                  <c:v>1.6850917441587614</c:v>
                </c:pt>
                <c:pt idx="926">
                  <c:v>1.6688306281601117</c:v>
                </c:pt>
                <c:pt idx="927">
                  <c:v>1.6526306912863233</c:v>
                </c:pt>
                <c:pt idx="928">
                  <c:v>1.6364926968500353</c:v>
                </c:pt>
                <c:pt idx="929">
                  <c:v>1.6204174099184512</c:v>
                </c:pt>
                <c:pt idx="930">
                  <c:v>1.6044055970471707</c:v>
                </c:pt>
                <c:pt idx="931">
                  <c:v>1.588458026006468</c:v>
                </c:pt>
                <c:pt idx="932">
                  <c:v>1.5725754655000626</c:v>
                </c:pt>
                <c:pt idx="933">
                  <c:v>1.5567586848764665</c:v>
                </c:pt>
                <c:pt idx="934">
                  <c:v>1.5410084538329922</c:v>
                </c:pt>
                <c:pt idx="935">
                  <c:v>1.5253255421125171</c:v>
                </c:pt>
                <c:pt idx="936">
                  <c:v>1.5097107191931249</c:v>
                </c:pt>
                <c:pt idx="937">
                  <c:v>1.4941647539707477</c:v>
                </c:pt>
                <c:pt idx="938">
                  <c:v>1.4786884144349526</c:v>
                </c:pt>
                <c:pt idx="939">
                  <c:v>1.4632824673380311</c:v>
                </c:pt>
                <c:pt idx="940">
                  <c:v>1.4479476778575628</c:v>
                </c:pt>
                <c:pt idx="941">
                  <c:v>1.4326848092526394</c:v>
                </c:pt>
                <c:pt idx="942">
                  <c:v>1.4174946225139549</c:v>
                </c:pt>
                <c:pt idx="943">
                  <c:v>1.4023778760079761</c:v>
                </c:pt>
                <c:pt idx="944">
                  <c:v>1.387335325115431</c:v>
                </c:pt>
                <c:pt idx="945">
                  <c:v>1.3723677218643584</c:v>
                </c:pt>
                <c:pt idx="946">
                  <c:v>1.3574758145579899</c:v>
                </c:pt>
                <c:pt idx="947">
                  <c:v>1.342660347397739</c:v>
                </c:pt>
                <c:pt idx="948">
                  <c:v>1.3279220601015926</c:v>
                </c:pt>
                <c:pt idx="949">
                  <c:v>1.3132616875182228</c:v>
                </c:pt>
                <c:pt idx="950">
                  <c:v>1.2986799592371334</c:v>
                </c:pt>
                <c:pt idx="951">
                  <c:v>1.2841775991951894</c:v>
                </c:pt>
                <c:pt idx="952">
                  <c:v>1.2697553252798883</c:v>
                </c:pt>
                <c:pt idx="953">
                  <c:v>1.2554138489297313</c:v>
                </c:pt>
                <c:pt idx="954">
                  <c:v>1.2411538747320885</c:v>
                </c:pt>
                <c:pt idx="955">
                  <c:v>1.2269761000189532</c:v>
                </c:pt>
                <c:pt idx="956">
                  <c:v>1.2128812144609926</c:v>
                </c:pt>
                <c:pt idx="957">
                  <c:v>1.198869899660324</c:v>
                </c:pt>
                <c:pt idx="958">
                  <c:v>1.1849428287424459</c:v>
                </c:pt>
                <c:pt idx="959">
                  <c:v>1.1711006659477783</c:v>
                </c:pt>
                <c:pt idx="960">
                  <c:v>1.1573440662232624</c:v>
                </c:pt>
                <c:pt idx="961">
                  <c:v>1.1436736748144947</c:v>
                </c:pt>
                <c:pt idx="962">
                  <c:v>1.130090126858871</c:v>
                </c:pt>
                <c:pt idx="963">
                  <c:v>1.1165940469802251</c:v>
                </c:pt>
                <c:pt idx="964">
                  <c:v>1.1031860488854586</c:v>
                </c:pt>
                <c:pt idx="965">
                  <c:v>1.0898667349636628</c:v>
                </c:pt>
                <c:pt idx="966">
                  <c:v>1.0766366958882398</c:v>
                </c:pt>
                <c:pt idx="967">
                  <c:v>1.0634965102225349</c:v>
                </c:pt>
                <c:pt idx="968">
                  <c:v>1.0504467440294967</c:v>
                </c:pt>
                <c:pt idx="969">
                  <c:v>1.0374879504858863</c:v>
                </c:pt>
                <c:pt idx="970">
                  <c:v>1.0246206695015536</c:v>
                </c:pt>
                <c:pt idx="971">
                  <c:v>1.0118454273443065</c:v>
                </c:pt>
                <c:pt idx="972">
                  <c:v>0.99916273627089369</c:v>
                </c:pt>
                <c:pt idx="973">
                  <c:v>0.98657309416461803</c:v>
                </c:pt>
                <c:pt idx="974">
                  <c:v>0.97407698418010669</c:v>
                </c:pt>
                <c:pt idx="975">
                  <c:v>0.9616748743957434</c:v>
                </c:pt>
                <c:pt idx="976">
                  <c:v>0.94936721747427721</c:v>
                </c:pt>
                <c:pt idx="977">
                  <c:v>0.93715445033210976</c:v>
                </c:pt>
                <c:pt idx="978">
                  <c:v>0.92503699381775373</c:v>
                </c:pt>
                <c:pt idx="979">
                  <c:v>0.91301525239995263</c:v>
                </c:pt>
                <c:pt idx="980">
                  <c:v>0.90108961386593744</c:v>
                </c:pt>
                <c:pt idx="981">
                  <c:v>0.88926044903028434</c:v>
                </c:pt>
                <c:pt idx="982">
                  <c:v>0.87752811145482867</c:v>
                </c:pt>
                <c:pt idx="983">
                  <c:v>0.86589293718007532</c:v>
                </c:pt>
                <c:pt idx="984">
                  <c:v>0.85435524446852718</c:v>
                </c:pt>
                <c:pt idx="985">
                  <c:v>0.84291533356034654</c:v>
                </c:pt>
                <c:pt idx="986">
                  <c:v>0.83157348644173756</c:v>
                </c:pt>
                <c:pt idx="987">
                  <c:v>0.82032996662642588</c:v>
                </c:pt>
                <c:pt idx="988">
                  <c:v>0.80918501895059192</c:v>
                </c:pt>
                <c:pt idx="989">
                  <c:v>0.79813886938159173</c:v>
                </c:pt>
                <c:pt idx="990">
                  <c:v>0.78719172484078193</c:v>
                </c:pt>
                <c:pt idx="991">
                  <c:v>0.77634377304073976</c:v>
                </c:pt>
                <c:pt idx="992">
                  <c:v>0.7655951823371514</c:v>
                </c:pt>
                <c:pt idx="993">
                  <c:v>0.75494610159561359</c:v>
                </c:pt>
                <c:pt idx="994">
                  <c:v>0.74439666007357097</c:v>
                </c:pt>
                <c:pt idx="995">
                  <c:v>0.7339469673175899</c:v>
                </c:pt>
                <c:pt idx="996">
                  <c:v>0.72359711307614094</c:v>
                </c:pt>
                <c:pt idx="997">
                  <c:v>0.71334716722803393</c:v>
                </c:pt>
                <c:pt idx="998">
                  <c:v>0.7031971797266342</c:v>
                </c:pt>
                <c:pt idx="999">
                  <c:v>0.69314718055994529</c:v>
                </c:pt>
                <c:pt idx="1000">
                  <c:v>0.6831971797266353</c:v>
                </c:pt>
                <c:pt idx="1001">
                  <c:v>0.673347167228034</c:v>
                </c:pt>
                <c:pt idx="1002">
                  <c:v>0.663597113076142</c:v>
                </c:pt>
                <c:pt idx="1003">
                  <c:v>0.65394696731758994</c:v>
                </c:pt>
                <c:pt idx="1004">
                  <c:v>0.64439666007357188</c:v>
                </c:pt>
                <c:pt idx="1005">
                  <c:v>0.63494610159561349</c:v>
                </c:pt>
                <c:pt idx="1006">
                  <c:v>0.62559518233715239</c:v>
                </c:pt>
                <c:pt idx="1007">
                  <c:v>0.61634377304073962</c:v>
                </c:pt>
                <c:pt idx="1008">
                  <c:v>0.60719172484078288</c:v>
                </c:pt>
                <c:pt idx="1009">
                  <c:v>0.59813886938159178</c:v>
                </c:pt>
                <c:pt idx="1010">
                  <c:v>0.58918501895059283</c:v>
                </c:pt>
                <c:pt idx="1011">
                  <c:v>0.58032996662642578</c:v>
                </c:pt>
                <c:pt idx="1012">
                  <c:v>0.57157348644173833</c:v>
                </c:pt>
                <c:pt idx="1013">
                  <c:v>0.5629153335603464</c:v>
                </c:pt>
                <c:pt idx="1014">
                  <c:v>0.55435524446852791</c:v>
                </c:pt>
                <c:pt idx="1015">
                  <c:v>0.54589293718007537</c:v>
                </c:pt>
                <c:pt idx="1016">
                  <c:v>0.53752811145482959</c:v>
                </c:pt>
                <c:pt idx="1017">
                  <c:v>0.52926044903028424</c:v>
                </c:pt>
                <c:pt idx="1018">
                  <c:v>0.52108961386593822</c:v>
                </c:pt>
                <c:pt idx="1019">
                  <c:v>0.5130152523999526</c:v>
                </c:pt>
                <c:pt idx="1020">
                  <c:v>0.50503699381775446</c:v>
                </c:pt>
                <c:pt idx="1021">
                  <c:v>0.49715445033210992</c:v>
                </c:pt>
                <c:pt idx="1022">
                  <c:v>0.48936721747427808</c:v>
                </c:pt>
                <c:pt idx="1023">
                  <c:v>0.48167487439574341</c:v>
                </c:pt>
                <c:pt idx="1024">
                  <c:v>0.47407698418010735</c:v>
                </c:pt>
                <c:pt idx="1025">
                  <c:v>0.46657309416461801</c:v>
                </c:pt>
                <c:pt idx="1026">
                  <c:v>0.45916273627089432</c:v>
                </c:pt>
                <c:pt idx="1027">
                  <c:v>0.45184542734430633</c:v>
                </c:pt>
                <c:pt idx="1028">
                  <c:v>0.44462066950155377</c:v>
                </c:pt>
                <c:pt idx="1029">
                  <c:v>0.4374879504858854</c:v>
                </c:pt>
                <c:pt idx="1030">
                  <c:v>0.43044674402949679</c:v>
                </c:pt>
                <c:pt idx="1031">
                  <c:v>0.42349651022253382</c:v>
                </c:pt>
                <c:pt idx="1032">
                  <c:v>0.41663669588823998</c:v>
                </c:pt>
                <c:pt idx="1033">
                  <c:v>0.40986673496366177</c:v>
                </c:pt>
                <c:pt idx="1034">
                  <c:v>0.40318604888545856</c:v>
                </c:pt>
                <c:pt idx="1035">
                  <c:v>0.39659404698022399</c:v>
                </c:pt>
                <c:pt idx="1036">
                  <c:v>0.3900901268588709</c:v>
                </c:pt>
                <c:pt idx="1037">
                  <c:v>0.38367367481449355</c:v>
                </c:pt>
                <c:pt idx="1038">
                  <c:v>0.37734406622326216</c:v>
                </c:pt>
                <c:pt idx="1039">
                  <c:v>0.37110066594777741</c:v>
                </c:pt>
                <c:pt idx="1040">
                  <c:v>0.36494282874244566</c:v>
                </c:pt>
                <c:pt idx="1041">
                  <c:v>0.3588698996603229</c:v>
                </c:pt>
                <c:pt idx="1042">
                  <c:v>0.3528812144609923</c:v>
                </c:pt>
                <c:pt idx="1043">
                  <c:v>0.34697610001895207</c:v>
                </c:pt>
                <c:pt idx="1044">
                  <c:v>0.34115387473208808</c:v>
                </c:pt>
                <c:pt idx="1045">
                  <c:v>0.33541384892973036</c:v>
                </c:pt>
                <c:pt idx="1046">
                  <c:v>0.32975532527988805</c:v>
                </c:pt>
                <c:pt idx="1047">
                  <c:v>0.32417759919518863</c:v>
                </c:pt>
                <c:pt idx="1048">
                  <c:v>0.31867995923713299</c:v>
                </c:pt>
                <c:pt idx="1049">
                  <c:v>0.31326168751822286</c:v>
                </c:pt>
                <c:pt idx="1050">
                  <c:v>0.30792206010159273</c:v>
                </c:pt>
                <c:pt idx="1051">
                  <c:v>0.30266034739773889</c:v>
                </c:pt>
                <c:pt idx="1052">
                  <c:v>0.29747581455798999</c:v>
                </c:pt>
                <c:pt idx="1053">
                  <c:v>0.29236772186435833</c:v>
                </c:pt>
                <c:pt idx="1054">
                  <c:v>0.28733532511543075</c:v>
                </c:pt>
                <c:pt idx="1055">
                  <c:v>0.28237787600797598</c:v>
                </c:pt>
                <c:pt idx="1056">
                  <c:v>0.27749462251395468</c:v>
                </c:pt>
                <c:pt idx="1057">
                  <c:v>0.27268480925263938</c:v>
                </c:pt>
                <c:pt idx="1058">
                  <c:v>0.2679476778575629</c:v>
                </c:pt>
                <c:pt idx="1059">
                  <c:v>0.26328246733803129</c:v>
                </c:pt>
                <c:pt idx="1060">
                  <c:v>0.25868841443495255</c:v>
                </c:pt>
                <c:pt idx="1061">
                  <c:v>0.25416475397074761</c:v>
                </c:pt>
                <c:pt idx="1062">
                  <c:v>0.24971071919312487</c:v>
                </c:pt>
                <c:pt idx="1063">
                  <c:v>0.24532554211251709</c:v>
                </c:pt>
                <c:pt idx="1064">
                  <c:v>0.24100845383299216</c:v>
                </c:pt>
                <c:pt idx="1065">
                  <c:v>0.23675868487646651</c:v>
                </c:pt>
                <c:pt idx="1066">
                  <c:v>0.23257546550006244</c:v>
                </c:pt>
                <c:pt idx="1067">
                  <c:v>0.22845802600646797</c:v>
                </c:pt>
                <c:pt idx="1068">
                  <c:v>0.22440559704717067</c:v>
                </c:pt>
                <c:pt idx="1069">
                  <c:v>0.22041740991845082</c:v>
                </c:pt>
                <c:pt idx="1070">
                  <c:v>0.21649269685003547</c:v>
                </c:pt>
                <c:pt idx="1071">
                  <c:v>0.21263069128632331</c:v>
                </c:pt>
                <c:pt idx="1072">
                  <c:v>0.2088306281601118</c:v>
                </c:pt>
                <c:pt idx="1073">
                  <c:v>0.20509174415876136</c:v>
                </c:pt>
                <c:pt idx="1074">
                  <c:v>0.20141327798275246</c:v>
                </c:pt>
                <c:pt idx="1075">
                  <c:v>0.19779447059659636</c:v>
                </c:pt>
                <c:pt idx="1076">
                  <c:v>0.19423456547207915</c:v>
                </c:pt>
                <c:pt idx="1077">
                  <c:v>0.19073280882382182</c:v>
                </c:pt>
                <c:pt idx="1078">
                  <c:v>0.18728844983715831</c:v>
                </c:pt>
                <c:pt idx="1079">
                  <c:v>0.18390074088833888</c:v>
                </c:pt>
                <c:pt idx="1080">
                  <c:v>0.18056893775707522</c:v>
                </c:pt>
                <c:pt idx="1081">
                  <c:v>0.17729229983146019</c:v>
                </c:pt>
                <c:pt idx="1082">
                  <c:v>0.17407009030529452</c:v>
                </c:pt>
                <c:pt idx="1083">
                  <c:v>0.17090157636787057</c:v>
                </c:pt>
                <c:pt idx="1084">
                  <c:v>0.16778602938626594</c:v>
                </c:pt>
                <c:pt idx="1085">
                  <c:v>0.16472272508020849</c:v>
                </c:pt>
                <c:pt idx="1086">
                  <c:v>0.16171094368958591</c:v>
                </c:pt>
                <c:pt idx="1087">
                  <c:v>0.15874997013467182</c:v>
                </c:pt>
                <c:pt idx="1088">
                  <c:v>0.15583909416915781</c:v>
                </c:pt>
                <c:pt idx="1089">
                  <c:v>0.15297761052607406</c:v>
                </c:pt>
                <c:pt idx="1090">
                  <c:v>0.1501648190567017</c:v>
                </c:pt>
                <c:pt idx="1091">
                  <c:v>0.14740002486257028</c:v>
                </c:pt>
                <c:pt idx="1092">
                  <c:v>0.14468253842065201</c:v>
                </c:pt>
                <c:pt idx="1093">
                  <c:v>0.14201167570185888</c:v>
                </c:pt>
                <c:pt idx="1094">
                  <c:v>0.13938675828296063</c:v>
                </c:pt>
                <c:pt idx="1095">
                  <c:v>0.13680711345203822</c:v>
                </c:pt>
                <c:pt idx="1096">
                  <c:v>0.1342720743075981</c:v>
                </c:pt>
                <c:pt idx="1097">
                  <c:v>0.13178097985146936</c:v>
                </c:pt>
                <c:pt idx="1098">
                  <c:v>0.12933317507561287</c:v>
                </c:pt>
                <c:pt idx="1099">
                  <c:v>0.1269280110429726</c:v>
                </c:pt>
                <c:pt idx="1100">
                  <c:v>0.12456484496250043</c:v>
                </c:pt>
                <c:pt idx="1101">
                  <c:v>0.12224304025848917</c:v>
                </c:pt>
                <c:pt idx="1102">
                  <c:v>0.11996196663434808</c:v>
                </c:pt>
                <c:pt idx="1103">
                  <c:v>0.11772100013096001</c:v>
                </c:pt>
                <c:pt idx="1104">
                  <c:v>0.11551952317975492</c:v>
                </c:pt>
                <c:pt idx="1105">
                  <c:v>0.11335692465064118</c:v>
                </c:pt>
                <c:pt idx="1106">
                  <c:v>0.11123259989493055</c:v>
                </c:pt>
                <c:pt idx="1107">
                  <c:v>0.10914595078339807</c:v>
                </c:pt>
                <c:pt idx="1108">
                  <c:v>0.10709638573961525</c:v>
                </c:pt>
                <c:pt idx="1109">
                  <c:v>0.10508331976869593</c:v>
                </c:pt>
                <c:pt idx="1110">
                  <c:v>0.10310617448159064</c:v>
                </c:pt>
                <c:pt idx="1111">
                  <c:v>0.10116437811507242</c:v>
                </c:pt>
                <c:pt idx="1112">
                  <c:v>9.9257365547545398E-2</c:v>
                </c:pt>
                <c:pt idx="1113">
                  <c:v>9.7384578310816469E-2</c:v>
                </c:pt>
                <c:pt idx="1114">
                  <c:v>9.5545464597963009E-2</c:v>
                </c:pt>
                <c:pt idx="1115">
                  <c:v>9.3739479267430328E-2</c:v>
                </c:pt>
                <c:pt idx="1116">
                  <c:v>9.196608384349321E-2</c:v>
                </c:pt>
                <c:pt idx="1117">
                  <c:v>9.02247465132089E-2</c:v>
                </c:pt>
                <c:pt idx="1118">
                  <c:v>8.8514942119993778E-2</c:v>
                </c:pt>
                <c:pt idx="1119">
                  <c:v>8.6836152153949631E-2</c:v>
                </c:pt>
                <c:pt idx="1120">
                  <c:v>8.5187864739065589E-2</c:v>
                </c:pt>
                <c:pt idx="1121">
                  <c:v>8.3569574617418818E-2</c:v>
                </c:pt>
                <c:pt idx="1122">
                  <c:v>8.198078313049624E-2</c:v>
                </c:pt>
                <c:pt idx="1123">
                  <c:v>8.0420998197756693E-2</c:v>
                </c:pt>
                <c:pt idx="1124">
                  <c:v>7.8889734292549557E-2</c:v>
                </c:pt>
                <c:pt idx="1125">
                  <c:v>7.7386512415507938E-2</c:v>
                </c:pt>
                <c:pt idx="1126">
                  <c:v>7.591086006552529E-2</c:v>
                </c:pt>
                <c:pt idx="1127">
                  <c:v>7.4462311208430443E-2</c:v>
                </c:pt>
                <c:pt idx="1128">
                  <c:v>7.3040406243464306E-2</c:v>
                </c:pt>
                <c:pt idx="1129">
                  <c:v>7.1644691967669719E-2</c:v>
                </c:pt>
                <c:pt idx="1130">
                  <c:v>7.0274721538291937E-2</c:v>
                </c:pt>
                <c:pt idx="1131">
                  <c:v>6.8930054433295349E-2</c:v>
                </c:pt>
                <c:pt idx="1132">
                  <c:v>6.7610256410092384E-2</c:v>
                </c:pt>
                <c:pt idx="1133">
                  <c:v>6.6314899462582039E-2</c:v>
                </c:pt>
                <c:pt idx="1134">
                  <c:v>6.5043561776590514E-2</c:v>
                </c:pt>
                <c:pt idx="1135">
                  <c:v>6.3795827683805567E-2</c:v>
                </c:pt>
                <c:pt idx="1136">
                  <c:v>6.2571287614293383E-2</c:v>
                </c:pt>
                <c:pt idx="1137">
                  <c:v>6.1369538047684018E-2</c:v>
                </c:pt>
                <c:pt idx="1138">
                  <c:v>6.0190181463108651E-2</c:v>
                </c:pt>
                <c:pt idx="1139">
                  <c:v>5.9032826287971366E-2</c:v>
                </c:pt>
                <c:pt idx="1140">
                  <c:v>5.7897086845632863E-2</c:v>
                </c:pt>
                <c:pt idx="1141">
                  <c:v>5.6782583302082891E-2</c:v>
                </c:pt>
                <c:pt idx="1142">
                  <c:v>5.5688941611675855E-2</c:v>
                </c:pt>
                <c:pt idx="1143">
                  <c:v>5.4615793462002286E-2</c:v>
                </c:pt>
                <c:pt idx="1144">
                  <c:v>5.3562776217963091E-2</c:v>
                </c:pt>
                <c:pt idx="1145">
                  <c:v>5.2529532865117079E-2</c:v>
                </c:pt>
                <c:pt idx="1146">
                  <c:v>5.1515711952362805E-2</c:v>
                </c:pt>
                <c:pt idx="1147">
                  <c:v>5.0520967534021702E-2</c:v>
                </c:pt>
                <c:pt idx="1148">
                  <c:v>4.9544959111378385E-2</c:v>
                </c:pt>
                <c:pt idx="1149">
                  <c:v>4.8587351573741958E-2</c:v>
                </c:pt>
                <c:pt idx="1150">
                  <c:v>4.764781513907819E-2</c:v>
                </c:pt>
                <c:pt idx="1151">
                  <c:v>4.6726025294271521E-2</c:v>
                </c:pt>
                <c:pt idx="1152">
                  <c:v>4.5821662735067964E-2</c:v>
                </c:pt>
                <c:pt idx="1153">
                  <c:v>4.493441330574701E-2</c:v>
                </c:pt>
                <c:pt idx="1154">
                  <c:v>4.406396793857386E-2</c:v>
                </c:pt>
                <c:pt idx="1155">
                  <c:v>4.3210022593073764E-2</c:v>
                </c:pt>
                <c:pt idx="1156">
                  <c:v>4.2372278195178588E-2</c:v>
                </c:pt>
                <c:pt idx="1157">
                  <c:v>4.1550440576283008E-2</c:v>
                </c:pt>
                <c:pt idx="1158">
                  <c:v>4.0744220412253743E-2</c:v>
                </c:pt>
                <c:pt idx="1159">
                  <c:v>3.9953333162430306E-2</c:v>
                </c:pt>
                <c:pt idx="1160">
                  <c:v>3.9177499008653811E-2</c:v>
                </c:pt>
                <c:pt idx="1161">
                  <c:v>3.8416442794361086E-2</c:v>
                </c:pt>
                <c:pt idx="1162">
                  <c:v>3.7669893963776228E-2</c:v>
                </c:pt>
                <c:pt idx="1163">
                  <c:v>3.6937586501232821E-2</c:v>
                </c:pt>
                <c:pt idx="1164">
                  <c:v>3.621925887065925E-2</c:v>
                </c:pt>
                <c:pt idx="1165">
                  <c:v>3.5514653955253266E-2</c:v>
                </c:pt>
                <c:pt idx="1166">
                  <c:v>3.4823518997376506E-2</c:v>
                </c:pt>
                <c:pt idx="1167">
                  <c:v>3.4145605538694994E-2</c:v>
                </c:pt>
                <c:pt idx="1168">
                  <c:v>3.3480669360590389E-2</c:v>
                </c:pt>
                <c:pt idx="1169">
                  <c:v>3.2828470424865232E-2</c:v>
                </c:pt>
                <c:pt idx="1170">
                  <c:v>3.2188772814766731E-2</c:v>
                </c:pt>
                <c:pt idx="1171">
                  <c:v>3.1561344676348559E-2</c:v>
                </c:pt>
                <c:pt idx="1172">
                  <c:v>3.0945958160192136E-2</c:v>
                </c:pt>
                <c:pt idx="1173">
                  <c:v>3.034238936350617E-2</c:v>
                </c:pt>
                <c:pt idx="1174">
                  <c:v>2.9750418272620652E-2</c:v>
                </c:pt>
                <c:pt idx="1175">
                  <c:v>2.9169828705895982E-2</c:v>
                </c:pt>
                <c:pt idx="1176">
                  <c:v>2.8600408257058351E-2</c:v>
                </c:pt>
                <c:pt idx="1177">
                  <c:v>2.8041948238979979E-2</c:v>
                </c:pt>
                <c:pt idx="1178">
                  <c:v>2.7494243627915454E-2</c:v>
                </c:pt>
                <c:pt idx="1179">
                  <c:v>2.695709300820814E-2</c:v>
                </c:pt>
                <c:pt idx="1180">
                  <c:v>2.6430298517478842E-2</c:v>
                </c:pt>
                <c:pt idx="1181">
                  <c:v>2.5913665792307073E-2</c:v>
                </c:pt>
                <c:pt idx="1182">
                  <c:v>2.540700391441553E-2</c:v>
                </c:pt>
                <c:pt idx="1183">
                  <c:v>2.4910125357366336E-2</c:v>
                </c:pt>
                <c:pt idx="1184">
                  <c:v>2.4422845933779143E-2</c:v>
                </c:pt>
                <c:pt idx="1185">
                  <c:v>2.3944984743078702E-2</c:v>
                </c:pt>
                <c:pt idx="1186">
                  <c:v>2.3476364119777115E-2</c:v>
                </c:pt>
                <c:pt idx="1187">
                  <c:v>2.3016809582299336E-2</c:v>
                </c:pt>
                <c:pt idx="1188">
                  <c:v>2.2566149782357773E-2</c:v>
                </c:pt>
                <c:pt idx="1189">
                  <c:v>2.2124216454879247E-2</c:v>
                </c:pt>
                <c:pt idx="1190">
                  <c:v>2.1690844368490732E-2</c:v>
                </c:pt>
                <c:pt idx="1191">
                  <c:v>2.1265871276566935E-2</c:v>
                </c:pt>
                <c:pt idx="1192">
                  <c:v>2.0849137868842973E-2</c:v>
                </c:pt>
                <c:pt idx="1193">
                  <c:v>2.0440487723596214E-2</c:v>
                </c:pt>
                <c:pt idx="1194">
                  <c:v>2.0039767260397558E-2</c:v>
                </c:pt>
                <c:pt idx="1195">
                  <c:v>1.9646825693436724E-2</c:v>
                </c:pt>
                <c:pt idx="1196">
                  <c:v>1.9261514985419538E-2</c:v>
                </c:pt>
                <c:pt idx="1197">
                  <c:v>1.8883689802042317E-2</c:v>
                </c:pt>
                <c:pt idx="1198">
                  <c:v>1.8513207467039994E-2</c:v>
                </c:pt>
                <c:pt idx="1199">
                  <c:v>1.8149927917809779E-2</c:v>
                </c:pt>
                <c:pt idx="1200">
                  <c:v>1.7793713661611574E-2</c:v>
                </c:pt>
                <c:pt idx="1201">
                  <c:v>1.7444429732341199E-2</c:v>
                </c:pt>
                <c:pt idx="1202">
                  <c:v>1.7101943647878901E-2</c:v>
                </c:pt>
                <c:pt idx="1203">
                  <c:v>1.6766125368008675E-2</c:v>
                </c:pt>
                <c:pt idx="1204">
                  <c:v>1.6436847252909493E-2</c:v>
                </c:pt>
                <c:pt idx="1205">
                  <c:v>1.6113984022215113E-2</c:v>
                </c:pt>
                <c:pt idx="1206">
                  <c:v>1.5797412714640146E-2</c:v>
                </c:pt>
                <c:pt idx="1207">
                  <c:v>1.5487012648170265E-2</c:v>
                </c:pt>
                <c:pt idx="1208">
                  <c:v>1.5182665380815278E-2</c:v>
                </c:pt>
                <c:pt idx="1209">
                  <c:v>1.4884254671918118E-2</c:v>
                </c:pt>
                <c:pt idx="1210">
                  <c:v>1.4591666444022053E-2</c:v>
                </c:pt>
                <c:pt idx="1211">
                  <c:v>1.4304788745287698E-2</c:v>
                </c:pt>
                <c:pt idx="1212">
                  <c:v>1.4023511712459632E-2</c:v>
                </c:pt>
                <c:pt idx="1213">
                  <c:v>1.3747727534377217E-2</c:v>
                </c:pt>
                <c:pt idx="1214">
                  <c:v>1.3477330416026367E-2</c:v>
                </c:pt>
                <c:pt idx="1215">
                  <c:v>1.3212216543127738E-2</c:v>
                </c:pt>
                <c:pt idx="1216">
                  <c:v>1.2952284047257505E-2</c:v>
                </c:pt>
                <c:pt idx="1217">
                  <c:v>1.2697432971496305E-2</c:v>
                </c:pt>
                <c:pt idx="1218">
                  <c:v>1.2447565236600872E-2</c:v>
                </c:pt>
                <c:pt idx="1219">
                  <c:v>1.2202584607696109E-2</c:v>
                </c:pt>
                <c:pt idx="1220">
                  <c:v>1.1962396661479236E-2</c:v>
                </c:pt>
                <c:pt idx="1221">
                  <c:v>1.1726908753935301E-2</c:v>
                </c:pt>
                <c:pt idx="1222">
                  <c:v>1.1496029988556197E-2</c:v>
                </c:pt>
                <c:pt idx="1223">
                  <c:v>1.1269671185057697E-2</c:v>
                </c:pt>
                <c:pt idx="1224">
                  <c:v>1.1047744848593777E-2</c:v>
                </c:pt>
                <c:pt idx="1225">
                  <c:v>1.0830165139457164E-2</c:v>
                </c:pt>
                <c:pt idx="1226">
                  <c:v>1.0616847843265314E-2</c:v>
                </c:pt>
                <c:pt idx="1227">
                  <c:v>1.0407710341623785E-2</c:v>
                </c:pt>
                <c:pt idx="1228">
                  <c:v>1.0202671583264879E-2</c:v>
                </c:pt>
                <c:pt idx="1229">
                  <c:v>1.000165205565178E-2</c:v>
                </c:pt>
                <c:pt idx="1230">
                  <c:v>9.8045737570465179E-3</c:v>
                </c:pt>
                <c:pt idx="1231">
                  <c:v>9.6113601690349156E-3</c:v>
                </c:pt>
                <c:pt idx="1232">
                  <c:v>9.421936229502062E-3</c:v>
                </c:pt>
                <c:pt idx="1233">
                  <c:v>9.2362283060555637E-3</c:v>
                </c:pt>
                <c:pt idx="1234">
                  <c:v>9.0541641698875554E-3</c:v>
                </c:pt>
                <c:pt idx="1235">
                  <c:v>8.8756729700722216E-3</c:v>
                </c:pt>
                <c:pt idx="1236">
                  <c:v>8.7006852082939356E-3</c:v>
                </c:pt>
                <c:pt idx="1237">
                  <c:v>8.5291327139978453E-3</c:v>
                </c:pt>
                <c:pt idx="1238">
                  <c:v>8.3609486199597884E-3</c:v>
                </c:pt>
                <c:pt idx="1239">
                  <c:v>8.1960673382677641E-3</c:v>
                </c:pt>
                <c:pt idx="1240">
                  <c:v>8.034424536713403E-3</c:v>
                </c:pt>
                <c:pt idx="1241">
                  <c:v>7.8759571155826037E-3</c:v>
                </c:pt>
                <c:pt idx="1242">
                  <c:v>7.7206031848433623E-3</c:v>
                </c:pt>
                <c:pt idx="1243">
                  <c:v>7.5683020417261944E-3</c:v>
                </c:pt>
                <c:pt idx="1244">
                  <c:v>7.4189941486866428E-3</c:v>
                </c:pt>
                <c:pt idx="1245">
                  <c:v>7.2726211117517415E-3</c:v>
                </c:pt>
                <c:pt idx="1246">
                  <c:v>7.1291256592371554E-3</c:v>
                </c:pt>
                <c:pt idx="1247">
                  <c:v>6.9884516208369744E-3</c:v>
                </c:pt>
                <c:pt idx="1248">
                  <c:v>6.8505439070756444E-3</c:v>
                </c:pt>
                <c:pt idx="1249">
                  <c:v>6.7153484891179669E-3</c:v>
                </c:pt>
                <c:pt idx="1250">
                  <c:v>6.582812378934948E-3</c:v>
                </c:pt>
                <c:pt idx="1251">
                  <c:v>6.452883609813876E-3</c:v>
                </c:pt>
                <c:pt idx="1252">
                  <c:v>6.3255112172151797E-3</c:v>
                </c:pt>
                <c:pt idx="1253">
                  <c:v>6.2006452199646431E-3</c:v>
                </c:pt>
                <c:pt idx="1254">
                  <c:v>6.0782366017792903E-3</c:v>
                </c:pt>
                <c:pt idx="1255">
                  <c:v>5.9582372931190029E-3</c:v>
                </c:pt>
                <c:pt idx="1256">
                  <c:v>5.8406001533641873E-3</c:v>
                </c:pt>
                <c:pt idx="1257">
                  <c:v>5.7252789533070959E-3</c:v>
                </c:pt>
                <c:pt idx="1258">
                  <c:v>5.6122283579575737E-3</c:v>
                </c:pt>
                <c:pt idx="1259">
                  <c:v>5.5014039096574737E-3</c:v>
                </c:pt>
                <c:pt idx="1260">
                  <c:v>5.3927620114952333E-3</c:v>
                </c:pt>
                <c:pt idx="1261">
                  <c:v>5.2862599110215227E-3</c:v>
                </c:pt>
                <c:pt idx="1262">
                  <c:v>5.181855684255267E-3</c:v>
                </c:pt>
                <c:pt idx="1263">
                  <c:v>5.0795082199807731E-3</c:v>
                </c:pt>
                <c:pt idx="1264">
                  <c:v>4.9791772043272986E-3</c:v>
                </c:pt>
                <c:pt idx="1265">
                  <c:v>4.8808231056280821E-3</c:v>
                </c:pt>
                <c:pt idx="1266">
                  <c:v>4.7844071595555373E-3</c:v>
                </c:pt>
                <c:pt idx="1267">
                  <c:v>4.6898913545248347E-3</c:v>
                </c:pt>
                <c:pt idx="1268">
                  <c:v>4.5972384173646238E-3</c:v>
                </c:pt>
                <c:pt idx="1269">
                  <c:v>4.5064117992494046E-3</c:v>
                </c:pt>
                <c:pt idx="1270">
                  <c:v>4.4173756618884211E-3</c:v>
                </c:pt>
                <c:pt idx="1271">
                  <c:v>4.3300948639671951E-3</c:v>
                </c:pt>
                <c:pt idx="1272">
                  <c:v>4.2445349478397662E-3</c:v>
                </c:pt>
                <c:pt idx="1273">
                  <c:v>4.1606621264625599E-3</c:v>
                </c:pt>
                <c:pt idx="1274">
                  <c:v>4.0784432705706858E-3</c:v>
                </c:pt>
                <c:pt idx="1275">
                  <c:v>3.9978458960905749E-3</c:v>
                </c:pt>
                <c:pt idx="1276">
                  <c:v>3.9188381517836759E-3</c:v>
                </c:pt>
                <c:pt idx="1277">
                  <c:v>3.8413888071198794E-3</c:v>
                </c:pt>
                <c:pt idx="1278">
                  <c:v>3.7654672403743981E-3</c:v>
                </c:pt>
                <c:pt idx="1279">
                  <c:v>3.6910434269464489E-3</c:v>
                </c:pt>
                <c:pt idx="1280">
                  <c:v>3.6180879278938233E-3</c:v>
                </c:pt>
                <c:pt idx="1281">
                  <c:v>3.5465718786807029E-3</c:v>
                </c:pt>
                <c:pt idx="1282">
                  <c:v>3.4764669781358181E-3</c:v>
                </c:pt>
                <c:pt idx="1283">
                  <c:v>3.4077454776149101E-3</c:v>
                </c:pt>
                <c:pt idx="1284">
                  <c:v>3.3403801703673821E-3</c:v>
                </c:pt>
                <c:pt idx="1285">
                  <c:v>3.2743443810994677E-3</c:v>
                </c:pt>
                <c:pt idx="1286">
                  <c:v>3.2096119557346254E-3</c:v>
                </c:pt>
                <c:pt idx="1287">
                  <c:v>3.1461572513634024E-3</c:v>
                </c:pt>
                <c:pt idx="1288">
                  <c:v>3.0839551263854032E-3</c:v>
                </c:pt>
                <c:pt idx="1289">
                  <c:v>3.0229809308315535E-3</c:v>
                </c:pt>
                <c:pt idx="1290">
                  <c:v>2.9632104968729937E-3</c:v>
                </c:pt>
                <c:pt idx="1291">
                  <c:v>2.9046201295047304E-3</c:v>
                </c:pt>
                <c:pt idx="1292">
                  <c:v>2.8471865974067766E-3</c:v>
                </c:pt>
                <c:pt idx="1293">
                  <c:v>2.7908871239777167E-3</c:v>
                </c:pt>
                <c:pt idx="1294">
                  <c:v>2.73569937853606E-3</c:v>
                </c:pt>
                <c:pt idx="1295">
                  <c:v>2.6816014676889263E-3</c:v>
                </c:pt>
                <c:pt idx="1296">
                  <c:v>2.6285719268640249E-3</c:v>
                </c:pt>
                <c:pt idx="1297">
                  <c:v>2.5765897120008882E-3</c:v>
                </c:pt>
                <c:pt idx="1298">
                  <c:v>2.5256341914008207E-3</c:v>
                </c:pt>
                <c:pt idx="1299">
                  <c:v>2.4756851377303571E-3</c:v>
                </c:pt>
                <c:pt idx="1300">
                  <c:v>2.4267227201769954E-3</c:v>
                </c:pt>
                <c:pt idx="1301">
                  <c:v>2.3787274967537238E-3</c:v>
                </c:pt>
                <c:pt idx="1302">
                  <c:v>2.3316804067499554E-3</c:v>
                </c:pt>
                <c:pt idx="1303">
                  <c:v>2.2855627633260227E-3</c:v>
                </c:pt>
                <c:pt idx="1304">
                  <c:v>2.2403562462494655E-3</c:v>
                </c:pt>
                <c:pt idx="1305">
                  <c:v>2.1960428947675734E-3</c:v>
                </c:pt>
                <c:pt idx="1306">
                  <c:v>2.1526051006188138E-3</c:v>
                </c:pt>
                <c:pt idx="1307">
                  <c:v>2.1100256011755743E-3</c:v>
                </c:pt>
                <c:pt idx="1308">
                  <c:v>2.068287472717944E-3</c:v>
                </c:pt>
                <c:pt idx="1309">
                  <c:v>2.0273741238382385E-3</c:v>
                </c:pt>
                <c:pt idx="1310">
                  <c:v>1.9872692889679904E-3</c:v>
                </c:pt>
                <c:pt idx="1311">
                  <c:v>1.9479570220328406E-3</c:v>
                </c:pt>
                <c:pt idx="1312">
                  <c:v>1.9094216902256936E-3</c:v>
                </c:pt>
                <c:pt idx="1313">
                  <c:v>1.8716479679019994E-3</c:v>
                </c:pt>
                <c:pt idx="1314">
                  <c:v>1.8346208305892689E-3</c:v>
                </c:pt>
                <c:pt idx="1315">
                  <c:v>1.7983255491144409E-3</c:v>
                </c:pt>
                <c:pt idx="1316">
                  <c:v>1.7627476838418458E-3</c:v>
                </c:pt>
                <c:pt idx="1317">
                  <c:v>1.7278730790231504E-3</c:v>
                </c:pt>
                <c:pt idx="1318">
                  <c:v>1.69368785725533E-3</c:v>
                </c:pt>
                <c:pt idx="1319">
                  <c:v>1.6601784140455901E-3</c:v>
                </c:pt>
                <c:pt idx="1320">
                  <c:v>1.6273314124810407E-3</c:v>
                </c:pt>
                <c:pt idx="1321">
                  <c:v>1.5951337780006952E-3</c:v>
                </c:pt>
                <c:pt idx="1322">
                  <c:v>1.563572693268243E-3</c:v>
                </c:pt>
                <c:pt idx="1323">
                  <c:v>1.5326355931442586E-3</c:v>
                </c:pt>
                <c:pt idx="1324">
                  <c:v>1.5023101597542851E-3</c:v>
                </c:pt>
                <c:pt idx="1325">
                  <c:v>1.4725843176540952E-3</c:v>
                </c:pt>
                <c:pt idx="1326">
                  <c:v>1.4434462290858969E-3</c:v>
                </c:pt>
                <c:pt idx="1327">
                  <c:v>1.414884289328097E-3</c:v>
                </c:pt>
                <c:pt idx="1328">
                  <c:v>1.3868871221341514E-3</c:v>
                </c:pt>
                <c:pt idx="1329">
                  <c:v>1.3594435752599973E-3</c:v>
                </c:pt>
                <c:pt idx="1330">
                  <c:v>1.3325427160775752E-3</c:v>
                </c:pt>
                <c:pt idx="1331">
                  <c:v>1.3061738272732621E-3</c:v>
                </c:pt>
                <c:pt idx="1332">
                  <c:v>1.2803264026307049E-3</c:v>
                </c:pt>
                <c:pt idx="1333">
                  <c:v>1.2549901428946441E-3</c:v>
                </c:pt>
                <c:pt idx="1334">
                  <c:v>1.2301549517136554E-3</c:v>
                </c:pt>
                <c:pt idx="1335">
                  <c:v>1.205810931664377E-3</c:v>
                </c:pt>
                <c:pt idx="1336">
                  <c:v>1.1819483803500335E-3</c:v>
                </c:pt>
                <c:pt idx="1337">
                  <c:v>1.158557786576929E-3</c:v>
                </c:pt>
                <c:pt idx="1338">
                  <c:v>1.1356298266037034E-3</c:v>
                </c:pt>
                <c:pt idx="1339">
                  <c:v>1.1131553604645742E-3</c:v>
                </c:pt>
                <c:pt idx="1340">
                  <c:v>1.0911254283629043E-3</c:v>
                </c:pt>
                <c:pt idx="1341">
                  <c:v>1.0695312471351985E-3</c:v>
                </c:pt>
                <c:pt idx="1342">
                  <c:v>1.0483642067851883E-3</c:v>
                </c:pt>
                <c:pt idx="1343">
                  <c:v>1.0276158670836635E-3</c:v>
                </c:pt>
                <c:pt idx="1344">
                  <c:v>1.007277954234809E-3</c:v>
                </c:pt>
                <c:pt idx="1345">
                  <c:v>9.8734235760847559E-4</c:v>
                </c:pt>
                <c:pt idx="1346">
                  <c:v>9.6780112653447052E-4</c:v>
                </c:pt>
                <c:pt idx="1347">
                  <c:v>9.4864646716139598E-4</c:v>
                </c:pt>
                <c:pt idx="1348">
                  <c:v>9.298707393741246E-4</c:v>
                </c:pt>
                <c:pt idx="1349">
                  <c:v>9.1146645377420147E-4</c:v>
                </c:pt>
                <c:pt idx="1350">
                  <c:v>8.9342626871659217E-4</c:v>
                </c:pt>
                <c:pt idx="1351">
                  <c:v>8.7574298740550924E-4</c:v>
                </c:pt>
                <c:pt idx="1352">
                  <c:v>8.5840955504738845E-4</c:v>
                </c:pt>
                <c:pt idx="1353">
                  <c:v>8.4141905605819491E-4</c:v>
                </c:pt>
                <c:pt idx="1354">
                  <c:v>8.2476471132623269E-4</c:v>
                </c:pt>
                <c:pt idx="1355">
                  <c:v>8.0843987552740924E-4</c:v>
                </c:pt>
                <c:pt idx="1356">
                  <c:v>7.9243803449456911E-4</c:v>
                </c:pt>
                <c:pt idx="1357">
                  <c:v>7.7675280263584604E-4</c:v>
                </c:pt>
                <c:pt idx="1358">
                  <c:v>7.6137792040674836E-4</c:v>
                </c:pt>
                <c:pt idx="1359">
                  <c:v>7.4630725182759684E-4</c:v>
                </c:pt>
                <c:pt idx="1360">
                  <c:v>7.3153478205390822E-4</c:v>
                </c:pt>
                <c:pt idx="1361">
                  <c:v>7.1705461499023122E-4</c:v>
                </c:pt>
                <c:pt idx="1362">
                  <c:v>7.0286097095369269E-4</c:v>
                </c:pt>
                <c:pt idx="1363">
                  <c:v>6.8894818438152913E-4</c:v>
                </c:pt>
                <c:pt idx="1364">
                  <c:v>6.7531070158464252E-4</c:v>
                </c:pt>
                <c:pt idx="1365">
                  <c:v>6.6194307854411394E-4</c:v>
                </c:pt>
                <c:pt idx="1366">
                  <c:v>6.488399787516017E-4</c:v>
                </c:pt>
                <c:pt idx="1367">
                  <c:v>6.3599617109099868E-4</c:v>
                </c:pt>
                <c:pt idx="1368">
                  <c:v>6.2340652776404705E-4</c:v>
                </c:pt>
                <c:pt idx="1369">
                  <c:v>6.110660222530661E-4</c:v>
                </c:pt>
                <c:pt idx="1370">
                  <c:v>5.9896972732703939E-4</c:v>
                </c:pt>
                <c:pt idx="1371">
                  <c:v>5.8711281308354872E-4</c:v>
                </c:pt>
                <c:pt idx="1372">
                  <c:v>5.7549054503301959E-4</c:v>
                </c:pt>
                <c:pt idx="1373">
                  <c:v>5.6409828221576711E-4</c:v>
                </c:pt>
                <c:pt idx="1374">
                  <c:v>5.5293147536074555E-4</c:v>
                </c:pt>
                <c:pt idx="1375">
                  <c:v>5.4198566507693063E-4</c:v>
                </c:pt>
                <c:pt idx="1376">
                  <c:v>5.3125648008135479E-4</c:v>
                </c:pt>
                <c:pt idx="1377">
                  <c:v>5.2073963546315648E-4</c:v>
                </c:pt>
                <c:pt idx="1378">
                  <c:v>5.1043093097944737E-4</c:v>
                </c:pt>
                <c:pt idx="1379">
                  <c:v>5.0032624938590943E-4</c:v>
                </c:pt>
                <c:pt idx="1380">
                  <c:v>4.9042155480103215E-4</c:v>
                </c:pt>
                <c:pt idx="1381">
                  <c:v>4.8071289110001675E-4</c:v>
                </c:pt>
                <c:pt idx="1382">
                  <c:v>4.7119638034302965E-4</c:v>
                </c:pt>
                <c:pt idx="1383">
                  <c:v>4.6186822123183086E-4</c:v>
                </c:pt>
                <c:pt idx="1384">
                  <c:v>4.527246875985708E-4</c:v>
                </c:pt>
                <c:pt idx="1385">
                  <c:v>4.4376212692388741E-4</c:v>
                </c:pt>
                <c:pt idx="1386">
                  <c:v>4.3497695888321193E-4</c:v>
                </c:pt>
                <c:pt idx="1387">
                  <c:v>4.2636567392240947E-4</c:v>
                </c:pt>
                <c:pt idx="1388">
                  <c:v>4.1792483186121714E-4</c:v>
                </c:pt>
                <c:pt idx="1389">
                  <c:v>4.0965106052538285E-4</c:v>
                </c:pt>
                <c:pt idx="1390">
                  <c:v>4.0154105440263729E-4</c:v>
                </c:pt>
                <c:pt idx="1391">
                  <c:v>3.9359157332872688E-4</c:v>
                </c:pt>
                <c:pt idx="1392">
                  <c:v>3.8579944119619848E-4</c:v>
                </c:pt>
                <c:pt idx="1393">
                  <c:v>3.7816154469149678E-4</c:v>
                </c:pt>
                <c:pt idx="1394">
                  <c:v>3.7067483205439493E-4</c:v>
                </c:pt>
                <c:pt idx="1395">
                  <c:v>3.6333631186243352E-4</c:v>
                </c:pt>
                <c:pt idx="1396">
                  <c:v>3.5614305184104611E-4</c:v>
                </c:pt>
                <c:pt idx="1397">
                  <c:v>3.4909217769449915E-4</c:v>
                </c:pt>
                <c:pt idx="1398">
                  <c:v>3.4218087196231836E-4</c:v>
                </c:pt>
                <c:pt idx="1399">
                  <c:v>3.3540637289566238E-4</c:v>
                </c:pt>
                <c:pt idx="1400">
                  <c:v>3.2876597335831622E-4</c:v>
                </c:pt>
                <c:pt idx="1401">
                  <c:v>3.222570197474295E-4</c:v>
                </c:pt>
                <c:pt idx="1402">
                  <c:v>3.1587691093667281E-4</c:v>
                </c:pt>
                <c:pt idx="1403">
                  <c:v>3.0962309724004563E-4</c:v>
                </c:pt>
                <c:pt idx="1404">
                  <c:v>3.0349307939479028E-4</c:v>
                </c:pt>
                <c:pt idx="1405">
                  <c:v>2.9748440756719309E-4</c:v>
                </c:pt>
                <c:pt idx="1406">
                  <c:v>2.9159468037417876E-4</c:v>
                </c:pt>
                <c:pt idx="1407">
                  <c:v>2.8582154392802904E-4</c:v>
                </c:pt>
                <c:pt idx="1408">
                  <c:v>2.8016269089668722E-4</c:v>
                </c:pt>
                <c:pt idx="1409">
                  <c:v>2.7461585958520399E-4</c:v>
                </c:pt>
                <c:pt idx="1410">
                  <c:v>2.6917883303278215E-4</c:v>
                </c:pt>
                <c:pt idx="1411">
                  <c:v>2.6384943813008823E-4</c:v>
                </c:pt>
                <c:pt idx="1412">
                  <c:v>2.5862554475261949E-4</c:v>
                </c:pt>
                <c:pt idx="1413">
                  <c:v>2.5350506491035439E-4</c:v>
                </c:pt>
                <c:pt idx="1414">
                  <c:v>2.4848595191657768E-4</c:v>
                </c:pt>
                <c:pt idx="1415">
                  <c:v>2.4356619957033638E-4</c:v>
                </c:pt>
                <c:pt idx="1416">
                  <c:v>2.3874384135785912E-4</c:v>
                </c:pt>
                <c:pt idx="1417">
                  <c:v>2.3401694966672908E-4</c:v>
                </c:pt>
                <c:pt idx="1418">
                  <c:v>2.2938363501769793E-4</c:v>
                </c:pt>
                <c:pt idx="1419">
                  <c:v>2.2484204531170485E-4</c:v>
                </c:pt>
                <c:pt idx="1420">
                  <c:v>2.203903650894402E-4</c:v>
                </c:pt>
                <c:pt idx="1421">
                  <c:v>2.1602681480878654E-4</c:v>
                </c:pt>
                <c:pt idx="1422">
                  <c:v>2.1174965013392525E-4</c:v>
                </c:pt>
                <c:pt idx="1423">
                  <c:v>2.0755716123988655E-4</c:v>
                </c:pt>
                <c:pt idx="1424">
                  <c:v>2.0344767212943871E-4</c:v>
                </c:pt>
                <c:pt idx="1425">
                  <c:v>1.9941953996587247E-4</c:v>
                </c:pt>
                <c:pt idx="1426">
                  <c:v>1.9547115441591171E-4</c:v>
                </c:pt>
                <c:pt idx="1427">
                  <c:v>1.9160093700852635E-4</c:v>
                </c:pt>
                <c:pt idx="1428">
                  <c:v>1.8780734050365613E-4</c:v>
                </c:pt>
                <c:pt idx="1429">
                  <c:v>1.8408884827573305E-4</c:v>
                </c:pt>
                <c:pt idx="1430">
                  <c:v>1.8044397370800888E-4</c:v>
                </c:pt>
                <c:pt idx="1431">
                  <c:v>1.7687125959902299E-4</c:v>
                </c:pt>
                <c:pt idx="1432">
                  <c:v>1.7336927758187932E-4</c:v>
                </c:pt>
                <c:pt idx="1433">
                  <c:v>1.6993662755233885E-4</c:v>
                </c:pt>
                <c:pt idx="1434">
                  <c:v>1.6657193711216856E-4</c:v>
                </c:pt>
                <c:pt idx="1435">
                  <c:v>1.6327386101953474E-4</c:v>
                </c:pt>
                <c:pt idx="1436">
                  <c:v>1.6004108065265985E-4</c:v>
                </c:pt>
                <c:pt idx="1437">
                  <c:v>1.5687230348319234E-4</c:v>
                </c:pt>
                <c:pt idx="1438">
                  <c:v>1.5376626256106827E-4</c:v>
                </c:pt>
                <c:pt idx="1439">
                  <c:v>1.5072171600687039E-4</c:v>
                </c:pt>
                <c:pt idx="1440">
                  <c:v>1.4773744651812504E-4</c:v>
                </c:pt>
                <c:pt idx="1441">
                  <c:v>1.4481226088110239E-4</c:v>
                </c:pt>
                <c:pt idx="1442">
                  <c:v>1.4194498949633643E-4</c:v>
                </c:pt>
                <c:pt idx="1443">
                  <c:v>1.3913448591031796E-4</c:v>
                </c:pt>
                <c:pt idx="1444">
                  <c:v>1.3637962635802459E-4</c:v>
                </c:pt>
                <c:pt idx="1445">
                  <c:v>1.3367930931429129E-4</c:v>
                </c:pt>
                <c:pt idx="1446">
                  <c:v>1.3103245505402319E-4</c:v>
                </c:pt>
                <c:pt idx="1447">
                  <c:v>1.2843800522058599E-4</c:v>
                </c:pt>
                <c:pt idx="1448">
                  <c:v>1.2589492240326345E-4</c:v>
                </c:pt>
                <c:pt idx="1449">
                  <c:v>1.2340218972333965E-4</c:v>
                </c:pt>
                <c:pt idx="1450">
                  <c:v>1.2095881042703072E-4</c:v>
                </c:pt>
                <c:pt idx="1451">
                  <c:v>1.1856380748837628E-4</c:v>
                </c:pt>
                <c:pt idx="1452">
                  <c:v>1.1621622321853881E-4</c:v>
                </c:pt>
                <c:pt idx="1453">
                  <c:v>1.1391511888328892E-4</c:v>
                </c:pt>
                <c:pt idx="1454">
                  <c:v>1.1165957432778922E-4</c:v>
                </c:pt>
                <c:pt idx="1455">
                  <c:v>1.0944868760956607E-4</c:v>
                </c:pt>
                <c:pt idx="1456">
                  <c:v>1.0728157463789432E-4</c:v>
                </c:pt>
                <c:pt idx="1457">
                  <c:v>1.0515736882003974E-4</c:v>
                </c:pt>
                <c:pt idx="1458">
                  <c:v>1.0307522071658064E-4</c:v>
                </c:pt>
                <c:pt idx="1459">
                  <c:v>1.01034297700481E-4</c:v>
                </c:pt>
                <c:pt idx="1460">
                  <c:v>9.9033783625466517E-5</c:v>
                </c:pt>
                <c:pt idx="1461">
                  <c:v>9.7072878499042116E-5</c:v>
                </c:pt>
                <c:pt idx="1462">
                  <c:v>9.5150798163925953E-5</c:v>
                </c:pt>
                <c:pt idx="1463">
                  <c:v>9.3266773984126516E-5</c:v>
                </c:pt>
                <c:pt idx="1464">
                  <c:v>9.1420052537883727E-5</c:v>
                </c:pt>
                <c:pt idx="1465">
                  <c:v>8.9609895316364722E-5</c:v>
                </c:pt>
                <c:pt idx="1466">
                  <c:v>8.7835578429447056E-5</c:v>
                </c:pt>
                <c:pt idx="1467">
                  <c:v>8.6096392315481896E-5</c:v>
                </c:pt>
                <c:pt idx="1468">
                  <c:v>8.4391641458590006E-5</c:v>
                </c:pt>
                <c:pt idx="1469">
                  <c:v>8.2720644109716919E-5</c:v>
                </c:pt>
                <c:pt idx="1470">
                  <c:v>8.1082732015666325E-5</c:v>
                </c:pt>
                <c:pt idx="1471">
                  <c:v>7.9477250150339582E-5</c:v>
                </c:pt>
                <c:pt idx="1472">
                  <c:v>7.7903556454176549E-5</c:v>
                </c:pt>
                <c:pt idx="1473">
                  <c:v>7.6361021577802055E-5</c:v>
                </c:pt>
                <c:pt idx="1474">
                  <c:v>7.4849028629212066E-5</c:v>
                </c:pt>
                <c:pt idx="1475">
                  <c:v>7.3366972928274907E-5</c:v>
                </c:pt>
                <c:pt idx="1476">
                  <c:v>7.1914261764773163E-5</c:v>
                </c:pt>
                <c:pt idx="1477">
                  <c:v>7.0490314161541302E-5</c:v>
                </c:pt>
                <c:pt idx="1478">
                  <c:v>6.9094560642255046E-5</c:v>
                </c:pt>
                <c:pt idx="1479">
                  <c:v>6.7726443003429169E-5</c:v>
                </c:pt>
                <c:pt idx="1480">
                  <c:v>6.6385414092622126E-5</c:v>
                </c:pt>
                <c:pt idx="1481">
                  <c:v>6.5070937588185515E-5</c:v>
                </c:pt>
                <c:pt idx="1482">
                  <c:v>6.3782487785443243E-5</c:v>
                </c:pt>
                <c:pt idx="1483">
                  <c:v>6.2519549387080508E-5</c:v>
                </c:pt>
                <c:pt idx="1484">
                  <c:v>6.1281617296632848E-5</c:v>
                </c:pt>
                <c:pt idx="1485">
                  <c:v>6.00681964166297E-5</c:v>
                </c:pt>
                <c:pt idx="1486">
                  <c:v>5.887880145072683E-5</c:v>
                </c:pt>
                <c:pt idx="1487">
                  <c:v>5.771295671049388E-5</c:v>
                </c:pt>
                <c:pt idx="1488">
                  <c:v>5.6570195923527018E-5</c:v>
                </c:pt>
                <c:pt idx="1489">
                  <c:v>5.5450062049103742E-5</c:v>
                </c:pt>
                <c:pt idx="1490">
                  <c:v>5.4352107093609043E-5</c:v>
                </c:pt>
                <c:pt idx="1491">
                  <c:v>5.3275891933060261E-5</c:v>
                </c:pt>
                <c:pt idx="1492">
                  <c:v>5.2220986136291933E-5</c:v>
                </c:pt>
                <c:pt idx="1493">
                  <c:v>5.1186967793907609E-5</c:v>
                </c:pt>
                <c:pt idx="1494">
                  <c:v>5.0173423349002334E-5</c:v>
                </c:pt>
                <c:pt idx="1495">
                  <c:v>4.9179947431654239E-5</c:v>
                </c:pt>
                <c:pt idx="1496">
                  <c:v>4.8206142697629584E-5</c:v>
                </c:pt>
                <c:pt idx="1497">
                  <c:v>4.7251619669081122E-5</c:v>
                </c:pt>
                <c:pt idx="1498">
                  <c:v>4.6315996578572154E-5</c:v>
                </c:pt>
                <c:pt idx="1499">
                  <c:v>4.5398899216870535E-5</c:v>
                </c:pt>
                <c:pt idx="1500">
                  <c:v>4.4499960783402702E-5</c:v>
                </c:pt>
                <c:pt idx="1501">
                  <c:v>4.3618821739367783E-5</c:v>
                </c:pt>
                <c:pt idx="1502">
                  <c:v>4.2755129663956214E-5</c:v>
                </c:pt>
                <c:pt idx="1503">
                  <c:v>4.1908539113450746E-5</c:v>
                </c:pt>
                <c:pt idx="1504">
                  <c:v>4.1078711483432278E-5</c:v>
                </c:pt>
                <c:pt idx="1505">
                  <c:v>4.0265314873202342E-5</c:v>
                </c:pt>
                <c:pt idx="1506">
                  <c:v>3.9468023952866555E-5</c:v>
                </c:pt>
                <c:pt idx="1507">
                  <c:v>3.8686519833523227E-5</c:v>
                </c:pt>
                <c:pt idx="1508">
                  <c:v>3.7920489939891123E-5</c:v>
                </c:pt>
                <c:pt idx="1509">
                  <c:v>3.7169627884932472E-5</c:v>
                </c:pt>
                <c:pt idx="1510">
                  <c:v>3.6433633347581501E-5</c:v>
                </c:pt>
                <c:pt idx="1511">
                  <c:v>3.571221195291251E-5</c:v>
                </c:pt>
                <c:pt idx="1512">
                  <c:v>3.5005075153859496E-5</c:v>
                </c:pt>
                <c:pt idx="1513">
                  <c:v>3.4311940116263636E-5</c:v>
                </c:pt>
                <c:pt idx="1514">
                  <c:v>3.3632529605916602E-5</c:v>
                </c:pt>
                <c:pt idx="1515">
                  <c:v>3.2966571876933669E-5</c:v>
                </c:pt>
                <c:pt idx="1516">
                  <c:v>3.2313800563899082E-5</c:v>
                </c:pt>
                <c:pt idx="1517">
                  <c:v>3.1673954575563505E-5</c:v>
                </c:pt>
                <c:pt idx="1518">
                  <c:v>3.1046777989205333E-5</c:v>
                </c:pt>
                <c:pt idx="1519">
                  <c:v>3.0432019949874844E-5</c:v>
                </c:pt>
                <c:pt idx="1520">
                  <c:v>2.982943456830408E-5</c:v>
                </c:pt>
                <c:pt idx="1521">
                  <c:v>2.9238780824365767E-5</c:v>
                </c:pt>
                <c:pt idx="1522">
                  <c:v>2.8659822469642266E-5</c:v>
                </c:pt>
                <c:pt idx="1523">
                  <c:v>2.8092327933101265E-5</c:v>
                </c:pt>
                <c:pt idx="1524">
                  <c:v>2.7536070228768146E-5</c:v>
                </c:pt>
                <c:pt idx="1525">
                  <c:v>2.6990826864506875E-5</c:v>
                </c:pt>
                <c:pt idx="1526">
                  <c:v>2.6456379753907901E-5</c:v>
                </c:pt>
                <c:pt idx="1527">
                  <c:v>2.5932515127952489E-5</c:v>
                </c:pt>
                <c:pt idx="1528">
                  <c:v>2.5419023450006187E-5</c:v>
                </c:pt>
                <c:pt idx="1529">
                  <c:v>2.4915699332809277E-5</c:v>
                </c:pt>
                <c:pt idx="1530">
                  <c:v>2.4422341455021773E-5</c:v>
                </c:pt>
                <c:pt idx="1531">
                  <c:v>2.3938752481541836E-5</c:v>
                </c:pt>
                <c:pt idx="1532">
                  <c:v>2.3464738984489051E-5</c:v>
                </c:pt>
                <c:pt idx="1533">
                  <c:v>2.3000111365296732E-5</c:v>
                </c:pt>
                <c:pt idx="1534">
                  <c:v>2.2544683779911629E-5</c:v>
                </c:pt>
                <c:pt idx="1535">
                  <c:v>2.2098274063548464E-5</c:v>
                </c:pt>
                <c:pt idx="1536">
                  <c:v>2.1660703658551981E-5</c:v>
                </c:pt>
                <c:pt idx="1537">
                  <c:v>2.1231797542257974E-5</c:v>
                </c:pt>
                <c:pt idx="1538">
                  <c:v>2.0811384157517833E-5</c:v>
                </c:pt>
                <c:pt idx="1539">
                  <c:v>2.0399295344110305E-5</c:v>
                </c:pt>
                <c:pt idx="1540">
                  <c:v>1.999536627104053E-5</c:v>
                </c:pt>
                <c:pt idx="1541">
                  <c:v>1.959943537128067E-5</c:v>
                </c:pt>
                <c:pt idx="1542">
                  <c:v>1.921134427628763E-5</c:v>
                </c:pt>
                <c:pt idx="1543">
                  <c:v>1.883093775385064E-5</c:v>
                </c:pt>
                <c:pt idx="1544">
                  <c:v>1.8458063644605802E-5</c:v>
                </c:pt>
                <c:pt idx="1545">
                  <c:v>1.8092572802768666E-5</c:v>
                </c:pt>
                <c:pt idx="1546">
                  <c:v>1.7734319034645727E-5</c:v>
                </c:pt>
                <c:pt idx="1547">
                  <c:v>1.7383159041808063E-5</c:v>
                </c:pt>
                <c:pt idx="1548">
                  <c:v>1.7038952363154154E-5</c:v>
                </c:pt>
                <c:pt idx="1549">
                  <c:v>1.6701561318304281E-5</c:v>
                </c:pt>
                <c:pt idx="1550">
                  <c:v>1.6370850953436822E-5</c:v>
                </c:pt>
                <c:pt idx="1551">
                  <c:v>1.60466889864578E-5</c:v>
                </c:pt>
                <c:pt idx="1552">
                  <c:v>1.5728945754168281E-5</c:v>
                </c:pt>
                <c:pt idx="1553">
                  <c:v>1.5417494161651637E-5</c:v>
                </c:pt>
                <c:pt idx="1554">
                  <c:v>1.5112209629883963E-5</c:v>
                </c:pt>
                <c:pt idx="1555">
                  <c:v>1.4812970046230557E-5</c:v>
                </c:pt>
                <c:pt idx="1556">
                  <c:v>1.4519655716496193E-5</c:v>
                </c:pt>
                <c:pt idx="1557">
                  <c:v>1.4232149316086791E-5</c:v>
                </c:pt>
                <c:pt idx="1558">
                  <c:v>1.3950335843613103E-5</c:v>
                </c:pt>
                <c:pt idx="1559">
                  <c:v>1.3674102574716018E-5</c:v>
                </c:pt>
                <c:pt idx="1560">
                  <c:v>1.3403339017001678E-5</c:v>
                </c:pt>
                <c:pt idx="1561">
                  <c:v>1.3137936865642329E-5</c:v>
                </c:pt>
                <c:pt idx="1562">
                  <c:v>1.2877789960753133E-5</c:v>
                </c:pt>
                <c:pt idx="1563">
                  <c:v>1.2622794244102501E-5</c:v>
                </c:pt>
                <c:pt idx="1564">
                  <c:v>1.2372847717820451E-5</c:v>
                </c:pt>
                <c:pt idx="1565">
                  <c:v>1.2127850403550739E-5</c:v>
                </c:pt>
                <c:pt idx="1566">
                  <c:v>1.1887704303156941E-5</c:v>
                </c:pt>
                <c:pt idx="1567">
                  <c:v>1.1652313358095998E-5</c:v>
                </c:pt>
                <c:pt idx="1568">
                  <c:v>1.1421583412122098E-5</c:v>
                </c:pt>
                <c:pt idx="1569">
                  <c:v>1.1195422173546175E-5</c:v>
                </c:pt>
                <c:pt idx="1570">
                  <c:v>1.0973739177939253E-5</c:v>
                </c:pt>
                <c:pt idx="1571">
                  <c:v>1.0756445752167751E-5</c:v>
                </c:pt>
                <c:pt idx="1572">
                  <c:v>1.0543454978650606E-5</c:v>
                </c:pt>
                <c:pt idx="1573">
                  <c:v>1.0334681660948397E-5</c:v>
                </c:pt>
                <c:pt idx="1574">
                  <c:v>1.0130042289574284E-5</c:v>
                </c:pt>
                <c:pt idx="1575">
                  <c:v>9.929455008692905E-6</c:v>
                </c:pt>
                <c:pt idx="1576">
                  <c:v>9.7328395830410814E-6</c:v>
                </c:pt>
                <c:pt idx="1577">
                  <c:v>9.540117365958559E-6</c:v>
                </c:pt>
                <c:pt idx="1578">
                  <c:v>9.3512112685287393E-6</c:v>
                </c:pt>
                <c:pt idx="1579">
                  <c:v>9.1660457278310778E-6</c:v>
                </c:pt>
                <c:pt idx="1580">
                  <c:v>8.9845466774137027E-6</c:v>
                </c:pt>
                <c:pt idx="1581">
                  <c:v>8.8066415166556644E-6</c:v>
                </c:pt>
                <c:pt idx="1582">
                  <c:v>8.6322590836816932E-6</c:v>
                </c:pt>
                <c:pt idx="1583">
                  <c:v>8.4613296245020734E-6</c:v>
                </c:pt>
                <c:pt idx="1584">
                  <c:v>8.2937847672593416E-6</c:v>
                </c:pt>
                <c:pt idx="1585">
                  <c:v>8.129557493144198E-6</c:v>
                </c:pt>
                <c:pt idx="1586">
                  <c:v>7.9685821106419247E-6</c:v>
                </c:pt>
                <c:pt idx="1587">
                  <c:v>7.8107942293345653E-6</c:v>
                </c:pt>
                <c:pt idx="1588">
                  <c:v>7.656130733036861E-6</c:v>
                </c:pt>
                <c:pt idx="1589">
                  <c:v>7.5045297560406532E-6</c:v>
                </c:pt>
                <c:pt idx="1590">
                  <c:v>7.3559306571387337E-6</c:v>
                </c:pt>
                <c:pt idx="1591">
                  <c:v>7.2102739963131002E-6</c:v>
                </c:pt>
                <c:pt idx="1592">
                  <c:v>7.0675015098687915E-6</c:v>
                </c:pt>
                <c:pt idx="1593">
                  <c:v>6.9275560882321424E-6</c:v>
                </c:pt>
                <c:pt idx="1594">
                  <c:v>6.7903817526387045E-6</c:v>
                </c:pt>
                <c:pt idx="1595">
                  <c:v>6.6559236327092582E-6</c:v>
                </c:pt>
                <c:pt idx="1596">
                  <c:v>6.5241279442477542E-6</c:v>
                </c:pt>
                <c:pt idx="1597">
                  <c:v>6.3949419685934823E-6</c:v>
                </c:pt>
                <c:pt idx="1598">
                  <c:v>6.2683140304188358E-6</c:v>
                </c:pt>
                <c:pt idx="1599">
                  <c:v>6.1441934777474324E-6</c:v>
                </c:pt>
                <c:pt idx="1600">
                  <c:v>6.02253066175011E-6</c:v>
                </c:pt>
                <c:pt idx="1601">
                  <c:v>5.9032769165408369E-6</c:v>
                </c:pt>
                <c:pt idx="1602">
                  <c:v>5.7863845400827717E-6</c:v>
                </c:pt>
                <c:pt idx="1603">
                  <c:v>5.6718067742060779E-6</c:v>
                </c:pt>
                <c:pt idx="1604">
                  <c:v>5.5594977875122224E-6</c:v>
                </c:pt>
                <c:pt idx="1605">
                  <c:v>5.4494126556137022E-6</c:v>
                </c:pt>
                <c:pt idx="1606">
                  <c:v>5.341507343594128E-6</c:v>
                </c:pt>
                <c:pt idx="1607">
                  <c:v>5.2357386884682536E-6</c:v>
                </c:pt>
                <c:pt idx="1608">
                  <c:v>5.1320643823080753E-6</c:v>
                </c:pt>
                <c:pt idx="1609">
                  <c:v>5.0304429544806979E-6</c:v>
                </c:pt>
                <c:pt idx="1610">
                  <c:v>4.9308337556624984E-6</c:v>
                </c:pt>
                <c:pt idx="1611">
                  <c:v>4.8331969416311924E-6</c:v>
                </c:pt>
                <c:pt idx="1612">
                  <c:v>4.7374934566137583E-6</c:v>
                </c:pt>
                <c:pt idx="1613">
                  <c:v>4.6436850188547593E-6</c:v>
                </c:pt>
                <c:pt idx="1614">
                  <c:v>4.5517341039641714E-6</c:v>
                </c:pt>
                <c:pt idx="1615">
                  <c:v>4.4616039309296977E-6</c:v>
                </c:pt>
                <c:pt idx="1616">
                  <c:v>4.3732584472408638E-6</c:v>
                </c:pt>
                <c:pt idx="1617">
                  <c:v>4.2866623135689825E-6</c:v>
                </c:pt>
                <c:pt idx="1618">
                  <c:v>4.2017808908895617E-6</c:v>
                </c:pt>
                <c:pt idx="1619">
                  <c:v>4.1185802262724116E-6</c:v>
                </c:pt>
                <c:pt idx="1620">
                  <c:v>4.0370270382276262E-6</c:v>
                </c:pt>
                <c:pt idx="1621">
                  <c:v>3.9570887051601432E-6</c:v>
                </c:pt>
                <c:pt idx="1622">
                  <c:v>3.8787332509377052E-6</c:v>
                </c:pt>
                <c:pt idx="1623">
                  <c:v>3.8019293326792167E-6</c:v>
                </c:pt>
                <c:pt idx="1624">
                  <c:v>3.7266462280989928E-6</c:v>
                </c:pt>
                <c:pt idx="1625">
                  <c:v>3.6528538235171019E-6</c:v>
                </c:pt>
                <c:pt idx="1626">
                  <c:v>3.5805226009815088E-6</c:v>
                </c:pt>
                <c:pt idx="1627">
                  <c:v>3.5096236276106266E-6</c:v>
                </c:pt>
                <c:pt idx="1628">
                  <c:v>3.4401285431594906E-6</c:v>
                </c:pt>
                <c:pt idx="1629">
                  <c:v>3.3720095489181727E-6</c:v>
                </c:pt>
                <c:pt idx="1630">
                  <c:v>3.3052393966101677E-6</c:v>
                </c:pt>
                <c:pt idx="1631">
                  <c:v>3.2397913775128021E-6</c:v>
                </c:pt>
                <c:pt idx="1632">
                  <c:v>3.1756393117996653E-6</c:v>
                </c:pt>
                <c:pt idx="1633">
                  <c:v>3.1127575383271025E-6</c:v>
                </c:pt>
                <c:pt idx="1634">
                  <c:v>3.0511209033104736E-6</c:v>
                </c:pt>
                <c:pt idx="1635">
                  <c:v>2.9907047518869561E-6</c:v>
                </c:pt>
                <c:pt idx="1636">
                  <c:v>2.9314849167917638E-6</c:v>
                </c:pt>
                <c:pt idx="1637">
                  <c:v>2.8734377096988693E-6</c:v>
                </c:pt>
                <c:pt idx="1638">
                  <c:v>2.8165399110074061E-6</c:v>
                </c:pt>
                <c:pt idx="1639">
                  <c:v>2.7607687611823556E-6</c:v>
                </c:pt>
                <c:pt idx="1640">
                  <c:v>2.7061019509850031E-6</c:v>
                </c:pt>
                <c:pt idx="1641">
                  <c:v>2.6525176132576821E-6</c:v>
                </c:pt>
                <c:pt idx="1642">
                  <c:v>2.5999943135982866E-6</c:v>
                </c:pt>
                <c:pt idx="1643">
                  <c:v>2.5485110423670302E-6</c:v>
                </c:pt>
                <c:pt idx="1644">
                  <c:v>2.4980472058050172E-6</c:v>
                </c:pt>
                <c:pt idx="1645">
                  <c:v>2.4485826175968877E-6</c:v>
                </c:pt>
                <c:pt idx="1646">
                  <c:v>2.4000974913216235E-6</c:v>
                </c:pt>
                <c:pt idx="1647">
                  <c:v>2.3525724326813034E-6</c:v>
                </c:pt>
                <c:pt idx="1648">
                  <c:v>2.3059884310637076E-6</c:v>
                </c:pt>
                <c:pt idx="1649">
                  <c:v>2.260326852437181E-6</c:v>
                </c:pt>
                <c:pt idx="1650">
                  <c:v>2.2155694315793487E-6</c:v>
                </c:pt>
                <c:pt idx="1651">
                  <c:v>2.1716982651939996E-6</c:v>
                </c:pt>
                <c:pt idx="1652">
                  <c:v>2.1286958041397847E-6</c:v>
                </c:pt>
                <c:pt idx="1653">
                  <c:v>2.0865448469911654E-6</c:v>
                </c:pt>
                <c:pt idx="1654">
                  <c:v>2.0452285329332271E-6</c:v>
                </c:pt>
                <c:pt idx="1655">
                  <c:v>2.0047303353226108E-6</c:v>
                </c:pt>
                <c:pt idx="1656">
                  <c:v>1.9650340539161712E-6</c:v>
                </c:pt>
                <c:pt idx="1657">
                  <c:v>1.9261238102082501E-6</c:v>
                </c:pt>
                <c:pt idx="1658">
                  <c:v>1.8879840394372721E-6</c:v>
                </c:pt>
                <c:pt idx="1659">
                  <c:v>1.8505994852568685E-6</c:v>
                </c:pt>
                <c:pt idx="1660">
                  <c:v>1.8139551935188133E-6</c:v>
                </c:pt>
                <c:pt idx="1661">
                  <c:v>1.7780365060559548E-6</c:v>
                </c:pt>
                <c:pt idx="1662">
                  <c:v>1.7428290549092272E-6</c:v>
                </c:pt>
                <c:pt idx="1663">
                  <c:v>1.7083187569987438E-6</c:v>
                </c:pt>
                <c:pt idx="1664">
                  <c:v>1.6744918074626209E-6</c:v>
                </c:pt>
                <c:pt idx="1665">
                  <c:v>1.6413346754382789E-6</c:v>
                </c:pt>
                <c:pt idx="1666">
                  <c:v>1.6088340974012544E-6</c:v>
                </c:pt>
                <c:pt idx="1667">
                  <c:v>1.57697707294649E-6</c:v>
                </c:pt>
                <c:pt idx="1668">
                  <c:v>1.5457508587932681E-6</c:v>
                </c:pt>
                <c:pt idx="1669">
                  <c:v>1.5151429643444463E-6</c:v>
                </c:pt>
                <c:pt idx="1670">
                  <c:v>1.4851411456913803E-6</c:v>
                </c:pt>
                <c:pt idx="1671">
                  <c:v>1.4557334020613281E-6</c:v>
                </c:pt>
                <c:pt idx="1672">
                  <c:v>1.4269079700444067E-6</c:v>
                </c:pt>
                <c:pt idx="1673">
                  <c:v>1.3986533189307659E-6</c:v>
                </c:pt>
                <c:pt idx="1674">
                  <c:v>1.3709581467138917E-6</c:v>
                </c:pt>
                <c:pt idx="1675">
                  <c:v>1.3438113747616384E-6</c:v>
                </c:pt>
                <c:pt idx="1676">
                  <c:v>1.3172021442636115E-6</c:v>
                </c:pt>
                <c:pt idx="1677">
                  <c:v>1.291119811124239E-6</c:v>
                </c:pt>
                <c:pt idx="1678">
                  <c:v>1.2655539419660564E-6</c:v>
                </c:pt>
                <c:pt idx="1679">
                  <c:v>1.2404943105770814E-6</c:v>
                </c:pt>
                <c:pt idx="1680">
                  <c:v>1.2159308923597831E-6</c:v>
                </c:pt>
                <c:pt idx="1681">
                  <c:v>1.1918538618886703E-6</c:v>
                </c:pt>
                <c:pt idx="1682">
                  <c:v>1.1682535880253884E-6</c:v>
                </c:pt>
                <c:pt idx="1683">
                  <c:v>1.1451206303660797E-6</c:v>
                </c:pt>
                <c:pt idx="1684">
                  <c:v>1.122445735244652E-6</c:v>
                </c:pt>
                <c:pt idx="1685">
                  <c:v>1.1002198328462662E-6</c:v>
                </c:pt>
                <c:pt idx="1686">
                  <c:v>1.0784340323224228E-6</c:v>
                </c:pt>
                <c:pt idx="1687">
                  <c:v>1.0570796189044438E-6</c:v>
                </c:pt>
                <c:pt idx="1688">
                  <c:v>1.036148050794909E-6</c:v>
                </c:pt>
                <c:pt idx="1689">
                  <c:v>1.0156309551709122E-6</c:v>
                </c:pt>
                <c:pt idx="1690">
                  <c:v>9.9552012485344793E-7</c:v>
                </c:pt>
                <c:pt idx="1691">
                  <c:v>9.7580751519884086E-7</c:v>
                </c:pt>
                <c:pt idx="1692">
                  <c:v>9.5648524121221733E-7</c:v>
                </c:pt>
                <c:pt idx="1693">
                  <c:v>9.3754557332870867E-7</c:v>
                </c:pt>
                <c:pt idx="1694">
                  <c:v>9.1898093563714103E-7</c:v>
                </c:pt>
                <c:pt idx="1695">
                  <c:v>9.0078390210532332E-7</c:v>
                </c:pt>
                <c:pt idx="1696">
                  <c:v>8.8294719369351197E-7</c:v>
                </c:pt>
                <c:pt idx="1697">
                  <c:v>8.6546367546787311E-7</c:v>
                </c:pt>
                <c:pt idx="1698">
                  <c:v>8.483263537139433E-7</c:v>
                </c:pt>
                <c:pt idx="1699">
                  <c:v>8.3152837349417819E-7</c:v>
                </c:pt>
                <c:pt idx="1700">
                  <c:v>8.1506301509527662E-7</c:v>
                </c:pt>
                <c:pt idx="1701">
                  <c:v>7.9892369247390388E-7</c:v>
                </c:pt>
                <c:pt idx="1702">
                  <c:v>7.8310394970401365E-7</c:v>
                </c:pt>
                <c:pt idx="1703">
                  <c:v>7.6759745853438997E-7</c:v>
                </c:pt>
                <c:pt idx="1704">
                  <c:v>7.5239801616823365E-7</c:v>
                </c:pt>
                <c:pt idx="1705">
                  <c:v>7.3749954282070204E-7</c:v>
                </c:pt>
                <c:pt idx="1706">
                  <c:v>7.2289607861031472E-7</c:v>
                </c:pt>
                <c:pt idx="1707">
                  <c:v>7.0858178222671331E-7</c:v>
                </c:pt>
                <c:pt idx="1708">
                  <c:v>6.9455092782206544E-7</c:v>
                </c:pt>
                <c:pt idx="1709">
                  <c:v>6.8079790256859969E-7</c:v>
                </c:pt>
                <c:pt idx="1710">
                  <c:v>6.6731720554840756E-7</c:v>
                </c:pt>
                <c:pt idx="1711">
                  <c:v>6.5410344375666576E-7</c:v>
                </c:pt>
                <c:pt idx="1712">
                  <c:v>6.411513318796137E-7</c:v>
                </c:pt>
                <c:pt idx="1713">
                  <c:v>6.2845568896390727E-7</c:v>
                </c:pt>
                <c:pt idx="1714">
                  <c:v>6.1601143641823945E-7</c:v>
                </c:pt>
                <c:pt idx="1715">
                  <c:v>6.0381359645904763E-7</c:v>
                </c:pt>
                <c:pt idx="1716">
                  <c:v>5.9185728966804363E-7</c:v>
                </c:pt>
                <c:pt idx="1717">
                  <c:v>5.801377334379202E-7</c:v>
                </c:pt>
                <c:pt idx="1718">
                  <c:v>5.6865023997396768E-7</c:v>
                </c:pt>
                <c:pt idx="1719">
                  <c:v>5.5739021385160144E-7</c:v>
                </c:pt>
                <c:pt idx="1720">
                  <c:v>5.4635315112819988E-7</c:v>
                </c:pt>
                <c:pt idx="1721">
                  <c:v>5.3553463690063008E-7</c:v>
                </c:pt>
                <c:pt idx="1722">
                  <c:v>5.2493034330686246E-7</c:v>
                </c:pt>
                <c:pt idx="1723">
                  <c:v>5.1453602885985125E-7</c:v>
                </c:pt>
                <c:pt idx="1724">
                  <c:v>5.0434753533892471E-7</c:v>
                </c:pt>
                <c:pt idx="1725">
                  <c:v>4.9436078756775457E-7</c:v>
                </c:pt>
                <c:pt idx="1726">
                  <c:v>4.8457179052778913E-7</c:v>
                </c:pt>
                <c:pt idx="1727">
                  <c:v>4.7497662847008781E-7</c:v>
                </c:pt>
                <c:pt idx="1728">
                  <c:v>4.6557146313897647E-7</c:v>
                </c:pt>
                <c:pt idx="1729">
                  <c:v>4.5635253266183608E-7</c:v>
                </c:pt>
                <c:pt idx="1730">
                  <c:v>4.4731614910662378E-7</c:v>
                </c:pt>
                <c:pt idx="1731">
                  <c:v>4.3845869781574959E-7</c:v>
                </c:pt>
                <c:pt idx="1732">
                  <c:v>4.2977663585177469E-7</c:v>
                </c:pt>
                <c:pt idx="1733">
                  <c:v>4.2126648999902018E-7</c:v>
                </c:pt>
                <c:pt idx="1734">
                  <c:v>4.1292485631948723E-7</c:v>
                </c:pt>
                <c:pt idx="1735">
                  <c:v>4.0474839793242062E-7</c:v>
                </c:pt>
                <c:pt idx="1736">
                  <c:v>3.9673384434818364E-7</c:v>
                </c:pt>
                <c:pt idx="1737">
                  <c:v>3.8887798946986531E-7</c:v>
                </c:pt>
                <c:pt idx="1738">
                  <c:v>3.8117769070511016E-7</c:v>
                </c:pt>
                <c:pt idx="1739">
                  <c:v>3.7362986807794751E-7</c:v>
                </c:pt>
                <c:pt idx="1740">
                  <c:v>3.6623150245244256E-7</c:v>
                </c:pt>
                <c:pt idx="1741">
                  <c:v>3.5897963420043584E-7</c:v>
                </c:pt>
                <c:pt idx="1742">
                  <c:v>3.5187136231337202E-7</c:v>
                </c:pt>
                <c:pt idx="1743">
                  <c:v>3.4490384373617236E-7</c:v>
                </c:pt>
                <c:pt idx="1744">
                  <c:v>3.3807429114679564E-7</c:v>
                </c:pt>
                <c:pt idx="1745">
                  <c:v>3.3137997295624403E-7</c:v>
                </c:pt>
                <c:pt idx="1746">
                  <c:v>3.2481821086607884E-7</c:v>
                </c:pt>
                <c:pt idx="1747">
                  <c:v>3.183863803125148E-7</c:v>
                </c:pt>
                <c:pt idx="1748">
                  <c:v>3.1208190869006928E-7</c:v>
                </c:pt>
                <c:pt idx="1749">
                  <c:v>3.0590227379725525E-7</c:v>
                </c:pt>
                <c:pt idx="1750">
                  <c:v>2.9984500383658623E-7</c:v>
                </c:pt>
                <c:pt idx="1751">
                  <c:v>2.939076758602689E-7</c:v>
                </c:pt>
                <c:pt idx="1752">
                  <c:v>2.8808791465998513E-7</c:v>
                </c:pt>
                <c:pt idx="1753">
                  <c:v>2.8238339254485144E-7</c:v>
                </c:pt>
                <c:pt idx="1754">
                  <c:v>2.7679182756506673E-7</c:v>
                </c:pt>
                <c:pt idx="1755">
                  <c:v>2.7131098284578275E-7</c:v>
                </c:pt>
                <c:pt idx="1756">
                  <c:v>2.6593866614301859E-7</c:v>
                </c:pt>
                <c:pt idx="1757">
                  <c:v>2.6067272851139706E-7</c:v>
                </c:pt>
                <c:pt idx="1758">
                  <c:v>2.5551106319392553E-7</c:v>
                </c:pt>
                <c:pt idx="1759">
                  <c:v>2.5045160584404374E-7</c:v>
                </c:pt>
                <c:pt idx="1760">
                  <c:v>2.4549233230518136E-7</c:v>
                </c:pt>
                <c:pt idx="1761">
                  <c:v>2.4063125905485048E-7</c:v>
                </c:pt>
                <c:pt idx="1762">
                  <c:v>2.3586644142829187E-7</c:v>
                </c:pt>
                <c:pt idx="1763">
                  <c:v>2.3119597361847806E-7</c:v>
                </c:pt>
                <c:pt idx="1764">
                  <c:v>2.26617987121804E-7</c:v>
                </c:pt>
                <c:pt idx="1765">
                  <c:v>2.2213065073808976E-7</c:v>
                </c:pt>
                <c:pt idx="1766">
                  <c:v>2.1773216968240485E-7</c:v>
                </c:pt>
                <c:pt idx="1767">
                  <c:v>2.1342078425280328E-7</c:v>
                </c:pt>
                <c:pt idx="1768">
                  <c:v>2.0919477005237049E-7</c:v>
                </c:pt>
                <c:pt idx="1769">
                  <c:v>2.0505243643491354E-7</c:v>
                </c:pt>
                <c:pt idx="1770">
                  <c:v>2.0099212672700797E-7</c:v>
                </c:pt>
                <c:pt idx="1771">
                  <c:v>1.9701221622959877E-7</c:v>
                </c:pt>
                <c:pt idx="1772">
                  <c:v>1.9311111332822516E-7</c:v>
                </c:pt>
                <c:pt idx="1773">
                  <c:v>1.8928725749462139E-7</c:v>
                </c:pt>
                <c:pt idx="1774">
                  <c:v>1.8553911906467413E-7</c:v>
                </c:pt>
                <c:pt idx="1775">
                  <c:v>1.8186519857229037E-7</c:v>
                </c:pt>
                <c:pt idx="1776">
                  <c:v>1.7826402674939933E-7</c:v>
                </c:pt>
                <c:pt idx="1777">
                  <c:v>1.7473416274959728E-7</c:v>
                </c:pt>
                <c:pt idx="1778">
                  <c:v>1.7127419481428304E-7</c:v>
                </c:pt>
                <c:pt idx="1779">
                  <c:v>1.6788273894039204E-7</c:v>
                </c:pt>
                <c:pt idx="1780">
                  <c:v>1.6455843821426388E-7</c:v>
                </c:pt>
                <c:pt idx="1781">
                  <c:v>1.6129996303368848E-7</c:v>
                </c:pt>
                <c:pt idx="1782">
                  <c:v>1.5810600999768449E-7</c:v>
                </c:pt>
                <c:pt idx="1783">
                  <c:v>1.5497530146241141E-7</c:v>
                </c:pt>
                <c:pt idx="1784">
                  <c:v>1.5190658531912627E-7</c:v>
                </c:pt>
                <c:pt idx="1785">
                  <c:v>1.4889863343987285E-7</c:v>
                </c:pt>
                <c:pt idx="1786">
                  <c:v>1.4595024323179463E-7</c:v>
                </c:pt>
                <c:pt idx="1787">
                  <c:v>1.4306023497260136E-7</c:v>
                </c:pt>
                <c:pt idx="1788">
                  <c:v>1.4022745269874797E-7</c:v>
                </c:pt>
                <c:pt idx="1789">
                  <c:v>1.3745076331725769E-7</c:v>
                </c:pt>
                <c:pt idx="1790">
                  <c:v>1.3472905616163351E-7</c:v>
                </c:pt>
                <c:pt idx="1791">
                  <c:v>1.3206124210368108E-7</c:v>
                </c:pt>
                <c:pt idx="1792">
                  <c:v>1.2944625444168774E-7</c:v>
                </c:pt>
                <c:pt idx="1793">
                  <c:v>1.2688304712406685E-7</c:v>
                </c:pt>
                <c:pt idx="1794">
                  <c:v>1.2437059452731396E-7</c:v>
                </c:pt>
                <c:pt idx="1795">
                  <c:v>1.2190789190009685E-7</c:v>
                </c:pt>
                <c:pt idx="1796">
                  <c:v>1.1949395425303335E-7</c:v>
                </c:pt>
                <c:pt idx="1797">
                  <c:v>1.1712781547051369E-7</c:v>
                </c:pt>
                <c:pt idx="1798">
                  <c:v>1.1480852942092424E-7</c:v>
                </c:pt>
                <c:pt idx="1799">
                  <c:v>1.1253516840233601E-7</c:v>
                </c:pt>
                <c:pt idx="1800">
                  <c:v>1.1030682292046078E-7</c:v>
                </c:pt>
                <c:pt idx="1801">
                  <c:v>1.0812260146660705E-7</c:v>
                </c:pt>
                <c:pt idx="1802">
                  <c:v>1.059816307397254E-7</c:v>
                </c:pt>
                <c:pt idx="1803">
                  <c:v>1.0388305387005218E-7</c:v>
                </c:pt>
                <c:pt idx="1804">
                  <c:v>1.0182603175137774E-7</c:v>
                </c:pt>
                <c:pt idx="1805">
                  <c:v>9.9809741264690231E-8</c:v>
                </c:pt>
                <c:pt idx="1806">
                  <c:v>9.78333761663544E-8</c:v>
                </c:pt>
                <c:pt idx="1807">
                  <c:v>9.5896145533800094E-8</c:v>
                </c:pt>
                <c:pt idx="1808">
                  <c:v>9.3997274653700992E-8</c:v>
                </c:pt>
                <c:pt idx="1809">
                  <c:v>9.2136004133796715E-8</c:v>
                </c:pt>
                <c:pt idx="1810">
                  <c:v>9.0311589014715E-8</c:v>
                </c:pt>
                <c:pt idx="1811">
                  <c:v>8.8523299880194926E-8</c:v>
                </c:pt>
                <c:pt idx="1812">
                  <c:v>8.6770421080730757E-8</c:v>
                </c:pt>
                <c:pt idx="1813">
                  <c:v>8.5052251843795147E-8</c:v>
                </c:pt>
                <c:pt idx="1814">
                  <c:v>8.3368104497482887E-8</c:v>
                </c:pt>
                <c:pt idx="1815">
                  <c:v>8.1717305358689586E-8</c:v>
                </c:pt>
                <c:pt idx="1816">
                  <c:v>8.0099194511067411E-8</c:v>
                </c:pt>
                <c:pt idx="1817">
                  <c:v>7.8513124250713331E-8</c:v>
                </c:pt>
                <c:pt idx="1818">
                  <c:v>7.6958460196392352E-8</c:v>
                </c:pt>
                <c:pt idx="1819">
                  <c:v>7.5434580623404058E-8</c:v>
                </c:pt>
                <c:pt idx="1820">
                  <c:v>7.3940876019493749E-8</c:v>
                </c:pt>
                <c:pt idx="1821">
                  <c:v>7.2476748640763491E-8</c:v>
                </c:pt>
                <c:pt idx="1822">
                  <c:v>7.1041612733717029E-8</c:v>
                </c:pt>
                <c:pt idx="1823">
                  <c:v>6.963489475730459E-8</c:v>
                </c:pt>
                <c:pt idx="1824">
                  <c:v>6.8256031384521862E-8</c:v>
                </c:pt>
                <c:pt idx="1825">
                  <c:v>6.6904471500811528E-8</c:v>
                </c:pt>
                <c:pt idx="1826">
                  <c:v>6.5579674205662145E-8</c:v>
                </c:pt>
                <c:pt idx="1827">
                  <c:v>6.4281109700786809E-8</c:v>
                </c:pt>
                <c:pt idx="1828">
                  <c:v>6.3008258623989506E-8</c:v>
                </c:pt>
                <c:pt idx="1829">
                  <c:v>6.1760611383031606E-8</c:v>
                </c:pt>
                <c:pt idx="1830">
                  <c:v>6.0537669487899553E-8</c:v>
                </c:pt>
                <c:pt idx="1831">
                  <c:v>5.9338943330359173E-8</c:v>
                </c:pt>
                <c:pt idx="1832">
                  <c:v>5.8163953516223421E-8</c:v>
                </c:pt>
                <c:pt idx="1833">
                  <c:v>5.7012230199218723E-8</c:v>
                </c:pt>
                <c:pt idx="1834">
                  <c:v>5.5883312414851404E-8</c:v>
                </c:pt>
                <c:pt idx="1835">
                  <c:v>5.4776748746541614E-8</c:v>
                </c:pt>
                <c:pt idx="1836">
                  <c:v>5.3692096437445116E-8</c:v>
                </c:pt>
                <c:pt idx="1837">
                  <c:v>5.262892161249802E-8</c:v>
                </c:pt>
                <c:pt idx="1838">
                  <c:v>5.1586799278416927E-8</c:v>
                </c:pt>
                <c:pt idx="1839">
                  <c:v>5.0565312213476096E-8</c:v>
                </c:pt>
                <c:pt idx="1840">
                  <c:v>4.9564051855685957E-8</c:v>
                </c:pt>
                <c:pt idx="1841">
                  <c:v>4.858261808074862E-8</c:v>
                </c:pt>
                <c:pt idx="1842">
                  <c:v>4.7620617647745875E-8</c:v>
                </c:pt>
                <c:pt idx="1843">
                  <c:v>4.6677666419585211E-8</c:v>
                </c:pt>
                <c:pt idx="1844">
                  <c:v>4.5753386698464814E-8</c:v>
                </c:pt>
                <c:pt idx="1845">
                  <c:v>4.4847409002230449E-8</c:v>
                </c:pt>
                <c:pt idx="1846">
                  <c:v>4.3959370732107943E-8</c:v>
                </c:pt>
                <c:pt idx="1847">
                  <c:v>4.3088916838837112E-8</c:v>
                </c:pt>
                <c:pt idx="1848">
                  <c:v>4.2235699156538063E-8</c:v>
                </c:pt>
                <c:pt idx="1849">
                  <c:v>4.1399376402711273E-8</c:v>
                </c:pt>
                <c:pt idx="1850">
                  <c:v>4.0579613734148492E-8</c:v>
                </c:pt>
                <c:pt idx="1851">
                  <c:v>3.9776083635111208E-8</c:v>
                </c:pt>
                <c:pt idx="1852">
                  <c:v>3.8988464363018562E-8</c:v>
                </c:pt>
                <c:pt idx="1853">
                  <c:v>3.8216441058670393E-8</c:v>
                </c:pt>
                <c:pt idx="1854">
                  <c:v>3.7459704858068944E-8</c:v>
                </c:pt>
                <c:pt idx="1855">
                  <c:v>3.6717953114463519E-8</c:v>
                </c:pt>
                <c:pt idx="1856">
                  <c:v>3.5990888954261368E-8</c:v>
                </c:pt>
                <c:pt idx="1857">
                  <c:v>3.527822149907233E-8</c:v>
                </c:pt>
                <c:pt idx="1858">
                  <c:v>3.4579665865708917E-8</c:v>
                </c:pt>
                <c:pt idx="1859">
                  <c:v>3.3894942722097177E-8</c:v>
                </c:pt>
                <c:pt idx="1860">
                  <c:v>3.3223777843187555E-8</c:v>
                </c:pt>
                <c:pt idx="1861">
                  <c:v>3.256590299913334E-8</c:v>
                </c:pt>
                <c:pt idx="1862">
                  <c:v>3.1921054845067714E-8</c:v>
                </c:pt>
                <c:pt idx="1863">
                  <c:v>3.1288975587237637E-8</c:v>
                </c:pt>
                <c:pt idx="1864">
                  <c:v>3.0669412538914668E-8</c:v>
                </c:pt>
                <c:pt idx="1865">
                  <c:v>3.0062117454261218E-8</c:v>
                </c:pt>
                <c:pt idx="1866">
                  <c:v>2.9466847638553611E-8</c:v>
                </c:pt>
                <c:pt idx="1867">
                  <c:v>2.8883365060003717E-8</c:v>
                </c:pt>
                <c:pt idx="1868">
                  <c:v>2.8311436127714401E-8</c:v>
                </c:pt>
                <c:pt idx="1869">
                  <c:v>2.7750832135768765E-8</c:v>
                </c:pt>
                <c:pt idx="1870">
                  <c:v>2.7201328819140975E-8</c:v>
                </c:pt>
                <c:pt idx="1871">
                  <c:v>2.666270635369632E-8</c:v>
                </c:pt>
                <c:pt idx="1872">
                  <c:v>2.6134749356191233E-8</c:v>
                </c:pt>
                <c:pt idx="1873">
                  <c:v>2.5617246662228728E-8</c:v>
                </c:pt>
                <c:pt idx="1874">
                  <c:v>2.5109991326258448E-8</c:v>
                </c:pt>
                <c:pt idx="1875">
                  <c:v>2.4612780177487482E-8</c:v>
                </c:pt>
                <c:pt idx="1876">
                  <c:v>2.4125414486014193E-8</c:v>
                </c:pt>
                <c:pt idx="1877">
                  <c:v>2.3647699296694463E-8</c:v>
                </c:pt>
                <c:pt idx="1878">
                  <c:v>2.3179443429141716E-8</c:v>
                </c:pt>
                <c:pt idx="1879">
                  <c:v>2.2720459699771543E-8</c:v>
                </c:pt>
                <c:pt idx="1880">
                  <c:v>2.2270564477712525E-8</c:v>
                </c:pt>
                <c:pt idx="1881">
                  <c:v>2.1829577684806264E-8</c:v>
                </c:pt>
                <c:pt idx="1882">
                  <c:v>2.1397323017652011E-8</c:v>
                </c:pt>
                <c:pt idx="1883">
                  <c:v>2.097362772556208E-8</c:v>
                </c:pt>
                <c:pt idx="1884">
                  <c:v>2.0558322166472674E-8</c:v>
                </c:pt>
                <c:pt idx="1885">
                  <c:v>2.0151240028988508E-8</c:v>
                </c:pt>
                <c:pt idx="1886">
                  <c:v>1.9752218776472033E-8</c:v>
                </c:pt>
                <c:pt idx="1887">
                  <c:v>1.9361098536820447E-8</c:v>
                </c:pt>
                <c:pt idx="1888">
                  <c:v>1.897772321268872E-8</c:v>
                </c:pt>
                <c:pt idx="1889">
                  <c:v>1.860193914922201E-8</c:v>
                </c:pt>
                <c:pt idx="1890">
                  <c:v>1.8233596022234082E-8</c:v>
                </c:pt>
                <c:pt idx="1891">
                  <c:v>1.7872546616162724E-8</c:v>
                </c:pt>
                <c:pt idx="1892">
                  <c:v>1.7518646602025163E-8</c:v>
                </c:pt>
                <c:pt idx="1893">
                  <c:v>1.7171754093328877E-8</c:v>
                </c:pt>
                <c:pt idx="1894">
                  <c:v>1.6831730534250022E-8</c:v>
                </c:pt>
                <c:pt idx="1895">
                  <c:v>1.6498440033499631E-8</c:v>
                </c:pt>
                <c:pt idx="1896">
                  <c:v>1.6171748920234431E-8</c:v>
                </c:pt>
                <c:pt idx="1897">
                  <c:v>1.5851526854279866E-8</c:v>
                </c:pt>
                <c:pt idx="1898">
                  <c:v>1.5537645715907101E-8</c:v>
                </c:pt>
                <c:pt idx="1899">
                  <c:v>1.5229979605833031E-8</c:v>
                </c:pt>
                <c:pt idx="1900">
                  <c:v>1.4928405733398703E-8</c:v>
                </c:pt>
                <c:pt idx="1901">
                  <c:v>1.4632803528390916E-8</c:v>
                </c:pt>
                <c:pt idx="1902">
                  <c:v>1.4343054641042241E-8</c:v>
                </c:pt>
                <c:pt idx="1903">
                  <c:v>1.4059043164075621E-8</c:v>
                </c:pt>
                <c:pt idx="1904">
                  <c:v>1.3780655410659794E-8</c:v>
                </c:pt>
                <c:pt idx="1905">
                  <c:v>1.350778013645389E-8</c:v>
                </c:pt>
                <c:pt idx="1906">
                  <c:v>1.3240308317562846E-8</c:v>
                </c:pt>
                <c:pt idx="1907">
                  <c:v>1.297813248440361E-8</c:v>
                </c:pt>
                <c:pt idx="1908">
                  <c:v>1.272114827601736E-8</c:v>
                </c:pt>
                <c:pt idx="1909">
                  <c:v>1.2469252663712698E-8</c:v>
                </c:pt>
                <c:pt idx="1910">
                  <c:v>1.2222345061288668E-8</c:v>
                </c:pt>
                <c:pt idx="1911">
                  <c:v>1.1980326214811751E-8</c:v>
                </c:pt>
                <c:pt idx="1912">
                  <c:v>1.1743099978972695E-8</c:v>
                </c:pt>
                <c:pt idx="1913">
                  <c:v>1.1510571096640494E-8</c:v>
                </c:pt>
                <c:pt idx="1914">
                  <c:v>1.128264653113001E-8</c:v>
                </c:pt>
                <c:pt idx="1915">
                  <c:v>1.1059235022112777E-8</c:v>
                </c:pt>
                <c:pt idx="1916">
                  <c:v>1.0840247529706209E-8</c:v>
                </c:pt>
                <c:pt idx="1917">
                  <c:v>1.0625596346295202E-8</c:v>
                </c:pt>
                <c:pt idx="1918">
                  <c:v>1.0415195318576732E-8</c:v>
                </c:pt>
                <c:pt idx="1919">
                  <c:v>1.0208960735738278E-8</c:v>
                </c:pt>
                <c:pt idx="1920">
                  <c:v>1.0006809775145615E-8</c:v>
                </c:pt>
                <c:pt idx="1921">
                  <c:v>9.8086616125658148E-9</c:v>
                </c:pt>
                <c:pt idx="1922">
                  <c:v>9.614436978078064E-9</c:v>
                </c:pt>
                <c:pt idx="1923">
                  <c:v>9.4240583781182564E-9</c:v>
                </c:pt>
                <c:pt idx="1924">
                  <c:v>9.2374496513898062E-9</c:v>
                </c:pt>
                <c:pt idx="1925">
                  <c:v>9.0545359688636396E-9</c:v>
                </c:pt>
                <c:pt idx="1926">
                  <c:v>8.8752440558228115E-9</c:v>
                </c:pt>
                <c:pt idx="1927">
                  <c:v>8.6995024139071051E-9</c:v>
                </c:pt>
                <c:pt idx="1928">
                  <c:v>8.5272406549792292E-9</c:v>
                </c:pt>
                <c:pt idx="1929">
                  <c:v>8.3583901672586377E-9</c:v>
                </c:pt>
                <c:pt idx="1930">
                  <c:v>8.1928827830539015E-9</c:v>
                </c:pt>
                <c:pt idx="1931">
                  <c:v>8.0306529992087549E-9</c:v>
                </c:pt>
                <c:pt idx="1932">
                  <c:v>7.8716353125668559E-9</c:v>
                </c:pt>
                <c:pt idx="1933">
                  <c:v>7.7157664404178226E-9</c:v>
                </c:pt>
                <c:pt idx="1934">
                  <c:v>7.5629839882296148E-9</c:v>
                </c:pt>
                <c:pt idx="1935">
                  <c:v>7.4132268937377435E-9</c:v>
                </c:pt>
                <c:pt idx="1936">
                  <c:v>7.2664352049006755E-9</c:v>
                </c:pt>
                <c:pt idx="1937">
                  <c:v>7.1225500798998312E-9</c:v>
                </c:pt>
                <c:pt idx="1938">
                  <c:v>6.9815142312287928E-9</c:v>
                </c:pt>
                <c:pt idx="1939">
                  <c:v>6.843271037514899E-9</c:v>
                </c:pt>
                <c:pt idx="1940">
                  <c:v>6.7077652096530522E-9</c:v>
                </c:pt>
                <c:pt idx="1941">
                  <c:v>6.5749425687611189E-9</c:v>
                </c:pt>
                <c:pt idx="1942">
                  <c:v>6.4447498241353308E-9</c:v>
                </c:pt>
                <c:pt idx="1943">
                  <c:v>6.3171352393840936E-9</c:v>
                </c:pt>
                <c:pt idx="1944">
                  <c:v>6.1920477442495773E-9</c:v>
                </c:pt>
                <c:pt idx="1945">
                  <c:v>6.0694369346077197E-9</c:v>
                </c:pt>
                <c:pt idx="1946">
                  <c:v>5.9492539606466383E-9</c:v>
                </c:pt>
                <c:pt idx="1947">
                  <c:v>5.831450860732824E-9</c:v>
                </c:pt>
                <c:pt idx="1948">
                  <c:v>5.7159803393665387E-9</c:v>
                </c:pt>
                <c:pt idx="1949">
                  <c:v>5.60279643331563E-9</c:v>
                </c:pt>
                <c:pt idx="1950">
                  <c:v>5.4918536234371131E-9</c:v>
                </c:pt>
                <c:pt idx="1951">
                  <c:v>5.3831077228555923E-9</c:v>
                </c:pt>
                <c:pt idx="1952">
                  <c:v>5.2765149887848453E-9</c:v>
                </c:pt>
                <c:pt idx="1953">
                  <c:v>5.1720330107062389E-9</c:v>
                </c:pt>
                <c:pt idx="1954">
                  <c:v>5.0696198221903165E-9</c:v>
                </c:pt>
                <c:pt idx="1955">
                  <c:v>4.9692345670306115E-9</c:v>
                </c:pt>
                <c:pt idx="1956">
                  <c:v>4.8708372771990415E-9</c:v>
                </c:pt>
                <c:pt idx="1957">
                  <c:v>4.7743882067121016E-9</c:v>
                </c:pt>
                <c:pt idx="1958">
                  <c:v>4.6798489418538842E-9</c:v>
                </c:pt>
                <c:pt idx="1959">
                  <c:v>4.5871817350422667E-9</c:v>
                </c:pt>
                <c:pt idx="1960">
                  <c:v>4.4963495048289124E-9</c:v>
                </c:pt>
                <c:pt idx="1961">
                  <c:v>4.4073158358992762E-9</c:v>
                </c:pt>
                <c:pt idx="1962">
                  <c:v>4.3200449790725979E-9</c:v>
                </c:pt>
                <c:pt idx="1963">
                  <c:v>4.2345025174357238E-9</c:v>
                </c:pt>
                <c:pt idx="1964">
                  <c:v>4.1506535899862663E-9</c:v>
                </c:pt>
                <c:pt idx="1965">
                  <c:v>4.0684653341232582E-9</c:v>
                </c:pt>
                <c:pt idx="1966">
                  <c:v>3.9879042211118983E-9</c:v>
                </c:pt>
                <c:pt idx="1967">
                  <c:v>3.9089384985741994E-9</c:v>
                </c:pt>
                <c:pt idx="1968">
                  <c:v>3.8315361920875528E-9</c:v>
                </c:pt>
                <c:pt idx="1969">
                  <c:v>3.7556666594969569E-9</c:v>
                </c:pt>
                <c:pt idx="1970">
                  <c:v>3.6812994806919989E-9</c:v>
                </c:pt>
                <c:pt idx="1971">
                  <c:v>3.6084049016960598E-9</c:v>
                </c:pt>
                <c:pt idx="1972">
                  <c:v>3.5369538346663208E-9</c:v>
                </c:pt>
                <c:pt idx="1973">
                  <c:v>3.4669174138045499E-9</c:v>
                </c:pt>
                <c:pt idx="1974">
                  <c:v>3.398267883535524E-9</c:v>
                </c:pt>
                <c:pt idx="1975">
                  <c:v>3.330977710328609E-9</c:v>
                </c:pt>
                <c:pt idx="1976">
                  <c:v>3.2650198047423674E-9</c:v>
                </c:pt>
                <c:pt idx="1977">
                  <c:v>3.2003681875583698E-9</c:v>
                </c:pt>
                <c:pt idx="1978">
                  <c:v>3.1369966575135702E-9</c:v>
                </c:pt>
                <c:pt idx="1979">
                  <c:v>3.0748799015233284E-9</c:v>
                </c:pt>
                <c:pt idx="1980">
                  <c:v>3.0139932726368059E-9</c:v>
                </c:pt>
                <c:pt idx="1981">
                  <c:v>2.9543121239031537E-9</c:v>
                </c:pt>
                <c:pt idx="1982">
                  <c:v>2.8958129185945336E-9</c:v>
                </c:pt>
                <c:pt idx="1983">
                  <c:v>2.8384718979384932E-9</c:v>
                </c:pt>
                <c:pt idx="1984">
                  <c:v>2.7822664133855928E-9</c:v>
                </c:pt>
                <c:pt idx="1985">
                  <c:v>2.7271738163863836E-9</c:v>
                </c:pt>
                <c:pt idx="1986">
                  <c:v>2.6731721245252199E-9</c:v>
                </c:pt>
                <c:pt idx="1987">
                  <c:v>2.6202397994756576E-9</c:v>
                </c:pt>
                <c:pt idx="1988">
                  <c:v>2.5683555249558486E-9</c:v>
                </c:pt>
                <c:pt idx="1989">
                  <c:v>2.51749865081775E-9</c:v>
                </c:pt>
                <c:pt idx="1990">
                  <c:v>2.4676489710025193E-9</c:v>
                </c:pt>
                <c:pt idx="1991">
                  <c:v>2.4187862794513092E-9</c:v>
                </c:pt>
                <c:pt idx="1992">
                  <c:v>2.3708910362390765E-9</c:v>
                </c:pt>
                <c:pt idx="1993">
                  <c:v>2.3239441455299811E-9</c:v>
                </c:pt>
                <c:pt idx="1994">
                  <c:v>2.2779269555773853E-9</c:v>
                </c:pt>
                <c:pt idx="1995">
                  <c:v>2.2328210366792502E-9</c:v>
                </c:pt>
                <c:pt idx="1996">
                  <c:v>2.1886081811781344E-9</c:v>
                </c:pt>
                <c:pt idx="1997">
                  <c:v>2.1452708475504058E-9</c:v>
                </c:pt>
                <c:pt idx="1998">
                  <c:v>2.1027917163170302E-9</c:v>
                </c:pt>
                <c:pt idx="1999">
                  <c:v>2.0611536900435727E-9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Sheet1!$B$2</c15:sqref>
                        </c15:formulaRef>
                      </c:ext>
                    </c:extLst>
                    <c:strCache>
                      <c:ptCount val="1"/>
                      <c:pt idx="0">
                        <c:v>20</c:v>
                      </c:pt>
                    </c:strCache>
                  </c:strRef>
                </c15:tx>
              </c15:filteredSeries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147064"/>
        <c:axId val="553150200"/>
      </c:scatterChart>
      <c:valAx>
        <c:axId val="553147064"/>
        <c:scaling>
          <c:orientation val="minMax"/>
          <c:max val="2"/>
          <c:min val="-2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553150200"/>
        <c:crosses val="autoZero"/>
        <c:crossBetween val="midCat"/>
        <c:majorUnit val="1"/>
      </c:valAx>
      <c:valAx>
        <c:axId val="553150200"/>
        <c:scaling>
          <c:orientation val="minMax"/>
          <c:max val="2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553147064"/>
        <c:crossesAt val="-2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dPt>
            <c:idx val="5"/>
            <c:invertIfNegative val="0"/>
            <c:bubble3D val="0"/>
            <c:spPr>
              <a:solidFill>
                <a:srgbClr val="00B050"/>
              </a:solidFill>
            </c:spPr>
          </c:dPt>
          <c:dLbls>
            <c:dLbl>
              <c:idx val="1"/>
              <c:layout>
                <c:manualLayout>
                  <c:x val="4.6296296296296294E-3"/>
                  <c:y val="5.6120653217889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0864197530863632E-3"/>
                  <c:y val="-1.12241306435779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5432098765430968E-3"/>
                  <c:y val="-3.08663592698393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Lookup</c:v>
                </c:pt>
                <c:pt idx="1">
                  <c:v>Raw TFIDF</c:v>
                </c:pt>
                <c:pt idx="2">
                  <c:v>PILSA</c:v>
                </c:pt>
                <c:pt idx="3">
                  <c:v>PILSA+S2Net</c:v>
                </c:pt>
                <c:pt idx="4">
                  <c:v>OOV Embedding</c:v>
                </c:pt>
                <c:pt idx="5">
                  <c:v>Mohammad et al. 08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0.56000000000000005</c:v>
                </c:pt>
                <c:pt idx="1">
                  <c:v>0.56999999999999995</c:v>
                </c:pt>
                <c:pt idx="2">
                  <c:v>0.74</c:v>
                </c:pt>
                <c:pt idx="3">
                  <c:v>0.77</c:v>
                </c:pt>
                <c:pt idx="4">
                  <c:v>0.8</c:v>
                </c:pt>
                <c:pt idx="5">
                  <c:v>0.64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7461352"/>
        <c:axId val="547457432"/>
      </c:barChart>
      <c:catAx>
        <c:axId val="547461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547457432"/>
        <c:crosses val="autoZero"/>
        <c:auto val="1"/>
        <c:lblAlgn val="ctr"/>
        <c:lblOffset val="100"/>
        <c:noMultiLvlLbl val="0"/>
      </c:catAx>
      <c:valAx>
        <c:axId val="547457432"/>
        <c:scaling>
          <c:orientation val="minMax"/>
          <c:max val="0.85000000000000009"/>
          <c:min val="0.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7461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F956B-42D8-4C14-8A0C-EB5DF90F1A0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6A32F-EF40-4812-BF2E-E2AFACD7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26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055D8-1F4C-45DC-A7B8-3902B52897F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DE898-0126-43C5-9E5A-735B4D67E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53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51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03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34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82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8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8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85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7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1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3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9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81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0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5" y="2354792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373562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mo Video etc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6" y="2529417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489979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735" y="2599798"/>
            <a:ext cx="4126177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2" y="2599798"/>
            <a:ext cx="4127500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414198"/>
            <a:ext cx="8380412" cy="75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Slide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600062"/>
            <a:ext cx="838041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b="0" cap="none" spc="-300" dirty="0" smtClean="0">
          <a:ln w="3175">
            <a:noFill/>
          </a:ln>
          <a:gradFill flip="none" rotWithShape="1">
            <a:gsLst>
              <a:gs pos="28000">
                <a:srgbClr val="FEF9DA"/>
              </a:gs>
              <a:gs pos="52000">
                <a:schemeClr val="accent1"/>
              </a:gs>
              <a:gs pos="68000">
                <a:srgbClr val="F79A1D"/>
              </a:gs>
            </a:gsLst>
            <a:lin ang="5400000" scaled="1"/>
            <a:tileRect/>
          </a:gradFill>
          <a:effectLst>
            <a:outerShdw blurRad="88900" dist="12700" dir="2700000" algn="tl" rotWithShape="0">
              <a:prstClr val="black"/>
            </a:outerShdw>
          </a:effectLst>
          <a:latin typeface="Segoe" pitchFamily="34" charset="0"/>
          <a:ea typeface="+mn-ea"/>
          <a:cs typeface="Arial" charset="0"/>
        </a:defRPr>
      </a:lvl1pPr>
      <a:lvl2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2pPr>
      <a:lvl3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3pPr>
      <a:lvl4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4pPr>
      <a:lvl5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5pPr>
      <a:lvl6pPr marL="38097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6pPr>
      <a:lvl7pPr marL="76194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7pPr>
      <a:lvl8pPr marL="114290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8pPr>
      <a:lvl9pPr marL="152387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9pPr>
    </p:titleStyle>
    <p:bodyStyle>
      <a:lvl1pPr marL="382573" indent="-382573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Tx/>
        <a:buBlip>
          <a:blip r:embed="rId10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04822" indent="-317487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700">
          <a:solidFill>
            <a:schemeClr val="tx1"/>
          </a:solidFill>
          <a:latin typeface="+mn-lt"/>
        </a:defRPr>
      </a:lvl2pPr>
      <a:lvl3pPr marL="988974" indent="-28256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300">
          <a:solidFill>
            <a:schemeClr val="tx1"/>
          </a:solidFill>
          <a:latin typeface="+mn-lt"/>
        </a:defRPr>
      </a:lvl3pPr>
      <a:lvl4pPr marL="1266774" indent="-27621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4pPr>
      <a:lvl5pPr marL="1530289" indent="-260340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5pPr>
      <a:lvl6pPr marL="1911463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6pPr>
      <a:lvl7pPr marL="2292432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7pPr>
      <a:lvl8pPr marL="267340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8pPr>
      <a:lvl9pPr marL="305437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.png"/><Relationship Id="rId3" Type="http://schemas.openxmlformats.org/officeDocument/2006/relationships/image" Target="../media/image7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13.png"/><Relationship Id="rId1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1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2.xml"/><Relationship Id="rId7" Type="http://schemas.openxmlformats.org/officeDocument/2006/relationships/image" Target="NUL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136996" cy="553998"/>
          </a:xfrm>
        </p:spPr>
        <p:txBody>
          <a:bodyPr/>
          <a:lstStyle/>
          <a:p>
            <a:pPr algn="ctr">
              <a:spcBef>
                <a:spcPts val="1800"/>
              </a:spcBef>
              <a:spcAft>
                <a:spcPts val="0"/>
              </a:spcAft>
            </a:pPr>
            <a:r>
              <a:rPr lang="en-US" sz="4000" dirty="0" smtClean="0">
                <a:effectLst/>
              </a:rPr>
              <a:t>Polarity Inducing Latent Semantic Analysis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189" y="4787332"/>
            <a:ext cx="7923211" cy="1765868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Scott Wen-tau </a:t>
            </a:r>
            <a:r>
              <a:rPr lang="en-US" sz="2800" dirty="0" smtClean="0">
                <a:solidFill>
                  <a:srgbClr val="FFFF00"/>
                </a:solidFill>
              </a:rPr>
              <a:t>Yih</a:t>
            </a:r>
            <a:r>
              <a:rPr lang="en-US" sz="2800" dirty="0"/>
              <a:t/>
            </a:r>
            <a:br>
              <a:rPr lang="en-US" sz="2800" dirty="0"/>
            </a:br>
            <a:endParaRPr lang="en-US" sz="900" dirty="0"/>
          </a:p>
          <a:p>
            <a:r>
              <a:rPr lang="en-US" sz="2400" i="1" dirty="0"/>
              <a:t>Joint work with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Geoffrey Zweig &amp; </a:t>
            </a:r>
            <a:r>
              <a:rPr lang="en-US" sz="2400" dirty="0"/>
              <a:t>John </a:t>
            </a:r>
            <a:r>
              <a:rPr lang="en-US" sz="2400" dirty="0" smtClean="0"/>
              <a:t>Platt</a:t>
            </a:r>
            <a:endParaRPr lang="en-US" sz="2400" dirty="0"/>
          </a:p>
          <a:p>
            <a:endParaRPr lang="en-US" sz="1000" i="1" dirty="0"/>
          </a:p>
          <a:p>
            <a:r>
              <a:rPr lang="en-US" sz="2800" i="1" dirty="0"/>
              <a:t>Microsoft Research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825996"/>
            <a:ext cx="8136996" cy="997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1277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  <a:lvl2pPr algn="l" defTabSz="91277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2pPr>
            <a:lvl3pPr algn="l" defTabSz="91277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3pPr>
            <a:lvl4pPr algn="l" defTabSz="91277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4pPr>
            <a:lvl5pPr algn="l" defTabSz="91277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5pPr>
            <a:lvl6pPr marL="380970" algn="l" defTabSz="9140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6pPr>
            <a:lvl7pPr marL="761940" algn="l" defTabSz="9140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7pPr>
            <a:lvl8pPr marL="1142908" algn="l" defTabSz="9140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8pPr>
            <a:lvl9pPr marL="1523878" algn="l" defTabSz="9140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9pPr>
          </a:lstStyle>
          <a:p>
            <a:pPr algn="ctr">
              <a:spcBef>
                <a:spcPts val="1800"/>
              </a:spcBef>
              <a:spcAft>
                <a:spcPts val="0"/>
              </a:spcAft>
            </a:pPr>
            <a:r>
              <a:rPr lang="en-US" sz="3600" i="1" dirty="0" smtClean="0">
                <a:effectLst/>
              </a:rPr>
              <a:t>A vector space model that can distinguish Antonyms from Synonyms!</a:t>
            </a:r>
            <a:endParaRPr lang="en-US" sz="40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Matrix Construction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380412" cy="775597"/>
          </a:xfrm>
        </p:spPr>
        <p:txBody>
          <a:bodyPr/>
          <a:lstStyle/>
          <a:p>
            <a:r>
              <a:rPr lang="en-US" sz="2400" dirty="0" smtClean="0"/>
              <a:t>Acrimony: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rancor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conflict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bitterness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FF0000"/>
                </a:solidFill>
              </a:rPr>
              <a:t>goodwill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affection</a:t>
            </a:r>
          </a:p>
          <a:p>
            <a:r>
              <a:rPr lang="en-US" sz="2400" dirty="0" smtClean="0"/>
              <a:t>Affection: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goodwill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tenderness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fondness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FF0000"/>
                </a:solidFill>
              </a:rPr>
              <a:t>acrimony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rancor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48195"/>
              </p:ext>
            </p:extLst>
          </p:nvPr>
        </p:nvGraphicFramePr>
        <p:xfrm>
          <a:off x="916940" y="3926840"/>
          <a:ext cx="7541260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14880"/>
                <a:gridCol w="1262380"/>
                <a:gridCol w="1016000"/>
                <a:gridCol w="1145540"/>
                <a:gridCol w="1143000"/>
                <a:gridCol w="7594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acrimony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1: “acrimony”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 2: “affection”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04800" y="3276600"/>
            <a:ext cx="3886200" cy="1140240"/>
            <a:chOff x="304800" y="3276600"/>
            <a:chExt cx="3886200" cy="1140240"/>
          </a:xfrm>
        </p:grpSpPr>
        <p:sp>
          <p:nvSpPr>
            <p:cNvPr id="6" name="TextBox 5"/>
            <p:cNvSpPr txBox="1"/>
            <p:nvPr/>
          </p:nvSpPr>
          <p:spPr>
            <a:xfrm>
              <a:off x="762000" y="3276600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  <a:latin typeface="Segoe" pitchFamily="34" charset="0"/>
                </a:rPr>
                <a:t>Document: row-vector</a:t>
              </a: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04800" y="3507432"/>
              <a:ext cx="525524" cy="909408"/>
            </a:xfrm>
            <a:custGeom>
              <a:avLst/>
              <a:gdLst>
                <a:gd name="connsiteX0" fmla="*/ 441441 w 441441"/>
                <a:gd name="connsiteY0" fmla="*/ 0 h 927406"/>
                <a:gd name="connsiteX1" fmla="*/ 7 w 441441"/>
                <a:gd name="connsiteY1" fmla="*/ 557049 h 927406"/>
                <a:gd name="connsiteX2" fmla="*/ 430931 w 441441"/>
                <a:gd name="connsiteY2" fmla="*/ 924911 h 92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441" h="927406">
                  <a:moveTo>
                    <a:pt x="441441" y="0"/>
                  </a:moveTo>
                  <a:cubicBezTo>
                    <a:pt x="221600" y="201448"/>
                    <a:pt x="1759" y="402897"/>
                    <a:pt x="7" y="557049"/>
                  </a:cubicBezTo>
                  <a:cubicBezTo>
                    <a:pt x="-1745" y="711201"/>
                    <a:pt x="308310" y="954690"/>
                    <a:pt x="430931" y="924911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47254" y="3276600"/>
            <a:ext cx="3206146" cy="539848"/>
            <a:chOff x="4947254" y="3276600"/>
            <a:chExt cx="3206146" cy="539848"/>
          </a:xfrm>
        </p:grpSpPr>
        <p:sp>
          <p:nvSpPr>
            <p:cNvPr id="10" name="TextBox 9"/>
            <p:cNvSpPr txBox="1"/>
            <p:nvPr/>
          </p:nvSpPr>
          <p:spPr>
            <a:xfrm>
              <a:off x="5181600" y="3276600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  <a:latin typeface="Segoe" pitchFamily="34" charset="0"/>
                </a:rPr>
                <a:t>Term: column-vector</a:t>
              </a: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4947254" y="3531476"/>
              <a:ext cx="297408" cy="284972"/>
            </a:xfrm>
            <a:custGeom>
              <a:avLst/>
              <a:gdLst>
                <a:gd name="connsiteX0" fmla="*/ 297408 w 297408"/>
                <a:gd name="connsiteY0" fmla="*/ 0 h 284972"/>
                <a:gd name="connsiteX1" fmla="*/ 24139 w 297408"/>
                <a:gd name="connsiteY1" fmla="*/ 73572 h 284972"/>
                <a:gd name="connsiteX2" fmla="*/ 13629 w 297408"/>
                <a:gd name="connsiteY2" fmla="*/ 283779 h 28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408" h="284972">
                  <a:moveTo>
                    <a:pt x="297408" y="0"/>
                  </a:moveTo>
                  <a:cubicBezTo>
                    <a:pt x="184421" y="13138"/>
                    <a:pt x="71435" y="26276"/>
                    <a:pt x="24139" y="73572"/>
                  </a:cubicBezTo>
                  <a:cubicBezTo>
                    <a:pt x="-23157" y="120868"/>
                    <a:pt x="13629" y="301296"/>
                    <a:pt x="13629" y="283779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01614" y="4876800"/>
            <a:ext cx="2170386" cy="1452265"/>
            <a:chOff x="2401614" y="4876800"/>
            <a:chExt cx="2170386" cy="1452265"/>
          </a:xfrm>
        </p:grpSpPr>
        <p:cxnSp>
          <p:nvCxnSpPr>
            <p:cNvPr id="16" name="Straight Arrow Connector 15"/>
            <p:cNvCxnSpPr>
              <a:stCxn id="17" idx="0"/>
            </p:cNvCxnSpPr>
            <p:nvPr/>
          </p:nvCxnSpPr>
          <p:spPr bwMode="auto">
            <a:xfrm flipV="1">
              <a:off x="3410607" y="4876800"/>
              <a:ext cx="1161393" cy="990600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401614" y="5867400"/>
              <a:ext cx="20179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  <a:latin typeface="Segoe" pitchFamily="34" charset="0"/>
                </a:rPr>
                <a:t>TFIDF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0711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Matrix Construction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380412" cy="775597"/>
          </a:xfrm>
        </p:spPr>
        <p:txBody>
          <a:bodyPr/>
          <a:lstStyle/>
          <a:p>
            <a:r>
              <a:rPr lang="en-US" sz="2400" dirty="0" smtClean="0"/>
              <a:t>Acrimony: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rancor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conflict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bitterness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FF0000"/>
                </a:solidFill>
              </a:rPr>
              <a:t>goodwill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affection</a:t>
            </a:r>
          </a:p>
          <a:p>
            <a:r>
              <a:rPr lang="en-US" sz="2400" dirty="0" smtClean="0"/>
              <a:t>Affection: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goodwill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tenderness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fondness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FF0000"/>
                </a:solidFill>
              </a:rPr>
              <a:t>acrimony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rancor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80558"/>
              </p:ext>
            </p:extLst>
          </p:nvPr>
        </p:nvGraphicFramePr>
        <p:xfrm>
          <a:off x="916940" y="3926840"/>
          <a:ext cx="7541260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14880"/>
                <a:gridCol w="1262380"/>
                <a:gridCol w="1016000"/>
                <a:gridCol w="1145540"/>
                <a:gridCol w="1143000"/>
                <a:gridCol w="7594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acrimony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1: “acrimony”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4.73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6.01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-5.81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-4.86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 2: “affection”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-3.78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-5.23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6.21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5.15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3714093" y="3045767"/>
            <a:ext cx="3143907" cy="1678633"/>
            <a:chOff x="3714093" y="3045767"/>
            <a:chExt cx="3143907" cy="1678633"/>
          </a:xfrm>
        </p:grpSpPr>
        <p:sp>
          <p:nvSpPr>
            <p:cNvPr id="18" name="TextBox 17"/>
            <p:cNvSpPr txBox="1"/>
            <p:nvPr/>
          </p:nvSpPr>
          <p:spPr>
            <a:xfrm>
              <a:off x="3714093" y="3045767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  <a:latin typeface="Segoe" pitchFamily="34" charset="0"/>
                </a:rPr>
                <a:t>Inducing polarity</a:t>
              </a:r>
            </a:p>
          </p:txBody>
        </p:sp>
        <p:cxnSp>
          <p:nvCxnSpPr>
            <p:cNvPr id="20" name="Straight Arrow Connector 19"/>
            <p:cNvCxnSpPr>
              <a:stCxn id="18" idx="2"/>
            </p:cNvCxnSpPr>
            <p:nvPr/>
          </p:nvCxnSpPr>
          <p:spPr bwMode="auto">
            <a:xfrm flipH="1">
              <a:off x="3886200" y="3507432"/>
              <a:ext cx="1313793" cy="1216968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18" idx="2"/>
            </p:cNvCxnSpPr>
            <p:nvPr/>
          </p:nvCxnSpPr>
          <p:spPr bwMode="auto">
            <a:xfrm>
              <a:off x="5199993" y="3507432"/>
              <a:ext cx="591207" cy="912168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18" idx="2"/>
            </p:cNvCxnSpPr>
            <p:nvPr/>
          </p:nvCxnSpPr>
          <p:spPr bwMode="auto">
            <a:xfrm>
              <a:off x="5199993" y="3507432"/>
              <a:ext cx="1658007" cy="912168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</p:cNvCxnSpPr>
            <p:nvPr/>
          </p:nvCxnSpPr>
          <p:spPr bwMode="auto">
            <a:xfrm flipH="1">
              <a:off x="4876800" y="3507432"/>
              <a:ext cx="323193" cy="1216968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3028292" y="5562600"/>
            <a:ext cx="5048907" cy="1162689"/>
            <a:chOff x="3028292" y="5562600"/>
            <a:chExt cx="5048907" cy="1162689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 flipV="1">
              <a:off x="3714093" y="5562600"/>
              <a:ext cx="0" cy="457200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4953000" y="5562600"/>
              <a:ext cx="0" cy="457200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714093" y="6019800"/>
              <a:ext cx="1238907" cy="0"/>
            </a:xfrm>
            <a:prstGeom prst="line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028292" y="5943600"/>
                  <a:ext cx="5048907" cy="781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rgbClr val="FFFF00"/>
                      </a:solidFill>
                      <a:latin typeface="Segoe" pitchFamily="34" charset="0"/>
                    </a:rPr>
                    <a:t>Cosine Score: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𝑆𝑦𝑛𝑜𝑛𝑦𝑚𝑠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𝐴𝑛𝑡𝑜𝑛𝑦𝑚𝑠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400" dirty="0" smtClean="0">
                    <a:solidFill>
                      <a:srgbClr val="FFFF00"/>
                    </a:solidFill>
                    <a:latin typeface="Segoe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292" y="5943600"/>
                  <a:ext cx="5048907" cy="78168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17674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609398"/>
          </a:xfrm>
        </p:spPr>
        <p:txBody>
          <a:bodyPr/>
          <a:lstStyle/>
          <a:p>
            <a:r>
              <a:rPr lang="en-US" sz="4400" dirty="0" smtClean="0"/>
              <a:t>Effect of Inducing Polarity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95114"/>
              </p:ext>
            </p:extLst>
          </p:nvPr>
        </p:nvGraphicFramePr>
        <p:xfrm>
          <a:off x="612140" y="2590800"/>
          <a:ext cx="6781800" cy="11125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14880"/>
                <a:gridCol w="1262380"/>
                <a:gridCol w="1016000"/>
                <a:gridCol w="114554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acrimony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affection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1: “acrimony”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 2: “affection”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59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609398"/>
          </a:xfrm>
        </p:spPr>
        <p:txBody>
          <a:bodyPr/>
          <a:lstStyle/>
          <a:p>
            <a:r>
              <a:rPr lang="en-US" sz="4400" dirty="0" smtClean="0"/>
              <a:t>Effect of Inducing Polarity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44443"/>
              </p:ext>
            </p:extLst>
          </p:nvPr>
        </p:nvGraphicFramePr>
        <p:xfrm>
          <a:off x="612140" y="2590800"/>
          <a:ext cx="6781800" cy="11125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14880"/>
                <a:gridCol w="1262380"/>
                <a:gridCol w="1016000"/>
                <a:gridCol w="114554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acrimony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affection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1: “acrimony”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 2: “affection”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819400" y="2362200"/>
            <a:ext cx="2286000" cy="2045732"/>
            <a:chOff x="2819400" y="2362200"/>
            <a:chExt cx="2286000" cy="2045732"/>
          </a:xfrm>
        </p:grpSpPr>
        <p:sp>
          <p:nvSpPr>
            <p:cNvPr id="5" name="Rounded Rectangle 4"/>
            <p:cNvSpPr/>
            <p:nvPr/>
          </p:nvSpPr>
          <p:spPr>
            <a:xfrm>
              <a:off x="2819400" y="2362200"/>
              <a:ext cx="2286000" cy="16002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124200" y="3810000"/>
              <a:ext cx="1676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19400" y="40386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Cosine similarity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36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609398"/>
          </a:xfrm>
        </p:spPr>
        <p:txBody>
          <a:bodyPr/>
          <a:lstStyle/>
          <a:p>
            <a:r>
              <a:rPr lang="en-US" sz="4400" dirty="0" smtClean="0"/>
              <a:t>Effect of Inducing Polarity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71715"/>
              </p:ext>
            </p:extLst>
          </p:nvPr>
        </p:nvGraphicFramePr>
        <p:xfrm>
          <a:off x="612140" y="2590800"/>
          <a:ext cx="6781800" cy="11125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14880"/>
                <a:gridCol w="1262380"/>
                <a:gridCol w="1016000"/>
                <a:gridCol w="114554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acrimony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affection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1: “acrimony”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 2: “affection”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038600" y="2338552"/>
            <a:ext cx="2286000" cy="2069380"/>
            <a:chOff x="4038600" y="2338552"/>
            <a:chExt cx="2286000" cy="2069380"/>
          </a:xfrm>
        </p:grpSpPr>
        <p:sp>
          <p:nvSpPr>
            <p:cNvPr id="5" name="Rounded Rectangle 4"/>
            <p:cNvSpPr/>
            <p:nvPr/>
          </p:nvSpPr>
          <p:spPr>
            <a:xfrm>
              <a:off x="4096512" y="2338552"/>
              <a:ext cx="2148840" cy="16002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343400" y="3810000"/>
              <a:ext cx="1676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38600" y="40386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Cosine similarity = 1</a:t>
              </a:r>
            </a:p>
          </p:txBody>
        </p:sp>
      </p:grpSp>
      <p:sp>
        <p:nvSpPr>
          <p:cNvPr id="7" name="Rounded Rectangle 6"/>
          <p:cNvSpPr/>
          <p:nvPr/>
        </p:nvSpPr>
        <p:spPr bwMode="auto">
          <a:xfrm>
            <a:off x="2438400" y="4708634"/>
            <a:ext cx="53340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Cannot distinguish</a:t>
            </a:r>
            <a:r>
              <a:rPr kumimoji="0" lang="en-US" sz="2900" b="0" i="0" u="none" strike="noStrike" cap="none" normalizeH="0" dirty="0" smtClean="0">
                <a:solidFill>
                  <a:schemeClr val="tx1"/>
                </a:solidFill>
                <a:effectLst/>
                <a:latin typeface="Segoe" pitchFamily="34" charset="0"/>
              </a:rPr>
              <a:t> antonyms from synonyms!</a:t>
            </a: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63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609398"/>
          </a:xfrm>
        </p:spPr>
        <p:txBody>
          <a:bodyPr/>
          <a:lstStyle/>
          <a:p>
            <a:r>
              <a:rPr lang="en-US" sz="4400" dirty="0" smtClean="0"/>
              <a:t>Effect of Inducing Polarity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62495"/>
              </p:ext>
            </p:extLst>
          </p:nvPr>
        </p:nvGraphicFramePr>
        <p:xfrm>
          <a:off x="612140" y="2590800"/>
          <a:ext cx="6781800" cy="11125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14880"/>
                <a:gridCol w="1262380"/>
                <a:gridCol w="1016000"/>
                <a:gridCol w="114554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acrimony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affection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1: “acrimony”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 2: “affection”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72399"/>
              </p:ext>
            </p:extLst>
          </p:nvPr>
        </p:nvGraphicFramePr>
        <p:xfrm>
          <a:off x="609600" y="4343400"/>
          <a:ext cx="6781800" cy="11125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14880"/>
                <a:gridCol w="1262380"/>
                <a:gridCol w="1016000"/>
                <a:gridCol w="114554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acrimony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affection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1: “acrimony”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 2: “affection”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819400" y="4191000"/>
            <a:ext cx="2286000" cy="2045732"/>
            <a:chOff x="2819400" y="2362200"/>
            <a:chExt cx="2286000" cy="2045732"/>
          </a:xfrm>
        </p:grpSpPr>
        <p:sp>
          <p:nvSpPr>
            <p:cNvPr id="11" name="Rounded Rectangle 10"/>
            <p:cNvSpPr/>
            <p:nvPr/>
          </p:nvSpPr>
          <p:spPr>
            <a:xfrm>
              <a:off x="2819400" y="2362200"/>
              <a:ext cx="2286000" cy="16002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124200" y="3810000"/>
              <a:ext cx="1676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19400" y="40386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Cosine similarity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511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609398"/>
          </a:xfrm>
        </p:spPr>
        <p:txBody>
          <a:bodyPr/>
          <a:lstStyle/>
          <a:p>
            <a:r>
              <a:rPr lang="en-US" sz="4400" dirty="0" smtClean="0"/>
              <a:t>Effect of Inducing Polarity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34527"/>
              </p:ext>
            </p:extLst>
          </p:nvPr>
        </p:nvGraphicFramePr>
        <p:xfrm>
          <a:off x="612140" y="2590800"/>
          <a:ext cx="6781800" cy="11125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14880"/>
                <a:gridCol w="1262380"/>
                <a:gridCol w="1016000"/>
                <a:gridCol w="114554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acrimony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affection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1: “acrimony”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 2: “affection”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8646"/>
              </p:ext>
            </p:extLst>
          </p:nvPr>
        </p:nvGraphicFramePr>
        <p:xfrm>
          <a:off x="609600" y="4343400"/>
          <a:ext cx="6781800" cy="11125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14880"/>
                <a:gridCol w="1262380"/>
                <a:gridCol w="1016000"/>
                <a:gridCol w="114554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acrimony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affection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1: “acrimony”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 2: “affection”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962400" y="4191000"/>
            <a:ext cx="2438400" cy="1993180"/>
            <a:chOff x="3962400" y="2414752"/>
            <a:chExt cx="2438400" cy="1993180"/>
          </a:xfrm>
        </p:grpSpPr>
        <p:sp>
          <p:nvSpPr>
            <p:cNvPr id="5" name="Rounded Rectangle 4"/>
            <p:cNvSpPr/>
            <p:nvPr/>
          </p:nvSpPr>
          <p:spPr>
            <a:xfrm>
              <a:off x="4096512" y="2414752"/>
              <a:ext cx="2148840" cy="1524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343400" y="3810000"/>
              <a:ext cx="1676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62400" y="40386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Cosine similarity =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575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Mapping to Latent Space via SVD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533400" y="2514600"/>
                <a:ext cx="2057400" cy="175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1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𝐖</m:t>
                      </m:r>
                    </m:oMath>
                  </m:oMathPara>
                </a14:m>
                <a:endParaRPr kumimoji="0" lang="en-US" sz="4000" b="1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514600"/>
                <a:ext cx="2057400" cy="1752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3505200" y="2514600"/>
                <a:ext cx="1066800" cy="175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𝐔</m:t>
                      </m:r>
                    </m:oMath>
                  </m:oMathPara>
                </a14:m>
                <a:endParaRPr kumimoji="0" lang="en-US" sz="2900" b="1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514600"/>
                <a:ext cx="1066800" cy="1752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5105400" y="2514600"/>
            <a:ext cx="1066800" cy="10698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1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 bwMode="auto">
              <a:xfrm>
                <a:off x="6705600" y="2514600"/>
                <a:ext cx="2057400" cy="10698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96963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600" y="2514600"/>
                <a:ext cx="2057400" cy="10698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90800" y="2971800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en-US" sz="3600" dirty="0" err="1" smtClean="0">
                  <a:solidFill>
                    <a:srgbClr val="FFFF00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971800"/>
                <a:ext cx="914400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4267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267200"/>
                <a:ext cx="91440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33800" y="4267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267200"/>
                <a:ext cx="91440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33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34000" y="35814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581400"/>
                <a:ext cx="91440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24800" y="35814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581400"/>
                <a:ext cx="914400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 bwMode="auto">
          <a:xfrm>
            <a:off x="5105400" y="2514600"/>
            <a:ext cx="1066800" cy="1069848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8800" y="2526304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𝐒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526304"/>
                <a:ext cx="487634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981198" y="2514600"/>
            <a:ext cx="381001" cy="1752601"/>
            <a:chOff x="1981198" y="2514600"/>
            <a:chExt cx="381001" cy="1752601"/>
          </a:xfrm>
        </p:grpSpPr>
        <p:sp>
          <p:nvSpPr>
            <p:cNvPr id="20" name="Rectangle 19"/>
            <p:cNvSpPr/>
            <p:nvPr/>
          </p:nvSpPr>
          <p:spPr bwMode="auto">
            <a:xfrm rot="5400000">
              <a:off x="1142999" y="3352799"/>
              <a:ext cx="1752600" cy="762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447799" y="3352800"/>
              <a:ext cx="1752600" cy="762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229598" y="2514600"/>
            <a:ext cx="381002" cy="1069850"/>
            <a:chOff x="8229598" y="2514600"/>
            <a:chExt cx="381002" cy="1069850"/>
          </a:xfrm>
        </p:grpSpPr>
        <p:sp>
          <p:nvSpPr>
            <p:cNvPr id="25" name="Rectangle 24"/>
            <p:cNvSpPr/>
            <p:nvPr/>
          </p:nvSpPr>
          <p:spPr bwMode="auto">
            <a:xfrm rot="5400000">
              <a:off x="7732774" y="3011425"/>
              <a:ext cx="1069849" cy="762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5400000">
              <a:off x="8037575" y="3011424"/>
              <a:ext cx="1069849" cy="762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533400" y="2362200"/>
            <a:ext cx="2057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4800" y="198084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words</a:t>
            </a:r>
          </a:p>
        </p:txBody>
      </p:sp>
      <p:sp>
        <p:nvSpPr>
          <p:cNvPr id="32" name="Curved Down Arrow 31"/>
          <p:cNvSpPr/>
          <p:nvPr/>
        </p:nvSpPr>
        <p:spPr bwMode="auto">
          <a:xfrm>
            <a:off x="5791200" y="1980848"/>
            <a:ext cx="2590800" cy="369332"/>
          </a:xfrm>
          <a:prstGeom prst="curvedDownArrow">
            <a:avLst/>
          </a:prstGeom>
          <a:solidFill>
            <a:srgbClr val="99FF66"/>
          </a:solidFill>
          <a:ln>
            <a:solidFill>
              <a:srgbClr val="99FF66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4988" y="5022819"/>
                <a:ext cx="8380412" cy="366511"/>
              </a:xfrm>
            </p:spPr>
            <p:txBody>
              <a:bodyPr/>
              <a:lstStyle/>
              <a:p>
                <a:r>
                  <a:rPr lang="en-US" sz="2600" dirty="0" smtClean="0"/>
                  <a:t>Word </a:t>
                </a:r>
                <a:r>
                  <a:rPr lang="en-US" sz="2600" dirty="0"/>
                  <a:t>similarity: cosine </a:t>
                </a:r>
                <a:r>
                  <a:rPr lang="en-US" sz="2600" dirty="0" smtClean="0"/>
                  <a:t>of </a:t>
                </a:r>
                <a:r>
                  <a:rPr lang="en-US" sz="2600" dirty="0"/>
                  <a:t>two </a:t>
                </a:r>
                <a:r>
                  <a:rPr lang="en-US" sz="2600" dirty="0" smtClean="0"/>
                  <a:t>columns in </a:t>
                </a:r>
                <a14:m>
                  <m:oMath xmlns:m="http://schemas.openxmlformats.org/officeDocument/2006/math">
                    <m:r>
                      <a:rPr lang="en-US" sz="2600" b="1" i="0" smtClean="0">
                        <a:latin typeface="Cambria Math"/>
                      </a:rPr>
                      <m:t>𝐒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0" smtClean="0">
                            <a:latin typeface="Cambria Math"/>
                          </a:rPr>
                          <m:t>𝐕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988" y="5022819"/>
                <a:ext cx="8380412" cy="366511"/>
              </a:xfrm>
              <a:blipFill rotWithShape="1">
                <a:blip r:embed="rId12"/>
                <a:stretch>
                  <a:fillRect l="-73" t="-38333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33400" y="5562600"/>
            <a:ext cx="838041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2573" indent="-382573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Tx/>
              <a:buBlip>
                <a:blip r:embed="rId1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22" indent="-317487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4"/>
              </a:buBlip>
              <a:defRPr sz="2700">
                <a:solidFill>
                  <a:schemeClr val="tx1"/>
                </a:solidFill>
                <a:latin typeface="+mn-lt"/>
              </a:defRPr>
            </a:lvl2pPr>
            <a:lvl3pPr marL="988974" indent="-28256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4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266774" indent="-27621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4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1530289" indent="-260340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4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1911463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15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292432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15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267340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15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05437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15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600" dirty="0" smtClean="0"/>
              <a:t>SVD generalizes and </a:t>
            </a:r>
            <a:r>
              <a:rPr lang="en-US" sz="2600" dirty="0" err="1" smtClean="0"/>
              <a:t>smooths</a:t>
            </a:r>
            <a:r>
              <a:rPr lang="en-US" sz="2600" dirty="0"/>
              <a:t> the original </a:t>
            </a:r>
            <a:r>
              <a:rPr lang="en-US" sz="2600" dirty="0" smtClean="0"/>
              <a:t>data</a:t>
            </a:r>
          </a:p>
          <a:p>
            <a:pPr lvl="1"/>
            <a:r>
              <a:rPr lang="en-US" sz="2300" dirty="0" smtClean="0"/>
              <a:t>Uncovers </a:t>
            </a:r>
            <a:r>
              <a:rPr lang="en-US" sz="2300" dirty="0"/>
              <a:t>relationships not explicit in the </a:t>
            </a:r>
            <a:r>
              <a:rPr lang="en-US" sz="2300" dirty="0" smtClean="0"/>
              <a:t>thesaurus</a:t>
            </a:r>
          </a:p>
        </p:txBody>
      </p:sp>
    </p:spTree>
    <p:extLst>
      <p:ext uri="{BB962C8B-B14F-4D97-AF65-F5344CB8AC3E}">
        <p14:creationId xmlns:p14="http://schemas.microsoft.com/office/powerpoint/2010/main" val="1021590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uiExpand="1" build="p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Mapping to Latent Space via SVD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533400" y="2514600"/>
                <a:ext cx="2057400" cy="175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1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𝐖</m:t>
                      </m:r>
                    </m:oMath>
                  </m:oMathPara>
                </a14:m>
                <a:endParaRPr kumimoji="0" lang="en-US" sz="4000" b="1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514600"/>
                <a:ext cx="2057400" cy="1752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3505200" y="2514600"/>
                <a:ext cx="1066800" cy="175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𝐔</m:t>
                      </m:r>
                    </m:oMath>
                  </m:oMathPara>
                </a14:m>
                <a:endParaRPr kumimoji="0" lang="en-US" sz="2900" b="1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514600"/>
                <a:ext cx="1066800" cy="1752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5105400" y="2514600"/>
            <a:ext cx="1066800" cy="10698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1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 bwMode="auto">
              <a:xfrm>
                <a:off x="6705600" y="2514600"/>
                <a:ext cx="2057400" cy="10698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96963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600" y="2514600"/>
                <a:ext cx="2057400" cy="10698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90800" y="2971800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en-US" sz="3600" dirty="0" err="1" smtClean="0">
                  <a:solidFill>
                    <a:srgbClr val="FFFF00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971800"/>
                <a:ext cx="914400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4267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267200"/>
                <a:ext cx="91440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33800" y="4267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267200"/>
                <a:ext cx="91440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33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34000" y="35814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581400"/>
                <a:ext cx="91440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24800" y="35814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581400"/>
                <a:ext cx="914400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 bwMode="auto">
          <a:xfrm>
            <a:off x="5105400" y="2514600"/>
            <a:ext cx="1066800" cy="1069848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8800" y="2526304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𝐒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526304"/>
                <a:ext cx="487634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981198" y="2514600"/>
            <a:ext cx="381001" cy="1752601"/>
            <a:chOff x="1981198" y="2514600"/>
            <a:chExt cx="381001" cy="1752601"/>
          </a:xfrm>
        </p:grpSpPr>
        <p:sp>
          <p:nvSpPr>
            <p:cNvPr id="20" name="Rectangle 19"/>
            <p:cNvSpPr/>
            <p:nvPr/>
          </p:nvSpPr>
          <p:spPr bwMode="auto">
            <a:xfrm rot="5400000">
              <a:off x="1142999" y="3352799"/>
              <a:ext cx="1752600" cy="762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447799" y="3352800"/>
              <a:ext cx="1752600" cy="762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229598" y="2514600"/>
            <a:ext cx="381002" cy="1069850"/>
            <a:chOff x="8229598" y="2514600"/>
            <a:chExt cx="381002" cy="1069850"/>
          </a:xfrm>
        </p:grpSpPr>
        <p:sp>
          <p:nvSpPr>
            <p:cNvPr id="25" name="Rectangle 24"/>
            <p:cNvSpPr/>
            <p:nvPr/>
          </p:nvSpPr>
          <p:spPr bwMode="auto">
            <a:xfrm rot="5400000">
              <a:off x="7732774" y="3011425"/>
              <a:ext cx="1069849" cy="762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5400000">
              <a:off x="8037575" y="3011424"/>
              <a:ext cx="1069849" cy="762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533400" y="2362200"/>
            <a:ext cx="2057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4800" y="198084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words</a:t>
            </a:r>
          </a:p>
        </p:txBody>
      </p:sp>
      <p:sp>
        <p:nvSpPr>
          <p:cNvPr id="32" name="Curved Down Arrow 31"/>
          <p:cNvSpPr/>
          <p:nvPr/>
        </p:nvSpPr>
        <p:spPr bwMode="auto">
          <a:xfrm>
            <a:off x="5791200" y="1980848"/>
            <a:ext cx="2590800" cy="369332"/>
          </a:xfrm>
          <a:prstGeom prst="curvedDownArrow">
            <a:avLst/>
          </a:prstGeom>
          <a:solidFill>
            <a:srgbClr val="99FF66"/>
          </a:solidFill>
          <a:ln>
            <a:solidFill>
              <a:srgbClr val="99FF66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4988" y="5161692"/>
                <a:ext cx="8380412" cy="1086708"/>
              </a:xfrm>
            </p:spPr>
            <p:txBody>
              <a:bodyPr/>
              <a:lstStyle/>
              <a:p>
                <a:r>
                  <a:rPr lang="en-US" sz="2600" dirty="0" smtClean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0" smtClean="0">
                            <a:latin typeface="Cambria Math"/>
                          </a:rPr>
                          <m:t>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sz="2600" b="1" i="0" smtClean="0">
                        <a:latin typeface="Cambria Math"/>
                      </a:rPr>
                      <m:t>𝐖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1" i="0" smtClean="0">
                        <a:latin typeface="Cambria Math"/>
                      </a:rPr>
                      <m:t>𝐒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0" smtClean="0">
                            <a:latin typeface="Cambria Math"/>
                          </a:rPr>
                          <m:t>𝐕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>
                            <a:latin typeface="Cambria Math"/>
                          </a:rPr>
                          <m:t>𝐔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𝑑</m:t>
                        </m:r>
                        <m:r>
                          <a:rPr lang="en-US" sz="2600" b="1" i="1">
                            <a:latin typeface="Cambria Math"/>
                          </a:rPr>
                          <m:t>×</m:t>
                        </m:r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 smtClean="0"/>
                  <a:t> can be viewed as the projection matrix that maps the raw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𝑑</m:t>
                    </m:r>
                    <m:r>
                      <a:rPr lang="en-US" sz="2600" b="0" i="1" smtClean="0">
                        <a:latin typeface="Cambria Math"/>
                      </a:rPr>
                      <m:t>×1</m:t>
                    </m:r>
                  </m:oMath>
                </a14:m>
                <a:r>
                  <a:rPr lang="en-US" sz="2600" dirty="0" smtClean="0"/>
                  <a:t> column-vector to the </a:t>
                </a:r>
                <a:br>
                  <a:rPr lang="en-US" sz="2600" dirty="0" smtClean="0"/>
                </a:b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/>
                  <a:t>-dimensional latent space</a:t>
                </a:r>
              </a:p>
            </p:txBody>
          </p:sp>
        </mc:Choice>
        <mc:Fallback xmlns="">
          <p:sp>
            <p:nvSpPr>
              <p:cNvPr id="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988" y="5161692"/>
                <a:ext cx="8380412" cy="1086708"/>
              </a:xfrm>
              <a:blipFill rotWithShape="1">
                <a:blip r:embed="rId12"/>
                <a:stretch>
                  <a:fillRect l="-73" t="-12921" r="-1745" b="-16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928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609398"/>
          </a:xfrm>
        </p:spPr>
        <p:txBody>
          <a:bodyPr/>
          <a:lstStyle/>
          <a:p>
            <a:r>
              <a:rPr lang="en-US" sz="4400" dirty="0" smtClean="0"/>
              <a:t>Extension 1: Improve Accuracy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763000" cy="1295400"/>
          </a:xfrm>
        </p:spPr>
        <p:txBody>
          <a:bodyPr/>
          <a:lstStyle/>
          <a:p>
            <a:r>
              <a:rPr lang="en-US" sz="2800" dirty="0" smtClean="0"/>
              <a:t>Refine the projection matrix by discriminative training</a:t>
            </a:r>
          </a:p>
          <a:p>
            <a:pPr lvl="1"/>
            <a:r>
              <a:rPr lang="en-US" sz="2400" dirty="0" smtClean="0"/>
              <a:t>S2Net </a:t>
            </a:r>
            <a:r>
              <a:rPr lang="en-US" sz="1800" dirty="0" smtClean="0"/>
              <a:t>[Yih et al. 11]</a:t>
            </a:r>
            <a:r>
              <a:rPr lang="en-US" sz="2400" dirty="0" smtClean="0"/>
              <a:t>: very similar to </a:t>
            </a:r>
            <a:r>
              <a:rPr lang="en-US" sz="2400" dirty="0" err="1" smtClean="0"/>
              <a:t>RankNet</a:t>
            </a:r>
            <a:r>
              <a:rPr lang="en-US" sz="2400" dirty="0" smtClean="0"/>
              <a:t> </a:t>
            </a:r>
            <a:r>
              <a:rPr lang="en-US" sz="1800" dirty="0" smtClean="0"/>
              <a:t>[Burges et al. 05]</a:t>
            </a:r>
            <a:r>
              <a:rPr lang="en-US" sz="2400" dirty="0" smtClean="0"/>
              <a:t> but focuses on learning concept vectors</a:t>
            </a:r>
            <a:endParaRPr lang="en-US" sz="2000" dirty="0"/>
          </a:p>
        </p:txBody>
      </p:sp>
      <p:sp>
        <p:nvSpPr>
          <p:cNvPr id="5" name="Left Bracket 4"/>
          <p:cNvSpPr/>
          <p:nvPr/>
        </p:nvSpPr>
        <p:spPr>
          <a:xfrm rot="5400000">
            <a:off x="3063995" y="3059774"/>
            <a:ext cx="152402" cy="38103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5219" y="4872688"/>
                <a:ext cx="770788" cy="628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  <a:cs typeface="Times New Roman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cs typeface="Times New Roman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9" y="4872688"/>
                <a:ext cx="770788" cy="6288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/>
          <p:nvPr/>
        </p:nvCxnSpPr>
        <p:spPr>
          <a:xfrm rot="5400000" flipH="1" flipV="1">
            <a:off x="3552432" y="4129276"/>
            <a:ext cx="699227" cy="64769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98191" y="4628782"/>
                <a:ext cx="743537" cy="62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/>
                              <a:cs typeface="Times New Roman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dirty="0" smtClean="0">
                              <a:latin typeface="Cambria Math"/>
                              <a:cs typeface="Times New Roman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91" y="4628782"/>
                <a:ext cx="743537" cy="6290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Elbow Connector 9"/>
          <p:cNvCxnSpPr/>
          <p:nvPr/>
        </p:nvCxnSpPr>
        <p:spPr>
          <a:xfrm rot="16200000" flipV="1">
            <a:off x="4931366" y="4117773"/>
            <a:ext cx="699226" cy="65595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1550519" y="6183996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438825" y="6183996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79119" y="6259402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2457625" y="6183996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524425" y="6183996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2000425" y="5111695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3981625" y="5111695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305225" y="5187101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2991025" y="5111695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4"/>
            <a:endCxn id="15" idx="0"/>
          </p:cNvCxnSpPr>
          <p:nvPr/>
        </p:nvCxnSpPr>
        <p:spPr>
          <a:xfrm>
            <a:off x="3067225" y="5264095"/>
            <a:ext cx="533400" cy="91990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4"/>
            <a:endCxn id="11" idx="0"/>
          </p:cNvCxnSpPr>
          <p:nvPr/>
        </p:nvCxnSpPr>
        <p:spPr>
          <a:xfrm flipH="1">
            <a:off x="1626719" y="5264095"/>
            <a:ext cx="449906" cy="91990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2" idx="0"/>
          </p:cNvCxnSpPr>
          <p:nvPr/>
        </p:nvCxnSpPr>
        <p:spPr>
          <a:xfrm>
            <a:off x="4057825" y="5264095"/>
            <a:ext cx="457200" cy="91990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4"/>
            <a:endCxn id="14" idx="0"/>
          </p:cNvCxnSpPr>
          <p:nvPr/>
        </p:nvCxnSpPr>
        <p:spPr>
          <a:xfrm flipH="1">
            <a:off x="2533825" y="5264095"/>
            <a:ext cx="533400" cy="91990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95401" y="4965590"/>
            <a:ext cx="3676824" cy="45720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62225" y="6032390"/>
            <a:ext cx="3810000" cy="45720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6" idx="4"/>
            <a:endCxn id="14" idx="1"/>
          </p:cNvCxnSpPr>
          <p:nvPr/>
        </p:nvCxnSpPr>
        <p:spPr>
          <a:xfrm>
            <a:off x="2076625" y="5264095"/>
            <a:ext cx="403318" cy="94221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4"/>
            <a:endCxn id="11" idx="0"/>
          </p:cNvCxnSpPr>
          <p:nvPr/>
        </p:nvCxnSpPr>
        <p:spPr>
          <a:xfrm flipH="1">
            <a:off x="1626719" y="5264095"/>
            <a:ext cx="1440506" cy="91990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4"/>
            <a:endCxn id="11" idx="0"/>
          </p:cNvCxnSpPr>
          <p:nvPr/>
        </p:nvCxnSpPr>
        <p:spPr>
          <a:xfrm flipH="1">
            <a:off x="1626719" y="5264095"/>
            <a:ext cx="2431106" cy="91990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4"/>
            <a:endCxn id="15" idx="0"/>
          </p:cNvCxnSpPr>
          <p:nvPr/>
        </p:nvCxnSpPr>
        <p:spPr>
          <a:xfrm>
            <a:off x="2076625" y="5264095"/>
            <a:ext cx="1524000" cy="91990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4"/>
            <a:endCxn id="12" idx="0"/>
          </p:cNvCxnSpPr>
          <p:nvPr/>
        </p:nvCxnSpPr>
        <p:spPr>
          <a:xfrm>
            <a:off x="2076625" y="5264095"/>
            <a:ext cx="2438400" cy="91990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4"/>
            <a:endCxn id="12" idx="0"/>
          </p:cNvCxnSpPr>
          <p:nvPr/>
        </p:nvCxnSpPr>
        <p:spPr>
          <a:xfrm>
            <a:off x="3067225" y="5264095"/>
            <a:ext cx="1447800" cy="91990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" idx="4"/>
            <a:endCxn id="15" idx="1"/>
          </p:cNvCxnSpPr>
          <p:nvPr/>
        </p:nvCxnSpPr>
        <p:spPr>
          <a:xfrm flipH="1">
            <a:off x="3546743" y="5264095"/>
            <a:ext cx="511082" cy="94221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4"/>
            <a:endCxn id="14" idx="7"/>
          </p:cNvCxnSpPr>
          <p:nvPr/>
        </p:nvCxnSpPr>
        <p:spPr>
          <a:xfrm flipH="1">
            <a:off x="2587707" y="5264095"/>
            <a:ext cx="1470118" cy="94221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100522" y="4909035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22" y="4909035"/>
                <a:ext cx="4572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66177" y="4909035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77" y="4909035"/>
                <a:ext cx="4572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3305560" y="5187101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51483" y="59436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483" y="5943600"/>
                <a:ext cx="4572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2807819" y="6259402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76017" y="6259402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57722" y="59436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22" y="5943600"/>
                <a:ext cx="45720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/>
          <p:cNvGrpSpPr/>
          <p:nvPr/>
        </p:nvGrpSpPr>
        <p:grpSpPr>
          <a:xfrm>
            <a:off x="4667908" y="5473594"/>
            <a:ext cx="1219200" cy="523220"/>
            <a:chOff x="102718" y="5410200"/>
            <a:chExt cx="1219200" cy="52322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28600" y="5506820"/>
              <a:ext cx="922882" cy="37317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02718" y="5410200"/>
                  <a:ext cx="1219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 err="1" smtClean="0">
                    <a:solidFill>
                      <a:schemeClr val="tx1"/>
                    </a:solidFill>
                    <a:latin typeface="Segoe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8" y="5410200"/>
                  <a:ext cx="1219200" cy="52322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 bwMode="auto">
              <a:xfrm>
                <a:off x="6248401" y="5413899"/>
                <a:ext cx="2362199" cy="6858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kumimoji="0" lang="en-US" sz="2900" b="0" i="1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0" lang="en-US" sz="2900" b="0" i="0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1" y="5413899"/>
                <a:ext cx="2362199" cy="685800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276600" y="3550058"/>
                <a:ext cx="2057400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550058"/>
                <a:ext cx="2057400" cy="55643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Left Bracket 123"/>
          <p:cNvSpPr/>
          <p:nvPr/>
        </p:nvSpPr>
        <p:spPr>
          <a:xfrm rot="16200000" flipV="1">
            <a:off x="3011002" y="4518855"/>
            <a:ext cx="116662" cy="395202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424455" y="5891901"/>
                <a:ext cx="732316" cy="628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  <a:cs typeface="Times New Roman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cs typeface="Times New Roman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5" y="5891901"/>
                <a:ext cx="732316" cy="62882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506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Vector Space Model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458200" cy="4210383"/>
          </a:xfrm>
        </p:spPr>
        <p:txBody>
          <a:bodyPr/>
          <a:lstStyle/>
          <a:p>
            <a:r>
              <a:rPr lang="en-US" sz="2800" dirty="0" smtClean="0"/>
              <a:t>Text </a:t>
            </a:r>
            <a:r>
              <a:rPr lang="en-US" sz="2800" dirty="0"/>
              <a:t>objects </a:t>
            </a:r>
            <a:r>
              <a:rPr lang="en-US" sz="2800" dirty="0" smtClean="0"/>
              <a:t>(e.g., words, phrases, sentences or documents) are represented as </a:t>
            </a:r>
            <a:r>
              <a:rPr lang="en-US" sz="2800" dirty="0"/>
              <a:t>vectors</a:t>
            </a:r>
          </a:p>
          <a:p>
            <a:pPr lvl="1"/>
            <a:r>
              <a:rPr lang="en-US" sz="2400" dirty="0" smtClean="0"/>
              <a:t>High-dimensional sparse term-vectors</a:t>
            </a:r>
          </a:p>
          <a:p>
            <a:pPr lvl="1"/>
            <a:r>
              <a:rPr lang="en-US" sz="2400" dirty="0" smtClean="0"/>
              <a:t>Concept vectors from topic models or projection methods</a:t>
            </a:r>
          </a:p>
          <a:p>
            <a:pPr lvl="1"/>
            <a:r>
              <a:rPr lang="en-US" sz="2400" dirty="0" smtClean="0"/>
              <a:t>Constructed compositionally from word vectors </a:t>
            </a:r>
            <a:br>
              <a:rPr lang="en-US" sz="2400" dirty="0" smtClean="0"/>
            </a:br>
            <a:r>
              <a:rPr lang="en-US" sz="2000" dirty="0" smtClean="0"/>
              <a:t>[</a:t>
            </a:r>
            <a:r>
              <a:rPr lang="en-US" sz="2000" dirty="0" err="1" smtClean="0"/>
              <a:t>Socher</a:t>
            </a:r>
            <a:r>
              <a:rPr lang="en-US" sz="2000" dirty="0" smtClean="0"/>
              <a:t> et al. 12]</a:t>
            </a:r>
            <a:endParaRPr lang="en-US" sz="2400" dirty="0" smtClean="0"/>
          </a:p>
          <a:p>
            <a:pPr lvl="8"/>
            <a:endParaRPr lang="en-US" sz="800" dirty="0" smtClean="0"/>
          </a:p>
          <a:p>
            <a:r>
              <a:rPr lang="en-US" sz="2800" dirty="0" smtClean="0"/>
              <a:t>Relations of the text objects are estimated by functions in the vector space</a:t>
            </a:r>
            <a:endParaRPr lang="en-US" sz="2800" dirty="0"/>
          </a:p>
          <a:p>
            <a:pPr lvl="1"/>
            <a:r>
              <a:rPr lang="en-US" sz="2400" dirty="0" smtClean="0"/>
              <a:t>Relatedness is </a:t>
            </a:r>
            <a:r>
              <a:rPr lang="en-US" sz="2400" dirty="0"/>
              <a:t>measured by some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distance </a:t>
            </a:r>
            <a:r>
              <a:rPr lang="en-US" sz="2400" dirty="0"/>
              <a:t>function (e.g., cosine</a:t>
            </a:r>
            <a:r>
              <a:rPr lang="en-US" sz="2400" dirty="0" smtClean="0"/>
              <a:t>)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246617" y="5241312"/>
            <a:ext cx="1906783" cy="1464288"/>
            <a:chOff x="6849647" y="974112"/>
            <a:chExt cx="1906783" cy="1464288"/>
          </a:xfrm>
        </p:grpSpPr>
        <p:grpSp>
          <p:nvGrpSpPr>
            <p:cNvPr id="14" name="Group 13"/>
            <p:cNvGrpSpPr/>
            <p:nvPr/>
          </p:nvGrpSpPr>
          <p:grpSpPr>
            <a:xfrm>
              <a:off x="6849647" y="974112"/>
              <a:ext cx="1906783" cy="1464288"/>
              <a:chOff x="24861937" y="8751833"/>
              <a:chExt cx="2280474" cy="1590588"/>
            </a:xfrm>
          </p:grpSpPr>
          <p:grpSp>
            <p:nvGrpSpPr>
              <p:cNvPr id="15" name="Group 73"/>
              <p:cNvGrpSpPr/>
              <p:nvPr/>
            </p:nvGrpSpPr>
            <p:grpSpPr>
              <a:xfrm>
                <a:off x="24861937" y="8751833"/>
                <a:ext cx="2280474" cy="1590588"/>
                <a:chOff x="3962402" y="2446282"/>
                <a:chExt cx="1295401" cy="1058918"/>
              </a:xfrm>
            </p:grpSpPr>
            <p:grpSp>
              <p:nvGrpSpPr>
                <p:cNvPr id="17" name="Group 14"/>
                <p:cNvGrpSpPr/>
                <p:nvPr/>
              </p:nvGrpSpPr>
              <p:grpSpPr>
                <a:xfrm>
                  <a:off x="3962402" y="2446282"/>
                  <a:ext cx="1295401" cy="906518"/>
                  <a:chOff x="4419600" y="4114800"/>
                  <a:chExt cx="2790092" cy="1752602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rot="5400000" flipH="1" flipV="1">
                    <a:off x="4381500" y="4152900"/>
                    <a:ext cx="1752600" cy="1676400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4419600" y="5130800"/>
                    <a:ext cx="2790092" cy="736602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Arc 21"/>
                  <p:cNvSpPr/>
                  <p:nvPr/>
                </p:nvSpPr>
                <p:spPr>
                  <a:xfrm>
                    <a:off x="4648200" y="5334000"/>
                    <a:ext cx="609600" cy="533400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181601" y="5029199"/>
                    <a:ext cx="457199" cy="595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ym typeface="Symbol"/>
                      </a:rPr>
                      <a:t></a:t>
                    </a:r>
                    <a:endParaRPr lang="en-US" sz="14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9" name="Object 1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800600" y="2984500"/>
                    <a:ext cx="411163" cy="5207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4144" name="Equation" r:id="rId4" imgW="190440" imgH="241200" progId="Equation.3">
                            <p:embed/>
                          </p:oleObj>
                        </mc:Choice>
                        <mc:Fallback>
                          <p:oleObj name="Equation" r:id="rId4" imgW="190440" imgH="2412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800600" y="2984500"/>
                                  <a:ext cx="411163" cy="5207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9" name="Object 1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800600" y="2984500"/>
                    <a:ext cx="411163" cy="5207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31" name="Equation" r:id="rId6" imgW="190440" imgH="241200" progId="Equation.3">
                            <p:embed/>
                          </p:oleObj>
                        </mc:Choice>
                        <mc:Fallback>
                          <p:oleObj name="Equation" r:id="rId6" imgW="190440" imgH="2412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800600" y="2984500"/>
                                  <a:ext cx="411163" cy="5207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5852290" y="9017986"/>
                    <a:ext cx="1266317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i="1" dirty="0" smtClean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a:t>cos</a:t>
                    </a:r>
                    <a:r>
                      <a:rPr lang="en-US" sz="2800" dirty="0" smtClean="0">
                        <a:sym typeface="Symbo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/>
                            <a:cs typeface="Times New Roman" pitchFamily="18" charset="0"/>
                          </a:rPr>
                          <m:t>θ</m:t>
                        </m:r>
                      </m:oMath>
                    </a14:m>
                    <a:r>
                      <a:rPr lang="en-US" sz="2800" dirty="0" smtClean="0">
                        <a:sym typeface="Symbol"/>
                      </a:rPr>
                      <a:t>)</a:t>
                    </a:r>
                    <a:endParaRPr lang="en-US" sz="2800" dirty="0" smtClean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2290" y="9017986"/>
                    <a:ext cx="1266317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12139" t="-12658" r="-9249" b="-430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Rectangle 3"/>
            <p:cNvSpPr/>
            <p:nvPr/>
          </p:nvSpPr>
          <p:spPr>
            <a:xfrm>
              <a:off x="7035733" y="1122047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400" i="1" baseline="-25000" dirty="0" err="1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en-US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68847" y="1736112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400" i="1" baseline="-25000" dirty="0" err="1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84814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402"/>
            <a:ext cx="8380412" cy="609398"/>
          </a:xfrm>
        </p:spPr>
        <p:txBody>
          <a:bodyPr/>
          <a:lstStyle/>
          <a:p>
            <a:r>
              <a:rPr lang="en-US" sz="4400" dirty="0" smtClean="0"/>
              <a:t>Applying S2Net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458200" cy="1957459"/>
          </a:xfrm>
        </p:spPr>
        <p:txBody>
          <a:bodyPr/>
          <a:lstStyle/>
          <a:p>
            <a:r>
              <a:rPr lang="en-US" sz="2800" dirty="0" smtClean="0"/>
              <a:t>Training data: Antonym pairs from thesaurus</a:t>
            </a:r>
          </a:p>
          <a:p>
            <a:r>
              <a:rPr lang="en-US" sz="2800" dirty="0" smtClean="0"/>
              <a:t>Initialize model with the PILSA projection matrix</a:t>
            </a:r>
          </a:p>
          <a:p>
            <a:pPr lvl="8"/>
            <a:endParaRPr lang="en-US" sz="800" dirty="0" smtClean="0"/>
          </a:p>
          <a:p>
            <a:r>
              <a:rPr lang="en-US" sz="2800" dirty="0" smtClean="0"/>
              <a:t>Learning objective: cosine score of antonyms should be lower than other word pairs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5181600"/>
            <a:ext cx="8576442" cy="1591498"/>
            <a:chOff x="457200" y="5181600"/>
            <a:chExt cx="8576442" cy="1591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/>
                <p:cNvSpPr txBox="1">
                  <a:spLocks/>
                </p:cNvSpPr>
                <p:nvPr/>
              </p:nvSpPr>
              <p:spPr bwMode="auto">
                <a:xfrm>
                  <a:off x="457200" y="5562600"/>
                  <a:ext cx="8458200" cy="3935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marL="382573" indent="-382573" algn="l" defTabSz="912777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95000"/>
                    <a:buFontTx/>
                    <a:buBlip>
                      <a:blip r:embed="rId3"/>
                    </a:buBlip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04822" indent="-317487" algn="l" defTabSz="912777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Tx/>
                    <a:buBlip>
                      <a:blip r:embed="rId4"/>
                    </a:buBlip>
                    <a:defRPr sz="2700">
                      <a:solidFill>
                        <a:schemeClr val="tx1"/>
                      </a:solidFill>
                      <a:latin typeface="+mn-lt"/>
                    </a:defRPr>
                  </a:lvl2pPr>
                  <a:lvl3pPr marL="988974" indent="-282564" algn="l" defTabSz="912777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Tx/>
                    <a:buBlip>
                      <a:blip r:embed="rId4"/>
                    </a:buBlip>
                    <a:defRPr sz="2300">
                      <a:solidFill>
                        <a:schemeClr val="tx1"/>
                      </a:solidFill>
                      <a:latin typeface="+mn-lt"/>
                    </a:defRPr>
                  </a:lvl3pPr>
                  <a:lvl4pPr marL="1266774" indent="-276214" algn="l" defTabSz="912777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Tx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1530289" indent="-260340" algn="l" defTabSz="912777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Tx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1911463" indent="-261916" algn="l" defTabSz="914063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292432" indent="-261916" algn="l" defTabSz="914063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2673401" indent="-261916" algn="l" defTabSz="914063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054371" indent="-261916" algn="l" defTabSz="914063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lvl="1"/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/>
                            </a:rPr>
                            <m:t>;</m:t>
                          </m:r>
                          <m:r>
                            <a:rPr lang="en-US" sz="2400" b="1" smtClean="0">
                              <a:latin typeface="Cambria Math"/>
                            </a:rPr>
                            <m:t>𝐀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 smtClean="0">
                              <a:latin typeface="Cambria Math"/>
                            </a:rPr>
                            <m:t>(1+</m:t>
                          </m:r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/>
                            </a:rPr>
                            <m:t>exp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⁡(−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400" i="1" smtClean="0"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5562600"/>
                  <a:ext cx="8458200" cy="39356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Chart 11"/>
                <p:cNvGraphicFramePr/>
                <p:nvPr>
                  <p:extLst>
                    <p:ext uri="{D42A27DB-BD31-4B8C-83A1-F6EECF244321}">
                      <p14:modId xmlns:p14="http://schemas.microsoft.com/office/powerpoint/2010/main" val="2648782390"/>
                    </p:ext>
                  </p:extLst>
                </p:nvPr>
              </p:nvGraphicFramePr>
              <p:xfrm>
                <a:off x="6324600" y="5181600"/>
                <a:ext cx="2709042" cy="159149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</mc:Choice>
          <mc:Fallback xmlns="">
            <p:graphicFrame>
              <p:nvGraphicFramePr>
                <p:cNvPr id="12" name="Chart 11"/>
                <p:cNvGraphicFramePr/>
                <p:nvPr>
                  <p:extLst>
                    <p:ext uri="{D42A27DB-BD31-4B8C-83A1-F6EECF244321}">
                      <p14:modId xmlns:p14="http://schemas.microsoft.com/office/powerpoint/2010/main" val="2648782390"/>
                    </p:ext>
                  </p:extLst>
                </p:nvPr>
              </p:nvGraphicFramePr>
              <p:xfrm>
                <a:off x="6324600" y="5181600"/>
                <a:ext cx="2709042" cy="159149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20414" y="4118168"/>
            <a:ext cx="8458200" cy="1063432"/>
            <a:chOff x="420414" y="4184188"/>
            <a:chExt cx="8458200" cy="1063432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4686300" y="4724400"/>
              <a:ext cx="2324100" cy="0"/>
            </a:xfrm>
            <a:prstGeom prst="line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317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905000" y="4724400"/>
              <a:ext cx="2324100" cy="0"/>
            </a:xfrm>
            <a:prstGeom prst="line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317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686300" y="4724400"/>
              <a:ext cx="2324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Antonyms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90700" y="4724400"/>
              <a:ext cx="2552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Other word pair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ontent Placeholder 2"/>
                <p:cNvSpPr txBox="1">
                  <a:spLocks/>
                </p:cNvSpPr>
                <p:nvPr/>
              </p:nvSpPr>
              <p:spPr bwMode="auto">
                <a:xfrm>
                  <a:off x="420414" y="4184188"/>
                  <a:ext cx="8458200" cy="540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marL="382573" indent="-382573" algn="l" defTabSz="912777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95000"/>
                    <a:buFontTx/>
                    <a:buBlip>
                      <a:blip r:embed="rId3"/>
                    </a:buBlip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04822" indent="-317487" algn="l" defTabSz="912777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Tx/>
                    <a:buBlip>
                      <a:blip r:embed="rId4"/>
                    </a:buBlip>
                    <a:defRPr sz="2700">
                      <a:solidFill>
                        <a:schemeClr val="tx1"/>
                      </a:solidFill>
                      <a:latin typeface="+mn-lt"/>
                    </a:defRPr>
                  </a:lvl2pPr>
                  <a:lvl3pPr marL="988974" indent="-282564" algn="l" defTabSz="912777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Tx/>
                    <a:buBlip>
                      <a:blip r:embed="rId4"/>
                    </a:buBlip>
                    <a:defRPr sz="2300">
                      <a:solidFill>
                        <a:schemeClr val="tx1"/>
                      </a:solidFill>
                      <a:latin typeface="+mn-lt"/>
                    </a:defRPr>
                  </a:lvl3pPr>
                  <a:lvl4pPr marL="1266774" indent="-276214" algn="l" defTabSz="912777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Tx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1530289" indent="-260340" algn="l" defTabSz="912777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Tx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1911463" indent="-261916" algn="l" defTabSz="914063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292432" indent="-261916" algn="l" defTabSz="914063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2673401" indent="-261916" algn="l" defTabSz="914063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054371" indent="-261916" algn="l" defTabSz="914063" rtl="0" eaLnBrk="1" fontAlgn="base" hangingPunct="1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lvl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≡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smtClean="0">
                                      <a:latin typeface="Cambria Math"/>
                                      <a:ea typeface="Cambria Math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smtClean="0">
                                          <a:latin typeface="Cambria Math"/>
                                          <a:ea typeface="Cambria Math"/>
                                        </a:rPr>
                                        <m:t>𝐟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/>
                                      <a:ea typeface="Cambria Math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/>
                                          <a:ea typeface="Cambria Math"/>
                                        </a:rPr>
                                        <m:t>𝐟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/>
                                      <a:ea typeface="Cambria Math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/>
                                          <a:ea typeface="Cambria Math"/>
                                        </a:rPr>
                                        <m:t>𝐟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/>
                                      <a:ea typeface="Cambria Math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/>
                                          <a:ea typeface="Cambria Math"/>
                                        </a:rPr>
                                        <m:t>𝐟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endParaRPr lang="en-US" sz="2400" dirty="0" smtClean="0"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4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0414" y="4184188"/>
                  <a:ext cx="8458200" cy="54021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1530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/>
              <a:t>Extension </a:t>
            </a:r>
            <a:r>
              <a:rPr lang="en-US" sz="4400" dirty="0" smtClean="0"/>
              <a:t>2: </a:t>
            </a:r>
            <a:r>
              <a:rPr lang="en-US" sz="4400" dirty="0"/>
              <a:t>Improve </a:t>
            </a:r>
            <a:r>
              <a:rPr lang="en-US" sz="4400" dirty="0" smtClean="0"/>
              <a:t>Coverage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82000" cy="4431983"/>
          </a:xfrm>
        </p:spPr>
        <p:txBody>
          <a:bodyPr/>
          <a:lstStyle/>
          <a:p>
            <a:r>
              <a:rPr lang="en-US" sz="3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What to do with out-of-thesaurus words?</a:t>
            </a:r>
          </a:p>
          <a:p>
            <a:pPr lvl="8"/>
            <a:endParaRPr lang="en-US" sz="1000" dirty="0" smtClean="0"/>
          </a:p>
          <a:p>
            <a:r>
              <a:rPr lang="en-US" sz="2800" dirty="0" smtClean="0"/>
              <a:t>Some lexical variations</a:t>
            </a:r>
          </a:p>
          <a:p>
            <a:pPr lvl="1"/>
            <a:r>
              <a:rPr lang="en-US" sz="2400" dirty="0" smtClean="0"/>
              <a:t>Encarta thesaurus </a:t>
            </a:r>
            <a:r>
              <a:rPr lang="en-US" sz="2400" dirty="0"/>
              <a:t>contains “corruptible” and “corruption”, but not “</a:t>
            </a:r>
            <a:r>
              <a:rPr lang="en-US" sz="2400" dirty="0" smtClean="0"/>
              <a:t>corruptibility”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Morphological analysis and stemming to find alternatives of an out-of-thesaurus target word </a:t>
            </a:r>
          </a:p>
          <a:p>
            <a:r>
              <a:rPr lang="en-US" sz="2800" dirty="0" smtClean="0"/>
              <a:t>Rare or offensive words</a:t>
            </a:r>
          </a:p>
          <a:p>
            <a:pPr lvl="1"/>
            <a:r>
              <a:rPr lang="en-US" sz="2400" dirty="0" smtClean="0"/>
              <a:t>e.g., </a:t>
            </a:r>
            <a:r>
              <a:rPr lang="en-US" sz="2400" dirty="0"/>
              <a:t>“</a:t>
            </a:r>
            <a:r>
              <a:rPr lang="en-US" sz="2400" dirty="0" err="1"/>
              <a:t>froward</a:t>
            </a:r>
            <a:r>
              <a:rPr lang="en-US" sz="2400" dirty="0" smtClean="0"/>
              <a:t>” and “moronic”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Embedding </a:t>
            </a:r>
            <a:r>
              <a:rPr lang="en-US" sz="2400" dirty="0"/>
              <a:t>out-of-thesaurus </a:t>
            </a:r>
            <a:r>
              <a:rPr lang="en-US" sz="2400" dirty="0" smtClean="0"/>
              <a:t>words by leveraging a general corpus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3281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9550"/>
            <a:ext cx="8229600" cy="7854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Embedding Out-of-thesaurus Words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457200" y="1981200"/>
                <a:ext cx="8229600" cy="3467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82573" indent="-382573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Tx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04822" indent="-317487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700">
                    <a:solidFill>
                      <a:schemeClr val="tx1"/>
                    </a:solidFill>
                    <a:latin typeface="+mn-lt"/>
                  </a:defRPr>
                </a:lvl2pPr>
                <a:lvl3pPr marL="988974" indent="-28256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300">
                    <a:solidFill>
                      <a:schemeClr val="tx1"/>
                    </a:solidFill>
                    <a:latin typeface="+mn-lt"/>
                  </a:defRPr>
                </a:lvl3pPr>
                <a:lvl4pPr marL="1266774" indent="-27621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530289" indent="-260340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1911463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292432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67340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05437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dirty="0" smtClean="0"/>
                  <a:t>Create a </a:t>
                </a:r>
                <a:r>
                  <a:rPr lang="en-US" sz="2800" i="1" dirty="0" smtClean="0"/>
                  <a:t>context</a:t>
                </a:r>
                <a:r>
                  <a:rPr lang="en-US" sz="2800" dirty="0" smtClean="0"/>
                  <a:t> vector space model using a collection of documents (e.g., Wikipedia)</a:t>
                </a:r>
              </a:p>
              <a:p>
                <a:pPr lvl="1"/>
                <a:r>
                  <a:rPr lang="en-US" sz="2400" dirty="0" smtClean="0"/>
                  <a:t>Context: words within a window of [-10,10]</a:t>
                </a:r>
              </a:p>
              <a:p>
                <a:r>
                  <a:rPr lang="en-US" sz="2800" dirty="0" smtClean="0"/>
                  <a:t>Embed target word into the PILSA space by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 smtClean="0"/>
                  <a:t>-NN</a:t>
                </a:r>
              </a:p>
              <a:p>
                <a:pPr lvl="1"/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Find nearby in-thesaurus words in the context space</a:t>
                </a:r>
              </a:p>
              <a:p>
                <a:pPr lvl="1"/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Remove words with </a:t>
                </a:r>
                <a:r>
                  <a:rPr lang="en-US" sz="2500" i="1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inconsistent polarity</a:t>
                </a:r>
              </a:p>
              <a:p>
                <a:pPr lvl="1"/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Use the centroid of the corresponding PILSA vectors to represent the target word</a:t>
                </a:r>
                <a:endParaRPr lang="en-US" sz="2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981200"/>
                <a:ext cx="8229600" cy="3467103"/>
              </a:xfrm>
              <a:prstGeom prst="rect">
                <a:avLst/>
              </a:prstGeom>
              <a:blipFill rotWithShape="1">
                <a:blip r:embed="rId6"/>
                <a:stretch>
                  <a:fillRect t="-4218" r="-2296" b="-43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7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9550"/>
            <a:ext cx="8229600" cy="7854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Embedding Out-of-thesaurus Words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457200" y="1981200"/>
                <a:ext cx="8229600" cy="17358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82573" indent="-382573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Tx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04822" indent="-317487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700">
                    <a:solidFill>
                      <a:schemeClr val="tx1"/>
                    </a:solidFill>
                    <a:latin typeface="+mn-lt"/>
                  </a:defRPr>
                </a:lvl2pPr>
                <a:lvl3pPr marL="988974" indent="-28256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300">
                    <a:solidFill>
                      <a:schemeClr val="tx1"/>
                    </a:solidFill>
                    <a:latin typeface="+mn-lt"/>
                  </a:defRPr>
                </a:lvl3pPr>
                <a:lvl4pPr marL="1266774" indent="-27621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530289" indent="-260340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1911463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292432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67340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05437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dirty="0" smtClean="0"/>
                  <a:t>Create a </a:t>
                </a:r>
                <a:r>
                  <a:rPr lang="en-US" sz="2800" i="1" dirty="0" smtClean="0"/>
                  <a:t>context</a:t>
                </a:r>
                <a:r>
                  <a:rPr lang="en-US" sz="2800" dirty="0" smtClean="0"/>
                  <a:t> vector space model using a collection of documents (e.g., Wikipedia)</a:t>
                </a:r>
              </a:p>
              <a:p>
                <a:pPr lvl="1"/>
                <a:r>
                  <a:rPr lang="en-US" sz="2400" dirty="0" smtClean="0"/>
                  <a:t>Context: words within a window of [-10,10]</a:t>
                </a:r>
              </a:p>
              <a:p>
                <a:r>
                  <a:rPr lang="en-US" sz="2800" dirty="0" smtClean="0"/>
                  <a:t>Embed target word into the PILSA space by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 smtClean="0"/>
                  <a:t>-NN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981200"/>
                <a:ext cx="8229600" cy="1735860"/>
              </a:xfrm>
              <a:prstGeom prst="rect">
                <a:avLst/>
              </a:prstGeom>
              <a:blipFill rotWithShape="1">
                <a:blip r:embed="rId6"/>
                <a:stretch>
                  <a:fillRect t="-8421" r="-2296" b="-112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990600" y="4280292"/>
            <a:ext cx="6591300" cy="2292018"/>
            <a:chOff x="990600" y="4280292"/>
            <a:chExt cx="6591300" cy="2292018"/>
          </a:xfrm>
        </p:grpSpPr>
        <p:grpSp>
          <p:nvGrpSpPr>
            <p:cNvPr id="37" name="Group 36"/>
            <p:cNvGrpSpPr/>
            <p:nvPr/>
          </p:nvGrpSpPr>
          <p:grpSpPr>
            <a:xfrm>
              <a:off x="990600" y="4325007"/>
              <a:ext cx="2667000" cy="2247303"/>
              <a:chOff x="990600" y="4325007"/>
              <a:chExt cx="2667000" cy="2247303"/>
            </a:xfrm>
          </p:grpSpPr>
          <p:pic>
            <p:nvPicPr>
              <p:cNvPr id="21" name="Picture 2" descr="C:\Users\scottyih.000\AppData\Local\Microsoft\Windows\Temporary Internet Files\Content.IE5\0HYYEGN1\MC900048285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800" y="4325007"/>
                <a:ext cx="1752600" cy="1752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990600" y="6172200"/>
                <a:ext cx="266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66FFFF"/>
                    </a:solidFill>
                    <a:latin typeface="Segoe" pitchFamily="34" charset="0"/>
                  </a:rPr>
                  <a:t>Context Vector Space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733394" y="4280292"/>
              <a:ext cx="1848506" cy="2292018"/>
              <a:chOff x="5733394" y="4280292"/>
              <a:chExt cx="1848506" cy="2292018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3394" y="4280292"/>
                <a:ext cx="1810406" cy="18420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791200" y="6172200"/>
                <a:ext cx="1790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66FFFF"/>
                    </a:solidFill>
                    <a:latin typeface="Segoe" pitchFamily="34" charset="0"/>
                  </a:rPr>
                  <a:t>PILSA Space</a:t>
                </a:r>
              </a:p>
            </p:txBody>
          </p:sp>
        </p:grpSp>
      </p:grpSp>
      <p:sp>
        <p:nvSpPr>
          <p:cNvPr id="28" name="Freeform 27"/>
          <p:cNvSpPr/>
          <p:nvPr/>
        </p:nvSpPr>
        <p:spPr bwMode="auto">
          <a:xfrm>
            <a:off x="2782957" y="3895772"/>
            <a:ext cx="3291840" cy="620569"/>
          </a:xfrm>
          <a:custGeom>
            <a:avLst/>
            <a:gdLst>
              <a:gd name="connsiteX0" fmla="*/ 0 w 3291840"/>
              <a:gd name="connsiteY0" fmla="*/ 549007 h 620569"/>
              <a:gd name="connsiteX1" fmla="*/ 1606163 w 3291840"/>
              <a:gd name="connsiteY1" fmla="*/ 367 h 620569"/>
              <a:gd name="connsiteX2" fmla="*/ 3291840 w 3291840"/>
              <a:gd name="connsiteY2" fmla="*/ 620569 h 62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1840" h="620569">
                <a:moveTo>
                  <a:pt x="0" y="549007"/>
                </a:moveTo>
                <a:cubicBezTo>
                  <a:pt x="528761" y="268723"/>
                  <a:pt x="1057523" y="-11560"/>
                  <a:pt x="1606163" y="367"/>
                </a:cubicBezTo>
                <a:cubicBezTo>
                  <a:pt x="2154803" y="12294"/>
                  <a:pt x="2723321" y="316431"/>
                  <a:pt x="3291840" y="620569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smtClean="0">
              <a:solidFill>
                <a:schemeClr val="bg2"/>
              </a:solidFill>
              <a:effectLst/>
              <a:latin typeface="Segoe Semibold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0441" y="4182202"/>
            <a:ext cx="1423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FF66"/>
                </a:solidFill>
                <a:latin typeface="Times New Roman" pitchFamily="18" charset="0"/>
                <a:cs typeface="Times New Roman" pitchFamily="18" charset="0"/>
              </a:rPr>
              <a:t>sweltering</a:t>
            </a:r>
          </a:p>
        </p:txBody>
      </p:sp>
      <p:sp>
        <p:nvSpPr>
          <p:cNvPr id="30" name="Freeform 29"/>
          <p:cNvSpPr/>
          <p:nvPr/>
        </p:nvSpPr>
        <p:spPr bwMode="auto">
          <a:xfrm>
            <a:off x="2965837" y="4603806"/>
            <a:ext cx="2965836" cy="176750"/>
          </a:xfrm>
          <a:custGeom>
            <a:avLst/>
            <a:gdLst>
              <a:gd name="connsiteX0" fmla="*/ 0 w 2965836"/>
              <a:gd name="connsiteY0" fmla="*/ 0 h 271783"/>
              <a:gd name="connsiteX1" fmla="*/ 1152939 w 2965836"/>
              <a:gd name="connsiteY1" fmla="*/ 270345 h 271783"/>
              <a:gd name="connsiteX2" fmla="*/ 2965836 w 2965836"/>
              <a:gd name="connsiteY2" fmla="*/ 87465 h 27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5836" h="271783">
                <a:moveTo>
                  <a:pt x="0" y="0"/>
                </a:moveTo>
                <a:cubicBezTo>
                  <a:pt x="329316" y="127884"/>
                  <a:pt x="658633" y="255768"/>
                  <a:pt x="1152939" y="270345"/>
                </a:cubicBezTo>
                <a:cubicBezTo>
                  <a:pt x="1647245" y="284923"/>
                  <a:pt x="2306540" y="186194"/>
                  <a:pt x="2965836" y="87465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smtClean="0">
              <a:solidFill>
                <a:schemeClr val="bg2"/>
              </a:solidFill>
              <a:effectLst/>
              <a:latin typeface="Segoe Semibold" pitchFamily="34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3081525" y="4762988"/>
            <a:ext cx="4408604" cy="1224752"/>
          </a:xfrm>
          <a:custGeom>
            <a:avLst/>
            <a:gdLst>
              <a:gd name="connsiteX0" fmla="*/ 0 w 4444779"/>
              <a:gd name="connsiteY0" fmla="*/ 0 h 1280568"/>
              <a:gd name="connsiteX1" fmla="*/ 826935 w 4444779"/>
              <a:gd name="connsiteY1" fmla="*/ 826936 h 1280568"/>
              <a:gd name="connsiteX2" fmla="*/ 2528514 w 4444779"/>
              <a:gd name="connsiteY2" fmla="*/ 1280160 h 1280568"/>
              <a:gd name="connsiteX3" fmla="*/ 4444779 w 4444779"/>
              <a:gd name="connsiteY3" fmla="*/ 755374 h 128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4779" h="1280568">
                <a:moveTo>
                  <a:pt x="0" y="0"/>
                </a:moveTo>
                <a:cubicBezTo>
                  <a:pt x="202758" y="306788"/>
                  <a:pt x="405516" y="613576"/>
                  <a:pt x="826935" y="826936"/>
                </a:cubicBezTo>
                <a:cubicBezTo>
                  <a:pt x="1248354" y="1040296"/>
                  <a:pt x="1925540" y="1292087"/>
                  <a:pt x="2528514" y="1280160"/>
                </a:cubicBezTo>
                <a:cubicBezTo>
                  <a:pt x="3131488" y="1268233"/>
                  <a:pt x="3788133" y="1011803"/>
                  <a:pt x="4444779" y="755374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smtClean="0">
              <a:solidFill>
                <a:schemeClr val="bg2"/>
              </a:solidFill>
              <a:effectLst/>
              <a:latin typeface="Segoe Semibold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2895600" y="4171324"/>
            <a:ext cx="3086100" cy="429251"/>
          </a:xfrm>
          <a:custGeom>
            <a:avLst/>
            <a:gdLst>
              <a:gd name="connsiteX0" fmla="*/ 0 w 3086100"/>
              <a:gd name="connsiteY0" fmla="*/ 353051 h 429251"/>
              <a:gd name="connsiteX1" fmla="*/ 1362075 w 3086100"/>
              <a:gd name="connsiteY1" fmla="*/ 626 h 429251"/>
              <a:gd name="connsiteX2" fmla="*/ 3086100 w 3086100"/>
              <a:gd name="connsiteY2" fmla="*/ 429251 h 42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6100" h="429251">
                <a:moveTo>
                  <a:pt x="0" y="353051"/>
                </a:moveTo>
                <a:cubicBezTo>
                  <a:pt x="423862" y="170488"/>
                  <a:pt x="847725" y="-12074"/>
                  <a:pt x="1362075" y="626"/>
                </a:cubicBezTo>
                <a:cubicBezTo>
                  <a:pt x="1876425" y="13326"/>
                  <a:pt x="2738438" y="330826"/>
                  <a:pt x="3086100" y="429251"/>
                </a:cubicBezTo>
              </a:path>
            </a:pathLst>
          </a:custGeom>
          <a:noFill/>
          <a:ln w="19050">
            <a:solidFill>
              <a:srgbClr val="99FF66"/>
            </a:solidFill>
            <a:prstDash val="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smtClean="0">
              <a:solidFill>
                <a:schemeClr val="bg2"/>
              </a:solidFill>
              <a:effectLst/>
              <a:latin typeface="Segoe Semibold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62650" y="4572977"/>
            <a:ext cx="1463577" cy="532423"/>
            <a:chOff x="2962650" y="4572977"/>
            <a:chExt cx="1463577" cy="532423"/>
          </a:xfrm>
        </p:grpSpPr>
        <p:sp>
          <p:nvSpPr>
            <p:cNvPr id="31" name="TextBox 30"/>
            <p:cNvSpPr txBox="1"/>
            <p:nvPr/>
          </p:nvSpPr>
          <p:spPr>
            <a:xfrm>
              <a:off x="3393221" y="4705290"/>
              <a:ext cx="1033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burning</a:t>
              </a:r>
            </a:p>
          </p:txBody>
        </p:sp>
        <p:sp>
          <p:nvSpPr>
            <p:cNvPr id="3" name="Flowchart: Connector 2"/>
            <p:cNvSpPr/>
            <p:nvPr/>
          </p:nvSpPr>
          <p:spPr bwMode="auto">
            <a:xfrm>
              <a:off x="2962650" y="4572977"/>
              <a:ext cx="85350" cy="75223"/>
            </a:xfrm>
            <a:prstGeom prst="flowChartConnector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31221" y="3971269"/>
            <a:ext cx="762000" cy="524531"/>
            <a:chOff x="2631221" y="3971269"/>
            <a:chExt cx="762000" cy="524531"/>
          </a:xfrm>
        </p:grpSpPr>
        <p:sp>
          <p:nvSpPr>
            <p:cNvPr id="29" name="TextBox 28"/>
            <p:cNvSpPr txBox="1"/>
            <p:nvPr/>
          </p:nvSpPr>
          <p:spPr>
            <a:xfrm>
              <a:off x="2631221" y="3971269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hot</a:t>
              </a:r>
            </a:p>
          </p:txBody>
        </p:sp>
        <p:sp>
          <p:nvSpPr>
            <p:cNvPr id="23" name="Flowchart: Connector 22"/>
            <p:cNvSpPr/>
            <p:nvPr/>
          </p:nvSpPr>
          <p:spPr bwMode="auto">
            <a:xfrm>
              <a:off x="2743200" y="4420577"/>
              <a:ext cx="85350" cy="75223"/>
            </a:xfrm>
            <a:prstGeom prst="flowChartConnector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4554" y="4724400"/>
            <a:ext cx="1345583" cy="676961"/>
            <a:chOff x="3038850" y="4725377"/>
            <a:chExt cx="1345583" cy="676961"/>
          </a:xfrm>
        </p:grpSpPr>
        <p:sp>
          <p:nvSpPr>
            <p:cNvPr id="36" name="TextBox 35"/>
            <p:cNvSpPr txBox="1"/>
            <p:nvPr/>
          </p:nvSpPr>
          <p:spPr>
            <a:xfrm>
              <a:off x="3534737" y="5002228"/>
              <a:ext cx="8496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cold</a:t>
              </a:r>
            </a:p>
          </p:txBody>
        </p:sp>
        <p:sp>
          <p:nvSpPr>
            <p:cNvPr id="24" name="Flowchart: Connector 23"/>
            <p:cNvSpPr/>
            <p:nvPr/>
          </p:nvSpPr>
          <p:spPr bwMode="auto">
            <a:xfrm>
              <a:off x="3038850" y="4725377"/>
              <a:ext cx="85350" cy="75223"/>
            </a:xfrm>
            <a:prstGeom prst="flowChartConnector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sp>
        <p:nvSpPr>
          <p:cNvPr id="26" name="Flowchart: Connector 25"/>
          <p:cNvSpPr/>
          <p:nvPr/>
        </p:nvSpPr>
        <p:spPr bwMode="auto">
          <a:xfrm>
            <a:off x="2886450" y="4495800"/>
            <a:ext cx="85350" cy="75223"/>
          </a:xfrm>
          <a:prstGeom prst="flowChartConnector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4" grpId="0" animBg="1"/>
      <p:bldP spid="34" grpId="1" animBg="1"/>
      <p:bldP spid="10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64797"/>
          </a:xfrm>
        </p:spPr>
        <p:txBody>
          <a:bodyPr/>
          <a:lstStyle/>
          <a:p>
            <a:r>
              <a:rPr lang="en-US" sz="4800" dirty="0" smtClean="0"/>
              <a:t>Roadmap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380412" cy="4154984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Polarity Inducing Latent Semantic Analysis</a:t>
            </a:r>
          </a:p>
          <a:p>
            <a:pPr lvl="1"/>
            <a:r>
              <a:rPr lang="en-US" sz="2400" dirty="0" smtClean="0"/>
              <a:t>Basic construction</a:t>
            </a:r>
          </a:p>
          <a:p>
            <a:pPr lvl="1"/>
            <a:r>
              <a:rPr lang="en-US" sz="2400" dirty="0" smtClean="0"/>
              <a:t>Extension 1: Improving accuracy</a:t>
            </a:r>
          </a:p>
          <a:p>
            <a:pPr lvl="1"/>
            <a:r>
              <a:rPr lang="en-US" sz="2400" dirty="0"/>
              <a:t>Extension </a:t>
            </a:r>
            <a:r>
              <a:rPr lang="en-US" sz="2400" dirty="0" smtClean="0"/>
              <a:t>2:</a:t>
            </a:r>
            <a:r>
              <a:rPr lang="en-US" sz="2400" dirty="0"/>
              <a:t> Improving </a:t>
            </a:r>
            <a:r>
              <a:rPr lang="en-US" sz="2400" dirty="0" smtClean="0"/>
              <a:t>coverage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Experimental evaluation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Task &amp; datasets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Results</a:t>
            </a:r>
          </a:p>
          <a:p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7471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380412" cy="609398"/>
          </a:xfrm>
        </p:spPr>
        <p:txBody>
          <a:bodyPr/>
          <a:lstStyle/>
          <a:p>
            <a:r>
              <a:rPr lang="en-US" sz="4400" dirty="0" smtClean="0"/>
              <a:t>Data for Building PILSA Models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3582519"/>
          </a:xfrm>
        </p:spPr>
        <p:txBody>
          <a:bodyPr/>
          <a:lstStyle/>
          <a:p>
            <a:r>
              <a:rPr lang="en-US" sz="2800" dirty="0" smtClean="0"/>
              <a:t>Encarta Thesaurus (for basic PILSA)</a:t>
            </a:r>
          </a:p>
          <a:p>
            <a:pPr lvl="1"/>
            <a:r>
              <a:rPr lang="en-US" sz="2400" dirty="0" smtClean="0"/>
              <a:t>47k word categories (i.e., the “documents”)</a:t>
            </a:r>
          </a:p>
          <a:p>
            <a:pPr lvl="1"/>
            <a:r>
              <a:rPr lang="en-US" sz="2400" dirty="0" smtClean="0"/>
              <a:t>Vocabulary of 50k words</a:t>
            </a:r>
          </a:p>
          <a:p>
            <a:pPr lvl="1"/>
            <a:r>
              <a:rPr lang="en-US" sz="2400" dirty="0" smtClean="0"/>
              <a:t>125,724 pairs of antonyms</a:t>
            </a:r>
          </a:p>
          <a:p>
            <a:pPr lvl="8"/>
            <a:endParaRPr lang="en-US" sz="1800" dirty="0" smtClean="0"/>
          </a:p>
          <a:p>
            <a:r>
              <a:rPr lang="en-US" sz="2800" dirty="0" smtClean="0">
                <a:cs typeface="Times New Roman" pitchFamily="18" charset="0"/>
              </a:rPr>
              <a:t>Wikipedia (for embedding out-of-thesaurus words)</a:t>
            </a:r>
          </a:p>
          <a:p>
            <a:pPr lvl="1"/>
            <a:r>
              <a:rPr lang="en-US" sz="2400" dirty="0" smtClean="0">
                <a:cs typeface="Times New Roman" pitchFamily="18" charset="0"/>
              </a:rPr>
              <a:t>Sentences from a Nov-2010 snapshot</a:t>
            </a:r>
          </a:p>
          <a:p>
            <a:pPr lvl="1"/>
            <a:r>
              <a:rPr lang="en-US" sz="2400" dirty="0" smtClean="0">
                <a:cs typeface="Times New Roman" pitchFamily="18" charset="0"/>
              </a:rPr>
              <a:t>917M words after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73759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609398"/>
          </a:xfrm>
        </p:spPr>
        <p:txBody>
          <a:bodyPr/>
          <a:lstStyle/>
          <a:p>
            <a:r>
              <a:rPr lang="en-US" sz="4400" dirty="0" smtClean="0"/>
              <a:t>Experimental Evaluation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380412" cy="4118050"/>
          </a:xfrm>
        </p:spPr>
        <p:txBody>
          <a:bodyPr/>
          <a:lstStyle/>
          <a:p>
            <a:r>
              <a:rPr lang="en-US" sz="2800" dirty="0" smtClean="0"/>
              <a:t>Task: GRE closest-opposite questions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is the closest opposite of </a:t>
            </a:r>
            <a:r>
              <a:rPr lang="en-US" sz="26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adulterate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renounce (b) forbid (c) purify (d) criticize (e) correct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cs typeface="Times New Roman" pitchFamily="18" charset="0"/>
              </a:rPr>
              <a:t>Dev</a:t>
            </a:r>
            <a:r>
              <a:rPr lang="en-US" sz="2400" dirty="0" smtClean="0">
                <a:cs typeface="Times New Roman" pitchFamily="18" charset="0"/>
              </a:rPr>
              <a:t> / Test: 162 / 950 questions </a:t>
            </a:r>
            <a:r>
              <a:rPr lang="en-US" sz="1800" dirty="0" smtClean="0">
                <a:cs typeface="Times New Roman" pitchFamily="18" charset="0"/>
              </a:rPr>
              <a:t>[Mohammad et al. 08]</a:t>
            </a:r>
          </a:p>
          <a:p>
            <a:pPr lvl="1"/>
            <a:r>
              <a:rPr lang="en-US" sz="2400" dirty="0" err="1" smtClean="0">
                <a:cs typeface="Times New Roman" pitchFamily="18" charset="0"/>
              </a:rPr>
              <a:t>Dev</a:t>
            </a:r>
            <a:r>
              <a:rPr lang="en-US" sz="2400" dirty="0" smtClean="0">
                <a:cs typeface="Times New Roman" pitchFamily="18" charset="0"/>
              </a:rPr>
              <a:t> set is used for tuning the dimensionality of PILSA</a:t>
            </a:r>
          </a:p>
          <a:p>
            <a:pPr lvl="8"/>
            <a:endParaRPr lang="en-US" sz="16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Evaluation metric</a:t>
            </a:r>
          </a:p>
          <a:p>
            <a:pPr lvl="1"/>
            <a:r>
              <a:rPr lang="en-US" sz="2400" dirty="0" smtClean="0">
                <a:cs typeface="Times New Roman" pitchFamily="18" charset="0"/>
              </a:rPr>
              <a:t>Accuracy: #correct / #total questions</a:t>
            </a:r>
          </a:p>
          <a:p>
            <a:pPr lvl="1"/>
            <a:r>
              <a:rPr lang="en-US" sz="2400" dirty="0" smtClean="0">
                <a:cs typeface="Times New Roman" pitchFamily="18" charset="0"/>
              </a:rPr>
              <a:t>Questions with unresolved out-of-thesaurus target words are treated answered </a:t>
            </a:r>
            <a:r>
              <a:rPr lang="en-US" sz="2400" i="1" dirty="0" smtClean="0">
                <a:solidFill>
                  <a:schemeClr val="accent1"/>
                </a:solidFill>
                <a:cs typeface="Times New Roman" pitchFamily="18" charset="0"/>
              </a:rPr>
              <a:t>incorrectly</a:t>
            </a:r>
          </a:p>
        </p:txBody>
      </p:sp>
    </p:spTree>
    <p:extLst>
      <p:ext uri="{BB962C8B-B14F-4D97-AF65-F5344CB8AC3E}">
        <p14:creationId xmlns:p14="http://schemas.microsoft.com/office/powerpoint/2010/main" val="1952151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609398"/>
          </a:xfrm>
        </p:spPr>
        <p:txBody>
          <a:bodyPr/>
          <a:lstStyle/>
          <a:p>
            <a:r>
              <a:rPr lang="en-US" sz="4400" dirty="0" smtClean="0"/>
              <a:t>Results on Test Set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433487"/>
              </p:ext>
            </p:extLst>
          </p:nvPr>
        </p:nvGraphicFramePr>
        <p:xfrm>
          <a:off x="457200" y="1981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1905000"/>
            <a:ext cx="1371600" cy="472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5200" y="1915886"/>
            <a:ext cx="1295400" cy="472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1905000"/>
            <a:ext cx="1371600" cy="472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1905000"/>
            <a:ext cx="1371600" cy="472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25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609398"/>
          </a:xfrm>
        </p:spPr>
        <p:txBody>
          <a:bodyPr/>
          <a:lstStyle/>
          <a:p>
            <a:r>
              <a:rPr lang="en-US" sz="4400" dirty="0" smtClean="0"/>
              <a:t>Examples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380412" cy="3859518"/>
          </a:xfrm>
        </p:spPr>
        <p:txBody>
          <a:bodyPr/>
          <a:lstStyle/>
          <a:p>
            <a:r>
              <a:rPr lang="en-US" sz="2800" dirty="0" smtClean="0"/>
              <a:t>Target word: </a:t>
            </a:r>
            <a:r>
              <a:rPr lang="en-US" sz="2800" dirty="0" smtClean="0">
                <a:solidFill>
                  <a:srgbClr val="66FFFF"/>
                </a:solidFill>
              </a:rPr>
              <a:t>admirable</a:t>
            </a:r>
          </a:p>
          <a:p>
            <a:r>
              <a:rPr lang="en-US" sz="2800" dirty="0" smtClean="0"/>
              <a:t>No polarity – LSA</a:t>
            </a:r>
          </a:p>
          <a:p>
            <a:pPr lvl="1"/>
            <a:r>
              <a:rPr lang="en-US" sz="2400" dirty="0"/>
              <a:t>Most Similar: </a:t>
            </a:r>
            <a:r>
              <a:rPr lang="en-US" sz="2400" dirty="0">
                <a:solidFill>
                  <a:srgbClr val="99FF66"/>
                </a:solidFill>
              </a:rPr>
              <a:t>commendable, creditable, despicable</a:t>
            </a:r>
            <a:endParaRPr lang="en-US" sz="2400" dirty="0" smtClean="0">
              <a:solidFill>
                <a:srgbClr val="99FF66"/>
              </a:solidFill>
            </a:endParaRPr>
          </a:p>
          <a:p>
            <a:pPr lvl="1"/>
            <a:r>
              <a:rPr lang="en-US" sz="2400" dirty="0" smtClean="0"/>
              <a:t>Least Similar: </a:t>
            </a:r>
            <a:r>
              <a:rPr lang="en-US" sz="2400" dirty="0">
                <a:solidFill>
                  <a:srgbClr val="FF0066"/>
                </a:solidFill>
              </a:rPr>
              <a:t>uninviting</a:t>
            </a:r>
            <a:r>
              <a:rPr lang="en-US" sz="2400" dirty="0" smtClean="0">
                <a:solidFill>
                  <a:srgbClr val="FF0066"/>
                </a:solidFill>
              </a:rPr>
              <a:t>, dessert, </a:t>
            </a:r>
            <a:r>
              <a:rPr lang="en-US" sz="2400" dirty="0">
                <a:solidFill>
                  <a:srgbClr val="FF0066"/>
                </a:solidFill>
              </a:rPr>
              <a:t>seductive</a:t>
            </a:r>
            <a:endParaRPr lang="en-US" sz="2400" dirty="0" smtClean="0">
              <a:solidFill>
                <a:srgbClr val="FF0066"/>
              </a:solidFill>
            </a:endParaRPr>
          </a:p>
          <a:p>
            <a:r>
              <a:rPr lang="en-US" sz="2800" dirty="0" smtClean="0"/>
              <a:t>With polarity – PILSA</a:t>
            </a:r>
          </a:p>
          <a:p>
            <a:pPr lvl="1"/>
            <a:r>
              <a:rPr lang="en-US" sz="2400" dirty="0"/>
              <a:t>Most Similar: </a:t>
            </a:r>
            <a:r>
              <a:rPr lang="en-US" sz="2400" dirty="0">
                <a:solidFill>
                  <a:srgbClr val="99FF66"/>
                </a:solidFill>
              </a:rPr>
              <a:t>commendable, creditable, laudable</a:t>
            </a:r>
          </a:p>
          <a:p>
            <a:pPr lvl="1"/>
            <a:r>
              <a:rPr lang="en-US" sz="2400" dirty="0"/>
              <a:t>Least Similar: </a:t>
            </a:r>
            <a:r>
              <a:rPr lang="en-US" sz="2400" dirty="0">
                <a:solidFill>
                  <a:srgbClr val="FF0066"/>
                </a:solidFill>
              </a:rPr>
              <a:t>despicable, shameful, </a:t>
            </a:r>
            <a:r>
              <a:rPr lang="en-US" sz="2400" dirty="0" smtClean="0">
                <a:solidFill>
                  <a:srgbClr val="FF0066"/>
                </a:solidFill>
              </a:rPr>
              <a:t>unworthy</a:t>
            </a:r>
          </a:p>
          <a:p>
            <a:pPr lvl="8"/>
            <a:endParaRPr lang="en-US" sz="800" dirty="0" smtClean="0">
              <a:solidFill>
                <a:srgbClr val="FF0066"/>
              </a:solidFill>
            </a:endParaRPr>
          </a:p>
          <a:p>
            <a:r>
              <a:rPr lang="en-US" sz="2800" dirty="0" smtClean="0"/>
              <a:t>Full results on GRE test set are available online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477000" y="3581400"/>
            <a:ext cx="1524000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971800" y="5410200"/>
            <a:ext cx="1524000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3778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609398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0412" cy="4335033"/>
          </a:xfrm>
        </p:spPr>
        <p:txBody>
          <a:bodyPr/>
          <a:lstStyle/>
          <a:p>
            <a:r>
              <a:rPr lang="en-US" sz="2800" dirty="0" smtClean="0"/>
              <a:t>Polarity Inducing LSA</a:t>
            </a:r>
          </a:p>
          <a:p>
            <a:pPr lvl="1"/>
            <a:r>
              <a:rPr lang="en-US" sz="2500" dirty="0" smtClean="0"/>
              <a:t>Solves the open problem of antonyms/synonyms by making a vector space that can distinguish opposites</a:t>
            </a:r>
          </a:p>
          <a:p>
            <a:pPr lvl="1"/>
            <a:r>
              <a:rPr lang="en-US" sz="2400" dirty="0" smtClean="0"/>
              <a:t>Vector space designed so that synonyms/antonyms tend to have positive/negative cosine similarity</a:t>
            </a:r>
            <a:endParaRPr lang="en-US" sz="2400" dirty="0"/>
          </a:p>
          <a:p>
            <a:pPr lvl="8"/>
            <a:endParaRPr lang="en-US" sz="1200" dirty="0" smtClean="0"/>
          </a:p>
          <a:p>
            <a:r>
              <a:rPr lang="en-US" sz="2800" dirty="0" smtClean="0"/>
              <a:t>Future Work</a:t>
            </a:r>
          </a:p>
          <a:p>
            <a:pPr lvl="1"/>
            <a:r>
              <a:rPr lang="en-US" sz="2400" dirty="0" smtClean="0"/>
              <a:t>New methods or representations for other word relations</a:t>
            </a:r>
          </a:p>
          <a:p>
            <a:pPr lvl="2"/>
            <a:r>
              <a:rPr lang="en-US" sz="2000" dirty="0" smtClean="0"/>
              <a:t>e.g., Part-Whole, Is-A, Attribute</a:t>
            </a:r>
          </a:p>
          <a:p>
            <a:pPr lvl="1"/>
            <a:r>
              <a:rPr lang="en-US" sz="2400" dirty="0" smtClean="0"/>
              <a:t>Applications</a:t>
            </a:r>
          </a:p>
          <a:p>
            <a:pPr lvl="2"/>
            <a:r>
              <a:rPr lang="en-US" sz="2000" dirty="0" smtClean="0"/>
              <a:t>e.g., Textual Entailment or Sentence Completion</a:t>
            </a:r>
          </a:p>
        </p:txBody>
      </p:sp>
    </p:spTree>
    <p:extLst>
      <p:ext uri="{BB962C8B-B14F-4D97-AF65-F5344CB8AC3E}">
        <p14:creationId xmlns:p14="http://schemas.microsoft.com/office/powerpoint/2010/main" val="4139316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Applications of Vector Space Models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542782"/>
          </a:xfrm>
        </p:spPr>
        <p:txBody>
          <a:bodyPr/>
          <a:lstStyle/>
          <a:p>
            <a:r>
              <a:rPr lang="en-US" sz="2800" dirty="0" smtClean="0"/>
              <a:t>Document Level</a:t>
            </a:r>
          </a:p>
          <a:p>
            <a:pPr lvl="1"/>
            <a:r>
              <a:rPr lang="en-US" sz="2400" dirty="0" smtClean="0"/>
              <a:t>Information Retrieval </a:t>
            </a:r>
            <a:r>
              <a:rPr lang="en-US" sz="2000" dirty="0" smtClean="0"/>
              <a:t>[Salton &amp; McGill 83]</a:t>
            </a:r>
          </a:p>
          <a:p>
            <a:pPr lvl="1"/>
            <a:r>
              <a:rPr lang="en-US" sz="2400" dirty="0"/>
              <a:t>Document Clustering </a:t>
            </a:r>
            <a:r>
              <a:rPr lang="en-US" sz="2000" dirty="0"/>
              <a:t>[</a:t>
            </a:r>
            <a:r>
              <a:rPr lang="en-US" sz="2000" dirty="0" err="1"/>
              <a:t>Deerwester</a:t>
            </a:r>
            <a:r>
              <a:rPr lang="en-US" sz="2000" dirty="0"/>
              <a:t> et al</a:t>
            </a:r>
            <a:r>
              <a:rPr lang="en-US" sz="2000" dirty="0" smtClean="0"/>
              <a:t>. 90]</a:t>
            </a:r>
          </a:p>
          <a:p>
            <a:pPr lvl="1"/>
            <a:r>
              <a:rPr lang="en-US" sz="2400" dirty="0" smtClean="0"/>
              <a:t>Search Relevance Measurement </a:t>
            </a:r>
            <a:br>
              <a:rPr lang="en-US" sz="2400" dirty="0" smtClean="0"/>
            </a:br>
            <a:r>
              <a:rPr lang="en-US" sz="2000" dirty="0" smtClean="0"/>
              <a:t>[</a:t>
            </a:r>
            <a:r>
              <a:rPr lang="en-US" sz="2000" dirty="0" err="1" smtClean="0"/>
              <a:t>Baeza</a:t>
            </a:r>
            <a:r>
              <a:rPr lang="en-US" sz="2000" dirty="0" smtClean="0"/>
              <a:t>-Yates &amp; </a:t>
            </a:r>
            <a:r>
              <a:rPr lang="en-US" sz="2000" dirty="0" err="1" smtClean="0"/>
              <a:t>Riberio-Neto</a:t>
            </a:r>
            <a:r>
              <a:rPr lang="en-US" sz="2000" dirty="0" smtClean="0"/>
              <a:t> ’99]</a:t>
            </a:r>
            <a:endParaRPr lang="en-US" sz="2400" dirty="0" smtClean="0"/>
          </a:p>
          <a:p>
            <a:pPr lvl="1"/>
            <a:r>
              <a:rPr lang="en-US" sz="2400" dirty="0" smtClean="0"/>
              <a:t>Cross-lingual document retrieval </a:t>
            </a:r>
            <a:r>
              <a:rPr lang="en-US" sz="2000" dirty="0" smtClean="0"/>
              <a:t>[Platt et al. 10; Yih et al. 11]</a:t>
            </a:r>
          </a:p>
          <a:p>
            <a:pPr lvl="8"/>
            <a:endParaRPr lang="en-US" sz="800" dirty="0" smtClean="0"/>
          </a:p>
          <a:p>
            <a:r>
              <a:rPr lang="en-US" sz="2800" dirty="0" smtClean="0"/>
              <a:t>Word Level</a:t>
            </a:r>
          </a:p>
          <a:p>
            <a:pPr lvl="1"/>
            <a:r>
              <a:rPr lang="en-US" sz="2400" dirty="0"/>
              <a:t>Language modeling </a:t>
            </a:r>
            <a:r>
              <a:rPr lang="en-US" sz="2000" dirty="0"/>
              <a:t>[</a:t>
            </a:r>
            <a:r>
              <a:rPr lang="en-US" sz="2000" dirty="0" err="1" smtClean="0"/>
              <a:t>Bellegarda</a:t>
            </a:r>
            <a:r>
              <a:rPr lang="en-US" sz="2000" dirty="0" smtClean="0"/>
              <a:t> 00]</a:t>
            </a:r>
            <a:endParaRPr lang="en-US" sz="2400" dirty="0" smtClean="0"/>
          </a:p>
          <a:p>
            <a:pPr lvl="1"/>
            <a:r>
              <a:rPr lang="en-US" sz="2400" dirty="0" smtClean="0"/>
              <a:t>Word similarity and </a:t>
            </a:r>
            <a:r>
              <a:rPr lang="en-US" sz="2400" dirty="0"/>
              <a:t>relatedness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[</a:t>
            </a:r>
            <a:r>
              <a:rPr lang="en-US" sz="2000" dirty="0" err="1"/>
              <a:t>Deerwester</a:t>
            </a:r>
            <a:r>
              <a:rPr lang="en-US" sz="2000" dirty="0"/>
              <a:t> et al</a:t>
            </a:r>
            <a:r>
              <a:rPr lang="en-US" sz="2000" dirty="0" smtClean="0"/>
              <a:t>. 90; </a:t>
            </a:r>
            <a:r>
              <a:rPr lang="en-US" sz="2000" dirty="0"/>
              <a:t>Lin </a:t>
            </a:r>
            <a:r>
              <a:rPr lang="en-US" sz="2000" dirty="0" smtClean="0"/>
              <a:t>98; </a:t>
            </a:r>
            <a:r>
              <a:rPr lang="en-US" sz="2000" dirty="0" err="1"/>
              <a:t>Turney</a:t>
            </a:r>
            <a:r>
              <a:rPr lang="en-US" sz="2000" dirty="0"/>
              <a:t> </a:t>
            </a:r>
            <a:r>
              <a:rPr lang="en-US" sz="2000" dirty="0" smtClean="0"/>
              <a:t>01</a:t>
            </a:r>
            <a:r>
              <a:rPr lang="en-US" sz="2000" dirty="0"/>
              <a:t>; </a:t>
            </a:r>
            <a:r>
              <a:rPr lang="en-US" sz="2000" dirty="0" err="1" smtClean="0"/>
              <a:t>Turney</a:t>
            </a:r>
            <a:r>
              <a:rPr lang="en-US" sz="2000" dirty="0" smtClean="0"/>
              <a:t> &amp; Littman 05</a:t>
            </a:r>
            <a:r>
              <a:rPr lang="en-US" sz="2000" dirty="0"/>
              <a:t>; </a:t>
            </a:r>
            <a:r>
              <a:rPr lang="en-US" sz="2000" dirty="0" err="1" smtClean="0"/>
              <a:t>Agirre</a:t>
            </a:r>
            <a:r>
              <a:rPr lang="en-US" sz="2000" dirty="0" smtClean="0"/>
              <a:t> </a:t>
            </a:r>
            <a:r>
              <a:rPr lang="en-US" sz="2000" dirty="0"/>
              <a:t>et al</a:t>
            </a:r>
            <a:r>
              <a:rPr lang="en-US" sz="2000" dirty="0" smtClean="0"/>
              <a:t>. 09</a:t>
            </a:r>
            <a:r>
              <a:rPr lang="en-US" sz="2000" dirty="0"/>
              <a:t>; </a:t>
            </a:r>
            <a:r>
              <a:rPr lang="en-US" sz="2000" dirty="0" err="1"/>
              <a:t>Reisinger</a:t>
            </a:r>
            <a:r>
              <a:rPr lang="en-US" sz="2000" dirty="0"/>
              <a:t> </a:t>
            </a:r>
            <a:r>
              <a:rPr lang="en-US" sz="2000" dirty="0" smtClean="0"/>
              <a:t>&amp; Mooney 10; Yih </a:t>
            </a:r>
            <a:r>
              <a:rPr lang="en-US" sz="2000" dirty="0"/>
              <a:t>&amp; </a:t>
            </a:r>
            <a:r>
              <a:rPr lang="en-US" sz="2000" dirty="0" smtClean="0"/>
              <a:t>Qazvinian 12]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6989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609398"/>
          </a:xfrm>
        </p:spPr>
        <p:txBody>
          <a:bodyPr/>
          <a:lstStyle/>
          <a:p>
            <a:r>
              <a:rPr lang="en-US" sz="4400" dirty="0" smtClean="0"/>
              <a:t>Beyond General Similarity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380412" cy="4007251"/>
          </a:xfrm>
        </p:spPr>
        <p:txBody>
          <a:bodyPr/>
          <a:lstStyle/>
          <a:p>
            <a:r>
              <a:rPr lang="en-US" sz="2800" dirty="0" smtClean="0"/>
              <a:t>Existing VSMs cannot distinguish finer relations</a:t>
            </a:r>
          </a:p>
          <a:p>
            <a:pPr lvl="8"/>
            <a:endParaRPr lang="en-US" sz="800" dirty="0" smtClean="0"/>
          </a:p>
          <a:p>
            <a:r>
              <a:rPr lang="en-US" dirty="0" smtClean="0"/>
              <a:t>The “antonym” issue of distributional similarity</a:t>
            </a:r>
          </a:p>
          <a:p>
            <a:pPr lvl="1"/>
            <a:r>
              <a:rPr lang="en-US" sz="2400" dirty="0" smtClean="0"/>
              <a:t>The co-occurrence or distributional hypotheses</a:t>
            </a:r>
          </a:p>
          <a:p>
            <a:pPr lvl="2"/>
            <a:r>
              <a:rPr lang="en-US" sz="2000" dirty="0" smtClean="0"/>
              <a:t>Apply to near-synonyms, </a:t>
            </a:r>
            <a:r>
              <a:rPr lang="en-US" sz="2000" dirty="0" err="1" smtClean="0"/>
              <a:t>hypernyms</a:t>
            </a:r>
            <a:r>
              <a:rPr lang="en-US" sz="2000" dirty="0" smtClean="0"/>
              <a:t> and other semantically related words</a:t>
            </a:r>
            <a:r>
              <a:rPr lang="en-US" sz="2000" dirty="0"/>
              <a:t>, including </a:t>
            </a:r>
            <a:r>
              <a:rPr lang="en-US" sz="2000" i="1" dirty="0" smtClean="0"/>
              <a:t>antonyms</a:t>
            </a:r>
            <a:r>
              <a:rPr lang="en-US" sz="2000" dirty="0" smtClean="0"/>
              <a:t> </a:t>
            </a:r>
            <a:r>
              <a:rPr lang="en-US" sz="1800" dirty="0" smtClean="0"/>
              <a:t>[</a:t>
            </a:r>
            <a:r>
              <a:rPr lang="en-US" sz="1800" dirty="0"/>
              <a:t>Mohammad et al. 08</a:t>
            </a:r>
            <a:r>
              <a:rPr lang="en-US" sz="1800" dirty="0" smtClean="0"/>
              <a:t>]</a:t>
            </a:r>
            <a:endParaRPr lang="en-US" sz="2000" dirty="0" smtClean="0"/>
          </a:p>
          <a:p>
            <a:pPr lvl="2"/>
            <a:r>
              <a:rPr lang="en-US" sz="2000" dirty="0" smtClean="0"/>
              <a:t>e.g., “hot” and “cold” occur in similar contexts</a:t>
            </a:r>
          </a:p>
          <a:p>
            <a:pPr lvl="1"/>
            <a:r>
              <a:rPr lang="en-US" sz="2400" dirty="0" smtClean="0"/>
              <a:t>LSA does not solve the issue</a:t>
            </a:r>
          </a:p>
          <a:p>
            <a:pPr lvl="2"/>
            <a:r>
              <a:rPr lang="en-US" sz="2000" kern="1200" dirty="0" smtClean="0"/>
              <a:t>Might </a:t>
            </a:r>
            <a:r>
              <a:rPr lang="en-US" sz="2000" kern="1200" dirty="0"/>
              <a:t>assign a high degree of similarity to opposites as well as </a:t>
            </a:r>
            <a:r>
              <a:rPr lang="en-US" sz="2000" kern="1200" dirty="0" smtClean="0"/>
              <a:t>synonyms </a:t>
            </a:r>
            <a:r>
              <a:rPr lang="en-US" sz="1800" dirty="0"/>
              <a:t>[</a:t>
            </a:r>
            <a:r>
              <a:rPr lang="en-US" sz="1800" dirty="0" err="1"/>
              <a:t>Landauer</a:t>
            </a:r>
            <a:r>
              <a:rPr lang="en-US" sz="1800" dirty="0"/>
              <a:t> </a:t>
            </a:r>
            <a:r>
              <a:rPr lang="en-US" sz="1800" dirty="0" smtClean="0"/>
              <a:t>&amp; </a:t>
            </a:r>
            <a:r>
              <a:rPr lang="en-US" sz="1800" dirty="0" err="1" smtClean="0"/>
              <a:t>Laham</a:t>
            </a:r>
            <a:r>
              <a:rPr lang="en-US" sz="1800" dirty="0" smtClean="0"/>
              <a:t> 98</a:t>
            </a:r>
            <a:r>
              <a:rPr lang="en-US" sz="1800" dirty="0"/>
              <a:t>]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3913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Approaches for Detecting Antonyms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534400" cy="3028521"/>
          </a:xfrm>
        </p:spPr>
        <p:txBody>
          <a:bodyPr/>
          <a:lstStyle/>
          <a:p>
            <a:r>
              <a:rPr lang="en-US" sz="2800" dirty="0" smtClean="0"/>
              <a:t>Separate antonyms from </a:t>
            </a:r>
            <a:r>
              <a:rPr lang="en-US" sz="2800" dirty="0" err="1" smtClean="0"/>
              <a:t>distributionally</a:t>
            </a:r>
            <a:r>
              <a:rPr lang="en-US" sz="2800" dirty="0" smtClean="0"/>
              <a:t> similar word pairs </a:t>
            </a:r>
            <a:r>
              <a:rPr lang="en-US" sz="2000" dirty="0" smtClean="0"/>
              <a:t>[Lin et al. 03]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Patterns: “from X to Y”, “either X or Y”</a:t>
            </a:r>
          </a:p>
          <a:p>
            <a:r>
              <a:rPr lang="en-US" sz="2800" dirty="0" err="1" smtClean="0"/>
              <a:t>WordNet</a:t>
            </a:r>
            <a:r>
              <a:rPr lang="en-US" sz="2800" dirty="0" smtClean="0"/>
              <a:t> graph </a:t>
            </a:r>
            <a:r>
              <a:rPr lang="en-US" sz="2000" dirty="0" smtClean="0"/>
              <a:t>[</a:t>
            </a:r>
            <a:r>
              <a:rPr lang="en-US" sz="2000" dirty="0" err="1" smtClean="0"/>
              <a:t>Harabagiu</a:t>
            </a:r>
            <a:r>
              <a:rPr lang="en-US" sz="2000" dirty="0" smtClean="0"/>
              <a:t> et al. 06]</a:t>
            </a:r>
            <a:endParaRPr lang="en-US" sz="2800" dirty="0" smtClean="0"/>
          </a:p>
          <a:p>
            <a:pPr lvl="1"/>
            <a:r>
              <a:rPr lang="en-US" sz="2400" dirty="0" err="1" smtClean="0"/>
              <a:t>Synsets</a:t>
            </a:r>
            <a:r>
              <a:rPr lang="en-US" sz="2400" dirty="0" smtClean="0"/>
              <a:t> connected by </a:t>
            </a:r>
            <a:r>
              <a:rPr lang="en-US" sz="2400" i="1" dirty="0" smtClean="0"/>
              <a:t>is-a</a:t>
            </a:r>
            <a:r>
              <a:rPr lang="en-US" sz="2400" dirty="0" smtClean="0"/>
              <a:t> links and exactly one antonymy link</a:t>
            </a:r>
          </a:p>
          <a:p>
            <a:r>
              <a:rPr lang="en-US" sz="2800" dirty="0" err="1" smtClean="0"/>
              <a:t>WordNet</a:t>
            </a:r>
            <a:r>
              <a:rPr lang="en-US" sz="2800" dirty="0" smtClean="0"/>
              <a:t> + affix rules + heuristics </a:t>
            </a:r>
            <a:r>
              <a:rPr lang="en-US" sz="2000" dirty="0" smtClean="0"/>
              <a:t>[Mohammad </a:t>
            </a:r>
            <a:r>
              <a:rPr lang="en-US" sz="2000" dirty="0"/>
              <a:t>et al. </a:t>
            </a:r>
            <a:r>
              <a:rPr lang="en-US" sz="2000" dirty="0" smtClean="0"/>
              <a:t>08]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62000" y="5334000"/>
            <a:ext cx="7543800" cy="13716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FF66"/>
                </a:solidFill>
                <a:latin typeface="Segoe" pitchFamily="34" charset="0"/>
              </a:rPr>
              <a:t>Distinguishing </a:t>
            </a:r>
            <a:r>
              <a:rPr lang="en-US" sz="2800" dirty="0">
                <a:solidFill>
                  <a:srgbClr val="FFFF66"/>
                </a:solidFill>
                <a:latin typeface="Segoe" pitchFamily="34" charset="0"/>
              </a:rPr>
              <a:t>synonyms and antonyms is still </a:t>
            </a:r>
            <a:r>
              <a:rPr lang="en-US" sz="2800" dirty="0" smtClean="0">
                <a:solidFill>
                  <a:srgbClr val="FFFF66"/>
                </a:solidFill>
                <a:latin typeface="Segoe" pitchFamily="34" charset="0"/>
              </a:rPr>
              <a:t>perceived </a:t>
            </a:r>
            <a:r>
              <a:rPr lang="en-US" sz="2800" dirty="0">
                <a:solidFill>
                  <a:srgbClr val="FFFF66"/>
                </a:solidFill>
                <a:latin typeface="Segoe" pitchFamily="34" charset="0"/>
              </a:rPr>
              <a:t>as </a:t>
            </a:r>
            <a:r>
              <a:rPr lang="en-US" sz="2800" dirty="0" smtClean="0">
                <a:solidFill>
                  <a:srgbClr val="FFFF66"/>
                </a:solidFill>
                <a:latin typeface="Segoe" pitchFamily="34" charset="0"/>
              </a:rPr>
              <a:t>a </a:t>
            </a:r>
            <a:r>
              <a:rPr lang="en-US" sz="2800" dirty="0">
                <a:solidFill>
                  <a:srgbClr val="FFFF66"/>
                </a:solidFill>
                <a:latin typeface="Segoe" pitchFamily="34" charset="0"/>
              </a:rPr>
              <a:t>difficult open </a:t>
            </a:r>
            <a:r>
              <a:rPr lang="en-US" sz="2800" dirty="0" smtClean="0">
                <a:solidFill>
                  <a:srgbClr val="FFFF66"/>
                </a:solidFill>
                <a:latin typeface="Segoe" pitchFamily="34" charset="0"/>
              </a:rPr>
              <a:t>problem…</a:t>
            </a:r>
            <a:br>
              <a:rPr lang="en-US" sz="2800" dirty="0" smtClean="0">
                <a:solidFill>
                  <a:srgbClr val="FFFF66"/>
                </a:solidFill>
                <a:latin typeface="Segoe" pitchFamily="34" charset="0"/>
              </a:rPr>
            </a:br>
            <a:r>
              <a:rPr lang="en-US" sz="2400" dirty="0" smtClean="0">
                <a:solidFill>
                  <a:srgbClr val="FFFF66"/>
                </a:solidFill>
                <a:latin typeface="Segoe" pitchFamily="34" charset="0"/>
              </a:rPr>
              <a:t>[Poon &amp; </a:t>
            </a:r>
            <a:r>
              <a:rPr lang="en-US" sz="2400" dirty="0" err="1" smtClean="0">
                <a:solidFill>
                  <a:srgbClr val="FFFF66"/>
                </a:solidFill>
                <a:latin typeface="Segoe" pitchFamily="34" charset="0"/>
              </a:rPr>
              <a:t>Domingos</a:t>
            </a:r>
            <a:r>
              <a:rPr lang="en-US" sz="2400" dirty="0" smtClean="0">
                <a:solidFill>
                  <a:srgbClr val="FFFF66"/>
                </a:solidFill>
                <a:latin typeface="Segoe" pitchFamily="34" charset="0"/>
              </a:rPr>
              <a:t> 09]</a:t>
            </a:r>
            <a:endParaRPr kumimoji="0" lang="en-US" sz="2900" b="0" i="0" u="none" strike="noStrike" cap="none" normalizeH="0" baseline="0" dirty="0" smtClean="0">
              <a:solidFill>
                <a:srgbClr val="FFFF66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75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602"/>
            <a:ext cx="8380412" cy="609398"/>
          </a:xfrm>
        </p:spPr>
        <p:txBody>
          <a:bodyPr/>
          <a:lstStyle/>
          <a:p>
            <a:r>
              <a:rPr lang="en-US" sz="4400" dirty="0" smtClean="0"/>
              <a:t>Our Contributions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534400" cy="2105192"/>
          </a:xfrm>
        </p:spPr>
        <p:txBody>
          <a:bodyPr/>
          <a:lstStyle/>
          <a:p>
            <a:r>
              <a:rPr lang="en-US" sz="2800" dirty="0" smtClean="0"/>
              <a:t>Polarity Inducing Latent Semantic Analysis (PILSA)</a:t>
            </a:r>
          </a:p>
          <a:p>
            <a:pPr lvl="1"/>
            <a:r>
              <a:rPr lang="en-US" sz="2400" dirty="0" smtClean="0"/>
              <a:t>A vector space model that encodes polarity information</a:t>
            </a:r>
          </a:p>
          <a:p>
            <a:pPr lvl="1"/>
            <a:r>
              <a:rPr lang="en-US" sz="2400" dirty="0" smtClean="0"/>
              <a:t>Synonyms cluster together in this space</a:t>
            </a:r>
          </a:p>
          <a:p>
            <a:pPr lvl="1"/>
            <a:r>
              <a:rPr lang="en-US" sz="2400" dirty="0" smtClean="0"/>
              <a:t>Antonyms </a:t>
            </a:r>
            <a:r>
              <a:rPr lang="en-US" sz="2400" dirty="0"/>
              <a:t>lie at the opposite </a:t>
            </a:r>
            <a:r>
              <a:rPr lang="en-US" sz="2400" dirty="0" smtClean="0"/>
              <a:t>ends </a:t>
            </a:r>
            <a:r>
              <a:rPr lang="en-US" sz="2400" dirty="0"/>
              <a:t>of a </a:t>
            </a:r>
            <a:r>
              <a:rPr lang="en-US" sz="2400" dirty="0" smtClean="0"/>
              <a:t>unit sphere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14910"/>
            <a:ext cx="1810406" cy="184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276600" y="4438710"/>
            <a:ext cx="533400" cy="400110"/>
            <a:chOff x="3581400" y="4648200"/>
            <a:chExt cx="533400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3581400" y="4648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hot</a:t>
              </a:r>
            </a:p>
          </p:txBody>
        </p:sp>
        <p:sp>
          <p:nvSpPr>
            <p:cNvPr id="8" name="Flowchart: Connector 7"/>
            <p:cNvSpPr/>
            <p:nvPr/>
          </p:nvSpPr>
          <p:spPr bwMode="auto">
            <a:xfrm>
              <a:off x="4038600" y="4876800"/>
              <a:ext cx="76200" cy="762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33800" y="4191000"/>
            <a:ext cx="990600" cy="476310"/>
            <a:chOff x="4038600" y="4400490"/>
            <a:chExt cx="990600" cy="476310"/>
          </a:xfrm>
        </p:grpSpPr>
        <p:sp>
          <p:nvSpPr>
            <p:cNvPr id="7" name="Flowchart: Connector 6"/>
            <p:cNvSpPr/>
            <p:nvPr/>
          </p:nvSpPr>
          <p:spPr bwMode="auto">
            <a:xfrm>
              <a:off x="4191000" y="4800600"/>
              <a:ext cx="76200" cy="762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38600" y="44004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burning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48200" y="6172200"/>
            <a:ext cx="838200" cy="400110"/>
            <a:chOff x="4953000" y="6381690"/>
            <a:chExt cx="838200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4953000" y="638169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cold</a:t>
              </a:r>
            </a:p>
          </p:txBody>
        </p:sp>
        <p:sp>
          <p:nvSpPr>
            <p:cNvPr id="17" name="Flowchart: Connector 16"/>
            <p:cNvSpPr/>
            <p:nvPr/>
          </p:nvSpPr>
          <p:spPr bwMode="auto">
            <a:xfrm>
              <a:off x="5029200" y="6400800"/>
              <a:ext cx="76200" cy="762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53000" y="5867400"/>
            <a:ext cx="1219200" cy="400110"/>
            <a:chOff x="5257800" y="6076890"/>
            <a:chExt cx="1219200" cy="400110"/>
          </a:xfrm>
        </p:grpSpPr>
        <p:sp>
          <p:nvSpPr>
            <p:cNvPr id="18" name="Flowchart: Connector 17"/>
            <p:cNvSpPr/>
            <p:nvPr/>
          </p:nvSpPr>
          <p:spPr bwMode="auto">
            <a:xfrm>
              <a:off x="5257800" y="6248400"/>
              <a:ext cx="76200" cy="762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4000" y="607689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freezing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3886200" y="4705410"/>
            <a:ext cx="990600" cy="140970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75600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602"/>
            <a:ext cx="8380412" cy="609398"/>
          </a:xfrm>
        </p:spPr>
        <p:txBody>
          <a:bodyPr/>
          <a:lstStyle/>
          <a:p>
            <a:r>
              <a:rPr lang="en-US" sz="4400" dirty="0" smtClean="0"/>
              <a:t>Our Contributions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286000"/>
                <a:ext cx="8458200" cy="3896451"/>
              </a:xfrm>
            </p:spPr>
            <p:txBody>
              <a:bodyPr/>
              <a:lstStyle/>
              <a:p>
                <a:r>
                  <a:rPr lang="en-US" sz="2800" dirty="0" smtClean="0"/>
                  <a:t>Polarity Inducing Latent Semantic Analysis (PILSA)</a:t>
                </a:r>
              </a:p>
              <a:p>
                <a:pPr lvl="1"/>
                <a:r>
                  <a:rPr lang="en-US" sz="2400" dirty="0" smtClean="0"/>
                  <a:t>A vector space model that encodes polarity information</a:t>
                </a:r>
              </a:p>
              <a:p>
                <a:pPr lvl="1"/>
                <a:r>
                  <a:rPr lang="en-US" sz="2400" dirty="0" smtClean="0"/>
                  <a:t>Synonyms cluster together in this space</a:t>
                </a:r>
              </a:p>
              <a:p>
                <a:pPr lvl="1"/>
                <a:r>
                  <a:rPr lang="en-US" sz="2400" dirty="0" smtClean="0"/>
                  <a:t>Antonyms </a:t>
                </a:r>
                <a:r>
                  <a:rPr lang="en-US" sz="2400" dirty="0"/>
                  <a:t>lie at the opposite </a:t>
                </a:r>
                <a:r>
                  <a:rPr lang="en-US" sz="2400" dirty="0" smtClean="0"/>
                  <a:t>ends </a:t>
                </a:r>
                <a:r>
                  <a:rPr lang="en-US" sz="2400" dirty="0"/>
                  <a:t>of a </a:t>
                </a:r>
                <a:r>
                  <a:rPr lang="en-US" sz="2400" dirty="0" smtClean="0"/>
                  <a:t>unit sphere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r>
                  <a:rPr lang="en-US" sz="2800" dirty="0" smtClean="0"/>
                  <a:t>Significantly improved the prediction accuracy on a benchmark GRE dataset (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64%</m:t>
                    </m:r>
                    <m:r>
                      <a:rPr lang="en-US" sz="2800" i="1">
                        <a:latin typeface="Cambria Math"/>
                      </a:rPr>
                      <m:t>→80%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286000"/>
                <a:ext cx="8458200" cy="3896451"/>
              </a:xfrm>
              <a:blipFill rotWithShape="1">
                <a:blip r:embed="rId2"/>
                <a:stretch>
                  <a:fillRect l="-72" t="-3756" r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94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64797"/>
          </a:xfrm>
        </p:spPr>
        <p:txBody>
          <a:bodyPr/>
          <a:lstStyle/>
          <a:p>
            <a:r>
              <a:rPr lang="en-US" sz="4800" dirty="0" smtClean="0"/>
              <a:t>Roadmap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380412" cy="4154984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Polarity Inducing Latent Semantic Analysis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Basic construction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Extension 1: Improving accuracy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Extension </a:t>
            </a:r>
            <a:r>
              <a:rPr lang="en-US" sz="2400" dirty="0" smtClean="0">
                <a:solidFill>
                  <a:srgbClr val="FFFF00"/>
                </a:solidFill>
              </a:rPr>
              <a:t>2:</a:t>
            </a:r>
            <a:r>
              <a:rPr lang="en-US" sz="2400" dirty="0">
                <a:solidFill>
                  <a:srgbClr val="FFFF00"/>
                </a:solidFill>
              </a:rPr>
              <a:t> Improving </a:t>
            </a:r>
            <a:r>
              <a:rPr lang="en-US" sz="2400" dirty="0" smtClean="0">
                <a:solidFill>
                  <a:srgbClr val="FFFF00"/>
                </a:solidFill>
              </a:rPr>
              <a:t>coverage</a:t>
            </a:r>
          </a:p>
          <a:p>
            <a:r>
              <a:rPr lang="en-US" sz="2800" dirty="0" smtClean="0"/>
              <a:t>Experimental evaluation</a:t>
            </a:r>
          </a:p>
          <a:p>
            <a:pPr lvl="1"/>
            <a:r>
              <a:rPr lang="en-US" sz="2400" dirty="0" smtClean="0"/>
              <a:t>Task &amp; datasets</a:t>
            </a:r>
          </a:p>
          <a:p>
            <a:pPr lvl="1"/>
            <a:r>
              <a:rPr lang="en-US" sz="2400" dirty="0" smtClean="0"/>
              <a:t>Results</a:t>
            </a:r>
          </a:p>
          <a:p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8375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382000" cy="3434786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 smtClean="0"/>
              <a:t>Input</a:t>
            </a:r>
            <a:r>
              <a:rPr lang="en-US" sz="2800" dirty="0" smtClean="0"/>
              <a:t>: A thesaurus (with synonyms &amp; antonyms)</a:t>
            </a:r>
          </a:p>
          <a:p>
            <a:pPr lvl="8"/>
            <a:endParaRPr lang="en-US" sz="1800" dirty="0" smtClean="0"/>
          </a:p>
          <a:p>
            <a:r>
              <a:rPr lang="en-US" sz="2800" dirty="0" smtClean="0"/>
              <a:t>Create </a:t>
            </a:r>
            <a:r>
              <a:rPr lang="en-US" sz="2800" dirty="0"/>
              <a:t>a “document”-term </a:t>
            </a:r>
            <a:r>
              <a:rPr lang="en-US" sz="2800" dirty="0" smtClean="0"/>
              <a:t>matrix</a:t>
            </a:r>
            <a:endParaRPr lang="en-US" sz="2800" dirty="0"/>
          </a:p>
          <a:p>
            <a:pPr lvl="1"/>
            <a:r>
              <a:rPr lang="en-US" sz="2400" dirty="0"/>
              <a:t>Each group of words (synonyms and antonyms) is treated as a “document”</a:t>
            </a:r>
          </a:p>
          <a:p>
            <a:r>
              <a:rPr lang="en-US" sz="2800" dirty="0" smtClean="0"/>
              <a:t>Induce polarity by making antonyms have negative weights</a:t>
            </a:r>
          </a:p>
          <a:p>
            <a:pPr marL="382573" lvl="1" indent="-382573">
              <a:buSzPct val="95000"/>
              <a:buBlip>
                <a:blip r:embed="rId3"/>
              </a:buBlip>
            </a:pPr>
            <a:r>
              <a:rPr lang="en-US" sz="2800" dirty="0"/>
              <a:t>Apply SVD as in regular Latent Semantic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609398"/>
          </a:xfrm>
        </p:spPr>
        <p:txBody>
          <a:bodyPr/>
          <a:lstStyle/>
          <a:p>
            <a:r>
              <a:rPr lang="en-US" sz="4400" dirty="0" smtClean="0"/>
              <a:t>The Core Method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3067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COTTYIH@YFXFIMNFUVWXY5M7" val="4209"/>
</p:tagLst>
</file>

<file path=ppt/theme/theme1.xml><?xml version="1.0" encoding="utf-8"?>
<a:theme xmlns:a="http://schemas.openxmlformats.org/drawingml/2006/main" name="SIGIR-10 v3">
  <a:themeElements>
    <a:clrScheme name="Purple Waves color scheme">
      <a:dk1>
        <a:srgbClr val="000000"/>
      </a:dk1>
      <a:lt1>
        <a:srgbClr val="FFFFFF"/>
      </a:lt1>
      <a:dk2>
        <a:srgbClr val="6A366E"/>
      </a:dk2>
      <a:lt2>
        <a:srgbClr val="FFFFFF"/>
      </a:lt2>
      <a:accent1>
        <a:srgbClr val="FDE399"/>
      </a:accent1>
      <a:accent2>
        <a:srgbClr val="3497AE"/>
      </a:accent2>
      <a:accent3>
        <a:srgbClr val="E76429"/>
      </a:accent3>
      <a:accent4>
        <a:srgbClr val="AAD228"/>
      </a:accent4>
      <a:accent5>
        <a:srgbClr val="FF9929"/>
      </a:accent5>
      <a:accent6>
        <a:srgbClr val="4747B7"/>
      </a:accent6>
      <a:hlink>
        <a:srgbClr val="FAD366"/>
      </a:hlink>
      <a:folHlink>
        <a:srgbClr val="782F0E"/>
      </a:folHlink>
    </a:clrScheme>
    <a:fontScheme name="Business Value launch template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900" b="0" i="0" u="none" strike="noStrike" cap="none" normalizeH="0" baseline="0" dirty="0" smtClean="0">
            <a:solidFill>
              <a:schemeClr val="tx1"/>
            </a:solidFill>
            <a:effectLst/>
            <a:latin typeface="Segoe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tint val="72941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tint val="72941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9728" tIns="54864" rIns="109728" bIns="54864" numCol="1" anchor="ctr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solidFill>
              <a:schemeClr val="bg2"/>
            </a:solidFill>
            <a:effectLst/>
            <a:latin typeface="Segoe Semi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chemeClr val="tx1"/>
            </a:solidFill>
            <a:latin typeface="Segoe" pitchFamily="34" charset="0"/>
          </a:defRPr>
        </a:defPPr>
      </a:lstStyle>
    </a:txDef>
  </a:objectDefaults>
  <a:extraClrSchemeLst>
    <a:extraClrScheme>
      <a:clrScheme name="Business Value launch template 1">
        <a:dk1>
          <a:srgbClr val="000000"/>
        </a:dk1>
        <a:lt1>
          <a:srgbClr val="FFFFFF"/>
        </a:lt1>
        <a:dk2>
          <a:srgbClr val="EF7E39"/>
        </a:dk2>
        <a:lt2>
          <a:srgbClr val="FFFFFF"/>
        </a:lt2>
        <a:accent1>
          <a:srgbClr val="000000"/>
        </a:accent1>
        <a:accent2>
          <a:srgbClr val="54C71B"/>
        </a:accent2>
        <a:accent3>
          <a:srgbClr val="F6C0AE"/>
        </a:accent3>
        <a:accent4>
          <a:srgbClr val="DADADA"/>
        </a:accent4>
        <a:accent5>
          <a:srgbClr val="AAAAAA"/>
        </a:accent5>
        <a:accent6>
          <a:srgbClr val="4BB417"/>
        </a:accent6>
        <a:hlink>
          <a:srgbClr val="FBE019"/>
        </a:hlink>
        <a:folHlink>
          <a:srgbClr val="3D78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SIGIR-10 v3</Template>
  <TotalTime>0</TotalTime>
  <Words>1284</Words>
  <Application>Microsoft Office PowerPoint</Application>
  <PresentationFormat>On-screen Show (4:3)</PresentationFormat>
  <Paragraphs>369</Paragraphs>
  <Slides>29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Segoe</vt:lpstr>
      <vt:lpstr>Segoe Semibold</vt:lpstr>
      <vt:lpstr>Arial</vt:lpstr>
      <vt:lpstr>Calibri</vt:lpstr>
      <vt:lpstr>Cambria Math</vt:lpstr>
      <vt:lpstr>Symbol</vt:lpstr>
      <vt:lpstr>Times New Roman</vt:lpstr>
      <vt:lpstr>Wingdings</vt:lpstr>
      <vt:lpstr>SIGIR-10 v3</vt:lpstr>
      <vt:lpstr>Equation</vt:lpstr>
      <vt:lpstr>Polarity Inducing Latent Semantic Analysis</vt:lpstr>
      <vt:lpstr>Vector Space Model</vt:lpstr>
      <vt:lpstr>Applications of Vector Space Models</vt:lpstr>
      <vt:lpstr>Beyond General Similarity</vt:lpstr>
      <vt:lpstr>Approaches for Detecting Antonyms</vt:lpstr>
      <vt:lpstr>Our Contributions</vt:lpstr>
      <vt:lpstr>Our Contributions</vt:lpstr>
      <vt:lpstr>Roadmap</vt:lpstr>
      <vt:lpstr>The Core Method</vt:lpstr>
      <vt:lpstr>Matrix Construction</vt:lpstr>
      <vt:lpstr>Matrix Construction</vt:lpstr>
      <vt:lpstr>Effect of Inducing Polarity</vt:lpstr>
      <vt:lpstr>Effect of Inducing Polarity</vt:lpstr>
      <vt:lpstr>Effect of Inducing Polarity</vt:lpstr>
      <vt:lpstr>Effect of Inducing Polarity</vt:lpstr>
      <vt:lpstr>Effect of Inducing Polarity</vt:lpstr>
      <vt:lpstr>Mapping to Latent Space via SVD</vt:lpstr>
      <vt:lpstr>Mapping to Latent Space via SVD</vt:lpstr>
      <vt:lpstr>Extension 1: Improve Accuracy</vt:lpstr>
      <vt:lpstr>Applying S2Net</vt:lpstr>
      <vt:lpstr>Extension 2: Improve Coverage</vt:lpstr>
      <vt:lpstr>Embedding Out-of-thesaurus Words</vt:lpstr>
      <vt:lpstr>Embedding Out-of-thesaurus Words</vt:lpstr>
      <vt:lpstr>Roadmap</vt:lpstr>
      <vt:lpstr>Data for Building PILSA Models</vt:lpstr>
      <vt:lpstr>Experimental Evaluation</vt:lpstr>
      <vt:lpstr>Results on Test Set</vt:lpstr>
      <vt:lpstr>Examples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2011-10-07T03:22:23Z</dcterms:created>
  <dcterms:modified xsi:type="dcterms:W3CDTF">2014-07-22T17:33:17Z</dcterms:modified>
</cp:coreProperties>
</file>